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7068800" cy="9601200"/>
  <p:notesSz cx="6858000" cy="9144000"/>
  <p:defaultTextStyle>
    <a:defPPr>
      <a:defRPr lang="en-US"/>
    </a:defPPr>
    <a:lvl1pPr marL="0" algn="l" defTabSz="457161" rtl="0" eaLnBrk="1" latinLnBrk="0" hangingPunct="1">
      <a:defRPr sz="1799" kern="1200">
        <a:solidFill>
          <a:schemeClr val="tx1"/>
        </a:solidFill>
        <a:latin typeface="+mn-lt"/>
        <a:ea typeface="+mn-ea"/>
        <a:cs typeface="+mn-cs"/>
      </a:defRPr>
    </a:lvl1pPr>
    <a:lvl2pPr marL="457161" algn="l" defTabSz="457161" rtl="0" eaLnBrk="1" latinLnBrk="0" hangingPunct="1">
      <a:defRPr sz="1799" kern="1200">
        <a:solidFill>
          <a:schemeClr val="tx1"/>
        </a:solidFill>
        <a:latin typeface="+mn-lt"/>
        <a:ea typeface="+mn-ea"/>
        <a:cs typeface="+mn-cs"/>
      </a:defRPr>
    </a:lvl2pPr>
    <a:lvl3pPr marL="914321" algn="l" defTabSz="457161" rtl="0" eaLnBrk="1" latinLnBrk="0" hangingPunct="1">
      <a:defRPr sz="1799" kern="1200">
        <a:solidFill>
          <a:schemeClr val="tx1"/>
        </a:solidFill>
        <a:latin typeface="+mn-lt"/>
        <a:ea typeface="+mn-ea"/>
        <a:cs typeface="+mn-cs"/>
      </a:defRPr>
    </a:lvl3pPr>
    <a:lvl4pPr marL="1371482" algn="l" defTabSz="457161" rtl="0" eaLnBrk="1" latinLnBrk="0" hangingPunct="1">
      <a:defRPr sz="1799" kern="1200">
        <a:solidFill>
          <a:schemeClr val="tx1"/>
        </a:solidFill>
        <a:latin typeface="+mn-lt"/>
        <a:ea typeface="+mn-ea"/>
        <a:cs typeface="+mn-cs"/>
      </a:defRPr>
    </a:lvl4pPr>
    <a:lvl5pPr marL="1828642" algn="l" defTabSz="457161" rtl="0" eaLnBrk="1" latinLnBrk="0" hangingPunct="1">
      <a:defRPr sz="1799" kern="1200">
        <a:solidFill>
          <a:schemeClr val="tx1"/>
        </a:solidFill>
        <a:latin typeface="+mn-lt"/>
        <a:ea typeface="+mn-ea"/>
        <a:cs typeface="+mn-cs"/>
      </a:defRPr>
    </a:lvl5pPr>
    <a:lvl6pPr marL="2285804" algn="l" defTabSz="457161" rtl="0" eaLnBrk="1" latinLnBrk="0" hangingPunct="1">
      <a:defRPr sz="1799" kern="1200">
        <a:solidFill>
          <a:schemeClr val="tx1"/>
        </a:solidFill>
        <a:latin typeface="+mn-lt"/>
        <a:ea typeface="+mn-ea"/>
        <a:cs typeface="+mn-cs"/>
      </a:defRPr>
    </a:lvl6pPr>
    <a:lvl7pPr marL="2742963" algn="l" defTabSz="457161" rtl="0" eaLnBrk="1" latinLnBrk="0" hangingPunct="1">
      <a:defRPr sz="1799" kern="1200">
        <a:solidFill>
          <a:schemeClr val="tx1"/>
        </a:solidFill>
        <a:latin typeface="+mn-lt"/>
        <a:ea typeface="+mn-ea"/>
        <a:cs typeface="+mn-cs"/>
      </a:defRPr>
    </a:lvl7pPr>
    <a:lvl8pPr marL="3200125" algn="l" defTabSz="457161" rtl="0" eaLnBrk="1" latinLnBrk="0" hangingPunct="1">
      <a:defRPr sz="1799" kern="1200">
        <a:solidFill>
          <a:schemeClr val="tx1"/>
        </a:solidFill>
        <a:latin typeface="+mn-lt"/>
        <a:ea typeface="+mn-ea"/>
        <a:cs typeface="+mn-cs"/>
      </a:defRPr>
    </a:lvl8pPr>
    <a:lvl9pPr marL="3657285" algn="l" defTabSz="457161" rtl="0" eaLnBrk="1" latinLnBrk="0" hangingPunct="1">
      <a:defRPr sz="1799"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5F78E5-AA63-42B0-8311-3E8DB019E879}">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6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133601" y="1571309"/>
            <a:ext cx="12801600" cy="3342640"/>
          </a:xfrm>
        </p:spPr>
        <p:txBody>
          <a:bodyPr anchor="b"/>
          <a:lstStyle>
            <a:lvl1pPr algn="ctr">
              <a:defRPr sz="8399"/>
            </a:lvl1pPr>
          </a:lstStyle>
          <a:p>
            <a:r>
              <a:rPr lang="nl-NL"/>
              <a:t>Klik om stijl te bewerken</a:t>
            </a:r>
            <a:endParaRPr lang="en-US" dirty="0"/>
          </a:p>
        </p:txBody>
      </p:sp>
      <p:sp>
        <p:nvSpPr>
          <p:cNvPr id="3" name="Subtitle 2"/>
          <p:cNvSpPr>
            <a:spLocks noGrp="1"/>
          </p:cNvSpPr>
          <p:nvPr>
            <p:ph type="subTitle" idx="1"/>
          </p:nvPr>
        </p:nvSpPr>
        <p:spPr>
          <a:xfrm>
            <a:off x="2133601" y="5042854"/>
            <a:ext cx="12801600" cy="2318067"/>
          </a:xfrm>
        </p:spPr>
        <p:txBody>
          <a:bodyPr/>
          <a:lstStyle>
            <a:lvl1pPr marL="0" indent="0" algn="ctr">
              <a:buNone/>
              <a:defRPr sz="3359"/>
            </a:lvl1pPr>
            <a:lvl2pPr marL="640061" indent="0" algn="ctr">
              <a:buNone/>
              <a:defRPr sz="2800"/>
            </a:lvl2pPr>
            <a:lvl3pPr marL="1280122" indent="0" algn="ctr">
              <a:buNone/>
              <a:defRPr sz="2520"/>
            </a:lvl3pPr>
            <a:lvl4pPr marL="1920183" indent="0" algn="ctr">
              <a:buNone/>
              <a:defRPr sz="2240"/>
            </a:lvl4pPr>
            <a:lvl5pPr marL="2560243" indent="0" algn="ctr">
              <a:buNone/>
              <a:defRPr sz="2240"/>
            </a:lvl5pPr>
            <a:lvl6pPr marL="3200304" indent="0" algn="ctr">
              <a:buNone/>
              <a:defRPr sz="2240"/>
            </a:lvl6pPr>
            <a:lvl7pPr marL="3840365" indent="0" algn="ctr">
              <a:buNone/>
              <a:defRPr sz="2240"/>
            </a:lvl7pPr>
            <a:lvl8pPr marL="4480427" indent="0" algn="ctr">
              <a:buNone/>
              <a:defRPr sz="2240"/>
            </a:lvl8pPr>
            <a:lvl9pPr marL="5120488" indent="0" algn="ctr">
              <a:buNone/>
              <a:defRPr sz="224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1DD45B2-CE9D-4681-AE92-ADEEB0249B8C}" type="datetimeFigureOut">
              <a:rPr lang="nl-NL" smtClean="0"/>
              <a:t>3-6-2018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311115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1DD45B2-CE9D-4681-AE92-ADEEB0249B8C}" type="datetimeFigureOut">
              <a:rPr lang="nl-NL" smtClean="0"/>
              <a:t>3-6-2018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417713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59" y="511176"/>
            <a:ext cx="3680461" cy="81365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73481" y="511176"/>
            <a:ext cx="10828019" cy="8136573"/>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1DD45B2-CE9D-4681-AE92-ADEEB0249B8C}" type="datetimeFigureOut">
              <a:rPr lang="nl-NL" smtClean="0"/>
              <a:t>3-6-2018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110420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1DD45B2-CE9D-4681-AE92-ADEEB0249B8C}" type="datetimeFigureOut">
              <a:rPr lang="nl-NL" smtClean="0"/>
              <a:t>3-6-2018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10541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64591" y="2393635"/>
            <a:ext cx="14721840" cy="3993832"/>
          </a:xfrm>
        </p:spPr>
        <p:txBody>
          <a:bodyPr anchor="b"/>
          <a:lstStyle>
            <a:lvl1pPr>
              <a:defRPr sz="8399"/>
            </a:lvl1pPr>
          </a:lstStyle>
          <a:p>
            <a:r>
              <a:rPr lang="nl-NL"/>
              <a:t>Klik om stijl te bewerken</a:t>
            </a:r>
            <a:endParaRPr lang="en-US" dirty="0"/>
          </a:p>
        </p:txBody>
      </p:sp>
      <p:sp>
        <p:nvSpPr>
          <p:cNvPr id="3" name="Text Placeholder 2"/>
          <p:cNvSpPr>
            <a:spLocks noGrp="1"/>
          </p:cNvSpPr>
          <p:nvPr>
            <p:ph type="body" idx="1"/>
          </p:nvPr>
        </p:nvSpPr>
        <p:spPr>
          <a:xfrm>
            <a:off x="1164591" y="6425249"/>
            <a:ext cx="14721840" cy="2100262"/>
          </a:xfrm>
        </p:spPr>
        <p:txBody>
          <a:bodyPr/>
          <a:lstStyle>
            <a:lvl1pPr marL="0" indent="0">
              <a:buNone/>
              <a:defRPr sz="3359">
                <a:solidFill>
                  <a:schemeClr val="tx1">
                    <a:tint val="75000"/>
                  </a:schemeClr>
                </a:solidFill>
              </a:defRPr>
            </a:lvl1pPr>
            <a:lvl2pPr marL="640061" indent="0">
              <a:buNone/>
              <a:defRPr sz="2800">
                <a:solidFill>
                  <a:schemeClr val="tx1">
                    <a:tint val="75000"/>
                  </a:schemeClr>
                </a:solidFill>
              </a:defRPr>
            </a:lvl2pPr>
            <a:lvl3pPr marL="1280122" indent="0">
              <a:buNone/>
              <a:defRPr sz="2520">
                <a:solidFill>
                  <a:schemeClr val="tx1">
                    <a:tint val="75000"/>
                  </a:schemeClr>
                </a:solidFill>
              </a:defRPr>
            </a:lvl3pPr>
            <a:lvl4pPr marL="1920183" indent="0">
              <a:buNone/>
              <a:defRPr sz="2240">
                <a:solidFill>
                  <a:schemeClr val="tx1">
                    <a:tint val="75000"/>
                  </a:schemeClr>
                </a:solidFill>
              </a:defRPr>
            </a:lvl4pPr>
            <a:lvl5pPr marL="2560243" indent="0">
              <a:buNone/>
              <a:defRPr sz="2240">
                <a:solidFill>
                  <a:schemeClr val="tx1">
                    <a:tint val="75000"/>
                  </a:schemeClr>
                </a:solidFill>
              </a:defRPr>
            </a:lvl5pPr>
            <a:lvl6pPr marL="3200304" indent="0">
              <a:buNone/>
              <a:defRPr sz="2240">
                <a:solidFill>
                  <a:schemeClr val="tx1">
                    <a:tint val="75000"/>
                  </a:schemeClr>
                </a:solidFill>
              </a:defRPr>
            </a:lvl6pPr>
            <a:lvl7pPr marL="3840365" indent="0">
              <a:buNone/>
              <a:defRPr sz="2240">
                <a:solidFill>
                  <a:schemeClr val="tx1">
                    <a:tint val="75000"/>
                  </a:schemeClr>
                </a:solidFill>
              </a:defRPr>
            </a:lvl7pPr>
            <a:lvl8pPr marL="4480427" indent="0">
              <a:buNone/>
              <a:defRPr sz="2240">
                <a:solidFill>
                  <a:schemeClr val="tx1">
                    <a:tint val="75000"/>
                  </a:schemeClr>
                </a:solidFill>
              </a:defRPr>
            </a:lvl8pPr>
            <a:lvl9pPr marL="5120488" indent="0">
              <a:buNone/>
              <a:defRPr sz="224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1DD45B2-CE9D-4681-AE92-ADEEB0249B8C}" type="datetimeFigureOut">
              <a:rPr lang="nl-NL" smtClean="0"/>
              <a:t>3-6-2018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2703006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73481" y="2555876"/>
            <a:ext cx="7254241" cy="60918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8641080" y="2555876"/>
            <a:ext cx="7254241" cy="60918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1DD45B2-CE9D-4681-AE92-ADEEB0249B8C}" type="datetimeFigureOut">
              <a:rPr lang="nl-NL" smtClean="0"/>
              <a:t>3-6-2018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187232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75703" y="511176"/>
            <a:ext cx="14721840" cy="1855788"/>
          </a:xfrm>
        </p:spPr>
        <p:txBody>
          <a:bodyPr/>
          <a:lstStyle/>
          <a:p>
            <a:r>
              <a:rPr lang="nl-NL"/>
              <a:t>Klik om stijl te bewerken</a:t>
            </a:r>
            <a:endParaRPr lang="en-US" dirty="0"/>
          </a:p>
        </p:txBody>
      </p:sp>
      <p:sp>
        <p:nvSpPr>
          <p:cNvPr id="3" name="Text Placeholder 2"/>
          <p:cNvSpPr>
            <a:spLocks noGrp="1"/>
          </p:cNvSpPr>
          <p:nvPr>
            <p:ph type="body" idx="1"/>
          </p:nvPr>
        </p:nvSpPr>
        <p:spPr>
          <a:xfrm>
            <a:off x="1175704" y="2353629"/>
            <a:ext cx="7220901" cy="1153477"/>
          </a:xfrm>
        </p:spPr>
        <p:txBody>
          <a:bodyPr anchor="b"/>
          <a:lstStyle>
            <a:lvl1pPr marL="0" indent="0">
              <a:buNone/>
              <a:defRPr sz="3359" b="1"/>
            </a:lvl1pPr>
            <a:lvl2pPr marL="640061" indent="0">
              <a:buNone/>
              <a:defRPr sz="2800" b="1"/>
            </a:lvl2pPr>
            <a:lvl3pPr marL="1280122" indent="0">
              <a:buNone/>
              <a:defRPr sz="2520" b="1"/>
            </a:lvl3pPr>
            <a:lvl4pPr marL="1920183" indent="0">
              <a:buNone/>
              <a:defRPr sz="2240" b="1"/>
            </a:lvl4pPr>
            <a:lvl5pPr marL="2560243" indent="0">
              <a:buNone/>
              <a:defRPr sz="2240" b="1"/>
            </a:lvl5pPr>
            <a:lvl6pPr marL="3200304" indent="0">
              <a:buNone/>
              <a:defRPr sz="2240" b="1"/>
            </a:lvl6pPr>
            <a:lvl7pPr marL="3840365" indent="0">
              <a:buNone/>
              <a:defRPr sz="2240" b="1"/>
            </a:lvl7pPr>
            <a:lvl8pPr marL="4480427" indent="0">
              <a:buNone/>
              <a:defRPr sz="2240" b="1"/>
            </a:lvl8pPr>
            <a:lvl9pPr marL="5120488" indent="0">
              <a:buNone/>
              <a:defRPr sz="2240" b="1"/>
            </a:lvl9pPr>
          </a:lstStyle>
          <a:p>
            <a:pPr lvl="0"/>
            <a:r>
              <a:rPr lang="nl-NL"/>
              <a:t>Tekststijl van het model bewerken</a:t>
            </a:r>
          </a:p>
        </p:txBody>
      </p:sp>
      <p:sp>
        <p:nvSpPr>
          <p:cNvPr id="4" name="Content Placeholder 3"/>
          <p:cNvSpPr>
            <a:spLocks noGrp="1"/>
          </p:cNvSpPr>
          <p:nvPr>
            <p:ph sz="half" idx="2"/>
          </p:nvPr>
        </p:nvSpPr>
        <p:spPr>
          <a:xfrm>
            <a:off x="1175704" y="3507105"/>
            <a:ext cx="7220901" cy="515842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8641081" y="2353629"/>
            <a:ext cx="7256463" cy="1153477"/>
          </a:xfrm>
        </p:spPr>
        <p:txBody>
          <a:bodyPr anchor="b"/>
          <a:lstStyle>
            <a:lvl1pPr marL="0" indent="0">
              <a:buNone/>
              <a:defRPr sz="3359" b="1"/>
            </a:lvl1pPr>
            <a:lvl2pPr marL="640061" indent="0">
              <a:buNone/>
              <a:defRPr sz="2800" b="1"/>
            </a:lvl2pPr>
            <a:lvl3pPr marL="1280122" indent="0">
              <a:buNone/>
              <a:defRPr sz="2520" b="1"/>
            </a:lvl3pPr>
            <a:lvl4pPr marL="1920183" indent="0">
              <a:buNone/>
              <a:defRPr sz="2240" b="1"/>
            </a:lvl4pPr>
            <a:lvl5pPr marL="2560243" indent="0">
              <a:buNone/>
              <a:defRPr sz="2240" b="1"/>
            </a:lvl5pPr>
            <a:lvl6pPr marL="3200304" indent="0">
              <a:buNone/>
              <a:defRPr sz="2240" b="1"/>
            </a:lvl6pPr>
            <a:lvl7pPr marL="3840365" indent="0">
              <a:buNone/>
              <a:defRPr sz="2240" b="1"/>
            </a:lvl7pPr>
            <a:lvl8pPr marL="4480427" indent="0">
              <a:buNone/>
              <a:defRPr sz="2240" b="1"/>
            </a:lvl8pPr>
            <a:lvl9pPr marL="5120488" indent="0">
              <a:buNone/>
              <a:defRPr sz="2240" b="1"/>
            </a:lvl9pPr>
          </a:lstStyle>
          <a:p>
            <a:pPr lvl="0"/>
            <a:r>
              <a:rPr lang="nl-NL"/>
              <a:t>Tekststijl van het model bewerken</a:t>
            </a:r>
          </a:p>
        </p:txBody>
      </p:sp>
      <p:sp>
        <p:nvSpPr>
          <p:cNvPr id="6" name="Content Placeholder 5"/>
          <p:cNvSpPr>
            <a:spLocks noGrp="1"/>
          </p:cNvSpPr>
          <p:nvPr>
            <p:ph sz="quarter" idx="4"/>
          </p:nvPr>
        </p:nvSpPr>
        <p:spPr>
          <a:xfrm>
            <a:off x="8641081" y="3507105"/>
            <a:ext cx="7256463" cy="515842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1DD45B2-CE9D-4681-AE92-ADEEB0249B8C}" type="datetimeFigureOut">
              <a:rPr lang="nl-NL" smtClean="0"/>
              <a:t>3-6-2018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1525332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1DD45B2-CE9D-4681-AE92-ADEEB0249B8C}" type="datetimeFigureOut">
              <a:rPr lang="nl-NL" smtClean="0"/>
              <a:t>3-6-2018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164905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D45B2-CE9D-4681-AE92-ADEEB0249B8C}" type="datetimeFigureOut">
              <a:rPr lang="nl-NL" smtClean="0"/>
              <a:t>3-6-2018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30666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75705" y="640080"/>
            <a:ext cx="5505132" cy="2240281"/>
          </a:xfrm>
        </p:spPr>
        <p:txBody>
          <a:bodyPr anchor="b"/>
          <a:lstStyle>
            <a:lvl1pPr>
              <a:defRPr sz="4479"/>
            </a:lvl1pPr>
          </a:lstStyle>
          <a:p>
            <a:r>
              <a:rPr lang="nl-NL"/>
              <a:t>Klik om stijl te bewerken</a:t>
            </a:r>
            <a:endParaRPr lang="en-US" dirty="0"/>
          </a:p>
        </p:txBody>
      </p:sp>
      <p:sp>
        <p:nvSpPr>
          <p:cNvPr id="3" name="Content Placeholder 2"/>
          <p:cNvSpPr>
            <a:spLocks noGrp="1"/>
          </p:cNvSpPr>
          <p:nvPr>
            <p:ph idx="1"/>
          </p:nvPr>
        </p:nvSpPr>
        <p:spPr>
          <a:xfrm>
            <a:off x="7256464" y="1382397"/>
            <a:ext cx="8641081" cy="6823075"/>
          </a:xfrm>
        </p:spPr>
        <p:txBody>
          <a:bodyPr/>
          <a:lstStyle>
            <a:lvl1pPr>
              <a:defRPr sz="4479"/>
            </a:lvl1pPr>
            <a:lvl2pPr>
              <a:defRPr sz="3920"/>
            </a:lvl2pPr>
            <a:lvl3pPr>
              <a:defRPr sz="3359"/>
            </a:lvl3pPr>
            <a:lvl4pPr>
              <a:defRPr sz="2800"/>
            </a:lvl4pPr>
            <a:lvl5pPr>
              <a:defRPr sz="2800"/>
            </a:lvl5pPr>
            <a:lvl6pPr>
              <a:defRPr sz="2800"/>
            </a:lvl6pPr>
            <a:lvl7pPr>
              <a:defRPr sz="2800"/>
            </a:lvl7pPr>
            <a:lvl8pPr>
              <a:defRPr sz="2800"/>
            </a:lvl8pPr>
            <a:lvl9pPr>
              <a:defRPr sz="2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75705" y="2880361"/>
            <a:ext cx="5505132" cy="5336223"/>
          </a:xfrm>
        </p:spPr>
        <p:txBody>
          <a:bodyPr/>
          <a:lstStyle>
            <a:lvl1pPr marL="0" indent="0">
              <a:buNone/>
              <a:defRPr sz="2240"/>
            </a:lvl1pPr>
            <a:lvl2pPr marL="640061" indent="0">
              <a:buNone/>
              <a:defRPr sz="1959"/>
            </a:lvl2pPr>
            <a:lvl3pPr marL="1280122" indent="0">
              <a:buNone/>
              <a:defRPr sz="1680"/>
            </a:lvl3pPr>
            <a:lvl4pPr marL="1920183" indent="0">
              <a:buNone/>
              <a:defRPr sz="1400"/>
            </a:lvl4pPr>
            <a:lvl5pPr marL="2560243" indent="0">
              <a:buNone/>
              <a:defRPr sz="1400"/>
            </a:lvl5pPr>
            <a:lvl6pPr marL="3200304" indent="0">
              <a:buNone/>
              <a:defRPr sz="1400"/>
            </a:lvl6pPr>
            <a:lvl7pPr marL="3840365" indent="0">
              <a:buNone/>
              <a:defRPr sz="1400"/>
            </a:lvl7pPr>
            <a:lvl8pPr marL="4480427" indent="0">
              <a:buNone/>
              <a:defRPr sz="1400"/>
            </a:lvl8pPr>
            <a:lvl9pPr marL="5120488" indent="0">
              <a:buNone/>
              <a:defRPr sz="1400"/>
            </a:lvl9pPr>
          </a:lstStyle>
          <a:p>
            <a:pPr lvl="0"/>
            <a:r>
              <a:rPr lang="nl-NL"/>
              <a:t>Tekststijl van het model bewerken</a:t>
            </a:r>
          </a:p>
        </p:txBody>
      </p:sp>
      <p:sp>
        <p:nvSpPr>
          <p:cNvPr id="5" name="Date Placeholder 4"/>
          <p:cNvSpPr>
            <a:spLocks noGrp="1"/>
          </p:cNvSpPr>
          <p:nvPr>
            <p:ph type="dt" sz="half" idx="10"/>
          </p:nvPr>
        </p:nvSpPr>
        <p:spPr/>
        <p:txBody>
          <a:bodyPr/>
          <a:lstStyle/>
          <a:p>
            <a:fld id="{51DD45B2-CE9D-4681-AE92-ADEEB0249B8C}" type="datetimeFigureOut">
              <a:rPr lang="nl-NL" smtClean="0"/>
              <a:t>3-6-2018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9746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75705" y="640080"/>
            <a:ext cx="5505132" cy="2240281"/>
          </a:xfrm>
        </p:spPr>
        <p:txBody>
          <a:bodyPr anchor="b"/>
          <a:lstStyle>
            <a:lvl1pPr>
              <a:defRPr sz="4479"/>
            </a:lvl1pPr>
          </a:lstStyle>
          <a:p>
            <a:r>
              <a:rPr lang="nl-NL"/>
              <a:t>Klik om stijl te bewerken</a:t>
            </a:r>
            <a:endParaRPr lang="en-US" dirty="0"/>
          </a:p>
        </p:txBody>
      </p:sp>
      <p:sp>
        <p:nvSpPr>
          <p:cNvPr id="3" name="Picture Placeholder 2"/>
          <p:cNvSpPr>
            <a:spLocks noGrp="1" noChangeAspect="1"/>
          </p:cNvSpPr>
          <p:nvPr>
            <p:ph type="pic" idx="1"/>
          </p:nvPr>
        </p:nvSpPr>
        <p:spPr>
          <a:xfrm>
            <a:off x="7256464" y="1382397"/>
            <a:ext cx="8641081" cy="6823075"/>
          </a:xfrm>
        </p:spPr>
        <p:txBody>
          <a:bodyPr anchor="t"/>
          <a:lstStyle>
            <a:lvl1pPr marL="0" indent="0">
              <a:buNone/>
              <a:defRPr sz="4479"/>
            </a:lvl1pPr>
            <a:lvl2pPr marL="640061" indent="0">
              <a:buNone/>
              <a:defRPr sz="3920"/>
            </a:lvl2pPr>
            <a:lvl3pPr marL="1280122" indent="0">
              <a:buNone/>
              <a:defRPr sz="3359"/>
            </a:lvl3pPr>
            <a:lvl4pPr marL="1920183" indent="0">
              <a:buNone/>
              <a:defRPr sz="2800"/>
            </a:lvl4pPr>
            <a:lvl5pPr marL="2560243" indent="0">
              <a:buNone/>
              <a:defRPr sz="2800"/>
            </a:lvl5pPr>
            <a:lvl6pPr marL="3200304" indent="0">
              <a:buNone/>
              <a:defRPr sz="2800"/>
            </a:lvl6pPr>
            <a:lvl7pPr marL="3840365" indent="0">
              <a:buNone/>
              <a:defRPr sz="2800"/>
            </a:lvl7pPr>
            <a:lvl8pPr marL="4480427" indent="0">
              <a:buNone/>
              <a:defRPr sz="2800"/>
            </a:lvl8pPr>
            <a:lvl9pPr marL="5120488" indent="0">
              <a:buNone/>
              <a:defRPr sz="28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75705" y="2880361"/>
            <a:ext cx="5505132" cy="5336223"/>
          </a:xfrm>
        </p:spPr>
        <p:txBody>
          <a:bodyPr/>
          <a:lstStyle>
            <a:lvl1pPr marL="0" indent="0">
              <a:buNone/>
              <a:defRPr sz="2240"/>
            </a:lvl1pPr>
            <a:lvl2pPr marL="640061" indent="0">
              <a:buNone/>
              <a:defRPr sz="1959"/>
            </a:lvl2pPr>
            <a:lvl3pPr marL="1280122" indent="0">
              <a:buNone/>
              <a:defRPr sz="1680"/>
            </a:lvl3pPr>
            <a:lvl4pPr marL="1920183" indent="0">
              <a:buNone/>
              <a:defRPr sz="1400"/>
            </a:lvl4pPr>
            <a:lvl5pPr marL="2560243" indent="0">
              <a:buNone/>
              <a:defRPr sz="1400"/>
            </a:lvl5pPr>
            <a:lvl6pPr marL="3200304" indent="0">
              <a:buNone/>
              <a:defRPr sz="1400"/>
            </a:lvl6pPr>
            <a:lvl7pPr marL="3840365" indent="0">
              <a:buNone/>
              <a:defRPr sz="1400"/>
            </a:lvl7pPr>
            <a:lvl8pPr marL="4480427" indent="0">
              <a:buNone/>
              <a:defRPr sz="1400"/>
            </a:lvl8pPr>
            <a:lvl9pPr marL="5120488" indent="0">
              <a:buNone/>
              <a:defRPr sz="1400"/>
            </a:lvl9pPr>
          </a:lstStyle>
          <a:p>
            <a:pPr lvl="0"/>
            <a:r>
              <a:rPr lang="nl-NL"/>
              <a:t>Tekststijl van het model bewerken</a:t>
            </a:r>
          </a:p>
        </p:txBody>
      </p:sp>
      <p:sp>
        <p:nvSpPr>
          <p:cNvPr id="5" name="Date Placeholder 4"/>
          <p:cNvSpPr>
            <a:spLocks noGrp="1"/>
          </p:cNvSpPr>
          <p:nvPr>
            <p:ph type="dt" sz="half" idx="10"/>
          </p:nvPr>
        </p:nvSpPr>
        <p:spPr/>
        <p:txBody>
          <a:bodyPr/>
          <a:lstStyle/>
          <a:p>
            <a:fld id="{51DD45B2-CE9D-4681-AE92-ADEEB0249B8C}" type="datetimeFigureOut">
              <a:rPr lang="nl-NL" smtClean="0"/>
              <a:t>3-6-2018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43BD7E0-ADE7-47DC-AB08-8A13EC6759A4}" type="slidenum">
              <a:rPr lang="nl-NL" smtClean="0"/>
              <a:t>‹nr.›</a:t>
            </a:fld>
            <a:endParaRPr lang="nl-NL"/>
          </a:p>
        </p:txBody>
      </p:sp>
    </p:spTree>
    <p:extLst>
      <p:ext uri="{BB962C8B-B14F-4D97-AF65-F5344CB8AC3E}">
        <p14:creationId xmlns:p14="http://schemas.microsoft.com/office/powerpoint/2010/main" val="1848691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511176"/>
            <a:ext cx="14721840" cy="185578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73480" y="2555876"/>
            <a:ext cx="14721840" cy="60918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73481" y="8898892"/>
            <a:ext cx="3840481"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1DD45B2-CE9D-4681-AE92-ADEEB0249B8C}" type="datetimeFigureOut">
              <a:rPr lang="nl-NL" smtClean="0"/>
              <a:t>3-6-2018</a:t>
            </a:fld>
            <a:endParaRPr lang="nl-NL"/>
          </a:p>
        </p:txBody>
      </p:sp>
      <p:sp>
        <p:nvSpPr>
          <p:cNvPr id="5" name="Footer Placeholder 4"/>
          <p:cNvSpPr>
            <a:spLocks noGrp="1"/>
          </p:cNvSpPr>
          <p:nvPr>
            <p:ph type="ftr" sz="quarter" idx="3"/>
          </p:nvPr>
        </p:nvSpPr>
        <p:spPr>
          <a:xfrm>
            <a:off x="5654040" y="8898892"/>
            <a:ext cx="576072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2054840" y="8898892"/>
            <a:ext cx="3840481"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43BD7E0-ADE7-47DC-AB08-8A13EC6759A4}" type="slidenum">
              <a:rPr lang="nl-NL" smtClean="0"/>
              <a:t>‹nr.›</a:t>
            </a:fld>
            <a:endParaRPr lang="nl-NL"/>
          </a:p>
        </p:txBody>
      </p:sp>
    </p:spTree>
    <p:extLst>
      <p:ext uri="{BB962C8B-B14F-4D97-AF65-F5344CB8AC3E}">
        <p14:creationId xmlns:p14="http://schemas.microsoft.com/office/powerpoint/2010/main" val="33115730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22"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31" indent="-320031" algn="l" defTabSz="1280122"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092" indent="-320031" algn="l" defTabSz="1280122" rtl="0" eaLnBrk="1" latinLnBrk="0" hangingPunct="1">
        <a:lnSpc>
          <a:spcPct val="90000"/>
        </a:lnSpc>
        <a:spcBef>
          <a:spcPts val="699"/>
        </a:spcBef>
        <a:buFont typeface="Arial" panose="020B0604020202020204" pitchFamily="34" charset="0"/>
        <a:buChar char="•"/>
        <a:defRPr sz="3359" kern="1200">
          <a:solidFill>
            <a:schemeClr val="tx1"/>
          </a:solidFill>
          <a:latin typeface="+mn-lt"/>
          <a:ea typeface="+mn-ea"/>
          <a:cs typeface="+mn-cs"/>
        </a:defRPr>
      </a:lvl2pPr>
      <a:lvl3pPr marL="1600153" indent="-320031" algn="l" defTabSz="1280122" rtl="0" eaLnBrk="1" latinLnBrk="0" hangingPunct="1">
        <a:lnSpc>
          <a:spcPct val="90000"/>
        </a:lnSpc>
        <a:spcBef>
          <a:spcPts val="699"/>
        </a:spcBef>
        <a:buFont typeface="Arial" panose="020B0604020202020204" pitchFamily="34" charset="0"/>
        <a:buChar char="•"/>
        <a:defRPr sz="2800" kern="1200">
          <a:solidFill>
            <a:schemeClr val="tx1"/>
          </a:solidFill>
          <a:latin typeface="+mn-lt"/>
          <a:ea typeface="+mn-ea"/>
          <a:cs typeface="+mn-cs"/>
        </a:defRPr>
      </a:lvl3pPr>
      <a:lvl4pPr marL="2240214" indent="-320031" algn="l" defTabSz="1280122" rtl="0" eaLnBrk="1" latinLnBrk="0" hangingPunct="1">
        <a:lnSpc>
          <a:spcPct val="90000"/>
        </a:lnSpc>
        <a:spcBef>
          <a:spcPts val="699"/>
        </a:spcBef>
        <a:buFont typeface="Arial" panose="020B0604020202020204" pitchFamily="34" charset="0"/>
        <a:buChar char="•"/>
        <a:defRPr sz="2520" kern="1200">
          <a:solidFill>
            <a:schemeClr val="tx1"/>
          </a:solidFill>
          <a:latin typeface="+mn-lt"/>
          <a:ea typeface="+mn-ea"/>
          <a:cs typeface="+mn-cs"/>
        </a:defRPr>
      </a:lvl4pPr>
      <a:lvl5pPr marL="2880275" indent="-320031" algn="l" defTabSz="1280122" rtl="0" eaLnBrk="1" latinLnBrk="0" hangingPunct="1">
        <a:lnSpc>
          <a:spcPct val="90000"/>
        </a:lnSpc>
        <a:spcBef>
          <a:spcPts val="699"/>
        </a:spcBef>
        <a:buFont typeface="Arial" panose="020B0604020202020204" pitchFamily="34" charset="0"/>
        <a:buChar char="•"/>
        <a:defRPr sz="2520" kern="1200">
          <a:solidFill>
            <a:schemeClr val="tx1"/>
          </a:solidFill>
          <a:latin typeface="+mn-lt"/>
          <a:ea typeface="+mn-ea"/>
          <a:cs typeface="+mn-cs"/>
        </a:defRPr>
      </a:lvl5pPr>
      <a:lvl6pPr marL="3520335" indent="-320031" algn="l" defTabSz="1280122" rtl="0" eaLnBrk="1" latinLnBrk="0" hangingPunct="1">
        <a:lnSpc>
          <a:spcPct val="90000"/>
        </a:lnSpc>
        <a:spcBef>
          <a:spcPts val="699"/>
        </a:spcBef>
        <a:buFont typeface="Arial" panose="020B0604020202020204" pitchFamily="34" charset="0"/>
        <a:buChar char="•"/>
        <a:defRPr sz="2520" kern="1200">
          <a:solidFill>
            <a:schemeClr val="tx1"/>
          </a:solidFill>
          <a:latin typeface="+mn-lt"/>
          <a:ea typeface="+mn-ea"/>
          <a:cs typeface="+mn-cs"/>
        </a:defRPr>
      </a:lvl6pPr>
      <a:lvl7pPr marL="4160396" indent="-320031" algn="l" defTabSz="1280122" rtl="0" eaLnBrk="1" latinLnBrk="0" hangingPunct="1">
        <a:lnSpc>
          <a:spcPct val="90000"/>
        </a:lnSpc>
        <a:spcBef>
          <a:spcPts val="699"/>
        </a:spcBef>
        <a:buFont typeface="Arial" panose="020B0604020202020204" pitchFamily="34" charset="0"/>
        <a:buChar char="•"/>
        <a:defRPr sz="2520" kern="1200">
          <a:solidFill>
            <a:schemeClr val="tx1"/>
          </a:solidFill>
          <a:latin typeface="+mn-lt"/>
          <a:ea typeface="+mn-ea"/>
          <a:cs typeface="+mn-cs"/>
        </a:defRPr>
      </a:lvl7pPr>
      <a:lvl8pPr marL="4800457" indent="-320031" algn="l" defTabSz="1280122" rtl="0" eaLnBrk="1" latinLnBrk="0" hangingPunct="1">
        <a:lnSpc>
          <a:spcPct val="90000"/>
        </a:lnSpc>
        <a:spcBef>
          <a:spcPts val="699"/>
        </a:spcBef>
        <a:buFont typeface="Arial" panose="020B0604020202020204" pitchFamily="34" charset="0"/>
        <a:buChar char="•"/>
        <a:defRPr sz="2520" kern="1200">
          <a:solidFill>
            <a:schemeClr val="tx1"/>
          </a:solidFill>
          <a:latin typeface="+mn-lt"/>
          <a:ea typeface="+mn-ea"/>
          <a:cs typeface="+mn-cs"/>
        </a:defRPr>
      </a:lvl8pPr>
      <a:lvl9pPr marL="5440518" indent="-320031" algn="l" defTabSz="1280122" rtl="0" eaLnBrk="1" latinLnBrk="0" hangingPunct="1">
        <a:lnSpc>
          <a:spcPct val="90000"/>
        </a:lnSpc>
        <a:spcBef>
          <a:spcPts val="699"/>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22" rtl="0" eaLnBrk="1" latinLnBrk="0" hangingPunct="1">
        <a:defRPr sz="2520" kern="1200">
          <a:solidFill>
            <a:schemeClr val="tx1"/>
          </a:solidFill>
          <a:latin typeface="+mn-lt"/>
          <a:ea typeface="+mn-ea"/>
          <a:cs typeface="+mn-cs"/>
        </a:defRPr>
      </a:lvl1pPr>
      <a:lvl2pPr marL="640061" algn="l" defTabSz="1280122" rtl="0" eaLnBrk="1" latinLnBrk="0" hangingPunct="1">
        <a:defRPr sz="2520" kern="1200">
          <a:solidFill>
            <a:schemeClr val="tx1"/>
          </a:solidFill>
          <a:latin typeface="+mn-lt"/>
          <a:ea typeface="+mn-ea"/>
          <a:cs typeface="+mn-cs"/>
        </a:defRPr>
      </a:lvl2pPr>
      <a:lvl3pPr marL="1280122" algn="l" defTabSz="1280122" rtl="0" eaLnBrk="1" latinLnBrk="0" hangingPunct="1">
        <a:defRPr sz="2520" kern="1200">
          <a:solidFill>
            <a:schemeClr val="tx1"/>
          </a:solidFill>
          <a:latin typeface="+mn-lt"/>
          <a:ea typeface="+mn-ea"/>
          <a:cs typeface="+mn-cs"/>
        </a:defRPr>
      </a:lvl3pPr>
      <a:lvl4pPr marL="1920183" algn="l" defTabSz="1280122" rtl="0" eaLnBrk="1" latinLnBrk="0" hangingPunct="1">
        <a:defRPr sz="2520" kern="1200">
          <a:solidFill>
            <a:schemeClr val="tx1"/>
          </a:solidFill>
          <a:latin typeface="+mn-lt"/>
          <a:ea typeface="+mn-ea"/>
          <a:cs typeface="+mn-cs"/>
        </a:defRPr>
      </a:lvl4pPr>
      <a:lvl5pPr marL="2560243" algn="l" defTabSz="1280122" rtl="0" eaLnBrk="1" latinLnBrk="0" hangingPunct="1">
        <a:defRPr sz="2520" kern="1200">
          <a:solidFill>
            <a:schemeClr val="tx1"/>
          </a:solidFill>
          <a:latin typeface="+mn-lt"/>
          <a:ea typeface="+mn-ea"/>
          <a:cs typeface="+mn-cs"/>
        </a:defRPr>
      </a:lvl5pPr>
      <a:lvl6pPr marL="3200304" algn="l" defTabSz="1280122" rtl="0" eaLnBrk="1" latinLnBrk="0" hangingPunct="1">
        <a:defRPr sz="2520" kern="1200">
          <a:solidFill>
            <a:schemeClr val="tx1"/>
          </a:solidFill>
          <a:latin typeface="+mn-lt"/>
          <a:ea typeface="+mn-ea"/>
          <a:cs typeface="+mn-cs"/>
        </a:defRPr>
      </a:lvl6pPr>
      <a:lvl7pPr marL="3840365" algn="l" defTabSz="1280122" rtl="0" eaLnBrk="1" latinLnBrk="0" hangingPunct="1">
        <a:defRPr sz="2520" kern="1200">
          <a:solidFill>
            <a:schemeClr val="tx1"/>
          </a:solidFill>
          <a:latin typeface="+mn-lt"/>
          <a:ea typeface="+mn-ea"/>
          <a:cs typeface="+mn-cs"/>
        </a:defRPr>
      </a:lvl7pPr>
      <a:lvl8pPr marL="4480427" algn="l" defTabSz="1280122" rtl="0" eaLnBrk="1" latinLnBrk="0" hangingPunct="1">
        <a:defRPr sz="2520" kern="1200">
          <a:solidFill>
            <a:schemeClr val="tx1"/>
          </a:solidFill>
          <a:latin typeface="+mn-lt"/>
          <a:ea typeface="+mn-ea"/>
          <a:cs typeface="+mn-cs"/>
        </a:defRPr>
      </a:lvl8pPr>
      <a:lvl9pPr marL="5120488" algn="l" defTabSz="1280122"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B82C0C-3B42-4B64-B3EB-C5920B4D47F3}"/>
              </a:ext>
            </a:extLst>
          </p:cNvPr>
          <p:cNvSpPr>
            <a:spLocks noGrp="1"/>
          </p:cNvSpPr>
          <p:nvPr>
            <p:ph type="ctrTitle"/>
          </p:nvPr>
        </p:nvSpPr>
        <p:spPr>
          <a:xfrm>
            <a:off x="3093720" y="1203965"/>
            <a:ext cx="10881360" cy="918979"/>
          </a:xfrm>
          <a:ln>
            <a:noFill/>
          </a:ln>
          <a:effectLst>
            <a:glow rad="228600">
              <a:schemeClr val="accent2">
                <a:satMod val="175000"/>
                <a:alpha val="40000"/>
              </a:schemeClr>
            </a:glow>
          </a:effectLst>
        </p:spPr>
        <p:txBody>
          <a:bodyPr>
            <a:noAutofit/>
          </a:bodyPr>
          <a:lstStyle/>
          <a:p>
            <a:r>
              <a:rPr lang="nl-NL" sz="2399" dirty="0">
                <a:solidFill>
                  <a:srgbClr val="FF0000"/>
                </a:solidFill>
              </a:rPr>
              <a:t>Wat is de invloed van positief coachen van de docent en het onderling positief feedback geven van de leerlingen op de sociale vaardigheden met als doel het verbeteren van de leerprestaties van leerlingen van klas havo 2D</a:t>
            </a:r>
            <a:r>
              <a:rPr lang="nl-NL" sz="2399" b="1" dirty="0">
                <a:solidFill>
                  <a:srgbClr val="FF0000"/>
                </a:solidFill>
              </a:rPr>
              <a:t> </a:t>
            </a:r>
            <a:r>
              <a:rPr lang="nl-NL" sz="2399" dirty="0">
                <a:solidFill>
                  <a:srgbClr val="FF0000"/>
                </a:solidFill>
              </a:rPr>
              <a:t>op het </a:t>
            </a:r>
            <a:r>
              <a:rPr lang="nl-NL" sz="2399" dirty="0" err="1">
                <a:solidFill>
                  <a:srgbClr val="FF0000"/>
                </a:solidFill>
              </a:rPr>
              <a:t>Markenhage</a:t>
            </a:r>
            <a:r>
              <a:rPr lang="nl-NL" sz="2399" dirty="0">
                <a:solidFill>
                  <a:srgbClr val="FF0000"/>
                </a:solidFill>
              </a:rPr>
              <a:t> College te Breda?</a:t>
            </a:r>
          </a:p>
        </p:txBody>
      </p:sp>
      <p:sp>
        <p:nvSpPr>
          <p:cNvPr id="3" name="Ondertitel 2">
            <a:extLst>
              <a:ext uri="{FF2B5EF4-FFF2-40B4-BE49-F238E27FC236}">
                <a16:creationId xmlns:a16="http://schemas.microsoft.com/office/drawing/2014/main" id="{F1C62724-A7FD-483F-B194-6AC8437578D6}"/>
              </a:ext>
            </a:extLst>
          </p:cNvPr>
          <p:cNvSpPr>
            <a:spLocks noGrp="1"/>
          </p:cNvSpPr>
          <p:nvPr>
            <p:ph type="subTitle" idx="1"/>
          </p:nvPr>
        </p:nvSpPr>
        <p:spPr>
          <a:xfrm>
            <a:off x="4012163" y="2185579"/>
            <a:ext cx="7551580" cy="7407709"/>
          </a:xfrm>
          <a:ln>
            <a:solidFill>
              <a:srgbClr val="FF0000"/>
            </a:solidFill>
          </a:ln>
          <a:effectLst>
            <a:outerShdw blurRad="50800" dist="38100" dir="16200000" rotWithShape="0">
              <a:prstClr val="black">
                <a:alpha val="40000"/>
              </a:prstClr>
            </a:outerShdw>
          </a:effectLst>
        </p:spPr>
        <p:txBody>
          <a:bodyPr/>
          <a:lstStyle/>
          <a:p>
            <a:r>
              <a:rPr lang="nl-NL" dirty="0"/>
              <a:t>Resultaten </a:t>
            </a:r>
          </a:p>
        </p:txBody>
      </p:sp>
      <p:sp>
        <p:nvSpPr>
          <p:cNvPr id="4" name="Tekstvak 3">
            <a:extLst>
              <a:ext uri="{FF2B5EF4-FFF2-40B4-BE49-F238E27FC236}">
                <a16:creationId xmlns:a16="http://schemas.microsoft.com/office/drawing/2014/main" id="{B2E4403D-70F6-4D35-B9F7-0CDFA944553B}"/>
              </a:ext>
            </a:extLst>
          </p:cNvPr>
          <p:cNvSpPr txBox="1"/>
          <p:nvPr/>
        </p:nvSpPr>
        <p:spPr>
          <a:xfrm>
            <a:off x="2469503" y="373226"/>
            <a:ext cx="12036490" cy="830740"/>
          </a:xfrm>
          <a:prstGeom prst="rect">
            <a:avLst/>
          </a:prstGeom>
          <a:noFill/>
        </p:spPr>
        <p:txBody>
          <a:bodyPr wrap="square" rtlCol="0">
            <a:spAutoFit/>
          </a:bodyPr>
          <a:lstStyle/>
          <a:p>
            <a:pPr algn="ctr"/>
            <a:r>
              <a:rPr lang="nl-NL" sz="2399" dirty="0"/>
              <a:t>Thijs van der List – 2506483 – ALO 4D – </a:t>
            </a:r>
            <a:r>
              <a:rPr lang="nl-NL" sz="2399" dirty="0" err="1"/>
              <a:t>Fontys</a:t>
            </a:r>
            <a:r>
              <a:rPr lang="nl-NL" sz="2399" dirty="0"/>
              <a:t> Sporthogeschool </a:t>
            </a:r>
          </a:p>
          <a:p>
            <a:pPr algn="ctr"/>
            <a:r>
              <a:rPr lang="nl-NL" sz="2399" b="1" dirty="0"/>
              <a:t>Feedback, de sleutel tot verbetering</a:t>
            </a:r>
          </a:p>
        </p:txBody>
      </p:sp>
      <p:sp>
        <p:nvSpPr>
          <p:cNvPr id="5" name="Tekstvak 4">
            <a:extLst>
              <a:ext uri="{FF2B5EF4-FFF2-40B4-BE49-F238E27FC236}">
                <a16:creationId xmlns:a16="http://schemas.microsoft.com/office/drawing/2014/main" id="{6F058124-9C16-476E-862B-1049EF0AE4F3}"/>
              </a:ext>
            </a:extLst>
          </p:cNvPr>
          <p:cNvSpPr txBox="1"/>
          <p:nvPr/>
        </p:nvSpPr>
        <p:spPr>
          <a:xfrm>
            <a:off x="382555" y="2170656"/>
            <a:ext cx="3421223" cy="1938351"/>
          </a:xfrm>
          <a:prstGeom prst="rect">
            <a:avLst/>
          </a:prstGeom>
          <a:solidFill>
            <a:schemeClr val="accent4">
              <a:lumMod val="40000"/>
              <a:lumOff val="60000"/>
            </a:schemeClr>
          </a:solidFill>
          <a:ln>
            <a:solidFill>
              <a:srgbClr val="FFFF00"/>
            </a:solidFill>
          </a:ln>
          <a:effectLst>
            <a:innerShdw blurRad="63500" dist="50800" dir="13500000">
              <a:prstClr val="black">
                <a:alpha val="50000"/>
              </a:prstClr>
            </a:innerShdw>
          </a:effectLst>
        </p:spPr>
        <p:txBody>
          <a:bodyPr wrap="square" rtlCol="0">
            <a:spAutoFit/>
          </a:bodyPr>
          <a:lstStyle/>
          <a:p>
            <a:r>
              <a:rPr lang="nl-NL" sz="2399" b="1" dirty="0"/>
              <a:t>Instrumenten </a:t>
            </a:r>
          </a:p>
          <a:p>
            <a:pPr marL="342890" indent="-342890">
              <a:buFont typeface="Arial" panose="020B0604020202020204" pitchFamily="34" charset="0"/>
              <a:buChar char="•"/>
            </a:pPr>
            <a:r>
              <a:rPr lang="nl-NL" sz="2399" dirty="0"/>
              <a:t>VSVJ (</a:t>
            </a:r>
            <a:r>
              <a:rPr lang="nl-NL" sz="2399" dirty="0" err="1"/>
              <a:t>Hulstijn</a:t>
            </a:r>
            <a:r>
              <a:rPr lang="nl-NL" sz="2399" dirty="0"/>
              <a:t>, 2006)</a:t>
            </a:r>
          </a:p>
          <a:p>
            <a:pPr marL="342890" indent="-342890">
              <a:buFont typeface="Arial" panose="020B0604020202020204" pitchFamily="34" charset="0"/>
              <a:buChar char="•"/>
            </a:pPr>
            <a:r>
              <a:rPr lang="nl-NL" sz="2399" dirty="0"/>
              <a:t>Rubric samenwerken (SLO, 2006)</a:t>
            </a:r>
          </a:p>
          <a:p>
            <a:pPr marL="342890" indent="-342890">
              <a:buFont typeface="Arial" panose="020B0604020202020204" pitchFamily="34" charset="0"/>
              <a:buChar char="•"/>
            </a:pPr>
            <a:r>
              <a:rPr lang="nl-NL" sz="2399" dirty="0" err="1"/>
              <a:t>Sociomatrix</a:t>
            </a:r>
            <a:r>
              <a:rPr lang="nl-NL" sz="2399" dirty="0"/>
              <a:t>  </a:t>
            </a:r>
          </a:p>
        </p:txBody>
      </p:sp>
      <p:sp>
        <p:nvSpPr>
          <p:cNvPr id="6" name="Tekstvak 5">
            <a:extLst>
              <a:ext uri="{FF2B5EF4-FFF2-40B4-BE49-F238E27FC236}">
                <a16:creationId xmlns:a16="http://schemas.microsoft.com/office/drawing/2014/main" id="{1699036B-D7B2-46E0-AE87-A48CA1BF8E6E}"/>
              </a:ext>
            </a:extLst>
          </p:cNvPr>
          <p:cNvSpPr txBox="1"/>
          <p:nvPr/>
        </p:nvSpPr>
        <p:spPr>
          <a:xfrm>
            <a:off x="348344" y="4194921"/>
            <a:ext cx="3421223" cy="2676758"/>
          </a:xfrm>
          <a:prstGeom prst="rect">
            <a:avLst/>
          </a:prstGeom>
          <a:solidFill>
            <a:srgbClr val="00B0F0"/>
          </a:solidFill>
          <a:ln>
            <a:solidFill>
              <a:srgbClr val="00B0F0"/>
            </a:solidFill>
          </a:ln>
          <a:scene3d>
            <a:camera prst="orthographicFront"/>
            <a:lightRig rig="threePt" dir="t"/>
          </a:scene3d>
          <a:sp3d>
            <a:bevelT prst="angle"/>
          </a:sp3d>
        </p:spPr>
        <p:txBody>
          <a:bodyPr wrap="square" rtlCol="0">
            <a:spAutoFit/>
          </a:bodyPr>
          <a:lstStyle/>
          <a:p>
            <a:r>
              <a:rPr lang="nl-NL" sz="2399" b="1" dirty="0"/>
              <a:t>Opzet onderzoek </a:t>
            </a:r>
          </a:p>
          <a:p>
            <a:pPr marL="342890" indent="-342890">
              <a:buFont typeface="Arial" panose="020B0604020202020204" pitchFamily="34" charset="0"/>
              <a:buChar char="•"/>
            </a:pPr>
            <a:r>
              <a:rPr lang="nl-NL" sz="2399" dirty="0"/>
              <a:t>Interventie- en controlegroep</a:t>
            </a:r>
          </a:p>
          <a:p>
            <a:pPr marL="342890" indent="-342890">
              <a:buFont typeface="Arial" panose="020B0604020202020204" pitchFamily="34" charset="0"/>
              <a:buChar char="•"/>
            </a:pPr>
            <a:r>
              <a:rPr lang="nl-NL" sz="2399" dirty="0"/>
              <a:t>6 interventielessen</a:t>
            </a:r>
          </a:p>
          <a:p>
            <a:pPr marL="342890" indent="-342890">
              <a:buFont typeface="Arial" panose="020B0604020202020204" pitchFamily="34" charset="0"/>
              <a:buChar char="•"/>
            </a:pPr>
            <a:r>
              <a:rPr lang="nl-NL" sz="2399" dirty="0"/>
              <a:t>Voor- en nameting</a:t>
            </a:r>
          </a:p>
          <a:p>
            <a:pPr marL="342890" indent="-342890">
              <a:buFont typeface="Arial" panose="020B0604020202020204" pitchFamily="34" charset="0"/>
              <a:buChar char="•"/>
            </a:pPr>
            <a:r>
              <a:rPr lang="nl-NL" sz="2399" dirty="0"/>
              <a:t>Variabele in interventiegroep</a:t>
            </a:r>
          </a:p>
        </p:txBody>
      </p:sp>
      <p:pic>
        <p:nvPicPr>
          <p:cNvPr id="8" name="Afbeelding 7">
            <a:extLst>
              <a:ext uri="{FF2B5EF4-FFF2-40B4-BE49-F238E27FC236}">
                <a16:creationId xmlns:a16="http://schemas.microsoft.com/office/drawing/2014/main" id="{9315BA0A-0ED9-40B3-967A-C8198648252C}"/>
              </a:ext>
            </a:extLst>
          </p:cNvPr>
          <p:cNvPicPr>
            <a:picLocks noChangeAspect="1"/>
          </p:cNvPicPr>
          <p:nvPr/>
        </p:nvPicPr>
        <p:blipFill rotWithShape="1">
          <a:blip r:embed="rId2"/>
          <a:srcRect l="28524" t="65497" r="35860" b="19367"/>
          <a:stretch/>
        </p:blipFill>
        <p:spPr>
          <a:xfrm>
            <a:off x="4236121" y="8009789"/>
            <a:ext cx="6606073" cy="1578445"/>
          </a:xfrm>
          <a:prstGeom prst="rect">
            <a:avLst/>
          </a:prstGeom>
        </p:spPr>
      </p:pic>
      <p:pic>
        <p:nvPicPr>
          <p:cNvPr id="9" name="Afbeelding 8">
            <a:extLst>
              <a:ext uri="{FF2B5EF4-FFF2-40B4-BE49-F238E27FC236}">
                <a16:creationId xmlns:a16="http://schemas.microsoft.com/office/drawing/2014/main" id="{EC601F7A-DE74-43D1-8DF6-05FEC7758E0C}"/>
              </a:ext>
            </a:extLst>
          </p:cNvPr>
          <p:cNvPicPr>
            <a:picLocks noChangeAspect="1"/>
          </p:cNvPicPr>
          <p:nvPr/>
        </p:nvPicPr>
        <p:blipFill rotWithShape="1">
          <a:blip r:embed="rId3"/>
          <a:srcRect l="26968" t="51176" r="28425" b="21883"/>
          <a:stretch/>
        </p:blipFill>
        <p:spPr>
          <a:xfrm>
            <a:off x="4205007" y="5721164"/>
            <a:ext cx="6606073" cy="2243147"/>
          </a:xfrm>
          <a:prstGeom prst="rect">
            <a:avLst/>
          </a:prstGeom>
        </p:spPr>
      </p:pic>
      <p:pic>
        <p:nvPicPr>
          <p:cNvPr id="10" name="Afbeelding 9">
            <a:extLst>
              <a:ext uri="{FF2B5EF4-FFF2-40B4-BE49-F238E27FC236}">
                <a16:creationId xmlns:a16="http://schemas.microsoft.com/office/drawing/2014/main" id="{67FAC250-5693-42DF-8B3A-7EF8FC42F537}"/>
              </a:ext>
            </a:extLst>
          </p:cNvPr>
          <p:cNvPicPr>
            <a:picLocks noChangeAspect="1"/>
          </p:cNvPicPr>
          <p:nvPr/>
        </p:nvPicPr>
        <p:blipFill rotWithShape="1">
          <a:blip r:embed="rId4"/>
          <a:srcRect l="27260" t="38268" r="28425" b="10914"/>
          <a:stretch/>
        </p:blipFill>
        <p:spPr>
          <a:xfrm>
            <a:off x="4292087" y="2718123"/>
            <a:ext cx="6606073" cy="2935704"/>
          </a:xfrm>
          <a:prstGeom prst="rect">
            <a:avLst/>
          </a:prstGeom>
        </p:spPr>
      </p:pic>
      <p:sp>
        <p:nvSpPr>
          <p:cNvPr id="12" name="Tekstvak 11">
            <a:extLst>
              <a:ext uri="{FF2B5EF4-FFF2-40B4-BE49-F238E27FC236}">
                <a16:creationId xmlns:a16="http://schemas.microsoft.com/office/drawing/2014/main" id="{0DE02151-B142-423F-A58C-3A6956073C75}"/>
              </a:ext>
            </a:extLst>
          </p:cNvPr>
          <p:cNvSpPr txBox="1"/>
          <p:nvPr/>
        </p:nvSpPr>
        <p:spPr>
          <a:xfrm>
            <a:off x="382555" y="7043507"/>
            <a:ext cx="3352799" cy="2308324"/>
          </a:xfrm>
          <a:prstGeom prst="rect">
            <a:avLst/>
          </a:prstGeom>
          <a:solidFill>
            <a:srgbClr val="92D050"/>
          </a:solidFill>
          <a:ln>
            <a:solidFill>
              <a:schemeClr val="tx2"/>
            </a:solidFill>
          </a:ln>
          <a:effectLst>
            <a:glow rad="228600">
              <a:schemeClr val="accent6">
                <a:satMod val="175000"/>
                <a:alpha val="40000"/>
              </a:schemeClr>
            </a:glow>
          </a:effectLst>
        </p:spPr>
        <p:txBody>
          <a:bodyPr wrap="square" rtlCol="0">
            <a:spAutoFit/>
          </a:bodyPr>
          <a:lstStyle/>
          <a:p>
            <a:r>
              <a:rPr lang="nl-NL" sz="2400" b="1" dirty="0"/>
              <a:t>Aanbevelingen </a:t>
            </a:r>
          </a:p>
          <a:p>
            <a:pPr marL="342900" indent="-342900">
              <a:buFont typeface="Arial" panose="020B0604020202020204" pitchFamily="34" charset="0"/>
              <a:buChar char="•"/>
            </a:pPr>
            <a:r>
              <a:rPr lang="nl-NL" sz="2400" dirty="0"/>
              <a:t>Persoonlijke feedbackformulieren</a:t>
            </a:r>
          </a:p>
          <a:p>
            <a:pPr marL="342900" indent="-342900">
              <a:buFont typeface="Arial" panose="020B0604020202020204" pitchFamily="34" charset="0"/>
              <a:buChar char="•"/>
            </a:pPr>
            <a:r>
              <a:rPr lang="nl-NL" sz="2400" dirty="0"/>
              <a:t>Neutrale observant</a:t>
            </a:r>
          </a:p>
          <a:p>
            <a:pPr marL="342900" indent="-342900">
              <a:buFont typeface="Arial" panose="020B0604020202020204" pitchFamily="34" charset="0"/>
              <a:buChar char="•"/>
            </a:pPr>
            <a:r>
              <a:rPr lang="nl-NL" sz="2400" dirty="0"/>
              <a:t>Inhoud interventie passender</a:t>
            </a:r>
          </a:p>
        </p:txBody>
      </p:sp>
      <p:sp>
        <p:nvSpPr>
          <p:cNvPr id="13" name="Tekstvak 12">
            <a:extLst>
              <a:ext uri="{FF2B5EF4-FFF2-40B4-BE49-F238E27FC236}">
                <a16:creationId xmlns:a16="http://schemas.microsoft.com/office/drawing/2014/main" id="{9A6EE25F-D822-4816-A6F0-BB436AAC63AA}"/>
              </a:ext>
            </a:extLst>
          </p:cNvPr>
          <p:cNvSpPr txBox="1"/>
          <p:nvPr/>
        </p:nvSpPr>
        <p:spPr>
          <a:xfrm>
            <a:off x="11719249" y="2185579"/>
            <a:ext cx="5131837" cy="3785652"/>
          </a:xfrm>
          <a:prstGeom prst="rect">
            <a:avLst/>
          </a:prstGeom>
          <a:solidFill>
            <a:schemeClr val="accent4">
              <a:lumMod val="40000"/>
              <a:lumOff val="60000"/>
            </a:schemeClr>
          </a:solidFill>
          <a:ln>
            <a:solidFill>
              <a:srgbClr val="FFC000"/>
            </a:solidFill>
          </a:ln>
          <a:effectLst>
            <a:innerShdw blurRad="114300">
              <a:prstClr val="black"/>
            </a:innerShdw>
          </a:effectLst>
        </p:spPr>
        <p:txBody>
          <a:bodyPr wrap="square" rtlCol="0">
            <a:spAutoFit/>
          </a:bodyPr>
          <a:lstStyle/>
          <a:p>
            <a:r>
              <a:rPr lang="nl-NL" sz="2400" b="1" dirty="0"/>
              <a:t>Conclusie </a:t>
            </a:r>
          </a:p>
          <a:p>
            <a:pPr marL="342900" indent="-342900">
              <a:buFont typeface="Arial" panose="020B0604020202020204" pitchFamily="34" charset="0"/>
              <a:buChar char="•"/>
            </a:pPr>
            <a:r>
              <a:rPr lang="nl-NL" sz="2400" dirty="0"/>
              <a:t>Positief docent gedrag en het onderling positief feedback geven op elkaar door leerlingen, heeft een positieve invloed op de leerresultaten en onderlinge relaties.</a:t>
            </a:r>
          </a:p>
          <a:p>
            <a:pPr marL="342900" indent="-342900">
              <a:buFont typeface="Arial" panose="020B0604020202020204" pitchFamily="34" charset="0"/>
              <a:buChar char="•"/>
            </a:pPr>
            <a:r>
              <a:rPr lang="nl-NL" sz="2400" dirty="0"/>
              <a:t>Invloed op sociale vaardigheden valt in twijfel te trekken </a:t>
            </a:r>
          </a:p>
          <a:p>
            <a:pPr marL="342900" indent="-342900">
              <a:buFont typeface="Arial" panose="020B0604020202020204" pitchFamily="34" charset="0"/>
              <a:buChar char="•"/>
            </a:pPr>
            <a:r>
              <a:rPr lang="nl-NL" sz="2400" dirty="0"/>
              <a:t>Interventiegroep gemiddeld hogere resultaten</a:t>
            </a:r>
          </a:p>
        </p:txBody>
      </p:sp>
      <p:sp>
        <p:nvSpPr>
          <p:cNvPr id="14" name="Tekstvak 13">
            <a:extLst>
              <a:ext uri="{FF2B5EF4-FFF2-40B4-BE49-F238E27FC236}">
                <a16:creationId xmlns:a16="http://schemas.microsoft.com/office/drawing/2014/main" id="{04BB4DBB-E071-4A76-99C7-F343DD393B35}"/>
              </a:ext>
            </a:extLst>
          </p:cNvPr>
          <p:cNvSpPr txBox="1"/>
          <p:nvPr/>
        </p:nvSpPr>
        <p:spPr>
          <a:xfrm>
            <a:off x="11719248" y="6033865"/>
            <a:ext cx="5131837" cy="2677656"/>
          </a:xfrm>
          <a:prstGeom prst="rect">
            <a:avLst/>
          </a:prstGeom>
          <a:solidFill>
            <a:srgbClr val="00B0F0"/>
          </a:solidFill>
          <a:ln>
            <a:solidFill>
              <a:srgbClr val="7030A0"/>
            </a:solidFill>
          </a:ln>
          <a:scene3d>
            <a:camera prst="orthographicFront"/>
            <a:lightRig rig="threePt" dir="t"/>
          </a:scene3d>
          <a:sp3d>
            <a:bevelT prst="angle"/>
          </a:sp3d>
        </p:spPr>
        <p:txBody>
          <a:bodyPr wrap="square" rtlCol="0">
            <a:spAutoFit/>
          </a:bodyPr>
          <a:lstStyle/>
          <a:p>
            <a:r>
              <a:rPr lang="nl-NL" sz="2400" b="1" dirty="0"/>
              <a:t>Discussie </a:t>
            </a:r>
          </a:p>
          <a:p>
            <a:pPr marL="342900" indent="-342900">
              <a:buFont typeface="Arial" panose="020B0604020202020204" pitchFamily="34" charset="0"/>
              <a:buChar char="•"/>
            </a:pPr>
            <a:r>
              <a:rPr lang="nl-NL" sz="2400"/>
              <a:t>Klein effect (</a:t>
            </a:r>
            <a:r>
              <a:rPr lang="nl-NL" sz="2400" dirty="0"/>
              <a:t>0,44)</a:t>
            </a:r>
          </a:p>
          <a:p>
            <a:pPr marL="342900" indent="-342900">
              <a:buFont typeface="Arial" panose="020B0604020202020204" pitchFamily="34" charset="0"/>
              <a:buChar char="•"/>
            </a:pPr>
            <a:r>
              <a:rPr lang="nl-NL" sz="2400" dirty="0"/>
              <a:t>Opvallende veranderingen in </a:t>
            </a:r>
            <a:r>
              <a:rPr lang="nl-NL" sz="2400" dirty="0" err="1"/>
              <a:t>sociomatrix</a:t>
            </a:r>
            <a:r>
              <a:rPr lang="nl-NL" sz="2400" dirty="0"/>
              <a:t> behandeld</a:t>
            </a:r>
          </a:p>
          <a:p>
            <a:pPr marL="342900" indent="-342900">
              <a:buFont typeface="Arial" panose="020B0604020202020204" pitchFamily="34" charset="0"/>
              <a:buChar char="•"/>
            </a:pPr>
            <a:r>
              <a:rPr lang="nl-NL" sz="2400" dirty="0"/>
              <a:t>Kleine verandering in VSVJ</a:t>
            </a:r>
          </a:p>
          <a:p>
            <a:pPr marL="342900" indent="-342900">
              <a:buFont typeface="Arial" panose="020B0604020202020204" pitchFamily="34" charset="0"/>
              <a:buChar char="•"/>
            </a:pPr>
            <a:r>
              <a:rPr lang="nl-NL" sz="2400" dirty="0"/>
              <a:t>Neutrale observant </a:t>
            </a:r>
          </a:p>
          <a:p>
            <a:pPr marL="342900" indent="-342900">
              <a:buFont typeface="Arial" panose="020B0604020202020204" pitchFamily="34" charset="0"/>
              <a:buChar char="•"/>
            </a:pPr>
            <a:endParaRPr lang="nl-NL" sz="2400" dirty="0"/>
          </a:p>
        </p:txBody>
      </p:sp>
    </p:spTree>
    <p:extLst>
      <p:ext uri="{BB962C8B-B14F-4D97-AF65-F5344CB8AC3E}">
        <p14:creationId xmlns:p14="http://schemas.microsoft.com/office/powerpoint/2010/main" val="1638510302"/>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C6F840-06E0-4941-8984-867900268A50}"/>
</file>

<file path=customXml/itemProps2.xml><?xml version="1.0" encoding="utf-8"?>
<ds:datastoreItem xmlns:ds="http://schemas.openxmlformats.org/officeDocument/2006/customXml" ds:itemID="{D84970A5-92BC-4C36-B93B-4FB90AA00C70}"/>
</file>

<file path=customXml/itemProps3.xml><?xml version="1.0" encoding="utf-8"?>
<ds:datastoreItem xmlns:ds="http://schemas.openxmlformats.org/officeDocument/2006/customXml" ds:itemID="{D8156434-C8ED-4617-9E1E-2CAF660BA72B}"/>
</file>

<file path=docProps/app.xml><?xml version="1.0" encoding="utf-8"?>
<Properties xmlns="http://schemas.openxmlformats.org/officeDocument/2006/extended-properties" xmlns:vt="http://schemas.openxmlformats.org/officeDocument/2006/docPropsVTypes">
  <Template>Office Theme</Template>
  <TotalTime>63</TotalTime>
  <Words>155</Words>
  <Application>Microsoft Office PowerPoint</Application>
  <PresentationFormat>Aangepast</PresentationFormat>
  <Paragraphs>26</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Wat is de invloed van positief coachen van de docent en het onderling positief feedback geven van de leerlingen op de sociale vaardigheden met als doel het verbeteren van de leerprestaties van leerlingen van klas havo 2D op het Markenhage College te Breda?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Thijs List</dc:creator>
  <cp:lastModifiedBy>MSI</cp:lastModifiedBy>
  <cp:revision>7</cp:revision>
  <dcterms:created xsi:type="dcterms:W3CDTF">2018-05-04T07:17:02Z</dcterms:created>
  <dcterms:modified xsi:type="dcterms:W3CDTF">2018-06-03T14:07:51Z</dcterms:modified>
</cp:coreProperties>
</file>