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9" r:id="rId4"/>
  </p:sldMasterIdLst>
  <p:notesMasterIdLst>
    <p:notesMasterId r:id="rId17"/>
  </p:notesMasterIdLst>
  <p:handoutMasterIdLst>
    <p:handoutMasterId r:id="rId18"/>
  </p:handoutMasterIdLst>
  <p:sldIdLst>
    <p:sldId id="256" r:id="rId5"/>
    <p:sldId id="257" r:id="rId6"/>
    <p:sldId id="268" r:id="rId7"/>
    <p:sldId id="267" r:id="rId8"/>
    <p:sldId id="266" r:id="rId9"/>
    <p:sldId id="273" r:id="rId10"/>
    <p:sldId id="269" r:id="rId11"/>
    <p:sldId id="270" r:id="rId12"/>
    <p:sldId id="271" r:id="rId13"/>
    <p:sldId id="274" r:id="rId14"/>
    <p:sldId id="275" r:id="rId15"/>
    <p:sldId id="259" r:id="rId1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frameSlides="1"/>
  <p:clrMru>
    <a:srgbClr val="CC9900"/>
    <a:srgbClr val="570076"/>
    <a:srgbClr val="2600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11" autoAdjust="0"/>
    <p:restoredTop sz="94638" autoAdjust="0"/>
  </p:normalViewPr>
  <p:slideViewPr>
    <p:cSldViewPr>
      <p:cViewPr>
        <p:scale>
          <a:sx n="100" d="100"/>
          <a:sy n="100" d="100"/>
        </p:scale>
        <p:origin x="-330" y="9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-3608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Ouder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Blad1!$A$2:$A$6</c:f>
              <c:strCache>
                <c:ptCount val="5"/>
                <c:pt idx="0">
                  <c:v>Expert</c:v>
                </c:pt>
                <c:pt idx="1">
                  <c:v>Ouder</c:v>
                </c:pt>
                <c:pt idx="2">
                  <c:v>Context</c:v>
                </c:pt>
                <c:pt idx="3">
                  <c:v>Gemengd</c:v>
                </c:pt>
                <c:pt idx="4">
                  <c:v>Niet prevalent</c:v>
                </c:pt>
              </c:strCache>
            </c:strRef>
          </c:cat>
          <c:val>
            <c:numRef>
              <c:f>Blad1!$B$2:$B$6</c:f>
              <c:numCache>
                <c:formatCode>General</c:formatCode>
                <c:ptCount val="5"/>
                <c:pt idx="0">
                  <c:v>3.1</c:v>
                </c:pt>
                <c:pt idx="1">
                  <c:v>51.2</c:v>
                </c:pt>
                <c:pt idx="2">
                  <c:v>2.2999999999999998</c:v>
                </c:pt>
                <c:pt idx="3">
                  <c:v>43.3</c:v>
                </c:pt>
                <c:pt idx="4">
                  <c:v>0</c:v>
                </c:pt>
              </c:numCache>
            </c:numRef>
          </c:val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Beroepskracht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Blad1!$A$2:$A$6</c:f>
              <c:strCache>
                <c:ptCount val="5"/>
                <c:pt idx="0">
                  <c:v>Expert</c:v>
                </c:pt>
                <c:pt idx="1">
                  <c:v>Ouder</c:v>
                </c:pt>
                <c:pt idx="2">
                  <c:v>Context</c:v>
                </c:pt>
                <c:pt idx="3">
                  <c:v>Gemengd</c:v>
                </c:pt>
                <c:pt idx="4">
                  <c:v>Niet prevalent</c:v>
                </c:pt>
              </c:strCache>
            </c:strRef>
          </c:cat>
          <c:val>
            <c:numRef>
              <c:f>Blad1!$C$2:$C$6</c:f>
              <c:numCache>
                <c:formatCode>General</c:formatCode>
                <c:ptCount val="5"/>
                <c:pt idx="0">
                  <c:v>0.8</c:v>
                </c:pt>
                <c:pt idx="1">
                  <c:v>31</c:v>
                </c:pt>
                <c:pt idx="2">
                  <c:v>0.8</c:v>
                </c:pt>
                <c:pt idx="3">
                  <c:v>23.2</c:v>
                </c:pt>
                <c:pt idx="4">
                  <c:v>44.2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93065344"/>
        <c:axId val="70780800"/>
      </c:barChart>
      <c:catAx>
        <c:axId val="193065344"/>
        <c:scaling>
          <c:orientation val="minMax"/>
        </c:scaling>
        <c:delete val="0"/>
        <c:axPos val="b"/>
        <c:majorTickMark val="none"/>
        <c:minorTickMark val="none"/>
        <c:tickLblPos val="nextTo"/>
        <c:crossAx val="70780800"/>
        <c:auto val="1"/>
        <c:lblAlgn val="ctr"/>
        <c:lblOffset val="100"/>
        <c:noMultiLvlLbl val="0"/>
      </c:catAx>
      <c:valAx>
        <c:axId val="7078080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93065344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nl-NL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57A849-E7EF-44E0-AFB0-119F77F4BFB2}" type="doc">
      <dgm:prSet loTypeId="urn:microsoft.com/office/officeart/2005/8/layout/h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nl-NL"/>
        </a:p>
      </dgm:t>
    </dgm:pt>
    <dgm:pt modelId="{88262C39-F353-4CA7-9E15-652496CE5E8A}">
      <dgm:prSet phldrT="[Tekst]"/>
      <dgm:spPr/>
      <dgm:t>
        <a:bodyPr/>
        <a:lstStyle/>
        <a:p>
          <a:r>
            <a:rPr lang="nl-NL" dirty="0" smtClean="0"/>
            <a:t>Expert</a:t>
          </a:r>
          <a:endParaRPr lang="nl-NL" dirty="0"/>
        </a:p>
      </dgm:t>
    </dgm:pt>
    <dgm:pt modelId="{CC232B24-46C9-4CB7-9267-6E8A0FA79CD3}" type="parTrans" cxnId="{E063F397-ABB4-4EF7-A033-F17C77984DB8}">
      <dgm:prSet/>
      <dgm:spPr/>
      <dgm:t>
        <a:bodyPr/>
        <a:lstStyle/>
        <a:p>
          <a:endParaRPr lang="nl-NL"/>
        </a:p>
      </dgm:t>
    </dgm:pt>
    <dgm:pt modelId="{4F9937BA-09E9-4093-9448-A5C78D9A3555}" type="sibTrans" cxnId="{E063F397-ABB4-4EF7-A033-F17C77984DB8}">
      <dgm:prSet/>
      <dgm:spPr/>
      <dgm:t>
        <a:bodyPr/>
        <a:lstStyle/>
        <a:p>
          <a:endParaRPr lang="nl-NL"/>
        </a:p>
      </dgm:t>
    </dgm:pt>
    <dgm:pt modelId="{34D45641-33FE-4845-9B8D-2B0B3AC7FD75}">
      <dgm:prSet phldrT="[Tekst]"/>
      <dgm:spPr/>
      <dgm:t>
        <a:bodyPr/>
        <a:lstStyle/>
        <a:p>
          <a:r>
            <a:rPr lang="nl-NL" dirty="0" smtClean="0"/>
            <a:t>diagnose</a:t>
          </a:r>
          <a:endParaRPr lang="nl-NL" dirty="0"/>
        </a:p>
      </dgm:t>
    </dgm:pt>
    <dgm:pt modelId="{197508F1-599F-40BE-9DA2-5FA7F1B00651}" type="parTrans" cxnId="{E7F66D67-B2DE-41E2-904B-D052FD46AE11}">
      <dgm:prSet/>
      <dgm:spPr/>
      <dgm:t>
        <a:bodyPr/>
        <a:lstStyle/>
        <a:p>
          <a:endParaRPr lang="nl-NL"/>
        </a:p>
      </dgm:t>
    </dgm:pt>
    <dgm:pt modelId="{51E693B5-9838-46A9-A5F9-6405E79E9E45}" type="sibTrans" cxnId="{E7F66D67-B2DE-41E2-904B-D052FD46AE11}">
      <dgm:prSet/>
      <dgm:spPr/>
      <dgm:t>
        <a:bodyPr/>
        <a:lstStyle/>
        <a:p>
          <a:endParaRPr lang="nl-NL"/>
        </a:p>
      </dgm:t>
    </dgm:pt>
    <dgm:pt modelId="{92B4E1EB-ECCD-4126-9BE4-70D94936B069}">
      <dgm:prSet phldrT="[Tekst]"/>
      <dgm:spPr/>
      <dgm:t>
        <a:bodyPr/>
        <a:lstStyle/>
        <a:p>
          <a:r>
            <a:rPr lang="nl-NL" dirty="0" smtClean="0"/>
            <a:t>oplossing</a:t>
          </a:r>
          <a:endParaRPr lang="nl-NL" dirty="0"/>
        </a:p>
      </dgm:t>
    </dgm:pt>
    <dgm:pt modelId="{24F51698-1DA0-4AEF-B5B1-CD78AA958578}" type="parTrans" cxnId="{AB9D45C3-C2DD-4E32-B4AD-CC938CE985E1}">
      <dgm:prSet/>
      <dgm:spPr/>
      <dgm:t>
        <a:bodyPr/>
        <a:lstStyle/>
        <a:p>
          <a:endParaRPr lang="nl-NL"/>
        </a:p>
      </dgm:t>
    </dgm:pt>
    <dgm:pt modelId="{18812D40-B1B3-45FA-9467-1229ECC73249}" type="sibTrans" cxnId="{AB9D45C3-C2DD-4E32-B4AD-CC938CE985E1}">
      <dgm:prSet/>
      <dgm:spPr/>
      <dgm:t>
        <a:bodyPr/>
        <a:lstStyle/>
        <a:p>
          <a:endParaRPr lang="nl-NL"/>
        </a:p>
      </dgm:t>
    </dgm:pt>
    <dgm:pt modelId="{4A795278-805A-4D86-BC11-40FB5BD3505E}">
      <dgm:prSet phldrT="[Tekst]"/>
      <dgm:spPr/>
      <dgm:t>
        <a:bodyPr/>
        <a:lstStyle/>
        <a:p>
          <a:r>
            <a:rPr lang="nl-NL" dirty="0" smtClean="0"/>
            <a:t>Ouder</a:t>
          </a:r>
          <a:endParaRPr lang="nl-NL" dirty="0"/>
        </a:p>
      </dgm:t>
    </dgm:pt>
    <dgm:pt modelId="{187E1E28-300F-469C-8D0E-10218B4CCF27}" type="parTrans" cxnId="{529770C5-A976-4289-BF26-1EA4B0E050E2}">
      <dgm:prSet/>
      <dgm:spPr/>
      <dgm:t>
        <a:bodyPr/>
        <a:lstStyle/>
        <a:p>
          <a:endParaRPr lang="nl-NL"/>
        </a:p>
      </dgm:t>
    </dgm:pt>
    <dgm:pt modelId="{3BB6EF5B-2999-4983-BFE2-F165D68F71D4}" type="sibTrans" cxnId="{529770C5-A976-4289-BF26-1EA4B0E050E2}">
      <dgm:prSet/>
      <dgm:spPr/>
      <dgm:t>
        <a:bodyPr/>
        <a:lstStyle/>
        <a:p>
          <a:endParaRPr lang="nl-NL"/>
        </a:p>
      </dgm:t>
    </dgm:pt>
    <dgm:pt modelId="{2FB5345F-4151-4A72-9142-7CFCCACC132A}">
      <dgm:prSet phldrT="[Tekst]"/>
      <dgm:spPr/>
      <dgm:t>
        <a:bodyPr/>
        <a:lstStyle/>
        <a:p>
          <a:r>
            <a:rPr lang="nl-NL" dirty="0" smtClean="0"/>
            <a:t>suggesties</a:t>
          </a:r>
          <a:endParaRPr lang="nl-NL" dirty="0"/>
        </a:p>
      </dgm:t>
    </dgm:pt>
    <dgm:pt modelId="{1F5ED9C7-D996-4312-9726-2B35CF8A9F0B}" type="parTrans" cxnId="{2796FFD9-03CD-4FF0-AB41-9071A1C1CD35}">
      <dgm:prSet/>
      <dgm:spPr/>
      <dgm:t>
        <a:bodyPr/>
        <a:lstStyle/>
        <a:p>
          <a:endParaRPr lang="nl-NL"/>
        </a:p>
      </dgm:t>
    </dgm:pt>
    <dgm:pt modelId="{A91ACB19-1B04-4EDE-8912-3EDA82496200}" type="sibTrans" cxnId="{2796FFD9-03CD-4FF0-AB41-9071A1C1CD35}">
      <dgm:prSet/>
      <dgm:spPr/>
      <dgm:t>
        <a:bodyPr/>
        <a:lstStyle/>
        <a:p>
          <a:endParaRPr lang="nl-NL"/>
        </a:p>
      </dgm:t>
    </dgm:pt>
    <dgm:pt modelId="{1A99E31E-05F1-4983-877D-2B380DC852E2}">
      <dgm:prSet phldrT="[Tekst]"/>
      <dgm:spPr/>
      <dgm:t>
        <a:bodyPr/>
        <a:lstStyle/>
        <a:p>
          <a:r>
            <a:rPr lang="nl-NL" dirty="0" smtClean="0"/>
            <a:t>vaardigheden</a:t>
          </a:r>
          <a:endParaRPr lang="nl-NL" dirty="0"/>
        </a:p>
      </dgm:t>
    </dgm:pt>
    <dgm:pt modelId="{947BCE64-C671-43CC-BF90-864AA82EF079}" type="parTrans" cxnId="{8EA59E02-610D-4775-AA94-A015B02F001D}">
      <dgm:prSet/>
      <dgm:spPr/>
      <dgm:t>
        <a:bodyPr/>
        <a:lstStyle/>
        <a:p>
          <a:endParaRPr lang="nl-NL"/>
        </a:p>
      </dgm:t>
    </dgm:pt>
    <dgm:pt modelId="{EB2C1CEE-0293-4CC2-9056-A1199D6C8075}" type="sibTrans" cxnId="{8EA59E02-610D-4775-AA94-A015B02F001D}">
      <dgm:prSet/>
      <dgm:spPr/>
      <dgm:t>
        <a:bodyPr/>
        <a:lstStyle/>
        <a:p>
          <a:endParaRPr lang="nl-NL"/>
        </a:p>
      </dgm:t>
    </dgm:pt>
    <dgm:pt modelId="{E8C91326-291D-470A-B41C-69A5B234A56E}">
      <dgm:prSet phldrT="[Tekst]"/>
      <dgm:spPr/>
      <dgm:t>
        <a:bodyPr/>
        <a:lstStyle/>
        <a:p>
          <a:r>
            <a:rPr lang="nl-NL" dirty="0" smtClean="0">
              <a:solidFill>
                <a:schemeClr val="bg2"/>
              </a:solidFill>
            </a:rPr>
            <a:t>Context</a:t>
          </a:r>
          <a:endParaRPr lang="nl-NL" dirty="0">
            <a:solidFill>
              <a:schemeClr val="bg2"/>
            </a:solidFill>
          </a:endParaRPr>
        </a:p>
      </dgm:t>
    </dgm:pt>
    <dgm:pt modelId="{D7B3584B-7F6C-487D-B1A0-2C92457B2284}" type="parTrans" cxnId="{BBC86E76-C982-4429-A6FA-0AC123C26ED9}">
      <dgm:prSet/>
      <dgm:spPr/>
      <dgm:t>
        <a:bodyPr/>
        <a:lstStyle/>
        <a:p>
          <a:endParaRPr lang="nl-NL"/>
        </a:p>
      </dgm:t>
    </dgm:pt>
    <dgm:pt modelId="{241B3CE3-99F6-492D-B39A-A5C1B760F50C}" type="sibTrans" cxnId="{BBC86E76-C982-4429-A6FA-0AC123C26ED9}">
      <dgm:prSet/>
      <dgm:spPr/>
      <dgm:t>
        <a:bodyPr/>
        <a:lstStyle/>
        <a:p>
          <a:endParaRPr lang="nl-NL"/>
        </a:p>
      </dgm:t>
    </dgm:pt>
    <dgm:pt modelId="{CF029483-A48E-4721-A94C-B3CC2FAEC351}">
      <dgm:prSet phldrT="[Tekst]"/>
      <dgm:spPr/>
      <dgm:t>
        <a:bodyPr/>
        <a:lstStyle/>
        <a:p>
          <a:r>
            <a:rPr lang="nl-NL" dirty="0" smtClean="0"/>
            <a:t>hulpbronnen</a:t>
          </a:r>
          <a:endParaRPr lang="nl-NL" dirty="0"/>
        </a:p>
      </dgm:t>
    </dgm:pt>
    <dgm:pt modelId="{C389DF61-66F2-4032-9DFD-60D90D8D6386}" type="parTrans" cxnId="{1F770411-B2E0-4E7A-8F5A-262321EDF3B0}">
      <dgm:prSet/>
      <dgm:spPr/>
      <dgm:t>
        <a:bodyPr/>
        <a:lstStyle/>
        <a:p>
          <a:endParaRPr lang="nl-NL"/>
        </a:p>
      </dgm:t>
    </dgm:pt>
    <dgm:pt modelId="{CAEF5554-3F05-4007-BA9D-7A6F664BCC31}" type="sibTrans" cxnId="{1F770411-B2E0-4E7A-8F5A-262321EDF3B0}">
      <dgm:prSet/>
      <dgm:spPr/>
      <dgm:t>
        <a:bodyPr/>
        <a:lstStyle/>
        <a:p>
          <a:endParaRPr lang="nl-NL"/>
        </a:p>
      </dgm:t>
    </dgm:pt>
    <dgm:pt modelId="{FECB48C2-535E-4D2E-85BD-6E629CCF6C50}">
      <dgm:prSet phldrT="[Tekst]"/>
      <dgm:spPr/>
      <dgm:t>
        <a:bodyPr/>
        <a:lstStyle/>
        <a:p>
          <a:r>
            <a:rPr lang="nl-NL" dirty="0" smtClean="0"/>
            <a:t>informele en formele steun</a:t>
          </a:r>
          <a:endParaRPr lang="nl-NL" dirty="0"/>
        </a:p>
      </dgm:t>
    </dgm:pt>
    <dgm:pt modelId="{E48C2B3B-0713-42F3-A8CE-1E6F5B19E6B6}" type="parTrans" cxnId="{FB7D7AFA-A52C-42BA-BB4C-E9DE698D3235}">
      <dgm:prSet/>
      <dgm:spPr/>
      <dgm:t>
        <a:bodyPr/>
        <a:lstStyle/>
        <a:p>
          <a:endParaRPr lang="nl-NL"/>
        </a:p>
      </dgm:t>
    </dgm:pt>
    <dgm:pt modelId="{251DECE4-4548-451D-8B7E-2DF6D0CC5523}" type="sibTrans" cxnId="{FB7D7AFA-A52C-42BA-BB4C-E9DE698D3235}">
      <dgm:prSet/>
      <dgm:spPr/>
      <dgm:t>
        <a:bodyPr/>
        <a:lstStyle/>
        <a:p>
          <a:endParaRPr lang="nl-NL"/>
        </a:p>
      </dgm:t>
    </dgm:pt>
    <dgm:pt modelId="{A9FA40C2-DE43-4D9B-A976-CD63B80235A3}">
      <dgm:prSet phldrT="[Tekst]"/>
      <dgm:spPr/>
      <dgm:t>
        <a:bodyPr/>
        <a:lstStyle/>
        <a:p>
          <a:r>
            <a:rPr lang="nl-NL" dirty="0" smtClean="0"/>
            <a:t>informatie</a:t>
          </a:r>
          <a:endParaRPr lang="nl-NL" dirty="0"/>
        </a:p>
      </dgm:t>
    </dgm:pt>
    <dgm:pt modelId="{5254096F-5B20-4932-B7A5-DAC10CD4F0D7}" type="parTrans" cxnId="{92FED683-648A-493A-833F-C68DB3D00646}">
      <dgm:prSet/>
      <dgm:spPr/>
      <dgm:t>
        <a:bodyPr/>
        <a:lstStyle/>
        <a:p>
          <a:endParaRPr lang="nl-NL"/>
        </a:p>
      </dgm:t>
    </dgm:pt>
    <dgm:pt modelId="{2F01E675-E573-4B07-8D2F-FB227C8E5B78}" type="sibTrans" cxnId="{92FED683-648A-493A-833F-C68DB3D00646}">
      <dgm:prSet/>
      <dgm:spPr/>
      <dgm:t>
        <a:bodyPr/>
        <a:lstStyle/>
        <a:p>
          <a:endParaRPr lang="nl-NL"/>
        </a:p>
      </dgm:t>
    </dgm:pt>
    <dgm:pt modelId="{FF6F556D-2238-4EC8-9343-EB4579D76C2F}">
      <dgm:prSet phldrT="[Tekst]"/>
      <dgm:spPr/>
      <dgm:t>
        <a:bodyPr/>
        <a:lstStyle/>
        <a:p>
          <a:r>
            <a:rPr lang="nl-NL" dirty="0" smtClean="0"/>
            <a:t>leren</a:t>
          </a:r>
          <a:endParaRPr lang="nl-NL" dirty="0"/>
        </a:p>
      </dgm:t>
    </dgm:pt>
    <dgm:pt modelId="{AE8968EE-D4A3-4833-BF64-7D2B5E56249B}" type="parTrans" cxnId="{454BB57B-8F23-4CC5-96E7-2DDA02D1FC06}">
      <dgm:prSet/>
      <dgm:spPr/>
      <dgm:t>
        <a:bodyPr/>
        <a:lstStyle/>
        <a:p>
          <a:endParaRPr lang="nl-NL"/>
        </a:p>
      </dgm:t>
    </dgm:pt>
    <dgm:pt modelId="{F33D6680-DC79-4597-9368-25A614CC8B64}" type="sibTrans" cxnId="{454BB57B-8F23-4CC5-96E7-2DDA02D1FC06}">
      <dgm:prSet/>
      <dgm:spPr/>
      <dgm:t>
        <a:bodyPr/>
        <a:lstStyle/>
        <a:p>
          <a:endParaRPr lang="nl-NL"/>
        </a:p>
      </dgm:t>
    </dgm:pt>
    <dgm:pt modelId="{848CCBCE-AFB9-4D50-B3B6-EDFC6AAD1942}" type="pres">
      <dgm:prSet presAssocID="{CF57A849-E7EF-44E0-AFB0-119F77F4BFB2}" presName="Name0" presStyleCnt="0">
        <dgm:presLayoutVars>
          <dgm:dir/>
          <dgm:animLvl val="lvl"/>
          <dgm:resizeHandles val="exact"/>
        </dgm:presLayoutVars>
      </dgm:prSet>
      <dgm:spPr/>
    </dgm:pt>
    <dgm:pt modelId="{437DB9FB-780F-4615-B6E9-D6410BAC2222}" type="pres">
      <dgm:prSet presAssocID="{88262C39-F353-4CA7-9E15-652496CE5E8A}" presName="composite" presStyleCnt="0"/>
      <dgm:spPr/>
    </dgm:pt>
    <dgm:pt modelId="{60F68151-1686-4A6C-BCF9-BEF4ED24831D}" type="pres">
      <dgm:prSet presAssocID="{88262C39-F353-4CA7-9E15-652496CE5E8A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32F3A5D6-59D7-42D9-B757-C3B6BAE2D47F}" type="pres">
      <dgm:prSet presAssocID="{88262C39-F353-4CA7-9E15-652496CE5E8A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743A466C-2B72-47B4-BF79-714FBE99C14F}" type="pres">
      <dgm:prSet presAssocID="{4F9937BA-09E9-4093-9448-A5C78D9A3555}" presName="space" presStyleCnt="0"/>
      <dgm:spPr/>
    </dgm:pt>
    <dgm:pt modelId="{0466B8B2-0D7C-40CC-BC9A-87CF024CECC6}" type="pres">
      <dgm:prSet presAssocID="{4A795278-805A-4D86-BC11-40FB5BD3505E}" presName="composite" presStyleCnt="0"/>
      <dgm:spPr/>
    </dgm:pt>
    <dgm:pt modelId="{5A32435B-C26C-4BAA-A9AF-A5123A254F52}" type="pres">
      <dgm:prSet presAssocID="{4A795278-805A-4D86-BC11-40FB5BD3505E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D5F59AB7-27A1-4223-B421-CD774214734E}" type="pres">
      <dgm:prSet presAssocID="{4A795278-805A-4D86-BC11-40FB5BD3505E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64B1D254-82D3-4009-9566-CB370F8AAA37}" type="pres">
      <dgm:prSet presAssocID="{3BB6EF5B-2999-4983-BFE2-F165D68F71D4}" presName="space" presStyleCnt="0"/>
      <dgm:spPr/>
    </dgm:pt>
    <dgm:pt modelId="{C8EBDB06-E924-422A-9EA1-918751191A0C}" type="pres">
      <dgm:prSet presAssocID="{E8C91326-291D-470A-B41C-69A5B234A56E}" presName="composite" presStyleCnt="0"/>
      <dgm:spPr/>
    </dgm:pt>
    <dgm:pt modelId="{BE85C711-22BD-46E1-A065-2F8A22B97956}" type="pres">
      <dgm:prSet presAssocID="{E8C91326-291D-470A-B41C-69A5B234A56E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68D338F8-BED9-475A-9B7C-C59B901303AA}" type="pres">
      <dgm:prSet presAssocID="{E8C91326-291D-470A-B41C-69A5B234A56E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FB7D7AFA-A52C-42BA-BB4C-E9DE698D3235}" srcId="{E8C91326-291D-470A-B41C-69A5B234A56E}" destId="{FECB48C2-535E-4D2E-85BD-6E629CCF6C50}" srcOrd="1" destOrd="0" parTransId="{E48C2B3B-0713-42F3-A8CE-1E6F5B19E6B6}" sibTransId="{251DECE4-4548-451D-8B7E-2DF6D0CC5523}"/>
    <dgm:cxn modelId="{FCADF231-4D9F-4C76-B389-7147E0A7A123}" type="presOf" srcId="{88262C39-F353-4CA7-9E15-652496CE5E8A}" destId="{60F68151-1686-4A6C-BCF9-BEF4ED24831D}" srcOrd="0" destOrd="0" presId="urn:microsoft.com/office/officeart/2005/8/layout/hList1"/>
    <dgm:cxn modelId="{AB9D45C3-C2DD-4E32-B4AD-CC938CE985E1}" srcId="{88262C39-F353-4CA7-9E15-652496CE5E8A}" destId="{92B4E1EB-ECCD-4126-9BE4-70D94936B069}" srcOrd="1" destOrd="0" parTransId="{24F51698-1DA0-4AEF-B5B1-CD78AA958578}" sibTransId="{18812D40-B1B3-45FA-9467-1229ECC73249}"/>
    <dgm:cxn modelId="{529770C5-A976-4289-BF26-1EA4B0E050E2}" srcId="{CF57A849-E7EF-44E0-AFB0-119F77F4BFB2}" destId="{4A795278-805A-4D86-BC11-40FB5BD3505E}" srcOrd="1" destOrd="0" parTransId="{187E1E28-300F-469C-8D0E-10218B4CCF27}" sibTransId="{3BB6EF5B-2999-4983-BFE2-F165D68F71D4}"/>
    <dgm:cxn modelId="{0AD47C5A-6D9D-4E46-A2DC-9ABC6A0115DD}" type="presOf" srcId="{E8C91326-291D-470A-B41C-69A5B234A56E}" destId="{BE85C711-22BD-46E1-A065-2F8A22B97956}" srcOrd="0" destOrd="0" presId="urn:microsoft.com/office/officeart/2005/8/layout/hList1"/>
    <dgm:cxn modelId="{E7F66D67-B2DE-41E2-904B-D052FD46AE11}" srcId="{88262C39-F353-4CA7-9E15-652496CE5E8A}" destId="{34D45641-33FE-4845-9B8D-2B0B3AC7FD75}" srcOrd="0" destOrd="0" parTransId="{197508F1-599F-40BE-9DA2-5FA7F1B00651}" sibTransId="{51E693B5-9838-46A9-A5F9-6405E79E9E45}"/>
    <dgm:cxn modelId="{69C01277-2596-49C2-8E7F-677F36C5A9ED}" type="presOf" srcId="{FF6F556D-2238-4EC8-9343-EB4579D76C2F}" destId="{D5F59AB7-27A1-4223-B421-CD774214734E}" srcOrd="0" destOrd="2" presId="urn:microsoft.com/office/officeart/2005/8/layout/hList1"/>
    <dgm:cxn modelId="{82C305C8-4F43-45D2-BBC8-E1B031D41551}" type="presOf" srcId="{92B4E1EB-ECCD-4126-9BE4-70D94936B069}" destId="{32F3A5D6-59D7-42D9-B757-C3B6BAE2D47F}" srcOrd="0" destOrd="1" presId="urn:microsoft.com/office/officeart/2005/8/layout/hList1"/>
    <dgm:cxn modelId="{85EF82AA-7B67-4B7F-91DA-6C8AFA0E4DDB}" type="presOf" srcId="{34D45641-33FE-4845-9B8D-2B0B3AC7FD75}" destId="{32F3A5D6-59D7-42D9-B757-C3B6BAE2D47F}" srcOrd="0" destOrd="0" presId="urn:microsoft.com/office/officeart/2005/8/layout/hList1"/>
    <dgm:cxn modelId="{B0D3CF32-2EDC-4AAD-AA4D-1360231018F4}" type="presOf" srcId="{A9FA40C2-DE43-4D9B-A976-CD63B80235A3}" destId="{32F3A5D6-59D7-42D9-B757-C3B6BAE2D47F}" srcOrd="0" destOrd="2" presId="urn:microsoft.com/office/officeart/2005/8/layout/hList1"/>
    <dgm:cxn modelId="{BBC86E76-C982-4429-A6FA-0AC123C26ED9}" srcId="{CF57A849-E7EF-44E0-AFB0-119F77F4BFB2}" destId="{E8C91326-291D-470A-B41C-69A5B234A56E}" srcOrd="2" destOrd="0" parTransId="{D7B3584B-7F6C-487D-B1A0-2C92457B2284}" sibTransId="{241B3CE3-99F6-492D-B39A-A5C1B760F50C}"/>
    <dgm:cxn modelId="{57573B0C-0AF3-4ADB-B897-6955FA1AA0DC}" type="presOf" srcId="{FECB48C2-535E-4D2E-85BD-6E629CCF6C50}" destId="{68D338F8-BED9-475A-9B7C-C59B901303AA}" srcOrd="0" destOrd="1" presId="urn:microsoft.com/office/officeart/2005/8/layout/hList1"/>
    <dgm:cxn modelId="{0F028968-8C03-4E62-B49D-D5F932597BA9}" type="presOf" srcId="{1A99E31E-05F1-4983-877D-2B380DC852E2}" destId="{D5F59AB7-27A1-4223-B421-CD774214734E}" srcOrd="0" destOrd="1" presId="urn:microsoft.com/office/officeart/2005/8/layout/hList1"/>
    <dgm:cxn modelId="{7D853E35-01AB-41C4-9CEF-DA245D253D04}" type="presOf" srcId="{2FB5345F-4151-4A72-9142-7CFCCACC132A}" destId="{D5F59AB7-27A1-4223-B421-CD774214734E}" srcOrd="0" destOrd="0" presId="urn:microsoft.com/office/officeart/2005/8/layout/hList1"/>
    <dgm:cxn modelId="{1F770411-B2E0-4E7A-8F5A-262321EDF3B0}" srcId="{E8C91326-291D-470A-B41C-69A5B234A56E}" destId="{CF029483-A48E-4721-A94C-B3CC2FAEC351}" srcOrd="0" destOrd="0" parTransId="{C389DF61-66F2-4032-9DFD-60D90D8D6386}" sibTransId="{CAEF5554-3F05-4007-BA9D-7A6F664BCC31}"/>
    <dgm:cxn modelId="{F616A757-F4FE-4435-8495-9150E8709916}" type="presOf" srcId="{CF57A849-E7EF-44E0-AFB0-119F77F4BFB2}" destId="{848CCBCE-AFB9-4D50-B3B6-EDFC6AAD1942}" srcOrd="0" destOrd="0" presId="urn:microsoft.com/office/officeart/2005/8/layout/hList1"/>
    <dgm:cxn modelId="{92FED683-648A-493A-833F-C68DB3D00646}" srcId="{88262C39-F353-4CA7-9E15-652496CE5E8A}" destId="{A9FA40C2-DE43-4D9B-A976-CD63B80235A3}" srcOrd="2" destOrd="0" parTransId="{5254096F-5B20-4932-B7A5-DAC10CD4F0D7}" sibTransId="{2F01E675-E573-4B07-8D2F-FB227C8E5B78}"/>
    <dgm:cxn modelId="{454BB57B-8F23-4CC5-96E7-2DDA02D1FC06}" srcId="{4A795278-805A-4D86-BC11-40FB5BD3505E}" destId="{FF6F556D-2238-4EC8-9343-EB4579D76C2F}" srcOrd="2" destOrd="0" parTransId="{AE8968EE-D4A3-4833-BF64-7D2B5E56249B}" sibTransId="{F33D6680-DC79-4597-9368-25A614CC8B64}"/>
    <dgm:cxn modelId="{8EA59E02-610D-4775-AA94-A015B02F001D}" srcId="{4A795278-805A-4D86-BC11-40FB5BD3505E}" destId="{1A99E31E-05F1-4983-877D-2B380DC852E2}" srcOrd="1" destOrd="0" parTransId="{947BCE64-C671-43CC-BF90-864AA82EF079}" sibTransId="{EB2C1CEE-0293-4CC2-9056-A1199D6C8075}"/>
    <dgm:cxn modelId="{2D1E0EFE-9B0C-47F2-BF70-2BBB967054A2}" type="presOf" srcId="{4A795278-805A-4D86-BC11-40FB5BD3505E}" destId="{5A32435B-C26C-4BAA-A9AF-A5123A254F52}" srcOrd="0" destOrd="0" presId="urn:microsoft.com/office/officeart/2005/8/layout/hList1"/>
    <dgm:cxn modelId="{E063F397-ABB4-4EF7-A033-F17C77984DB8}" srcId="{CF57A849-E7EF-44E0-AFB0-119F77F4BFB2}" destId="{88262C39-F353-4CA7-9E15-652496CE5E8A}" srcOrd="0" destOrd="0" parTransId="{CC232B24-46C9-4CB7-9267-6E8A0FA79CD3}" sibTransId="{4F9937BA-09E9-4093-9448-A5C78D9A3555}"/>
    <dgm:cxn modelId="{5ADD6093-37F5-4CD5-BE62-54927C4D7A84}" type="presOf" srcId="{CF029483-A48E-4721-A94C-B3CC2FAEC351}" destId="{68D338F8-BED9-475A-9B7C-C59B901303AA}" srcOrd="0" destOrd="0" presId="urn:microsoft.com/office/officeart/2005/8/layout/hList1"/>
    <dgm:cxn modelId="{2796FFD9-03CD-4FF0-AB41-9071A1C1CD35}" srcId="{4A795278-805A-4D86-BC11-40FB5BD3505E}" destId="{2FB5345F-4151-4A72-9142-7CFCCACC132A}" srcOrd="0" destOrd="0" parTransId="{1F5ED9C7-D996-4312-9726-2B35CF8A9F0B}" sibTransId="{A91ACB19-1B04-4EDE-8912-3EDA82496200}"/>
    <dgm:cxn modelId="{921DEA82-BA35-4372-BE45-EE2C9719CCE5}" type="presParOf" srcId="{848CCBCE-AFB9-4D50-B3B6-EDFC6AAD1942}" destId="{437DB9FB-780F-4615-B6E9-D6410BAC2222}" srcOrd="0" destOrd="0" presId="urn:microsoft.com/office/officeart/2005/8/layout/hList1"/>
    <dgm:cxn modelId="{29E930A3-5291-43BB-8196-BA27F6152ADA}" type="presParOf" srcId="{437DB9FB-780F-4615-B6E9-D6410BAC2222}" destId="{60F68151-1686-4A6C-BCF9-BEF4ED24831D}" srcOrd="0" destOrd="0" presId="urn:microsoft.com/office/officeart/2005/8/layout/hList1"/>
    <dgm:cxn modelId="{5D98A178-3E1D-44F7-B7E6-E8C3C9735C79}" type="presParOf" srcId="{437DB9FB-780F-4615-B6E9-D6410BAC2222}" destId="{32F3A5D6-59D7-42D9-B757-C3B6BAE2D47F}" srcOrd="1" destOrd="0" presId="urn:microsoft.com/office/officeart/2005/8/layout/hList1"/>
    <dgm:cxn modelId="{B2FAE309-76BC-4A0D-A094-67CCDCB9F804}" type="presParOf" srcId="{848CCBCE-AFB9-4D50-B3B6-EDFC6AAD1942}" destId="{743A466C-2B72-47B4-BF79-714FBE99C14F}" srcOrd="1" destOrd="0" presId="urn:microsoft.com/office/officeart/2005/8/layout/hList1"/>
    <dgm:cxn modelId="{8B89E872-6B99-4AE3-B0F1-BD38E9925FAB}" type="presParOf" srcId="{848CCBCE-AFB9-4D50-B3B6-EDFC6AAD1942}" destId="{0466B8B2-0D7C-40CC-BC9A-87CF024CECC6}" srcOrd="2" destOrd="0" presId="urn:microsoft.com/office/officeart/2005/8/layout/hList1"/>
    <dgm:cxn modelId="{6FD2A09D-71D7-48B5-BC79-F67E0CC96834}" type="presParOf" srcId="{0466B8B2-0D7C-40CC-BC9A-87CF024CECC6}" destId="{5A32435B-C26C-4BAA-A9AF-A5123A254F52}" srcOrd="0" destOrd="0" presId="urn:microsoft.com/office/officeart/2005/8/layout/hList1"/>
    <dgm:cxn modelId="{3F30C358-12E3-4497-BAA1-140D7D1A2E28}" type="presParOf" srcId="{0466B8B2-0D7C-40CC-BC9A-87CF024CECC6}" destId="{D5F59AB7-27A1-4223-B421-CD774214734E}" srcOrd="1" destOrd="0" presId="urn:microsoft.com/office/officeart/2005/8/layout/hList1"/>
    <dgm:cxn modelId="{CE606F0A-E7CA-4922-9EFB-1423BF246055}" type="presParOf" srcId="{848CCBCE-AFB9-4D50-B3B6-EDFC6AAD1942}" destId="{64B1D254-82D3-4009-9566-CB370F8AAA37}" srcOrd="3" destOrd="0" presId="urn:microsoft.com/office/officeart/2005/8/layout/hList1"/>
    <dgm:cxn modelId="{4B202E7F-5019-4254-BCE1-A77E1E4361C9}" type="presParOf" srcId="{848CCBCE-AFB9-4D50-B3B6-EDFC6AAD1942}" destId="{C8EBDB06-E924-422A-9EA1-918751191A0C}" srcOrd="4" destOrd="0" presId="urn:microsoft.com/office/officeart/2005/8/layout/hList1"/>
    <dgm:cxn modelId="{A29B67CE-0949-4BD9-9DB5-0D41DDF5CF50}" type="presParOf" srcId="{C8EBDB06-E924-422A-9EA1-918751191A0C}" destId="{BE85C711-22BD-46E1-A065-2F8A22B97956}" srcOrd="0" destOrd="0" presId="urn:microsoft.com/office/officeart/2005/8/layout/hList1"/>
    <dgm:cxn modelId="{D9BBB9E3-D6BC-42ED-92D4-1F930A73AE68}" type="presParOf" srcId="{C8EBDB06-E924-422A-9EA1-918751191A0C}" destId="{68D338F8-BED9-475A-9B7C-C59B901303A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F57A849-E7EF-44E0-AFB0-119F77F4BFB2}" type="doc">
      <dgm:prSet loTypeId="urn:microsoft.com/office/officeart/2005/8/layout/h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nl-NL"/>
        </a:p>
      </dgm:t>
    </dgm:pt>
    <dgm:pt modelId="{88262C39-F353-4CA7-9E15-652496CE5E8A}">
      <dgm:prSet phldrT="[Tekst]"/>
      <dgm:spPr/>
      <dgm:t>
        <a:bodyPr/>
        <a:lstStyle/>
        <a:p>
          <a:r>
            <a:rPr lang="nl-NL" dirty="0" smtClean="0"/>
            <a:t>Expert</a:t>
          </a:r>
          <a:endParaRPr lang="nl-NL" dirty="0"/>
        </a:p>
      </dgm:t>
    </dgm:pt>
    <dgm:pt modelId="{CC232B24-46C9-4CB7-9267-6E8A0FA79CD3}" type="parTrans" cxnId="{E063F397-ABB4-4EF7-A033-F17C77984DB8}">
      <dgm:prSet/>
      <dgm:spPr/>
      <dgm:t>
        <a:bodyPr/>
        <a:lstStyle/>
        <a:p>
          <a:endParaRPr lang="nl-NL"/>
        </a:p>
      </dgm:t>
    </dgm:pt>
    <dgm:pt modelId="{4F9937BA-09E9-4093-9448-A5C78D9A3555}" type="sibTrans" cxnId="{E063F397-ABB4-4EF7-A033-F17C77984DB8}">
      <dgm:prSet/>
      <dgm:spPr/>
      <dgm:t>
        <a:bodyPr/>
        <a:lstStyle/>
        <a:p>
          <a:endParaRPr lang="nl-NL"/>
        </a:p>
      </dgm:t>
    </dgm:pt>
    <dgm:pt modelId="{34D45641-33FE-4845-9B8D-2B0B3AC7FD75}">
      <dgm:prSet phldrT="[Tekst]" custT="1"/>
      <dgm:spPr/>
      <dgm:t>
        <a:bodyPr/>
        <a:lstStyle/>
        <a:p>
          <a:r>
            <a:rPr lang="nl-NL" sz="3200" i="1" dirty="0" smtClean="0"/>
            <a:t>CC</a:t>
          </a:r>
          <a:r>
            <a:rPr lang="nl-NL" sz="3200" dirty="0" smtClean="0"/>
            <a:t> = .06</a:t>
          </a:r>
          <a:endParaRPr lang="nl-NL" sz="3200" dirty="0"/>
        </a:p>
      </dgm:t>
    </dgm:pt>
    <dgm:pt modelId="{197508F1-599F-40BE-9DA2-5FA7F1B00651}" type="parTrans" cxnId="{E7F66D67-B2DE-41E2-904B-D052FD46AE11}">
      <dgm:prSet/>
      <dgm:spPr/>
      <dgm:t>
        <a:bodyPr/>
        <a:lstStyle/>
        <a:p>
          <a:endParaRPr lang="nl-NL"/>
        </a:p>
      </dgm:t>
    </dgm:pt>
    <dgm:pt modelId="{51E693B5-9838-46A9-A5F9-6405E79E9E45}" type="sibTrans" cxnId="{E7F66D67-B2DE-41E2-904B-D052FD46AE11}">
      <dgm:prSet/>
      <dgm:spPr/>
      <dgm:t>
        <a:bodyPr/>
        <a:lstStyle/>
        <a:p>
          <a:endParaRPr lang="nl-NL"/>
        </a:p>
      </dgm:t>
    </dgm:pt>
    <dgm:pt modelId="{4A795278-805A-4D86-BC11-40FB5BD3505E}">
      <dgm:prSet phldrT="[Tekst]"/>
      <dgm:spPr/>
      <dgm:t>
        <a:bodyPr/>
        <a:lstStyle/>
        <a:p>
          <a:r>
            <a:rPr lang="nl-NL" dirty="0" smtClean="0"/>
            <a:t>Ouder</a:t>
          </a:r>
          <a:endParaRPr lang="nl-NL" dirty="0"/>
        </a:p>
      </dgm:t>
    </dgm:pt>
    <dgm:pt modelId="{187E1E28-300F-469C-8D0E-10218B4CCF27}" type="parTrans" cxnId="{529770C5-A976-4289-BF26-1EA4B0E050E2}">
      <dgm:prSet/>
      <dgm:spPr/>
      <dgm:t>
        <a:bodyPr/>
        <a:lstStyle/>
        <a:p>
          <a:endParaRPr lang="nl-NL"/>
        </a:p>
      </dgm:t>
    </dgm:pt>
    <dgm:pt modelId="{3BB6EF5B-2999-4983-BFE2-F165D68F71D4}" type="sibTrans" cxnId="{529770C5-A976-4289-BF26-1EA4B0E050E2}">
      <dgm:prSet/>
      <dgm:spPr/>
      <dgm:t>
        <a:bodyPr/>
        <a:lstStyle/>
        <a:p>
          <a:endParaRPr lang="nl-NL"/>
        </a:p>
      </dgm:t>
    </dgm:pt>
    <dgm:pt modelId="{2FB5345F-4151-4A72-9142-7CFCCACC132A}">
      <dgm:prSet phldrT="[Tekst]" custT="1"/>
      <dgm:spPr/>
      <dgm:t>
        <a:bodyPr/>
        <a:lstStyle/>
        <a:p>
          <a:r>
            <a:rPr lang="nl-NL" sz="3200" i="1" dirty="0" smtClean="0"/>
            <a:t>CC</a:t>
          </a:r>
          <a:r>
            <a:rPr lang="nl-NL" sz="3200" dirty="0" smtClean="0"/>
            <a:t> = .12</a:t>
          </a:r>
          <a:endParaRPr lang="nl-NL" sz="3200" dirty="0"/>
        </a:p>
      </dgm:t>
    </dgm:pt>
    <dgm:pt modelId="{1F5ED9C7-D996-4312-9726-2B35CF8A9F0B}" type="parTrans" cxnId="{2796FFD9-03CD-4FF0-AB41-9071A1C1CD35}">
      <dgm:prSet/>
      <dgm:spPr/>
      <dgm:t>
        <a:bodyPr/>
        <a:lstStyle/>
        <a:p>
          <a:endParaRPr lang="nl-NL"/>
        </a:p>
      </dgm:t>
    </dgm:pt>
    <dgm:pt modelId="{A91ACB19-1B04-4EDE-8912-3EDA82496200}" type="sibTrans" cxnId="{2796FFD9-03CD-4FF0-AB41-9071A1C1CD35}">
      <dgm:prSet/>
      <dgm:spPr/>
      <dgm:t>
        <a:bodyPr/>
        <a:lstStyle/>
        <a:p>
          <a:endParaRPr lang="nl-NL"/>
        </a:p>
      </dgm:t>
    </dgm:pt>
    <dgm:pt modelId="{E8C91326-291D-470A-B41C-69A5B234A56E}">
      <dgm:prSet phldrT="[Tekst]"/>
      <dgm:spPr/>
      <dgm:t>
        <a:bodyPr/>
        <a:lstStyle/>
        <a:p>
          <a:r>
            <a:rPr lang="nl-NL" dirty="0" smtClean="0">
              <a:solidFill>
                <a:schemeClr val="bg2"/>
              </a:solidFill>
            </a:rPr>
            <a:t>Context</a:t>
          </a:r>
          <a:endParaRPr lang="nl-NL" dirty="0">
            <a:solidFill>
              <a:schemeClr val="bg2"/>
            </a:solidFill>
          </a:endParaRPr>
        </a:p>
      </dgm:t>
    </dgm:pt>
    <dgm:pt modelId="{D7B3584B-7F6C-487D-B1A0-2C92457B2284}" type="parTrans" cxnId="{BBC86E76-C982-4429-A6FA-0AC123C26ED9}">
      <dgm:prSet/>
      <dgm:spPr/>
      <dgm:t>
        <a:bodyPr/>
        <a:lstStyle/>
        <a:p>
          <a:endParaRPr lang="nl-NL"/>
        </a:p>
      </dgm:t>
    </dgm:pt>
    <dgm:pt modelId="{241B3CE3-99F6-492D-B39A-A5C1B760F50C}" type="sibTrans" cxnId="{BBC86E76-C982-4429-A6FA-0AC123C26ED9}">
      <dgm:prSet/>
      <dgm:spPr/>
      <dgm:t>
        <a:bodyPr/>
        <a:lstStyle/>
        <a:p>
          <a:endParaRPr lang="nl-NL"/>
        </a:p>
      </dgm:t>
    </dgm:pt>
    <dgm:pt modelId="{CF029483-A48E-4721-A94C-B3CC2FAEC351}">
      <dgm:prSet phldrT="[Tekst]" custT="1"/>
      <dgm:spPr/>
      <dgm:t>
        <a:bodyPr/>
        <a:lstStyle/>
        <a:p>
          <a:r>
            <a:rPr lang="nl-NL" sz="3200" i="1" dirty="0" smtClean="0"/>
            <a:t>CC</a:t>
          </a:r>
          <a:r>
            <a:rPr lang="nl-NL" sz="3200" dirty="0" smtClean="0"/>
            <a:t> = .01</a:t>
          </a:r>
          <a:endParaRPr lang="nl-NL" sz="3200" dirty="0"/>
        </a:p>
      </dgm:t>
    </dgm:pt>
    <dgm:pt modelId="{C389DF61-66F2-4032-9DFD-60D90D8D6386}" type="parTrans" cxnId="{1F770411-B2E0-4E7A-8F5A-262321EDF3B0}">
      <dgm:prSet/>
      <dgm:spPr/>
      <dgm:t>
        <a:bodyPr/>
        <a:lstStyle/>
        <a:p>
          <a:endParaRPr lang="nl-NL"/>
        </a:p>
      </dgm:t>
    </dgm:pt>
    <dgm:pt modelId="{CAEF5554-3F05-4007-BA9D-7A6F664BCC31}" type="sibTrans" cxnId="{1F770411-B2E0-4E7A-8F5A-262321EDF3B0}">
      <dgm:prSet/>
      <dgm:spPr/>
      <dgm:t>
        <a:bodyPr/>
        <a:lstStyle/>
        <a:p>
          <a:endParaRPr lang="nl-NL"/>
        </a:p>
      </dgm:t>
    </dgm:pt>
    <dgm:pt modelId="{F09499A0-602F-4B2C-A0FC-94D151B80C71}">
      <dgm:prSet phldrT="[Tekst]" custT="1"/>
      <dgm:spPr/>
      <dgm:t>
        <a:bodyPr/>
        <a:lstStyle/>
        <a:p>
          <a:r>
            <a:rPr lang="nl-NL" sz="3200" i="1" dirty="0" smtClean="0"/>
            <a:t>p </a:t>
          </a:r>
          <a:r>
            <a:rPr lang="nl-NL" sz="3200" dirty="0" smtClean="0"/>
            <a:t>= .45</a:t>
          </a:r>
          <a:endParaRPr lang="nl-NL" sz="3200" dirty="0"/>
        </a:p>
      </dgm:t>
    </dgm:pt>
    <dgm:pt modelId="{B208EB07-093B-481C-8E26-B1147EC0A819}" type="parTrans" cxnId="{40990069-30A8-4170-8DB5-C8C4748E546E}">
      <dgm:prSet/>
      <dgm:spPr/>
      <dgm:t>
        <a:bodyPr/>
        <a:lstStyle/>
        <a:p>
          <a:endParaRPr lang="nl-NL"/>
        </a:p>
      </dgm:t>
    </dgm:pt>
    <dgm:pt modelId="{EA971F90-5AA5-40DE-90D2-519769D69C1C}" type="sibTrans" cxnId="{40990069-30A8-4170-8DB5-C8C4748E546E}">
      <dgm:prSet/>
      <dgm:spPr/>
      <dgm:t>
        <a:bodyPr/>
        <a:lstStyle/>
        <a:p>
          <a:endParaRPr lang="nl-NL"/>
        </a:p>
      </dgm:t>
    </dgm:pt>
    <dgm:pt modelId="{91A3DF11-88FA-4AF0-9CF3-30E03BBF7E75}">
      <dgm:prSet phldrT="[Tekst]" custT="1"/>
      <dgm:spPr/>
      <dgm:t>
        <a:bodyPr/>
        <a:lstStyle/>
        <a:p>
          <a:r>
            <a:rPr lang="nl-NL" sz="3200" i="1" dirty="0" smtClean="0"/>
            <a:t>p</a:t>
          </a:r>
          <a:r>
            <a:rPr lang="nl-NL" sz="3200" dirty="0" smtClean="0"/>
            <a:t> = .14</a:t>
          </a:r>
          <a:endParaRPr lang="nl-NL" sz="3200" dirty="0"/>
        </a:p>
      </dgm:t>
    </dgm:pt>
    <dgm:pt modelId="{95D506AC-3130-43D7-AC11-60C7F985244C}" type="parTrans" cxnId="{F94E471D-C922-46D0-B821-73378BFAB4E1}">
      <dgm:prSet/>
      <dgm:spPr/>
      <dgm:t>
        <a:bodyPr/>
        <a:lstStyle/>
        <a:p>
          <a:endParaRPr lang="nl-NL"/>
        </a:p>
      </dgm:t>
    </dgm:pt>
    <dgm:pt modelId="{E0EAE1A8-2C98-47CE-894E-DD84FBA00BC4}" type="sibTrans" cxnId="{F94E471D-C922-46D0-B821-73378BFAB4E1}">
      <dgm:prSet/>
      <dgm:spPr/>
      <dgm:t>
        <a:bodyPr/>
        <a:lstStyle/>
        <a:p>
          <a:endParaRPr lang="nl-NL"/>
        </a:p>
      </dgm:t>
    </dgm:pt>
    <dgm:pt modelId="{C47069F8-D144-443A-A203-52B99D8EC303}">
      <dgm:prSet phldrT="[Tekst]" custT="1"/>
      <dgm:spPr/>
      <dgm:t>
        <a:bodyPr/>
        <a:lstStyle/>
        <a:p>
          <a:r>
            <a:rPr lang="nl-NL" sz="3200" i="1" dirty="0" smtClean="0"/>
            <a:t>p</a:t>
          </a:r>
          <a:r>
            <a:rPr lang="nl-NL" sz="3200" dirty="0" smtClean="0"/>
            <a:t> = .89</a:t>
          </a:r>
          <a:endParaRPr lang="nl-NL" sz="3200" dirty="0"/>
        </a:p>
      </dgm:t>
    </dgm:pt>
    <dgm:pt modelId="{64A7986A-69B9-470F-92BD-210BAF21CDC4}" type="parTrans" cxnId="{9E177F49-37D1-462F-BE2B-0BF25DBFCA4B}">
      <dgm:prSet/>
      <dgm:spPr/>
      <dgm:t>
        <a:bodyPr/>
        <a:lstStyle/>
        <a:p>
          <a:endParaRPr lang="nl-NL"/>
        </a:p>
      </dgm:t>
    </dgm:pt>
    <dgm:pt modelId="{99D705BA-4E00-4A5D-905D-F3184DDB97B2}" type="sibTrans" cxnId="{9E177F49-37D1-462F-BE2B-0BF25DBFCA4B}">
      <dgm:prSet/>
      <dgm:spPr/>
      <dgm:t>
        <a:bodyPr/>
        <a:lstStyle/>
        <a:p>
          <a:endParaRPr lang="nl-NL"/>
        </a:p>
      </dgm:t>
    </dgm:pt>
    <dgm:pt modelId="{848CCBCE-AFB9-4D50-B3B6-EDFC6AAD1942}" type="pres">
      <dgm:prSet presAssocID="{CF57A849-E7EF-44E0-AFB0-119F77F4BFB2}" presName="Name0" presStyleCnt="0">
        <dgm:presLayoutVars>
          <dgm:dir/>
          <dgm:animLvl val="lvl"/>
          <dgm:resizeHandles val="exact"/>
        </dgm:presLayoutVars>
      </dgm:prSet>
      <dgm:spPr/>
    </dgm:pt>
    <dgm:pt modelId="{437DB9FB-780F-4615-B6E9-D6410BAC2222}" type="pres">
      <dgm:prSet presAssocID="{88262C39-F353-4CA7-9E15-652496CE5E8A}" presName="composite" presStyleCnt="0"/>
      <dgm:spPr/>
    </dgm:pt>
    <dgm:pt modelId="{60F68151-1686-4A6C-BCF9-BEF4ED24831D}" type="pres">
      <dgm:prSet presAssocID="{88262C39-F353-4CA7-9E15-652496CE5E8A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32F3A5D6-59D7-42D9-B757-C3B6BAE2D47F}" type="pres">
      <dgm:prSet presAssocID="{88262C39-F353-4CA7-9E15-652496CE5E8A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743A466C-2B72-47B4-BF79-714FBE99C14F}" type="pres">
      <dgm:prSet presAssocID="{4F9937BA-09E9-4093-9448-A5C78D9A3555}" presName="space" presStyleCnt="0"/>
      <dgm:spPr/>
    </dgm:pt>
    <dgm:pt modelId="{0466B8B2-0D7C-40CC-BC9A-87CF024CECC6}" type="pres">
      <dgm:prSet presAssocID="{4A795278-805A-4D86-BC11-40FB5BD3505E}" presName="composite" presStyleCnt="0"/>
      <dgm:spPr/>
    </dgm:pt>
    <dgm:pt modelId="{5A32435B-C26C-4BAA-A9AF-A5123A254F52}" type="pres">
      <dgm:prSet presAssocID="{4A795278-805A-4D86-BC11-40FB5BD3505E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D5F59AB7-27A1-4223-B421-CD774214734E}" type="pres">
      <dgm:prSet presAssocID="{4A795278-805A-4D86-BC11-40FB5BD3505E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64B1D254-82D3-4009-9566-CB370F8AAA37}" type="pres">
      <dgm:prSet presAssocID="{3BB6EF5B-2999-4983-BFE2-F165D68F71D4}" presName="space" presStyleCnt="0"/>
      <dgm:spPr/>
    </dgm:pt>
    <dgm:pt modelId="{C8EBDB06-E924-422A-9EA1-918751191A0C}" type="pres">
      <dgm:prSet presAssocID="{E8C91326-291D-470A-B41C-69A5B234A56E}" presName="composite" presStyleCnt="0"/>
      <dgm:spPr/>
    </dgm:pt>
    <dgm:pt modelId="{BE85C711-22BD-46E1-A065-2F8A22B97956}" type="pres">
      <dgm:prSet presAssocID="{E8C91326-291D-470A-B41C-69A5B234A56E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68D338F8-BED9-475A-9B7C-C59B901303AA}" type="pres">
      <dgm:prSet presAssocID="{E8C91326-291D-470A-B41C-69A5B234A56E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80D98019-DB70-46C5-BA25-DEBC6D566091}" type="presOf" srcId="{F09499A0-602F-4B2C-A0FC-94D151B80C71}" destId="{32F3A5D6-59D7-42D9-B757-C3B6BAE2D47F}" srcOrd="0" destOrd="1" presId="urn:microsoft.com/office/officeart/2005/8/layout/hList1"/>
    <dgm:cxn modelId="{529770C5-A976-4289-BF26-1EA4B0E050E2}" srcId="{CF57A849-E7EF-44E0-AFB0-119F77F4BFB2}" destId="{4A795278-805A-4D86-BC11-40FB5BD3505E}" srcOrd="1" destOrd="0" parTransId="{187E1E28-300F-469C-8D0E-10218B4CCF27}" sibTransId="{3BB6EF5B-2999-4983-BFE2-F165D68F71D4}"/>
    <dgm:cxn modelId="{CE9EDB57-2607-45DA-82C6-0A9CE67C7C55}" type="presOf" srcId="{CF57A849-E7EF-44E0-AFB0-119F77F4BFB2}" destId="{848CCBCE-AFB9-4D50-B3B6-EDFC6AAD1942}" srcOrd="0" destOrd="0" presId="urn:microsoft.com/office/officeart/2005/8/layout/hList1"/>
    <dgm:cxn modelId="{E7F66D67-B2DE-41E2-904B-D052FD46AE11}" srcId="{88262C39-F353-4CA7-9E15-652496CE5E8A}" destId="{34D45641-33FE-4845-9B8D-2B0B3AC7FD75}" srcOrd="0" destOrd="0" parTransId="{197508F1-599F-40BE-9DA2-5FA7F1B00651}" sibTransId="{51E693B5-9838-46A9-A5F9-6405E79E9E45}"/>
    <dgm:cxn modelId="{7A3E6882-1846-46A8-980D-92A9C002C641}" type="presOf" srcId="{C47069F8-D144-443A-A203-52B99D8EC303}" destId="{68D338F8-BED9-475A-9B7C-C59B901303AA}" srcOrd="0" destOrd="1" presId="urn:microsoft.com/office/officeart/2005/8/layout/hList1"/>
    <dgm:cxn modelId="{ED6AA0D4-3C10-43CF-A298-1C8DFCCF32DE}" type="presOf" srcId="{CF029483-A48E-4721-A94C-B3CC2FAEC351}" destId="{68D338F8-BED9-475A-9B7C-C59B901303AA}" srcOrd="0" destOrd="0" presId="urn:microsoft.com/office/officeart/2005/8/layout/hList1"/>
    <dgm:cxn modelId="{A38C1FD9-313B-4B63-B888-41D27C8461B8}" type="presOf" srcId="{E8C91326-291D-470A-B41C-69A5B234A56E}" destId="{BE85C711-22BD-46E1-A065-2F8A22B97956}" srcOrd="0" destOrd="0" presId="urn:microsoft.com/office/officeart/2005/8/layout/hList1"/>
    <dgm:cxn modelId="{F94E471D-C922-46D0-B821-73378BFAB4E1}" srcId="{4A795278-805A-4D86-BC11-40FB5BD3505E}" destId="{91A3DF11-88FA-4AF0-9CF3-30E03BBF7E75}" srcOrd="1" destOrd="0" parTransId="{95D506AC-3130-43D7-AC11-60C7F985244C}" sibTransId="{E0EAE1A8-2C98-47CE-894E-DD84FBA00BC4}"/>
    <dgm:cxn modelId="{BBC86E76-C982-4429-A6FA-0AC123C26ED9}" srcId="{CF57A849-E7EF-44E0-AFB0-119F77F4BFB2}" destId="{E8C91326-291D-470A-B41C-69A5B234A56E}" srcOrd="2" destOrd="0" parTransId="{D7B3584B-7F6C-487D-B1A0-2C92457B2284}" sibTransId="{241B3CE3-99F6-492D-B39A-A5C1B760F50C}"/>
    <dgm:cxn modelId="{1F770411-B2E0-4E7A-8F5A-262321EDF3B0}" srcId="{E8C91326-291D-470A-B41C-69A5B234A56E}" destId="{CF029483-A48E-4721-A94C-B3CC2FAEC351}" srcOrd="0" destOrd="0" parTransId="{C389DF61-66F2-4032-9DFD-60D90D8D6386}" sibTransId="{CAEF5554-3F05-4007-BA9D-7A6F664BCC31}"/>
    <dgm:cxn modelId="{9E177F49-37D1-462F-BE2B-0BF25DBFCA4B}" srcId="{E8C91326-291D-470A-B41C-69A5B234A56E}" destId="{C47069F8-D144-443A-A203-52B99D8EC303}" srcOrd="1" destOrd="0" parTransId="{64A7986A-69B9-470F-92BD-210BAF21CDC4}" sibTransId="{99D705BA-4E00-4A5D-905D-F3184DDB97B2}"/>
    <dgm:cxn modelId="{40D21222-B1E4-4FD7-B899-4E9F34A4E522}" type="presOf" srcId="{4A795278-805A-4D86-BC11-40FB5BD3505E}" destId="{5A32435B-C26C-4BAA-A9AF-A5123A254F52}" srcOrd="0" destOrd="0" presId="urn:microsoft.com/office/officeart/2005/8/layout/hList1"/>
    <dgm:cxn modelId="{676970BA-A9CE-432E-8850-1A0EB3CBC9CE}" type="presOf" srcId="{88262C39-F353-4CA7-9E15-652496CE5E8A}" destId="{60F68151-1686-4A6C-BCF9-BEF4ED24831D}" srcOrd="0" destOrd="0" presId="urn:microsoft.com/office/officeart/2005/8/layout/hList1"/>
    <dgm:cxn modelId="{E063F397-ABB4-4EF7-A033-F17C77984DB8}" srcId="{CF57A849-E7EF-44E0-AFB0-119F77F4BFB2}" destId="{88262C39-F353-4CA7-9E15-652496CE5E8A}" srcOrd="0" destOrd="0" parTransId="{CC232B24-46C9-4CB7-9267-6E8A0FA79CD3}" sibTransId="{4F9937BA-09E9-4093-9448-A5C78D9A3555}"/>
    <dgm:cxn modelId="{0240397A-DFAA-4031-8F2F-8F623EECDB3E}" type="presOf" srcId="{34D45641-33FE-4845-9B8D-2B0B3AC7FD75}" destId="{32F3A5D6-59D7-42D9-B757-C3B6BAE2D47F}" srcOrd="0" destOrd="0" presId="urn:microsoft.com/office/officeart/2005/8/layout/hList1"/>
    <dgm:cxn modelId="{40990069-30A8-4170-8DB5-C8C4748E546E}" srcId="{88262C39-F353-4CA7-9E15-652496CE5E8A}" destId="{F09499A0-602F-4B2C-A0FC-94D151B80C71}" srcOrd="1" destOrd="0" parTransId="{B208EB07-093B-481C-8E26-B1147EC0A819}" sibTransId="{EA971F90-5AA5-40DE-90D2-519769D69C1C}"/>
    <dgm:cxn modelId="{2796FFD9-03CD-4FF0-AB41-9071A1C1CD35}" srcId="{4A795278-805A-4D86-BC11-40FB5BD3505E}" destId="{2FB5345F-4151-4A72-9142-7CFCCACC132A}" srcOrd="0" destOrd="0" parTransId="{1F5ED9C7-D996-4312-9726-2B35CF8A9F0B}" sibTransId="{A91ACB19-1B04-4EDE-8912-3EDA82496200}"/>
    <dgm:cxn modelId="{2A8F894D-1BDE-4C49-90FE-F3749585892A}" type="presOf" srcId="{2FB5345F-4151-4A72-9142-7CFCCACC132A}" destId="{D5F59AB7-27A1-4223-B421-CD774214734E}" srcOrd="0" destOrd="0" presId="urn:microsoft.com/office/officeart/2005/8/layout/hList1"/>
    <dgm:cxn modelId="{41341386-47C8-43EE-B8AD-1679587D277F}" type="presOf" srcId="{91A3DF11-88FA-4AF0-9CF3-30E03BBF7E75}" destId="{D5F59AB7-27A1-4223-B421-CD774214734E}" srcOrd="0" destOrd="1" presId="urn:microsoft.com/office/officeart/2005/8/layout/hList1"/>
    <dgm:cxn modelId="{A0C9AC8D-66F9-41EB-9DD3-959E72EE145E}" type="presParOf" srcId="{848CCBCE-AFB9-4D50-B3B6-EDFC6AAD1942}" destId="{437DB9FB-780F-4615-B6E9-D6410BAC2222}" srcOrd="0" destOrd="0" presId="urn:microsoft.com/office/officeart/2005/8/layout/hList1"/>
    <dgm:cxn modelId="{66C7FE33-E7AD-420B-859B-D057CF867ED0}" type="presParOf" srcId="{437DB9FB-780F-4615-B6E9-D6410BAC2222}" destId="{60F68151-1686-4A6C-BCF9-BEF4ED24831D}" srcOrd="0" destOrd="0" presId="urn:microsoft.com/office/officeart/2005/8/layout/hList1"/>
    <dgm:cxn modelId="{03DC1564-DE8F-4627-A2D4-5586BF01810D}" type="presParOf" srcId="{437DB9FB-780F-4615-B6E9-D6410BAC2222}" destId="{32F3A5D6-59D7-42D9-B757-C3B6BAE2D47F}" srcOrd="1" destOrd="0" presId="urn:microsoft.com/office/officeart/2005/8/layout/hList1"/>
    <dgm:cxn modelId="{DC5D23B9-9306-49DF-B2EC-3A5838EDA8D5}" type="presParOf" srcId="{848CCBCE-AFB9-4D50-B3B6-EDFC6AAD1942}" destId="{743A466C-2B72-47B4-BF79-714FBE99C14F}" srcOrd="1" destOrd="0" presId="urn:microsoft.com/office/officeart/2005/8/layout/hList1"/>
    <dgm:cxn modelId="{019B2804-EA6E-449F-8352-9D98D402280B}" type="presParOf" srcId="{848CCBCE-AFB9-4D50-B3B6-EDFC6AAD1942}" destId="{0466B8B2-0D7C-40CC-BC9A-87CF024CECC6}" srcOrd="2" destOrd="0" presId="urn:microsoft.com/office/officeart/2005/8/layout/hList1"/>
    <dgm:cxn modelId="{1720AADD-552C-42FB-9A74-2C65A8FC48B2}" type="presParOf" srcId="{0466B8B2-0D7C-40CC-BC9A-87CF024CECC6}" destId="{5A32435B-C26C-4BAA-A9AF-A5123A254F52}" srcOrd="0" destOrd="0" presId="urn:microsoft.com/office/officeart/2005/8/layout/hList1"/>
    <dgm:cxn modelId="{6A26B968-57B6-4539-94FE-43D1078DDFE5}" type="presParOf" srcId="{0466B8B2-0D7C-40CC-BC9A-87CF024CECC6}" destId="{D5F59AB7-27A1-4223-B421-CD774214734E}" srcOrd="1" destOrd="0" presId="urn:microsoft.com/office/officeart/2005/8/layout/hList1"/>
    <dgm:cxn modelId="{67BE0156-87DD-43B0-9C43-66318738F872}" type="presParOf" srcId="{848CCBCE-AFB9-4D50-B3B6-EDFC6AAD1942}" destId="{64B1D254-82D3-4009-9566-CB370F8AAA37}" srcOrd="3" destOrd="0" presId="urn:microsoft.com/office/officeart/2005/8/layout/hList1"/>
    <dgm:cxn modelId="{F2B9DBC1-B0F8-4F57-A958-19D69E50876F}" type="presParOf" srcId="{848CCBCE-AFB9-4D50-B3B6-EDFC6AAD1942}" destId="{C8EBDB06-E924-422A-9EA1-918751191A0C}" srcOrd="4" destOrd="0" presId="urn:microsoft.com/office/officeart/2005/8/layout/hList1"/>
    <dgm:cxn modelId="{2A9D562B-B6D4-46E7-91A3-BA0EC2D61EC3}" type="presParOf" srcId="{C8EBDB06-E924-422A-9EA1-918751191A0C}" destId="{BE85C711-22BD-46E1-A065-2F8A22B97956}" srcOrd="0" destOrd="0" presId="urn:microsoft.com/office/officeart/2005/8/layout/hList1"/>
    <dgm:cxn modelId="{F8D6A60C-4484-4007-8F51-9271B5BB7EC0}" type="presParOf" srcId="{C8EBDB06-E924-422A-9EA1-918751191A0C}" destId="{68D338F8-BED9-475A-9B7C-C59B901303A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F57A849-E7EF-44E0-AFB0-119F77F4BFB2}" type="doc">
      <dgm:prSet loTypeId="urn:microsoft.com/office/officeart/2005/8/layout/h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nl-NL"/>
        </a:p>
      </dgm:t>
    </dgm:pt>
    <dgm:pt modelId="{88262C39-F353-4CA7-9E15-652496CE5E8A}">
      <dgm:prSet phldrT="[Tekst]" custT="1"/>
      <dgm:spPr/>
      <dgm:t>
        <a:bodyPr/>
        <a:lstStyle/>
        <a:p>
          <a:r>
            <a:rPr lang="nl-NL" sz="2000" dirty="0" smtClean="0"/>
            <a:t>De expert…</a:t>
          </a:r>
          <a:endParaRPr lang="nl-NL" sz="2000" dirty="0"/>
        </a:p>
      </dgm:t>
    </dgm:pt>
    <dgm:pt modelId="{CC232B24-46C9-4CB7-9267-6E8A0FA79CD3}" type="parTrans" cxnId="{E063F397-ABB4-4EF7-A033-F17C77984DB8}">
      <dgm:prSet/>
      <dgm:spPr/>
      <dgm:t>
        <a:bodyPr/>
        <a:lstStyle/>
        <a:p>
          <a:endParaRPr lang="nl-NL"/>
        </a:p>
      </dgm:t>
    </dgm:pt>
    <dgm:pt modelId="{4F9937BA-09E9-4093-9448-A5C78D9A3555}" type="sibTrans" cxnId="{E063F397-ABB4-4EF7-A033-F17C77984DB8}">
      <dgm:prSet/>
      <dgm:spPr/>
      <dgm:t>
        <a:bodyPr/>
        <a:lstStyle/>
        <a:p>
          <a:endParaRPr lang="nl-NL"/>
        </a:p>
      </dgm:t>
    </dgm:pt>
    <dgm:pt modelId="{34D45641-33FE-4845-9B8D-2B0B3AC7FD75}">
      <dgm:prSet phldrT="[Tekst]" custT="1"/>
      <dgm:spPr/>
      <dgm:t>
        <a:bodyPr/>
        <a:lstStyle/>
        <a:p>
          <a:r>
            <a:rPr lang="nl-NL" sz="2400" i="1" dirty="0" smtClean="0"/>
            <a:t>… definieert het probleem:</a:t>
          </a:r>
          <a:endParaRPr lang="nl-NL" sz="2400" dirty="0"/>
        </a:p>
      </dgm:t>
    </dgm:pt>
    <dgm:pt modelId="{197508F1-599F-40BE-9DA2-5FA7F1B00651}" type="parTrans" cxnId="{E7F66D67-B2DE-41E2-904B-D052FD46AE11}">
      <dgm:prSet/>
      <dgm:spPr/>
      <dgm:t>
        <a:bodyPr/>
        <a:lstStyle/>
        <a:p>
          <a:endParaRPr lang="nl-NL"/>
        </a:p>
      </dgm:t>
    </dgm:pt>
    <dgm:pt modelId="{51E693B5-9838-46A9-A5F9-6405E79E9E45}" type="sibTrans" cxnId="{E7F66D67-B2DE-41E2-904B-D052FD46AE11}">
      <dgm:prSet/>
      <dgm:spPr/>
      <dgm:t>
        <a:bodyPr/>
        <a:lstStyle/>
        <a:p>
          <a:endParaRPr lang="nl-NL"/>
        </a:p>
      </dgm:t>
    </dgm:pt>
    <dgm:pt modelId="{E8C91326-291D-470A-B41C-69A5B234A56E}">
      <dgm:prSet phldrT="[Tekst]"/>
      <dgm:spPr/>
      <dgm:t>
        <a:bodyPr/>
        <a:lstStyle/>
        <a:p>
          <a:r>
            <a:rPr lang="nl-NL" dirty="0" smtClean="0">
              <a:solidFill>
                <a:schemeClr val="bg2"/>
              </a:solidFill>
            </a:rPr>
            <a:t>Context</a:t>
          </a:r>
          <a:endParaRPr lang="nl-NL" dirty="0">
            <a:solidFill>
              <a:schemeClr val="bg2"/>
            </a:solidFill>
          </a:endParaRPr>
        </a:p>
      </dgm:t>
    </dgm:pt>
    <dgm:pt modelId="{D7B3584B-7F6C-487D-B1A0-2C92457B2284}" type="parTrans" cxnId="{BBC86E76-C982-4429-A6FA-0AC123C26ED9}">
      <dgm:prSet/>
      <dgm:spPr/>
      <dgm:t>
        <a:bodyPr/>
        <a:lstStyle/>
        <a:p>
          <a:endParaRPr lang="nl-NL"/>
        </a:p>
      </dgm:t>
    </dgm:pt>
    <dgm:pt modelId="{241B3CE3-99F6-492D-B39A-A5C1B760F50C}" type="sibTrans" cxnId="{BBC86E76-C982-4429-A6FA-0AC123C26ED9}">
      <dgm:prSet/>
      <dgm:spPr/>
      <dgm:t>
        <a:bodyPr/>
        <a:lstStyle/>
        <a:p>
          <a:endParaRPr lang="nl-NL"/>
        </a:p>
      </dgm:t>
    </dgm:pt>
    <dgm:pt modelId="{CF029483-A48E-4721-A94C-B3CC2FAEC351}">
      <dgm:prSet phldrT="[Tekst]" custT="1"/>
      <dgm:spPr/>
      <dgm:t>
        <a:bodyPr/>
        <a:lstStyle/>
        <a:p>
          <a:r>
            <a:rPr lang="nl-NL" sz="3200" i="1" dirty="0" smtClean="0"/>
            <a:t>De ouder vraagt naar (formele?) hulpbronnen</a:t>
          </a:r>
          <a:endParaRPr lang="nl-NL" sz="3200" dirty="0"/>
        </a:p>
      </dgm:t>
    </dgm:pt>
    <dgm:pt modelId="{C389DF61-66F2-4032-9DFD-60D90D8D6386}" type="parTrans" cxnId="{1F770411-B2E0-4E7A-8F5A-262321EDF3B0}">
      <dgm:prSet/>
      <dgm:spPr/>
      <dgm:t>
        <a:bodyPr/>
        <a:lstStyle/>
        <a:p>
          <a:endParaRPr lang="nl-NL"/>
        </a:p>
      </dgm:t>
    </dgm:pt>
    <dgm:pt modelId="{CAEF5554-3F05-4007-BA9D-7A6F664BCC31}" type="sibTrans" cxnId="{1F770411-B2E0-4E7A-8F5A-262321EDF3B0}">
      <dgm:prSet/>
      <dgm:spPr/>
      <dgm:t>
        <a:bodyPr/>
        <a:lstStyle/>
        <a:p>
          <a:endParaRPr lang="nl-NL"/>
        </a:p>
      </dgm:t>
    </dgm:pt>
    <dgm:pt modelId="{29303E49-271B-496B-A9CD-496A0CD87742}">
      <dgm:prSet phldrT="[Tekst]" custT="1"/>
      <dgm:spPr/>
      <dgm:t>
        <a:bodyPr/>
        <a:lstStyle/>
        <a:p>
          <a:endParaRPr lang="nl-NL" sz="3200" dirty="0"/>
        </a:p>
      </dgm:t>
    </dgm:pt>
    <dgm:pt modelId="{5CAD844D-CA2E-4071-B07F-1CC0B81C0383}" type="parTrans" cxnId="{7C8E1840-9ADA-4610-B7E4-1EAB8F52D85B}">
      <dgm:prSet/>
      <dgm:spPr/>
      <dgm:t>
        <a:bodyPr/>
        <a:lstStyle/>
        <a:p>
          <a:endParaRPr lang="nl-NL"/>
        </a:p>
      </dgm:t>
    </dgm:pt>
    <dgm:pt modelId="{404A16E7-C97C-4D75-BF48-AB0B8034CF84}" type="sibTrans" cxnId="{7C8E1840-9ADA-4610-B7E4-1EAB8F52D85B}">
      <dgm:prSet/>
      <dgm:spPr/>
      <dgm:t>
        <a:bodyPr/>
        <a:lstStyle/>
        <a:p>
          <a:endParaRPr lang="nl-NL"/>
        </a:p>
      </dgm:t>
    </dgm:pt>
    <dgm:pt modelId="{CA0F36C3-3853-4C00-98B0-D119B1B3AC62}">
      <dgm:prSet phldrT="[Tekst]" custT="1"/>
      <dgm:spPr/>
      <dgm:t>
        <a:bodyPr/>
        <a:lstStyle/>
        <a:p>
          <a:r>
            <a:rPr lang="nl-NL" sz="2400" i="1" dirty="0" smtClean="0">
              <a:solidFill>
                <a:srgbClr val="CC9900"/>
              </a:solidFill>
            </a:rPr>
            <a:t>CC</a:t>
          </a:r>
          <a:r>
            <a:rPr lang="nl-NL" sz="2400" dirty="0" smtClean="0">
              <a:solidFill>
                <a:srgbClr val="CC9900"/>
              </a:solidFill>
            </a:rPr>
            <a:t> = .26 </a:t>
          </a:r>
          <a:r>
            <a:rPr lang="nl-NL" sz="2400" i="1" dirty="0" smtClean="0">
              <a:solidFill>
                <a:srgbClr val="CC9900"/>
              </a:solidFill>
            </a:rPr>
            <a:t>p</a:t>
          </a:r>
          <a:r>
            <a:rPr lang="nl-NL" sz="2400" dirty="0" smtClean="0">
              <a:solidFill>
                <a:srgbClr val="CC9900"/>
              </a:solidFill>
            </a:rPr>
            <a:t> = .00</a:t>
          </a:r>
          <a:endParaRPr lang="nl-NL" sz="2400" dirty="0">
            <a:solidFill>
              <a:srgbClr val="CC9900"/>
            </a:solidFill>
          </a:endParaRPr>
        </a:p>
      </dgm:t>
    </dgm:pt>
    <dgm:pt modelId="{752592BE-7731-46CD-9DAE-A3E432A948A5}" type="parTrans" cxnId="{4C8AB578-B54C-4020-A67C-F95762661522}">
      <dgm:prSet/>
      <dgm:spPr/>
      <dgm:t>
        <a:bodyPr/>
        <a:lstStyle/>
        <a:p>
          <a:endParaRPr lang="nl-NL"/>
        </a:p>
      </dgm:t>
    </dgm:pt>
    <dgm:pt modelId="{9A970012-37CF-4C64-99FB-726896BDBFB0}" type="sibTrans" cxnId="{4C8AB578-B54C-4020-A67C-F95762661522}">
      <dgm:prSet/>
      <dgm:spPr/>
      <dgm:t>
        <a:bodyPr/>
        <a:lstStyle/>
        <a:p>
          <a:endParaRPr lang="nl-NL"/>
        </a:p>
      </dgm:t>
    </dgm:pt>
    <dgm:pt modelId="{FB46A5A0-E8B4-400F-9B09-8C0477AA5CD5}">
      <dgm:prSet phldrT="[Tekst]" custT="1"/>
      <dgm:spPr/>
      <dgm:t>
        <a:bodyPr/>
        <a:lstStyle/>
        <a:p>
          <a:r>
            <a:rPr lang="nl-NL" sz="2400" i="1" dirty="0" smtClean="0"/>
            <a:t>… dringt aan op professionele hulp:</a:t>
          </a:r>
          <a:endParaRPr lang="nl-NL" sz="2400" i="1" dirty="0"/>
        </a:p>
      </dgm:t>
    </dgm:pt>
    <dgm:pt modelId="{BBF3FB25-3FE4-404C-A089-474B2299E797}" type="parTrans" cxnId="{0C055097-60AE-4CDA-BB05-C66398207364}">
      <dgm:prSet/>
      <dgm:spPr/>
      <dgm:t>
        <a:bodyPr/>
        <a:lstStyle/>
        <a:p>
          <a:endParaRPr lang="nl-NL"/>
        </a:p>
      </dgm:t>
    </dgm:pt>
    <dgm:pt modelId="{F57C468A-0121-4527-83A3-C984FE366FAB}" type="sibTrans" cxnId="{0C055097-60AE-4CDA-BB05-C66398207364}">
      <dgm:prSet/>
      <dgm:spPr/>
      <dgm:t>
        <a:bodyPr/>
        <a:lstStyle/>
        <a:p>
          <a:endParaRPr lang="nl-NL"/>
        </a:p>
      </dgm:t>
    </dgm:pt>
    <dgm:pt modelId="{8AF800CF-FFEA-4DA1-9BA0-DF2960A379E6}">
      <dgm:prSet phldrT="[Tekst]" custT="1"/>
      <dgm:spPr/>
      <dgm:t>
        <a:bodyPr/>
        <a:lstStyle/>
        <a:p>
          <a:r>
            <a:rPr lang="nl-NL" sz="2400" i="1" dirty="0" smtClean="0">
              <a:solidFill>
                <a:srgbClr val="CC9900"/>
              </a:solidFill>
            </a:rPr>
            <a:t>CC</a:t>
          </a:r>
          <a:r>
            <a:rPr lang="nl-NL" sz="2400" dirty="0" smtClean="0">
              <a:solidFill>
                <a:srgbClr val="CC9900"/>
              </a:solidFill>
            </a:rPr>
            <a:t> = .28 </a:t>
          </a:r>
          <a:r>
            <a:rPr lang="nl-NL" sz="2400" i="1" dirty="0" smtClean="0">
              <a:solidFill>
                <a:srgbClr val="CC9900"/>
              </a:solidFill>
            </a:rPr>
            <a:t>p</a:t>
          </a:r>
          <a:r>
            <a:rPr lang="nl-NL" sz="2400" dirty="0" smtClean="0">
              <a:solidFill>
                <a:srgbClr val="CC9900"/>
              </a:solidFill>
            </a:rPr>
            <a:t> = .00</a:t>
          </a:r>
          <a:endParaRPr lang="nl-NL" sz="2400" dirty="0">
            <a:solidFill>
              <a:srgbClr val="CC9900"/>
            </a:solidFill>
          </a:endParaRPr>
        </a:p>
      </dgm:t>
    </dgm:pt>
    <dgm:pt modelId="{B3F5C2E9-2847-4753-8275-39607FFE27FF}" type="parTrans" cxnId="{5497C22D-845E-4773-8B5A-7E51E866749C}">
      <dgm:prSet/>
      <dgm:spPr/>
      <dgm:t>
        <a:bodyPr/>
        <a:lstStyle/>
        <a:p>
          <a:endParaRPr lang="nl-NL"/>
        </a:p>
      </dgm:t>
    </dgm:pt>
    <dgm:pt modelId="{8AD0D0F8-7190-40EB-A311-803E001651B1}" type="sibTrans" cxnId="{5497C22D-845E-4773-8B5A-7E51E866749C}">
      <dgm:prSet/>
      <dgm:spPr/>
      <dgm:t>
        <a:bodyPr/>
        <a:lstStyle/>
        <a:p>
          <a:endParaRPr lang="nl-NL"/>
        </a:p>
      </dgm:t>
    </dgm:pt>
    <dgm:pt modelId="{9BA4CBD2-6CD1-4946-8B6E-5E537F86F9C8}">
      <dgm:prSet phldrT="[Tekst]" custT="1"/>
      <dgm:spPr/>
      <dgm:t>
        <a:bodyPr/>
        <a:lstStyle/>
        <a:p>
          <a:r>
            <a:rPr lang="nl-NL" sz="2400" i="1" dirty="0" smtClean="0">
              <a:solidFill>
                <a:srgbClr val="CC9900"/>
              </a:solidFill>
            </a:rPr>
            <a:t>CC</a:t>
          </a:r>
          <a:r>
            <a:rPr lang="nl-NL" sz="2400" dirty="0" smtClean="0">
              <a:solidFill>
                <a:srgbClr val="CC9900"/>
              </a:solidFill>
            </a:rPr>
            <a:t> = .17 </a:t>
          </a:r>
          <a:r>
            <a:rPr lang="nl-NL" sz="2400" i="1" dirty="0" smtClean="0">
              <a:solidFill>
                <a:srgbClr val="CC9900"/>
              </a:solidFill>
            </a:rPr>
            <a:t>p</a:t>
          </a:r>
          <a:r>
            <a:rPr lang="nl-NL" sz="2400" dirty="0" smtClean="0">
              <a:solidFill>
                <a:srgbClr val="CC9900"/>
              </a:solidFill>
            </a:rPr>
            <a:t> = .04</a:t>
          </a:r>
          <a:endParaRPr lang="nl-NL" sz="2400" dirty="0">
            <a:solidFill>
              <a:srgbClr val="CC9900"/>
            </a:solidFill>
          </a:endParaRPr>
        </a:p>
      </dgm:t>
    </dgm:pt>
    <dgm:pt modelId="{E767D29B-824A-4A8E-AC1C-8D9950C20A72}" type="parTrans" cxnId="{99ED2D97-5186-40A3-A6BA-262876652141}">
      <dgm:prSet/>
      <dgm:spPr/>
      <dgm:t>
        <a:bodyPr/>
        <a:lstStyle/>
        <a:p>
          <a:endParaRPr lang="nl-NL"/>
        </a:p>
      </dgm:t>
    </dgm:pt>
    <dgm:pt modelId="{9527329E-807C-46E0-A612-7D0B0302667D}" type="sibTrans" cxnId="{99ED2D97-5186-40A3-A6BA-262876652141}">
      <dgm:prSet/>
      <dgm:spPr/>
      <dgm:t>
        <a:bodyPr/>
        <a:lstStyle/>
        <a:p>
          <a:endParaRPr lang="nl-NL"/>
        </a:p>
      </dgm:t>
    </dgm:pt>
    <dgm:pt modelId="{A59DECCD-1D8D-4D02-9074-1F6E6089240F}">
      <dgm:prSet phldrT="[Tekst]" custT="1"/>
      <dgm:spPr/>
      <dgm:t>
        <a:bodyPr/>
        <a:lstStyle/>
        <a:p>
          <a:r>
            <a:rPr lang="nl-NL" sz="2400" i="1" dirty="0" smtClean="0"/>
            <a:t>… draagt de ouder op wat te doen:</a:t>
          </a:r>
          <a:endParaRPr lang="nl-NL" sz="2400" i="1" dirty="0"/>
        </a:p>
      </dgm:t>
    </dgm:pt>
    <dgm:pt modelId="{3C1735B4-D24F-4306-8879-664EE739CF26}" type="parTrans" cxnId="{E5555498-61D4-4470-94D7-2B5F602DC071}">
      <dgm:prSet/>
      <dgm:spPr/>
      <dgm:t>
        <a:bodyPr/>
        <a:lstStyle/>
        <a:p>
          <a:endParaRPr lang="nl-NL"/>
        </a:p>
      </dgm:t>
    </dgm:pt>
    <dgm:pt modelId="{FA63E68D-0BEB-48AB-982D-03E2624A6B54}" type="sibTrans" cxnId="{E5555498-61D4-4470-94D7-2B5F602DC071}">
      <dgm:prSet/>
      <dgm:spPr/>
      <dgm:t>
        <a:bodyPr/>
        <a:lstStyle/>
        <a:p>
          <a:endParaRPr lang="nl-NL"/>
        </a:p>
      </dgm:t>
    </dgm:pt>
    <dgm:pt modelId="{848CCBCE-AFB9-4D50-B3B6-EDFC6AAD1942}" type="pres">
      <dgm:prSet presAssocID="{CF57A849-E7EF-44E0-AFB0-119F77F4BFB2}" presName="Name0" presStyleCnt="0">
        <dgm:presLayoutVars>
          <dgm:dir/>
          <dgm:animLvl val="lvl"/>
          <dgm:resizeHandles val="exact"/>
        </dgm:presLayoutVars>
      </dgm:prSet>
      <dgm:spPr/>
    </dgm:pt>
    <dgm:pt modelId="{437DB9FB-780F-4615-B6E9-D6410BAC2222}" type="pres">
      <dgm:prSet presAssocID="{88262C39-F353-4CA7-9E15-652496CE5E8A}" presName="composite" presStyleCnt="0"/>
      <dgm:spPr/>
    </dgm:pt>
    <dgm:pt modelId="{60F68151-1686-4A6C-BCF9-BEF4ED24831D}" type="pres">
      <dgm:prSet presAssocID="{88262C39-F353-4CA7-9E15-652496CE5E8A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32F3A5D6-59D7-42D9-B757-C3B6BAE2D47F}" type="pres">
      <dgm:prSet presAssocID="{88262C39-F353-4CA7-9E15-652496CE5E8A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743A466C-2B72-47B4-BF79-714FBE99C14F}" type="pres">
      <dgm:prSet presAssocID="{4F9937BA-09E9-4093-9448-A5C78D9A3555}" presName="space" presStyleCnt="0"/>
      <dgm:spPr/>
    </dgm:pt>
    <dgm:pt modelId="{C8EBDB06-E924-422A-9EA1-918751191A0C}" type="pres">
      <dgm:prSet presAssocID="{E8C91326-291D-470A-B41C-69A5B234A56E}" presName="composite" presStyleCnt="0"/>
      <dgm:spPr/>
    </dgm:pt>
    <dgm:pt modelId="{BE85C711-22BD-46E1-A065-2F8A22B97956}" type="pres">
      <dgm:prSet presAssocID="{E8C91326-291D-470A-B41C-69A5B234A56E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68D338F8-BED9-475A-9B7C-C59B901303AA}" type="pres">
      <dgm:prSet presAssocID="{E8C91326-291D-470A-B41C-69A5B234A56E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75D99E3F-A0F1-4A99-857C-3752ED65FD34}" type="presOf" srcId="{A59DECCD-1D8D-4D02-9074-1F6E6089240F}" destId="{32F3A5D6-59D7-42D9-B757-C3B6BAE2D47F}" srcOrd="0" destOrd="4" presId="urn:microsoft.com/office/officeart/2005/8/layout/hList1"/>
    <dgm:cxn modelId="{E938A9B2-3CB9-42AE-A0B7-211FA692EA9B}" type="presOf" srcId="{34D45641-33FE-4845-9B8D-2B0B3AC7FD75}" destId="{32F3A5D6-59D7-42D9-B757-C3B6BAE2D47F}" srcOrd="0" destOrd="0" presId="urn:microsoft.com/office/officeart/2005/8/layout/hList1"/>
    <dgm:cxn modelId="{0C055097-60AE-4CDA-BB05-C66398207364}" srcId="{88262C39-F353-4CA7-9E15-652496CE5E8A}" destId="{FB46A5A0-E8B4-400F-9B09-8C0477AA5CD5}" srcOrd="2" destOrd="0" parTransId="{BBF3FB25-3FE4-404C-A089-474B2299E797}" sibTransId="{F57C468A-0121-4527-83A3-C984FE366FAB}"/>
    <dgm:cxn modelId="{95165942-BB76-45C8-A166-4FD075F102F5}" type="presOf" srcId="{9BA4CBD2-6CD1-4946-8B6E-5E537F86F9C8}" destId="{32F3A5D6-59D7-42D9-B757-C3B6BAE2D47F}" srcOrd="0" destOrd="5" presId="urn:microsoft.com/office/officeart/2005/8/layout/hList1"/>
    <dgm:cxn modelId="{7C8E1840-9ADA-4610-B7E4-1EAB8F52D85B}" srcId="{88262C39-F353-4CA7-9E15-652496CE5E8A}" destId="{29303E49-271B-496B-A9CD-496A0CD87742}" srcOrd="6" destOrd="0" parTransId="{5CAD844D-CA2E-4071-B07F-1CC0B81C0383}" sibTransId="{404A16E7-C97C-4D75-BF48-AB0B8034CF84}"/>
    <dgm:cxn modelId="{E980AF60-50EE-433F-8913-632306F5D217}" type="presOf" srcId="{CA0F36C3-3853-4C00-98B0-D119B1B3AC62}" destId="{32F3A5D6-59D7-42D9-B757-C3B6BAE2D47F}" srcOrd="0" destOrd="1" presId="urn:microsoft.com/office/officeart/2005/8/layout/hList1"/>
    <dgm:cxn modelId="{E7F66D67-B2DE-41E2-904B-D052FD46AE11}" srcId="{88262C39-F353-4CA7-9E15-652496CE5E8A}" destId="{34D45641-33FE-4845-9B8D-2B0B3AC7FD75}" srcOrd="0" destOrd="0" parTransId="{197508F1-599F-40BE-9DA2-5FA7F1B00651}" sibTransId="{51E693B5-9838-46A9-A5F9-6405E79E9E45}"/>
    <dgm:cxn modelId="{A1F7DB17-70D5-40BE-B58C-31522095B33C}" type="presOf" srcId="{29303E49-271B-496B-A9CD-496A0CD87742}" destId="{32F3A5D6-59D7-42D9-B757-C3B6BAE2D47F}" srcOrd="0" destOrd="6" presId="urn:microsoft.com/office/officeart/2005/8/layout/hList1"/>
    <dgm:cxn modelId="{4C8AB578-B54C-4020-A67C-F95762661522}" srcId="{88262C39-F353-4CA7-9E15-652496CE5E8A}" destId="{CA0F36C3-3853-4C00-98B0-D119B1B3AC62}" srcOrd="1" destOrd="0" parTransId="{752592BE-7731-46CD-9DAE-A3E432A948A5}" sibTransId="{9A970012-37CF-4C64-99FB-726896BDBFB0}"/>
    <dgm:cxn modelId="{6F9DD76D-958A-4CF9-AFCD-808F68647C6F}" type="presOf" srcId="{E8C91326-291D-470A-B41C-69A5B234A56E}" destId="{BE85C711-22BD-46E1-A065-2F8A22B97956}" srcOrd="0" destOrd="0" presId="urn:microsoft.com/office/officeart/2005/8/layout/hList1"/>
    <dgm:cxn modelId="{84ED500D-003C-4271-B51C-6286927C03A8}" type="presOf" srcId="{CF57A849-E7EF-44E0-AFB0-119F77F4BFB2}" destId="{848CCBCE-AFB9-4D50-B3B6-EDFC6AAD1942}" srcOrd="0" destOrd="0" presId="urn:microsoft.com/office/officeart/2005/8/layout/hList1"/>
    <dgm:cxn modelId="{99ED2D97-5186-40A3-A6BA-262876652141}" srcId="{88262C39-F353-4CA7-9E15-652496CE5E8A}" destId="{9BA4CBD2-6CD1-4946-8B6E-5E537F86F9C8}" srcOrd="5" destOrd="0" parTransId="{E767D29B-824A-4A8E-AC1C-8D9950C20A72}" sibTransId="{9527329E-807C-46E0-A612-7D0B0302667D}"/>
    <dgm:cxn modelId="{C26AFB7A-A1D2-4852-B874-AACCAF422999}" type="presOf" srcId="{CF029483-A48E-4721-A94C-B3CC2FAEC351}" destId="{68D338F8-BED9-475A-9B7C-C59B901303AA}" srcOrd="0" destOrd="0" presId="urn:microsoft.com/office/officeart/2005/8/layout/hList1"/>
    <dgm:cxn modelId="{B5F78EC2-9E06-4C4E-9CB4-52D9B62ABB1F}" type="presOf" srcId="{FB46A5A0-E8B4-400F-9B09-8C0477AA5CD5}" destId="{32F3A5D6-59D7-42D9-B757-C3B6BAE2D47F}" srcOrd="0" destOrd="2" presId="urn:microsoft.com/office/officeart/2005/8/layout/hList1"/>
    <dgm:cxn modelId="{BBC86E76-C982-4429-A6FA-0AC123C26ED9}" srcId="{CF57A849-E7EF-44E0-AFB0-119F77F4BFB2}" destId="{E8C91326-291D-470A-B41C-69A5B234A56E}" srcOrd="1" destOrd="0" parTransId="{D7B3584B-7F6C-487D-B1A0-2C92457B2284}" sibTransId="{241B3CE3-99F6-492D-B39A-A5C1B760F50C}"/>
    <dgm:cxn modelId="{5497C22D-845E-4773-8B5A-7E51E866749C}" srcId="{88262C39-F353-4CA7-9E15-652496CE5E8A}" destId="{8AF800CF-FFEA-4DA1-9BA0-DF2960A379E6}" srcOrd="3" destOrd="0" parTransId="{B3F5C2E9-2847-4753-8275-39607FFE27FF}" sibTransId="{8AD0D0F8-7190-40EB-A311-803E001651B1}"/>
    <dgm:cxn modelId="{B3B811C6-8C5A-4BEB-A51E-A82E04FB8829}" type="presOf" srcId="{8AF800CF-FFEA-4DA1-9BA0-DF2960A379E6}" destId="{32F3A5D6-59D7-42D9-B757-C3B6BAE2D47F}" srcOrd="0" destOrd="3" presId="urn:microsoft.com/office/officeart/2005/8/layout/hList1"/>
    <dgm:cxn modelId="{455C4756-44F5-444E-A626-B42F67EDBBB8}" type="presOf" srcId="{88262C39-F353-4CA7-9E15-652496CE5E8A}" destId="{60F68151-1686-4A6C-BCF9-BEF4ED24831D}" srcOrd="0" destOrd="0" presId="urn:microsoft.com/office/officeart/2005/8/layout/hList1"/>
    <dgm:cxn modelId="{1F770411-B2E0-4E7A-8F5A-262321EDF3B0}" srcId="{E8C91326-291D-470A-B41C-69A5B234A56E}" destId="{CF029483-A48E-4721-A94C-B3CC2FAEC351}" srcOrd="0" destOrd="0" parTransId="{C389DF61-66F2-4032-9DFD-60D90D8D6386}" sibTransId="{CAEF5554-3F05-4007-BA9D-7A6F664BCC31}"/>
    <dgm:cxn modelId="{E063F397-ABB4-4EF7-A033-F17C77984DB8}" srcId="{CF57A849-E7EF-44E0-AFB0-119F77F4BFB2}" destId="{88262C39-F353-4CA7-9E15-652496CE5E8A}" srcOrd="0" destOrd="0" parTransId="{CC232B24-46C9-4CB7-9267-6E8A0FA79CD3}" sibTransId="{4F9937BA-09E9-4093-9448-A5C78D9A3555}"/>
    <dgm:cxn modelId="{E5555498-61D4-4470-94D7-2B5F602DC071}" srcId="{88262C39-F353-4CA7-9E15-652496CE5E8A}" destId="{A59DECCD-1D8D-4D02-9074-1F6E6089240F}" srcOrd="4" destOrd="0" parTransId="{3C1735B4-D24F-4306-8879-664EE739CF26}" sibTransId="{FA63E68D-0BEB-48AB-982D-03E2624A6B54}"/>
    <dgm:cxn modelId="{9B401ECD-3270-4A01-BBA5-8FFBE3959A7A}" type="presParOf" srcId="{848CCBCE-AFB9-4D50-B3B6-EDFC6AAD1942}" destId="{437DB9FB-780F-4615-B6E9-D6410BAC2222}" srcOrd="0" destOrd="0" presId="urn:microsoft.com/office/officeart/2005/8/layout/hList1"/>
    <dgm:cxn modelId="{D5A21FDD-FDF1-4364-8D25-823D443C294C}" type="presParOf" srcId="{437DB9FB-780F-4615-B6E9-D6410BAC2222}" destId="{60F68151-1686-4A6C-BCF9-BEF4ED24831D}" srcOrd="0" destOrd="0" presId="urn:microsoft.com/office/officeart/2005/8/layout/hList1"/>
    <dgm:cxn modelId="{67256A68-2BE4-462E-954C-99DB293F5BAB}" type="presParOf" srcId="{437DB9FB-780F-4615-B6E9-D6410BAC2222}" destId="{32F3A5D6-59D7-42D9-B757-C3B6BAE2D47F}" srcOrd="1" destOrd="0" presId="urn:microsoft.com/office/officeart/2005/8/layout/hList1"/>
    <dgm:cxn modelId="{17426C01-0FA6-403C-BD6B-1991E4968C0A}" type="presParOf" srcId="{848CCBCE-AFB9-4D50-B3B6-EDFC6AAD1942}" destId="{743A466C-2B72-47B4-BF79-714FBE99C14F}" srcOrd="1" destOrd="0" presId="urn:microsoft.com/office/officeart/2005/8/layout/hList1"/>
    <dgm:cxn modelId="{A9202F29-2232-43AF-BFB8-72B61A70B663}" type="presParOf" srcId="{848CCBCE-AFB9-4D50-B3B6-EDFC6AAD1942}" destId="{C8EBDB06-E924-422A-9EA1-918751191A0C}" srcOrd="2" destOrd="0" presId="urn:microsoft.com/office/officeart/2005/8/layout/hList1"/>
    <dgm:cxn modelId="{6A958706-BF00-4F5E-B2C7-849CD104C298}" type="presParOf" srcId="{C8EBDB06-E924-422A-9EA1-918751191A0C}" destId="{BE85C711-22BD-46E1-A065-2F8A22B97956}" srcOrd="0" destOrd="0" presId="urn:microsoft.com/office/officeart/2005/8/layout/hList1"/>
    <dgm:cxn modelId="{F58CAF38-78DC-472D-B1A5-F0DC1EB35FBD}" type="presParOf" srcId="{C8EBDB06-E924-422A-9EA1-918751191A0C}" destId="{68D338F8-BED9-475A-9B7C-C59B901303A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F68151-1686-4A6C-BCF9-BEF4ED24831D}">
      <dsp:nvSpPr>
        <dsp:cNvPr id="0" name=""/>
        <dsp:cNvSpPr/>
      </dsp:nvSpPr>
      <dsp:spPr>
        <a:xfrm>
          <a:off x="2571" y="1182419"/>
          <a:ext cx="2507456" cy="7200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500" kern="1200" dirty="0" smtClean="0"/>
            <a:t>Expert</a:t>
          </a:r>
          <a:endParaRPr lang="nl-NL" sz="2500" kern="1200" dirty="0"/>
        </a:p>
      </dsp:txBody>
      <dsp:txXfrm>
        <a:off x="2571" y="1182419"/>
        <a:ext cx="2507456" cy="720000"/>
      </dsp:txXfrm>
    </dsp:sp>
    <dsp:sp modelId="{32F3A5D6-59D7-42D9-B757-C3B6BAE2D47F}">
      <dsp:nvSpPr>
        <dsp:cNvPr id="0" name=""/>
        <dsp:cNvSpPr/>
      </dsp:nvSpPr>
      <dsp:spPr>
        <a:xfrm>
          <a:off x="2571" y="1902419"/>
          <a:ext cx="2507456" cy="1441125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2500" kern="1200" dirty="0" smtClean="0"/>
            <a:t>diagnose</a:t>
          </a:r>
          <a:endParaRPr lang="nl-NL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2500" kern="1200" dirty="0" smtClean="0"/>
            <a:t>oplossing</a:t>
          </a:r>
          <a:endParaRPr lang="nl-NL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2500" kern="1200" dirty="0" smtClean="0"/>
            <a:t>informatie</a:t>
          </a:r>
          <a:endParaRPr lang="nl-NL" sz="2500" kern="1200" dirty="0"/>
        </a:p>
      </dsp:txBody>
      <dsp:txXfrm>
        <a:off x="2571" y="1902419"/>
        <a:ext cx="2507456" cy="1441125"/>
      </dsp:txXfrm>
    </dsp:sp>
    <dsp:sp modelId="{5A32435B-C26C-4BAA-A9AF-A5123A254F52}">
      <dsp:nvSpPr>
        <dsp:cNvPr id="0" name=""/>
        <dsp:cNvSpPr/>
      </dsp:nvSpPr>
      <dsp:spPr>
        <a:xfrm>
          <a:off x="2861071" y="1182419"/>
          <a:ext cx="2507456" cy="720000"/>
        </a:xfrm>
        <a:prstGeom prst="rect">
          <a:avLst/>
        </a:prstGeom>
        <a:solidFill>
          <a:schemeClr val="accent4">
            <a:hueOff val="5571488"/>
            <a:satOff val="19812"/>
            <a:lumOff val="44804"/>
            <a:alphaOff val="0"/>
          </a:schemeClr>
        </a:solidFill>
        <a:ln w="25400" cap="flat" cmpd="sng" algn="ctr">
          <a:solidFill>
            <a:schemeClr val="accent4">
              <a:hueOff val="5571488"/>
              <a:satOff val="19812"/>
              <a:lumOff val="4480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500" kern="1200" dirty="0" smtClean="0"/>
            <a:t>Ouder</a:t>
          </a:r>
          <a:endParaRPr lang="nl-NL" sz="2500" kern="1200" dirty="0"/>
        </a:p>
      </dsp:txBody>
      <dsp:txXfrm>
        <a:off x="2861071" y="1182419"/>
        <a:ext cx="2507456" cy="720000"/>
      </dsp:txXfrm>
    </dsp:sp>
    <dsp:sp modelId="{D5F59AB7-27A1-4223-B421-CD774214734E}">
      <dsp:nvSpPr>
        <dsp:cNvPr id="0" name=""/>
        <dsp:cNvSpPr/>
      </dsp:nvSpPr>
      <dsp:spPr>
        <a:xfrm>
          <a:off x="2861071" y="1902419"/>
          <a:ext cx="2507456" cy="1441125"/>
        </a:xfrm>
        <a:prstGeom prst="rect">
          <a:avLst/>
        </a:prstGeom>
        <a:solidFill>
          <a:schemeClr val="accent4">
            <a:tint val="40000"/>
            <a:alpha val="90000"/>
            <a:hueOff val="5577458"/>
            <a:satOff val="19029"/>
            <a:lumOff val="8139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5577458"/>
              <a:satOff val="19029"/>
              <a:lumOff val="81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2500" kern="1200" dirty="0" smtClean="0"/>
            <a:t>suggesties</a:t>
          </a:r>
          <a:endParaRPr lang="nl-NL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2500" kern="1200" dirty="0" smtClean="0"/>
            <a:t>vaardigheden</a:t>
          </a:r>
          <a:endParaRPr lang="nl-NL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2500" kern="1200" dirty="0" smtClean="0"/>
            <a:t>leren</a:t>
          </a:r>
          <a:endParaRPr lang="nl-NL" sz="2500" kern="1200" dirty="0"/>
        </a:p>
      </dsp:txBody>
      <dsp:txXfrm>
        <a:off x="2861071" y="1902419"/>
        <a:ext cx="2507456" cy="1441125"/>
      </dsp:txXfrm>
    </dsp:sp>
    <dsp:sp modelId="{BE85C711-22BD-46E1-A065-2F8A22B97956}">
      <dsp:nvSpPr>
        <dsp:cNvPr id="0" name=""/>
        <dsp:cNvSpPr/>
      </dsp:nvSpPr>
      <dsp:spPr>
        <a:xfrm>
          <a:off x="5719571" y="1182419"/>
          <a:ext cx="2507456" cy="720000"/>
        </a:xfrm>
        <a:prstGeom prst="rect">
          <a:avLst/>
        </a:prstGeom>
        <a:solidFill>
          <a:schemeClr val="accent4">
            <a:hueOff val="11142976"/>
            <a:satOff val="39624"/>
            <a:lumOff val="89608"/>
            <a:alphaOff val="0"/>
          </a:schemeClr>
        </a:solidFill>
        <a:ln w="25400" cap="flat" cmpd="sng" algn="ctr">
          <a:solidFill>
            <a:schemeClr val="accent4">
              <a:hueOff val="11142976"/>
              <a:satOff val="39624"/>
              <a:lumOff val="896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500" kern="1200" dirty="0" smtClean="0">
              <a:solidFill>
                <a:schemeClr val="bg2"/>
              </a:solidFill>
            </a:rPr>
            <a:t>Context</a:t>
          </a:r>
          <a:endParaRPr lang="nl-NL" sz="2500" kern="1200" dirty="0">
            <a:solidFill>
              <a:schemeClr val="bg2"/>
            </a:solidFill>
          </a:endParaRPr>
        </a:p>
      </dsp:txBody>
      <dsp:txXfrm>
        <a:off x="5719571" y="1182419"/>
        <a:ext cx="2507456" cy="720000"/>
      </dsp:txXfrm>
    </dsp:sp>
    <dsp:sp modelId="{68D338F8-BED9-475A-9B7C-C59B901303AA}">
      <dsp:nvSpPr>
        <dsp:cNvPr id="0" name=""/>
        <dsp:cNvSpPr/>
      </dsp:nvSpPr>
      <dsp:spPr>
        <a:xfrm>
          <a:off x="5719571" y="1902419"/>
          <a:ext cx="2507456" cy="1441125"/>
        </a:xfrm>
        <a:prstGeom prst="rect">
          <a:avLst/>
        </a:prstGeom>
        <a:solidFill>
          <a:schemeClr val="accent4">
            <a:tint val="40000"/>
            <a:alpha val="90000"/>
            <a:hueOff val="11154917"/>
            <a:satOff val="38059"/>
            <a:lumOff val="16277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11154917"/>
              <a:satOff val="38059"/>
              <a:lumOff val="162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2500" kern="1200" dirty="0" smtClean="0"/>
            <a:t>hulpbronnen</a:t>
          </a:r>
          <a:endParaRPr lang="nl-NL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2500" kern="1200" dirty="0" smtClean="0"/>
            <a:t>informele en formele steun</a:t>
          </a:r>
          <a:endParaRPr lang="nl-NL" sz="2500" kern="1200" dirty="0"/>
        </a:p>
      </dsp:txBody>
      <dsp:txXfrm>
        <a:off x="5719571" y="1902419"/>
        <a:ext cx="2507456" cy="14411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F68151-1686-4A6C-BCF9-BEF4ED24831D}">
      <dsp:nvSpPr>
        <dsp:cNvPr id="0" name=""/>
        <dsp:cNvSpPr/>
      </dsp:nvSpPr>
      <dsp:spPr>
        <a:xfrm>
          <a:off x="2571" y="817210"/>
          <a:ext cx="2507456" cy="100298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5816" tIns="174752" rIns="305816" bIns="174752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300" kern="1200" dirty="0" smtClean="0"/>
            <a:t>Expert</a:t>
          </a:r>
          <a:endParaRPr lang="nl-NL" sz="4300" kern="1200" dirty="0"/>
        </a:p>
      </dsp:txBody>
      <dsp:txXfrm>
        <a:off x="2571" y="817210"/>
        <a:ext cx="2507456" cy="1002982"/>
      </dsp:txXfrm>
    </dsp:sp>
    <dsp:sp modelId="{32F3A5D6-59D7-42D9-B757-C3B6BAE2D47F}">
      <dsp:nvSpPr>
        <dsp:cNvPr id="0" name=""/>
        <dsp:cNvSpPr/>
      </dsp:nvSpPr>
      <dsp:spPr>
        <a:xfrm>
          <a:off x="2571" y="1820192"/>
          <a:ext cx="2507456" cy="1888560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227584" bIns="256032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3200" i="1" kern="1200" dirty="0" smtClean="0"/>
            <a:t>CC</a:t>
          </a:r>
          <a:r>
            <a:rPr lang="nl-NL" sz="3200" kern="1200" dirty="0" smtClean="0"/>
            <a:t> = .06</a:t>
          </a:r>
          <a:endParaRPr lang="nl-NL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3200" i="1" kern="1200" dirty="0" smtClean="0"/>
            <a:t>p </a:t>
          </a:r>
          <a:r>
            <a:rPr lang="nl-NL" sz="3200" kern="1200" dirty="0" smtClean="0"/>
            <a:t>= .45</a:t>
          </a:r>
          <a:endParaRPr lang="nl-NL" sz="3200" kern="1200" dirty="0"/>
        </a:p>
      </dsp:txBody>
      <dsp:txXfrm>
        <a:off x="2571" y="1820192"/>
        <a:ext cx="2507456" cy="1888560"/>
      </dsp:txXfrm>
    </dsp:sp>
    <dsp:sp modelId="{5A32435B-C26C-4BAA-A9AF-A5123A254F52}">
      <dsp:nvSpPr>
        <dsp:cNvPr id="0" name=""/>
        <dsp:cNvSpPr/>
      </dsp:nvSpPr>
      <dsp:spPr>
        <a:xfrm>
          <a:off x="2861071" y="817210"/>
          <a:ext cx="2507456" cy="1002982"/>
        </a:xfrm>
        <a:prstGeom prst="rect">
          <a:avLst/>
        </a:prstGeom>
        <a:solidFill>
          <a:schemeClr val="accent4">
            <a:hueOff val="5571488"/>
            <a:satOff val="19812"/>
            <a:lumOff val="44804"/>
            <a:alphaOff val="0"/>
          </a:schemeClr>
        </a:solidFill>
        <a:ln w="25400" cap="flat" cmpd="sng" algn="ctr">
          <a:solidFill>
            <a:schemeClr val="accent4">
              <a:hueOff val="5571488"/>
              <a:satOff val="19812"/>
              <a:lumOff val="4480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5816" tIns="174752" rIns="305816" bIns="174752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300" kern="1200" dirty="0" smtClean="0"/>
            <a:t>Ouder</a:t>
          </a:r>
          <a:endParaRPr lang="nl-NL" sz="4300" kern="1200" dirty="0"/>
        </a:p>
      </dsp:txBody>
      <dsp:txXfrm>
        <a:off x="2861071" y="817210"/>
        <a:ext cx="2507456" cy="1002982"/>
      </dsp:txXfrm>
    </dsp:sp>
    <dsp:sp modelId="{D5F59AB7-27A1-4223-B421-CD774214734E}">
      <dsp:nvSpPr>
        <dsp:cNvPr id="0" name=""/>
        <dsp:cNvSpPr/>
      </dsp:nvSpPr>
      <dsp:spPr>
        <a:xfrm>
          <a:off x="2861071" y="1820192"/>
          <a:ext cx="2507456" cy="1888560"/>
        </a:xfrm>
        <a:prstGeom prst="rect">
          <a:avLst/>
        </a:prstGeom>
        <a:solidFill>
          <a:schemeClr val="accent4">
            <a:tint val="40000"/>
            <a:alpha val="90000"/>
            <a:hueOff val="5577458"/>
            <a:satOff val="19029"/>
            <a:lumOff val="8139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5577458"/>
              <a:satOff val="19029"/>
              <a:lumOff val="81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227584" bIns="256032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3200" i="1" kern="1200" dirty="0" smtClean="0"/>
            <a:t>CC</a:t>
          </a:r>
          <a:r>
            <a:rPr lang="nl-NL" sz="3200" kern="1200" dirty="0" smtClean="0"/>
            <a:t> = .12</a:t>
          </a:r>
          <a:endParaRPr lang="nl-NL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3200" i="1" kern="1200" dirty="0" smtClean="0"/>
            <a:t>p</a:t>
          </a:r>
          <a:r>
            <a:rPr lang="nl-NL" sz="3200" kern="1200" dirty="0" smtClean="0"/>
            <a:t> = .14</a:t>
          </a:r>
          <a:endParaRPr lang="nl-NL" sz="3200" kern="1200" dirty="0"/>
        </a:p>
      </dsp:txBody>
      <dsp:txXfrm>
        <a:off x="2861071" y="1820192"/>
        <a:ext cx="2507456" cy="1888560"/>
      </dsp:txXfrm>
    </dsp:sp>
    <dsp:sp modelId="{BE85C711-22BD-46E1-A065-2F8A22B97956}">
      <dsp:nvSpPr>
        <dsp:cNvPr id="0" name=""/>
        <dsp:cNvSpPr/>
      </dsp:nvSpPr>
      <dsp:spPr>
        <a:xfrm>
          <a:off x="5719571" y="817210"/>
          <a:ext cx="2507456" cy="1002982"/>
        </a:xfrm>
        <a:prstGeom prst="rect">
          <a:avLst/>
        </a:prstGeom>
        <a:solidFill>
          <a:schemeClr val="accent4">
            <a:hueOff val="11142976"/>
            <a:satOff val="39624"/>
            <a:lumOff val="89608"/>
            <a:alphaOff val="0"/>
          </a:schemeClr>
        </a:solidFill>
        <a:ln w="25400" cap="flat" cmpd="sng" algn="ctr">
          <a:solidFill>
            <a:schemeClr val="accent4">
              <a:hueOff val="11142976"/>
              <a:satOff val="39624"/>
              <a:lumOff val="896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5816" tIns="174752" rIns="305816" bIns="174752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300" kern="1200" dirty="0" smtClean="0">
              <a:solidFill>
                <a:schemeClr val="bg2"/>
              </a:solidFill>
            </a:rPr>
            <a:t>Context</a:t>
          </a:r>
          <a:endParaRPr lang="nl-NL" sz="4300" kern="1200" dirty="0">
            <a:solidFill>
              <a:schemeClr val="bg2"/>
            </a:solidFill>
          </a:endParaRPr>
        </a:p>
      </dsp:txBody>
      <dsp:txXfrm>
        <a:off x="5719571" y="817210"/>
        <a:ext cx="2507456" cy="1002982"/>
      </dsp:txXfrm>
    </dsp:sp>
    <dsp:sp modelId="{68D338F8-BED9-475A-9B7C-C59B901303AA}">
      <dsp:nvSpPr>
        <dsp:cNvPr id="0" name=""/>
        <dsp:cNvSpPr/>
      </dsp:nvSpPr>
      <dsp:spPr>
        <a:xfrm>
          <a:off x="5719571" y="1820192"/>
          <a:ext cx="2507456" cy="1888560"/>
        </a:xfrm>
        <a:prstGeom prst="rect">
          <a:avLst/>
        </a:prstGeom>
        <a:solidFill>
          <a:schemeClr val="accent4">
            <a:tint val="40000"/>
            <a:alpha val="90000"/>
            <a:hueOff val="11154917"/>
            <a:satOff val="38059"/>
            <a:lumOff val="16277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11154917"/>
              <a:satOff val="38059"/>
              <a:lumOff val="162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227584" bIns="256032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3200" i="1" kern="1200" dirty="0" smtClean="0"/>
            <a:t>CC</a:t>
          </a:r>
          <a:r>
            <a:rPr lang="nl-NL" sz="3200" kern="1200" dirty="0" smtClean="0"/>
            <a:t> = .01</a:t>
          </a:r>
          <a:endParaRPr lang="nl-NL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3200" i="1" kern="1200" dirty="0" smtClean="0"/>
            <a:t>p</a:t>
          </a:r>
          <a:r>
            <a:rPr lang="nl-NL" sz="3200" kern="1200" dirty="0" smtClean="0"/>
            <a:t> = .89</a:t>
          </a:r>
          <a:endParaRPr lang="nl-NL" sz="3200" kern="1200" dirty="0"/>
        </a:p>
      </dsp:txBody>
      <dsp:txXfrm>
        <a:off x="5719571" y="1820192"/>
        <a:ext cx="2507456" cy="18885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F68151-1686-4A6C-BCF9-BEF4ED24831D}">
      <dsp:nvSpPr>
        <dsp:cNvPr id="0" name=""/>
        <dsp:cNvSpPr/>
      </dsp:nvSpPr>
      <dsp:spPr>
        <a:xfrm>
          <a:off x="40" y="7491"/>
          <a:ext cx="3845569" cy="5472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000" kern="1200" dirty="0" smtClean="0"/>
            <a:t>De expert…</a:t>
          </a:r>
          <a:endParaRPr lang="nl-NL" sz="2000" kern="1200" dirty="0"/>
        </a:p>
      </dsp:txBody>
      <dsp:txXfrm>
        <a:off x="40" y="7491"/>
        <a:ext cx="3845569" cy="547200"/>
      </dsp:txXfrm>
    </dsp:sp>
    <dsp:sp modelId="{32F3A5D6-59D7-42D9-B757-C3B6BAE2D47F}">
      <dsp:nvSpPr>
        <dsp:cNvPr id="0" name=""/>
        <dsp:cNvSpPr/>
      </dsp:nvSpPr>
      <dsp:spPr>
        <a:xfrm>
          <a:off x="40" y="554691"/>
          <a:ext cx="3845569" cy="3963779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2400" i="1" kern="1200" dirty="0" smtClean="0"/>
            <a:t>… definieert het probleem:</a:t>
          </a:r>
          <a:endParaRPr lang="nl-NL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2400" i="1" kern="1200" dirty="0" smtClean="0">
              <a:solidFill>
                <a:srgbClr val="CC9900"/>
              </a:solidFill>
            </a:rPr>
            <a:t>CC</a:t>
          </a:r>
          <a:r>
            <a:rPr lang="nl-NL" sz="2400" kern="1200" dirty="0" smtClean="0">
              <a:solidFill>
                <a:srgbClr val="CC9900"/>
              </a:solidFill>
            </a:rPr>
            <a:t> = .26 </a:t>
          </a:r>
          <a:r>
            <a:rPr lang="nl-NL" sz="2400" i="1" kern="1200" dirty="0" smtClean="0">
              <a:solidFill>
                <a:srgbClr val="CC9900"/>
              </a:solidFill>
            </a:rPr>
            <a:t>p</a:t>
          </a:r>
          <a:r>
            <a:rPr lang="nl-NL" sz="2400" kern="1200" dirty="0" smtClean="0">
              <a:solidFill>
                <a:srgbClr val="CC9900"/>
              </a:solidFill>
            </a:rPr>
            <a:t> = .00</a:t>
          </a:r>
          <a:endParaRPr lang="nl-NL" sz="2400" kern="1200" dirty="0">
            <a:solidFill>
              <a:srgbClr val="CC9900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2400" i="1" kern="1200" dirty="0" smtClean="0"/>
            <a:t>… dringt aan op professionele hulp:</a:t>
          </a:r>
          <a:endParaRPr lang="nl-NL" sz="2400" i="1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2400" i="1" kern="1200" dirty="0" smtClean="0">
              <a:solidFill>
                <a:srgbClr val="CC9900"/>
              </a:solidFill>
            </a:rPr>
            <a:t>CC</a:t>
          </a:r>
          <a:r>
            <a:rPr lang="nl-NL" sz="2400" kern="1200" dirty="0" smtClean="0">
              <a:solidFill>
                <a:srgbClr val="CC9900"/>
              </a:solidFill>
            </a:rPr>
            <a:t> = .28 </a:t>
          </a:r>
          <a:r>
            <a:rPr lang="nl-NL" sz="2400" i="1" kern="1200" dirty="0" smtClean="0">
              <a:solidFill>
                <a:srgbClr val="CC9900"/>
              </a:solidFill>
            </a:rPr>
            <a:t>p</a:t>
          </a:r>
          <a:r>
            <a:rPr lang="nl-NL" sz="2400" kern="1200" dirty="0" smtClean="0">
              <a:solidFill>
                <a:srgbClr val="CC9900"/>
              </a:solidFill>
            </a:rPr>
            <a:t> = .00</a:t>
          </a:r>
          <a:endParaRPr lang="nl-NL" sz="2400" kern="1200" dirty="0">
            <a:solidFill>
              <a:srgbClr val="CC9900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2400" i="1" kern="1200" dirty="0" smtClean="0"/>
            <a:t>… draagt de ouder op wat te doen:</a:t>
          </a:r>
          <a:endParaRPr lang="nl-NL" sz="2400" i="1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2400" i="1" kern="1200" dirty="0" smtClean="0">
              <a:solidFill>
                <a:srgbClr val="CC9900"/>
              </a:solidFill>
            </a:rPr>
            <a:t>CC</a:t>
          </a:r>
          <a:r>
            <a:rPr lang="nl-NL" sz="2400" kern="1200" dirty="0" smtClean="0">
              <a:solidFill>
                <a:srgbClr val="CC9900"/>
              </a:solidFill>
            </a:rPr>
            <a:t> = .17 </a:t>
          </a:r>
          <a:r>
            <a:rPr lang="nl-NL" sz="2400" i="1" kern="1200" dirty="0" smtClean="0">
              <a:solidFill>
                <a:srgbClr val="CC9900"/>
              </a:solidFill>
            </a:rPr>
            <a:t>p</a:t>
          </a:r>
          <a:r>
            <a:rPr lang="nl-NL" sz="2400" kern="1200" dirty="0" smtClean="0">
              <a:solidFill>
                <a:srgbClr val="CC9900"/>
              </a:solidFill>
            </a:rPr>
            <a:t> = .04</a:t>
          </a:r>
          <a:endParaRPr lang="nl-NL" sz="2400" kern="1200" dirty="0">
            <a:solidFill>
              <a:srgbClr val="CC9900"/>
            </a:solidFill>
          </a:endParaRP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nl-NL" sz="3200" kern="1200" dirty="0"/>
        </a:p>
      </dsp:txBody>
      <dsp:txXfrm>
        <a:off x="40" y="554691"/>
        <a:ext cx="3845569" cy="3963779"/>
      </dsp:txXfrm>
    </dsp:sp>
    <dsp:sp modelId="{BE85C711-22BD-46E1-A065-2F8A22B97956}">
      <dsp:nvSpPr>
        <dsp:cNvPr id="0" name=""/>
        <dsp:cNvSpPr/>
      </dsp:nvSpPr>
      <dsp:spPr>
        <a:xfrm>
          <a:off x="4383989" y="7491"/>
          <a:ext cx="3845569" cy="547200"/>
        </a:xfrm>
        <a:prstGeom prst="rect">
          <a:avLst/>
        </a:prstGeom>
        <a:solidFill>
          <a:schemeClr val="accent4">
            <a:hueOff val="11142976"/>
            <a:satOff val="39624"/>
            <a:lumOff val="89608"/>
            <a:alphaOff val="0"/>
          </a:schemeClr>
        </a:solidFill>
        <a:ln w="25400" cap="flat" cmpd="sng" algn="ctr">
          <a:solidFill>
            <a:schemeClr val="accent4">
              <a:hueOff val="11142976"/>
              <a:satOff val="39624"/>
              <a:lumOff val="896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900" kern="1200" dirty="0" smtClean="0">
              <a:solidFill>
                <a:schemeClr val="bg2"/>
              </a:solidFill>
            </a:rPr>
            <a:t>Context</a:t>
          </a:r>
          <a:endParaRPr lang="nl-NL" sz="1900" kern="1200" dirty="0">
            <a:solidFill>
              <a:schemeClr val="bg2"/>
            </a:solidFill>
          </a:endParaRPr>
        </a:p>
      </dsp:txBody>
      <dsp:txXfrm>
        <a:off x="4383989" y="7491"/>
        <a:ext cx="3845569" cy="547200"/>
      </dsp:txXfrm>
    </dsp:sp>
    <dsp:sp modelId="{68D338F8-BED9-475A-9B7C-C59B901303AA}">
      <dsp:nvSpPr>
        <dsp:cNvPr id="0" name=""/>
        <dsp:cNvSpPr/>
      </dsp:nvSpPr>
      <dsp:spPr>
        <a:xfrm>
          <a:off x="4383989" y="554691"/>
          <a:ext cx="3845569" cy="3963779"/>
        </a:xfrm>
        <a:prstGeom prst="rect">
          <a:avLst/>
        </a:prstGeom>
        <a:solidFill>
          <a:schemeClr val="accent4">
            <a:tint val="40000"/>
            <a:alpha val="90000"/>
            <a:hueOff val="11154917"/>
            <a:satOff val="38059"/>
            <a:lumOff val="16277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11154917"/>
              <a:satOff val="38059"/>
              <a:lumOff val="162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227584" bIns="256032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3200" i="1" kern="1200" dirty="0" smtClean="0"/>
            <a:t>De ouder vraagt naar (formele?) hulpbronnen</a:t>
          </a:r>
          <a:endParaRPr lang="nl-NL" sz="3200" kern="1200" dirty="0"/>
        </a:p>
      </dsp:txBody>
      <dsp:txXfrm>
        <a:off x="4383989" y="554691"/>
        <a:ext cx="3845569" cy="39637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1">
                <a:latin typeface="Fontys Frutiger" charset="0"/>
              </a:defRPr>
            </a:lvl1pPr>
          </a:lstStyle>
          <a:p>
            <a:endParaRPr lang="nl-NL"/>
          </a:p>
        </p:txBody>
      </p:sp>
      <p:sp>
        <p:nvSpPr>
          <p:cNvPr id="2519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1">
                <a:latin typeface="Fontys Frutiger" charset="0"/>
              </a:defRPr>
            </a:lvl1pPr>
          </a:lstStyle>
          <a:p>
            <a:fld id="{E08E4B52-91AD-CB47-9CF7-94E952E29DF2}" type="datetime1">
              <a:rPr lang="nl-NL" smtClean="0"/>
              <a:pPr/>
              <a:t>18-4-2014</a:t>
            </a:fld>
            <a:endParaRPr lang="nl-NL"/>
          </a:p>
        </p:txBody>
      </p:sp>
      <p:sp>
        <p:nvSpPr>
          <p:cNvPr id="2519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1">
                <a:latin typeface="Fontys Frutiger" charset="0"/>
              </a:defRPr>
            </a:lvl1pPr>
          </a:lstStyle>
          <a:p>
            <a:endParaRPr lang="nl-NL"/>
          </a:p>
        </p:txBody>
      </p:sp>
      <p:sp>
        <p:nvSpPr>
          <p:cNvPr id="2519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1">
                <a:latin typeface="Fontys Frutiger" charset="0"/>
              </a:defRPr>
            </a:lvl1pPr>
          </a:lstStyle>
          <a:p>
            <a:fld id="{3E9E5D1A-8207-F74E-847F-AC80C53CE032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91169603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charset="0"/>
              </a:defRPr>
            </a:lvl1pPr>
          </a:lstStyle>
          <a:p>
            <a:fld id="{B84C9008-6D53-5049-B516-F0DE16816FD9}" type="datetime1">
              <a:rPr lang="nl-NL" smtClean="0"/>
              <a:pPr/>
              <a:t>18-4-2014</a:t>
            </a:fld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charset="0"/>
              </a:defRPr>
            </a:lvl1pPr>
          </a:lstStyle>
          <a:p>
            <a:fld id="{A995DA3A-915F-4D4C-A97C-252687C1E639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40150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ppt-algsheet_NLvariant-witte-schaduw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20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1988840"/>
            <a:ext cx="8075240" cy="410790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835696" y="6381328"/>
            <a:ext cx="63367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Fontys Frutiger"/>
              </a:defRPr>
            </a:lvl1pPr>
          </a:lstStyle>
          <a:p>
            <a:pPr algn="r"/>
            <a:r>
              <a:rPr lang="nl-NL" dirty="0" smtClean="0"/>
              <a:t>Voettekst</a:t>
            </a:r>
            <a:endParaRPr lang="nl-NL" dirty="0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172400" y="6381328"/>
            <a:ext cx="5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Fontys Frutiger"/>
              </a:defRPr>
            </a:lvl1pPr>
          </a:lstStyle>
          <a:p>
            <a:fld id="{513CBD93-3318-4B48-B3BC-79E8361AB13D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6455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ppt-sheet2-NL_algemee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208"/>
          </a:xfrm>
          <a:prstGeom prst="rect">
            <a:avLst/>
          </a:prstGeom>
        </p:spPr>
      </p:pic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835696" y="6381328"/>
            <a:ext cx="63367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Fontys Frutiger"/>
              </a:defRPr>
            </a:lvl1pPr>
          </a:lstStyle>
          <a:p>
            <a:pPr algn="r"/>
            <a:r>
              <a:rPr lang="nl-NL" dirty="0" smtClean="0"/>
              <a:t>Voettekst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172400" y="6381328"/>
            <a:ext cx="5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Fontys Frutiger"/>
              </a:defRPr>
            </a:lvl1pPr>
          </a:lstStyle>
          <a:p>
            <a:fld id="{513CBD93-3318-4B48-B3BC-79E8361AB13D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835696" y="260648"/>
            <a:ext cx="6857256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8" name="Rectangle 4"/>
          <p:cNvSpPr>
            <a:spLocks noGrp="1" noChangeArrowheads="1"/>
          </p:cNvSpPr>
          <p:nvPr>
            <p:ph idx="1"/>
          </p:nvPr>
        </p:nvSpPr>
        <p:spPr bwMode="auto">
          <a:xfrm>
            <a:off x="533400" y="1988840"/>
            <a:ext cx="8153400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079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3400" y="1124744"/>
            <a:ext cx="8153400" cy="504056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835696" y="6381328"/>
            <a:ext cx="63367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Fontys Frutiger"/>
              </a:defRPr>
            </a:lvl1pPr>
          </a:lstStyle>
          <a:p>
            <a:pPr algn="r"/>
            <a:r>
              <a:rPr lang="nl-NL" dirty="0" smtClean="0"/>
              <a:t>Voettekst</a:t>
            </a:r>
            <a:endParaRPr lang="nl-NL" dirty="0"/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172400" y="6381328"/>
            <a:ext cx="5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Fontys Frutiger"/>
              </a:defRPr>
            </a:lvl1pPr>
          </a:lstStyle>
          <a:p>
            <a:fld id="{513CBD93-3318-4B48-B3BC-79E8361AB13D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5699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nl-NL" dirty="0" smtClean="0"/>
              <a:t>Voettekst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3CBD93-3318-4B48-B3BC-79E8361AB13D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5" name="Afbeelding 4" descr="ppt-DGsheet3-NL_studievoorl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943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ppt-volgsheet_NL-logoklein.jpg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208"/>
          </a:xfrm>
          <a:prstGeom prst="rect">
            <a:avLst/>
          </a:prstGeom>
        </p:spPr>
      </p:pic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835696" y="6381328"/>
            <a:ext cx="63367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 algn="r"/>
            <a:r>
              <a:rPr lang="nl-NL" dirty="0" smtClean="0"/>
              <a:t>Voettekst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172400" y="6381328"/>
            <a:ext cx="5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513CBD93-3318-4B48-B3BC-79E8361AB13D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32973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268760"/>
            <a:ext cx="8153400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/>
              <a:t>Klik</a:t>
            </a:r>
            <a:r>
              <a:rPr lang="en-US" dirty="0"/>
              <a:t> </a:t>
            </a:r>
            <a:r>
              <a:rPr lang="en-US" dirty="0" err="1"/>
              <a:t>om</a:t>
            </a:r>
            <a:r>
              <a:rPr lang="en-US" dirty="0"/>
              <a:t> de </a:t>
            </a:r>
            <a:r>
              <a:rPr lang="en-US" dirty="0" err="1"/>
              <a:t>tekststijl</a:t>
            </a:r>
            <a:r>
              <a:rPr lang="en-US" dirty="0"/>
              <a:t> van het model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bewerken</a:t>
            </a:r>
            <a:endParaRPr lang="en-US" dirty="0"/>
          </a:p>
          <a:p>
            <a:pPr lvl="1"/>
            <a:r>
              <a:rPr lang="en-US" dirty="0" err="1"/>
              <a:t>Tweede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Derde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Vierde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Vijfde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1" r:id="rId3"/>
    <p:sldLayoutId id="2147483660" r:id="rId4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 i="0">
          <a:solidFill>
            <a:srgbClr val="570076"/>
          </a:solidFill>
          <a:latin typeface="Arial"/>
          <a:ea typeface="+mj-ea"/>
          <a:cs typeface="Arial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570076"/>
          </a:solidFill>
          <a:latin typeface="Fontys Frutiger" charset="0"/>
          <a:ea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570076"/>
          </a:solidFill>
          <a:latin typeface="Fontys Frutiger" charset="0"/>
          <a:ea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570076"/>
          </a:solidFill>
          <a:latin typeface="Fontys Frutiger" charset="0"/>
          <a:ea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570076"/>
          </a:solidFill>
          <a:latin typeface="Fontys Frutiger" charset="0"/>
          <a:ea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570076"/>
          </a:solidFill>
          <a:latin typeface="Fontys Frutiger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570076"/>
          </a:solidFill>
          <a:latin typeface="Fontys Frutiger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570076"/>
          </a:solidFill>
          <a:latin typeface="Fontys Frutiger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570076"/>
          </a:solidFill>
          <a:latin typeface="Fontys Frutiger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b="0" i="0">
          <a:solidFill>
            <a:srgbClr val="570076"/>
          </a:solidFill>
          <a:latin typeface="Arial"/>
          <a:ea typeface="+mn-ea"/>
          <a:cs typeface="Arial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b="0" i="0">
          <a:solidFill>
            <a:srgbClr val="570076"/>
          </a:solidFill>
          <a:latin typeface="Arial"/>
          <a:ea typeface="+mn-ea"/>
          <a:cs typeface="Arial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b="0" i="0">
          <a:solidFill>
            <a:srgbClr val="570076"/>
          </a:solidFill>
          <a:latin typeface="Arial"/>
          <a:ea typeface="+mn-ea"/>
          <a:cs typeface="Arial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b="0" i="0">
          <a:solidFill>
            <a:srgbClr val="570076"/>
          </a:solidFill>
          <a:latin typeface="Arial"/>
          <a:ea typeface="+mn-ea"/>
          <a:cs typeface="Arial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0" i="0">
          <a:solidFill>
            <a:srgbClr val="570076"/>
          </a:solidFill>
          <a:latin typeface="Arial"/>
          <a:ea typeface="+mn-ea"/>
          <a:cs typeface="Arial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70076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70076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70076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570076"/>
          </a:solidFill>
          <a:latin typeface="+mn-lt"/>
          <a:ea typeface="+mn-ea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nl/url?sa=i&amp;rct=j&amp;q=&amp;esrc=s&amp;frm=1&amp;source=images&amp;cd=&amp;cad=rja&amp;uact=8&amp;docid=eMBCZ-DcDu_VlM&amp;tbnid=pHPvk44q4psmUM:&amp;ved=0CAUQjRw&amp;url=http%3A%2F%2Fwww.basisnederland.nl%2Fwebsite%2F%3Fpage_id%3D60&amp;ei=RzVRU-nrLMneOY37gPgK&amp;bvm=bv.65058239,d.ZWU&amp;psig=AFQjCNHgYw4l3bV2PBMKdJ53zqFlNzVeFQ&amp;ust=1397917333446014" TargetMode="External"/><Relationship Id="rId7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hyperlink" Target="http://www.google.nl/url?sa=i&amp;rct=j&amp;q=&amp;esrc=s&amp;frm=1&amp;source=images&amp;cd=&amp;cad=rja&amp;uact=8&amp;docid=JBMIqRCy91zKVM&amp;tbnid=vc49Vw6vuyc0EM:&amp;ved=0CAUQjRw&amp;url=http%3A%2F%2Fnl.123rf.com%2Fstock-photo%2Femail.html&amp;ei=dDVRU5HLCcasO9GRgdAN&amp;bvm=bv.65058239,d.ZWU&amp;psig=AFQjCNHgYw4l3bV2PBMKdJ53zqFlNzVeFQ&amp;ust=1397917333446014" TargetMode="Externa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59936" y="3025527"/>
            <a:ext cx="4392488" cy="3099792"/>
          </a:xfrm>
        </p:spPr>
        <p:txBody>
          <a:bodyPr/>
          <a:lstStyle/>
          <a:p>
            <a:r>
              <a:rPr lang="nl-NL" dirty="0" smtClean="0"/>
              <a:t>Verkeerd verbonden?</a:t>
            </a:r>
            <a:endParaRPr lang="nl-NL" dirty="0"/>
          </a:p>
        </p:txBody>
      </p:sp>
      <p:pic>
        <p:nvPicPr>
          <p:cNvPr id="3" name="Picture 2" descr="Meer informatie en inschrijven: www.han.nl/verkeerdverbond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124744"/>
            <a:ext cx="5584984" cy="1737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s://encrypted-tbn3.gstatic.com/images?q=tbn:ANd9GcTHOJLrvbug3Mhn20c9C3G9YFJLK1O8-Clnm9OzXzGNVsVHs39dcA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4297" y="3861048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://us.cdn4.123rf.com/168nwm/madmaxer/madmaxer1005/madmaxer100500062/6918050-3d-afbeelding-van-de-muis-van-de-computer-verbonden-met-e-mail-symbool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845421"/>
            <a:ext cx="120015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Gekromde verbindingslijn 5"/>
          <p:cNvCxnSpPr/>
          <p:nvPr/>
        </p:nvCxnSpPr>
        <p:spPr>
          <a:xfrm rot="10800000" flipH="1" flipV="1">
            <a:off x="2339752" y="4499794"/>
            <a:ext cx="4156280" cy="581769"/>
          </a:xfrm>
          <a:prstGeom prst="curvedConnector3">
            <a:avLst>
              <a:gd name="adj1" fmla="val 53626"/>
            </a:avLst>
          </a:prstGeom>
          <a:ln w="28575">
            <a:solidFill>
              <a:schemeClr val="bg1"/>
            </a:solidFill>
            <a:prstDash val="sys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pict_universiteitvanamsterdam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536" y="260648"/>
            <a:ext cx="1769021" cy="718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39022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lang="nl-NL" dirty="0"/>
              <a:t>Presentatie Conferentie Verkeerd verbonden HAN, 23 april </a:t>
            </a:r>
            <a:r>
              <a:rPr lang="nl-NL" dirty="0" smtClean="0"/>
              <a:t>2014</a:t>
            </a:r>
            <a:endParaRPr lang="nl-NL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3CBD93-3318-4B48-B3BC-79E8361AB13D}" type="slidenum">
              <a:rPr lang="nl-NL" smtClean="0"/>
              <a:pPr/>
              <a:t>10</a:t>
            </a:fld>
            <a:endParaRPr lang="nl-NL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Nader onderzoek: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Tevredenheid bij ouders en beroepskrachten is tóch hoog </a:t>
            </a:r>
          </a:p>
          <a:p>
            <a:pPr marL="0" indent="0" algn="r">
              <a:buNone/>
            </a:pPr>
            <a:r>
              <a:rPr lang="nl-NL" u="sng" dirty="0" smtClean="0"/>
              <a:t>Op schaal 1-5: </a:t>
            </a:r>
            <a:r>
              <a:rPr lang="nl-NL" i="1" u="sng" dirty="0" smtClean="0"/>
              <a:t>M</a:t>
            </a:r>
            <a:r>
              <a:rPr lang="nl-NL" u="sng" dirty="0" smtClean="0"/>
              <a:t> = 4.2 </a:t>
            </a:r>
            <a:r>
              <a:rPr lang="nl-NL" i="1" u="sng" dirty="0" err="1" smtClean="0"/>
              <a:t>sd</a:t>
            </a:r>
            <a:r>
              <a:rPr lang="nl-NL" u="sng" dirty="0" smtClean="0"/>
              <a:t> = .71</a:t>
            </a:r>
          </a:p>
          <a:p>
            <a:r>
              <a:rPr lang="nl-NL" dirty="0" smtClean="0"/>
              <a:t>Ouders rapporteren tóch meer zelfvertrouwen na advies</a:t>
            </a:r>
          </a:p>
          <a:p>
            <a:pPr marL="0" indent="0" algn="r">
              <a:buNone/>
            </a:pPr>
            <a:r>
              <a:rPr lang="nl-NL" i="1" u="sng" dirty="0" smtClean="0"/>
              <a:t>d = </a:t>
            </a:r>
            <a:r>
              <a:rPr lang="nl-NL" u="sng" dirty="0" smtClean="0"/>
              <a:t>0.33</a:t>
            </a:r>
            <a:r>
              <a:rPr lang="nl-NL" i="1" u="sng" dirty="0" smtClean="0"/>
              <a:t>, p = </a:t>
            </a:r>
            <a:r>
              <a:rPr lang="nl-NL" u="sng" dirty="0" smtClean="0"/>
              <a:t>&lt; .001</a:t>
            </a:r>
          </a:p>
        </p:txBody>
      </p:sp>
    </p:spTree>
    <p:extLst>
      <p:ext uri="{BB962C8B-B14F-4D97-AF65-F5344CB8AC3E}">
        <p14:creationId xmlns:p14="http://schemas.microsoft.com/office/powerpoint/2010/main" val="23115933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lang="nl-NL" smtClean="0"/>
              <a:t>Voettekst</a:t>
            </a:r>
            <a:endParaRPr lang="nl-NL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3CBD93-3318-4B48-B3BC-79E8361AB13D}" type="slidenum">
              <a:rPr lang="nl-NL" smtClean="0"/>
              <a:pPr/>
              <a:t>11</a:t>
            </a:fld>
            <a:endParaRPr lang="nl-NL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2195736" y="3140968"/>
            <a:ext cx="6491064" cy="3024336"/>
          </a:xfrm>
        </p:spPr>
        <p:txBody>
          <a:bodyPr/>
          <a:lstStyle/>
          <a:p>
            <a:pPr marL="0" indent="0">
              <a:buNone/>
            </a:pPr>
            <a:r>
              <a:rPr lang="nl-NL" dirty="0" smtClean="0"/>
              <a:t>Christa </a:t>
            </a:r>
            <a:r>
              <a:rPr lang="nl-NL" dirty="0" err="1" smtClean="0"/>
              <a:t>Nieuwboer</a:t>
            </a: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c.nieuwboer@fontys.nl</a:t>
            </a:r>
            <a:endParaRPr lang="nl-NL" dirty="0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2281" y="4223681"/>
            <a:ext cx="1804988" cy="1338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kstvak 6"/>
          <p:cNvSpPr txBox="1"/>
          <p:nvPr/>
        </p:nvSpPr>
        <p:spPr>
          <a:xfrm>
            <a:off x="2273969" y="5014980"/>
            <a:ext cx="2736304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nl-NL" sz="2800" dirty="0" smtClean="0">
                <a:solidFill>
                  <a:schemeClr val="bg1"/>
                </a:solidFill>
              </a:rPr>
              <a:t>@</a:t>
            </a:r>
            <a:r>
              <a:rPr lang="nl-NL" sz="2800" dirty="0" err="1" smtClean="0">
                <a:solidFill>
                  <a:schemeClr val="bg1"/>
                </a:solidFill>
              </a:rPr>
              <a:t>ParentInternet</a:t>
            </a:r>
            <a:endParaRPr lang="nl-NL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1776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nl-NL" dirty="0" smtClean="0"/>
              <a:t>Voettekst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3CBD93-3318-4B48-B3BC-79E8361AB13D}" type="slidenum">
              <a:rPr lang="nl-NL" smtClean="0"/>
              <a:pPr/>
              <a:t>12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30803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lang="nl-NL" dirty="0"/>
              <a:t>Presentatie Conferentie Verkeerd verbonden HAN, 23 april </a:t>
            </a:r>
            <a:r>
              <a:rPr lang="nl-NL" dirty="0" smtClean="0"/>
              <a:t>2014</a:t>
            </a:r>
            <a:endParaRPr lang="nl-NL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3CBD93-3318-4B48-B3BC-79E8361AB13D}" type="slidenum">
              <a:rPr lang="nl-NL" smtClean="0"/>
              <a:pPr/>
              <a:t>2</a:t>
            </a:fld>
            <a:endParaRPr lang="nl-NL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Artikel:</a:t>
            </a:r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683568" y="2132856"/>
            <a:ext cx="77768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nl-NL" dirty="0" err="1" smtClean="0"/>
              <a:t>Nieuwboer</a:t>
            </a:r>
            <a:r>
              <a:rPr lang="nl-NL" dirty="0" smtClean="0"/>
              <a:t>, C.C., </a:t>
            </a:r>
            <a:r>
              <a:rPr lang="nl-NL" dirty="0" err="1" smtClean="0"/>
              <a:t>Fukkink</a:t>
            </a:r>
            <a:r>
              <a:rPr lang="nl-NL" dirty="0" smtClean="0"/>
              <a:t>, R.G., Hermanns, J.M.A.</a:t>
            </a:r>
          </a:p>
          <a:p>
            <a:pPr marL="0" indent="0">
              <a:buNone/>
            </a:pPr>
            <a:endParaRPr lang="nl-NL" dirty="0"/>
          </a:p>
          <a:p>
            <a:pPr marL="0" indent="0" algn="ctr">
              <a:buNone/>
            </a:pPr>
            <a:r>
              <a:rPr lang="nl-NL" sz="3200" dirty="0" smtClean="0"/>
              <a:t>Practitioner </a:t>
            </a:r>
            <a:r>
              <a:rPr lang="nl-NL" sz="3200" dirty="0"/>
              <a:t>response </a:t>
            </a:r>
            <a:r>
              <a:rPr lang="nl-NL" sz="3200" dirty="0" err="1"/>
              <a:t>to</a:t>
            </a:r>
            <a:r>
              <a:rPr lang="nl-NL" sz="3200" dirty="0"/>
              <a:t> </a:t>
            </a:r>
            <a:r>
              <a:rPr lang="nl-NL" sz="3200" dirty="0" err="1"/>
              <a:t>parental</a:t>
            </a:r>
            <a:r>
              <a:rPr lang="nl-NL" sz="3200" dirty="0"/>
              <a:t> </a:t>
            </a:r>
            <a:r>
              <a:rPr lang="nl-NL" sz="3200" dirty="0" err="1"/>
              <a:t>need</a:t>
            </a:r>
            <a:r>
              <a:rPr lang="nl-NL" sz="3200" dirty="0"/>
              <a:t> </a:t>
            </a:r>
            <a:endParaRPr lang="nl-NL" sz="3200" dirty="0" smtClean="0"/>
          </a:p>
          <a:p>
            <a:pPr marL="0" indent="0" algn="ctr">
              <a:buNone/>
            </a:pPr>
            <a:r>
              <a:rPr lang="nl-NL" sz="3200" dirty="0" smtClean="0"/>
              <a:t>in </a:t>
            </a:r>
            <a:r>
              <a:rPr lang="nl-NL" sz="3200" dirty="0"/>
              <a:t>email </a:t>
            </a:r>
            <a:r>
              <a:rPr lang="nl-NL" sz="3200" dirty="0" err="1"/>
              <a:t>consultation</a:t>
            </a:r>
            <a:r>
              <a:rPr lang="nl-NL" sz="3200" dirty="0"/>
              <a:t>: </a:t>
            </a:r>
            <a:endParaRPr lang="nl-NL" sz="3200" dirty="0" smtClean="0"/>
          </a:p>
          <a:p>
            <a:pPr marL="0" indent="0" algn="ctr">
              <a:buNone/>
            </a:pPr>
            <a:r>
              <a:rPr lang="nl-NL" sz="3200" dirty="0" err="1" smtClean="0"/>
              <a:t>how</a:t>
            </a:r>
            <a:r>
              <a:rPr lang="nl-NL" sz="3200" dirty="0" smtClean="0"/>
              <a:t> </a:t>
            </a:r>
            <a:r>
              <a:rPr lang="nl-NL" sz="3200" dirty="0"/>
              <a:t>do </a:t>
            </a:r>
            <a:r>
              <a:rPr lang="nl-NL" sz="3200" dirty="0" err="1"/>
              <a:t>they</a:t>
            </a:r>
            <a:r>
              <a:rPr lang="nl-NL" sz="3200" dirty="0"/>
              <a:t> match?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i="1" dirty="0"/>
              <a:t>Child </a:t>
            </a:r>
            <a:r>
              <a:rPr lang="nl-NL" i="1" dirty="0" err="1"/>
              <a:t>and</a:t>
            </a:r>
            <a:r>
              <a:rPr lang="nl-NL" i="1" dirty="0"/>
              <a:t> </a:t>
            </a:r>
            <a:r>
              <a:rPr lang="nl-NL" i="1" dirty="0" err="1"/>
              <a:t>Youth</a:t>
            </a:r>
            <a:r>
              <a:rPr lang="nl-NL" i="1" dirty="0"/>
              <a:t> Forum, </a:t>
            </a:r>
            <a:r>
              <a:rPr lang="nl-NL" dirty="0" smtClean="0"/>
              <a:t>2014 in </a:t>
            </a:r>
            <a:r>
              <a:rPr lang="nl-NL" dirty="0" err="1" smtClean="0"/>
              <a:t>press</a:t>
            </a:r>
            <a:endParaRPr lang="nl-NL" dirty="0"/>
          </a:p>
          <a:p>
            <a:endParaRPr lang="nl-NL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880044"/>
            <a:ext cx="1804988" cy="1338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kstvak 7"/>
          <p:cNvSpPr txBox="1"/>
          <p:nvPr/>
        </p:nvSpPr>
        <p:spPr>
          <a:xfrm>
            <a:off x="4067944" y="5671343"/>
            <a:ext cx="2736304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nl-NL" sz="2800" dirty="0" smtClean="0">
                <a:solidFill>
                  <a:schemeClr val="bg1"/>
                </a:solidFill>
              </a:rPr>
              <a:t>@</a:t>
            </a:r>
            <a:r>
              <a:rPr lang="nl-NL" sz="2800" dirty="0" err="1" smtClean="0">
                <a:solidFill>
                  <a:schemeClr val="bg1"/>
                </a:solidFill>
              </a:rPr>
              <a:t>ParentInternet</a:t>
            </a:r>
            <a:endParaRPr lang="nl-NL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970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lang="nl-NL" smtClean="0"/>
              <a:t>Voettekst</a:t>
            </a:r>
            <a:endParaRPr lang="nl-NL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3CBD93-3318-4B48-B3BC-79E8361AB13D}" type="slidenum">
              <a:rPr lang="nl-NL" smtClean="0"/>
              <a:pPr/>
              <a:t>3</a:t>
            </a:fld>
            <a:endParaRPr lang="nl-NL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E-mailconsult: 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5" t="11806" r="-5854" b="11195"/>
          <a:stretch/>
        </p:blipFill>
        <p:spPr bwMode="auto">
          <a:xfrm>
            <a:off x="-6846" y="1844824"/>
            <a:ext cx="12774563" cy="5632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08465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lang="nl-NL" dirty="0"/>
              <a:t>Presentatie Conferentie Verkeerd verbonden HAN, 23 april </a:t>
            </a:r>
            <a:r>
              <a:rPr lang="nl-NL" dirty="0" smtClean="0"/>
              <a:t>2014</a:t>
            </a:r>
            <a:endParaRPr lang="nl-NL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3CBD93-3318-4B48-B3BC-79E8361AB13D}" type="slidenum">
              <a:rPr lang="nl-NL" smtClean="0"/>
              <a:pPr/>
              <a:t>4</a:t>
            </a:fld>
            <a:endParaRPr lang="nl-NL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Analyse</a:t>
            </a:r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683568" y="2132856"/>
            <a:ext cx="77768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nl-NL" dirty="0" smtClean="0"/>
              <a:t>E-mailconsult via </a:t>
            </a:r>
            <a:r>
              <a:rPr lang="nl-NL" dirty="0" err="1" smtClean="0"/>
              <a:t>CJG’s</a:t>
            </a:r>
            <a:r>
              <a:rPr lang="nl-NL" dirty="0" smtClean="0"/>
              <a:t>, </a:t>
            </a:r>
            <a:r>
              <a:rPr lang="nl-NL" dirty="0" err="1" smtClean="0"/>
              <a:t>GGD’s</a:t>
            </a:r>
            <a:r>
              <a:rPr lang="nl-NL" dirty="0" smtClean="0"/>
              <a:t>, particuliere opvoedbureaus</a:t>
            </a:r>
          </a:p>
          <a:p>
            <a:pPr marL="0" indent="0">
              <a:buNone/>
            </a:pPr>
            <a:r>
              <a:rPr lang="nl-NL" dirty="0" smtClean="0"/>
              <a:t>40 deelnemende beroepskrachten</a:t>
            </a:r>
          </a:p>
          <a:p>
            <a:pPr marL="0" indent="0">
              <a:buNone/>
            </a:pPr>
            <a:r>
              <a:rPr lang="nl-NL" dirty="0" smtClean="0"/>
              <a:t>Pedagogen, coaches, therapeuten, artsen, </a:t>
            </a:r>
            <a:r>
              <a:rPr lang="nl-NL" dirty="0" err="1" smtClean="0"/>
              <a:t>social</a:t>
            </a:r>
            <a:r>
              <a:rPr lang="nl-NL" dirty="0" smtClean="0"/>
              <a:t> </a:t>
            </a:r>
            <a:r>
              <a:rPr lang="nl-NL" dirty="0" err="1" smtClean="0"/>
              <a:t>workers</a:t>
            </a:r>
            <a:r>
              <a:rPr lang="nl-NL" dirty="0" smtClean="0"/>
              <a:t>…</a:t>
            </a:r>
          </a:p>
          <a:p>
            <a:pPr marL="0" indent="0">
              <a:buNone/>
            </a:pPr>
            <a:r>
              <a:rPr lang="nl-NL" dirty="0" smtClean="0"/>
              <a:t>3 maanden in 2012</a:t>
            </a: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Vragen en antwoorden (N = 129)</a:t>
            </a:r>
            <a:endParaRPr lang="nl-NL" dirty="0"/>
          </a:p>
          <a:p>
            <a:r>
              <a:rPr lang="nl-NL" dirty="0" smtClean="0"/>
              <a:t>Analyse door 3 onderzoekers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Codeerschema voor de vragen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Codeerschema voor de antwoorden</a:t>
            </a:r>
          </a:p>
        </p:txBody>
      </p:sp>
    </p:spTree>
    <p:extLst>
      <p:ext uri="{BB962C8B-B14F-4D97-AF65-F5344CB8AC3E}">
        <p14:creationId xmlns:p14="http://schemas.microsoft.com/office/powerpoint/2010/main" val="3163413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lang="nl-NL" dirty="0"/>
              <a:t>Presentatie Conferentie Verkeerd verbonden HAN, 23 april </a:t>
            </a:r>
            <a:r>
              <a:rPr lang="nl-NL" dirty="0" smtClean="0"/>
              <a:t>2014</a:t>
            </a:r>
            <a:endParaRPr lang="nl-NL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3CBD93-3318-4B48-B3BC-79E8361AB13D}" type="slidenum">
              <a:rPr lang="nl-NL" smtClean="0"/>
              <a:pPr/>
              <a:t>5</a:t>
            </a:fld>
            <a:endParaRPr lang="nl-NL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Typologie:</a:t>
            </a:r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683568" y="2132856"/>
            <a:ext cx="7776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nl-NL" dirty="0" smtClean="0"/>
              <a:t>Tekst</a:t>
            </a:r>
            <a:endParaRPr lang="nl-NL" dirty="0"/>
          </a:p>
          <a:p>
            <a:endParaRPr lang="nl-NL" dirty="0"/>
          </a:p>
        </p:txBody>
      </p:sp>
      <p:graphicFrame>
        <p:nvGraphicFramePr>
          <p:cNvPr id="7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595754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158908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lang="nl-NL" dirty="0"/>
              <a:t>Presentatie Conferentie Verkeerd verbonden HAN, 23 april </a:t>
            </a:r>
            <a:r>
              <a:rPr lang="nl-NL" dirty="0" smtClean="0"/>
              <a:t>2014</a:t>
            </a:r>
            <a:endParaRPr lang="nl-NL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3CBD93-3318-4B48-B3BC-79E8361AB13D}" type="slidenum">
              <a:rPr lang="nl-NL" smtClean="0"/>
              <a:pPr/>
              <a:t>6</a:t>
            </a:fld>
            <a:endParaRPr lang="nl-NL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Na analyse</a:t>
            </a:r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683568" y="2132856"/>
            <a:ext cx="7776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nl-NL" dirty="0" smtClean="0"/>
              <a:t>Tekst</a:t>
            </a:r>
            <a:endParaRPr lang="nl-NL" dirty="0"/>
          </a:p>
          <a:p>
            <a:endParaRPr lang="nl-NL" dirty="0"/>
          </a:p>
        </p:txBody>
      </p:sp>
      <p:graphicFrame>
        <p:nvGraphicFramePr>
          <p:cNvPr id="8" name="Tijdelijke aanduiding voor inhoud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4153608"/>
              </p:ext>
            </p:extLst>
          </p:nvPr>
        </p:nvGraphicFramePr>
        <p:xfrm>
          <a:off x="179512" y="2348880"/>
          <a:ext cx="7488832" cy="41041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393353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lang="nl-NL" dirty="0" smtClean="0"/>
              <a:t>Presentatie Conferentie Verkeerd verbonden HAN, 23 april 2014</a:t>
            </a:r>
            <a:endParaRPr lang="nl-NL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3CBD93-3318-4B48-B3BC-79E8361AB13D}" type="slidenum">
              <a:rPr lang="nl-NL" smtClean="0"/>
              <a:pPr/>
              <a:t>7</a:t>
            </a:fld>
            <a:endParaRPr lang="nl-NL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Correlaties vraag en antwoord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467544" y="5589240"/>
            <a:ext cx="8153400" cy="720080"/>
          </a:xfrm>
        </p:spPr>
        <p:txBody>
          <a:bodyPr/>
          <a:lstStyle/>
          <a:p>
            <a:pPr marL="0" indent="0">
              <a:buNone/>
            </a:pPr>
            <a:r>
              <a:rPr lang="nl-NL" dirty="0" smtClean="0"/>
              <a:t>Geen significante verbanden gevonden…</a:t>
            </a:r>
            <a:endParaRPr lang="nl-NL" dirty="0"/>
          </a:p>
        </p:txBody>
      </p:sp>
      <p:graphicFrame>
        <p:nvGraphicFramePr>
          <p:cNvPr id="6" name="Tijdelijke aanduiding voor inhoud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045642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570652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lang="nl-NL" dirty="0" smtClean="0"/>
              <a:t>Presentatie Conferentie Verkeerd verbonden HAN, 23 april 2014</a:t>
            </a:r>
            <a:endParaRPr lang="nl-NL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3CBD93-3318-4B48-B3BC-79E8361AB13D}" type="slidenum">
              <a:rPr lang="nl-NL" smtClean="0"/>
              <a:pPr/>
              <a:t>8</a:t>
            </a:fld>
            <a:endParaRPr lang="nl-NL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Correlaties vraag en antwoord</a:t>
            </a:r>
            <a:endParaRPr lang="nl-NL" dirty="0"/>
          </a:p>
        </p:txBody>
      </p:sp>
      <p:graphicFrame>
        <p:nvGraphicFramePr>
          <p:cNvPr id="6" name="Tijdelijke aanduiding voor inhoud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264832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069607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lang="nl-NL" dirty="0"/>
              <a:t>Presentatie Conferentie Verkeerd verbonden HAN, 23 april </a:t>
            </a:r>
            <a:r>
              <a:rPr lang="nl-NL" dirty="0" smtClean="0"/>
              <a:t>2014</a:t>
            </a:r>
            <a:endParaRPr lang="nl-NL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13CBD93-3318-4B48-B3BC-79E8361AB13D}" type="slidenum">
              <a:rPr lang="nl-NL" smtClean="0"/>
              <a:pPr/>
              <a:t>9</a:t>
            </a:fld>
            <a:endParaRPr lang="nl-NL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Discussie: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Is er sprake van een </a:t>
            </a:r>
            <a:r>
              <a:rPr lang="nl-NL" dirty="0" err="1" smtClean="0"/>
              <a:t>mismatch</a:t>
            </a:r>
            <a:r>
              <a:rPr lang="nl-NL" dirty="0" smtClean="0"/>
              <a:t>?</a:t>
            </a:r>
          </a:p>
          <a:p>
            <a:r>
              <a:rPr lang="nl-NL" dirty="0" smtClean="0"/>
              <a:t>Ouders vaker prevalent</a:t>
            </a:r>
          </a:p>
          <a:p>
            <a:r>
              <a:rPr lang="nl-NL" dirty="0" smtClean="0"/>
              <a:t>Beroepskrachten spreiden</a:t>
            </a:r>
          </a:p>
          <a:p>
            <a:endParaRPr lang="nl-NL" dirty="0"/>
          </a:p>
          <a:p>
            <a:r>
              <a:rPr lang="nl-NL" dirty="0" smtClean="0"/>
              <a:t>Kwaliteit…???</a:t>
            </a:r>
          </a:p>
          <a:p>
            <a:r>
              <a:rPr lang="nl-NL" dirty="0" smtClean="0"/>
              <a:t>Hoe belangrijk is de match…???</a:t>
            </a:r>
          </a:p>
        </p:txBody>
      </p:sp>
    </p:spTree>
    <p:extLst>
      <p:ext uri="{BB962C8B-B14F-4D97-AF65-F5344CB8AC3E}">
        <p14:creationId xmlns:p14="http://schemas.microsoft.com/office/powerpoint/2010/main" val="2566042700"/>
      </p:ext>
    </p:extLst>
  </p:cSld>
  <p:clrMapOvr>
    <a:masterClrMapping/>
  </p:clrMapOvr>
</p:sld>
</file>

<file path=ppt/theme/theme1.xml><?xml version="1.0" encoding="utf-8"?>
<a:theme xmlns:a="http://schemas.openxmlformats.org/drawingml/2006/main" name="Fontys Presentatie NL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Fontys Frutiger"/>
        <a:ea typeface="ＭＳ Ｐゴシック"/>
        <a:cs typeface=""/>
      </a:majorFont>
      <a:minorFont>
        <a:latin typeface="Fontys Frutiger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64108D1C3E0174AAF2DAE51D9DE7EC2" ma:contentTypeVersion="0" ma:contentTypeDescription="Een nieuw document maken." ma:contentTypeScope="" ma:versionID="e24f76d7c4ba8d44ff0599311245dd71">
  <xsd:schema xmlns:xsd="http://www.w3.org/2001/XMLSchema" xmlns:p="http://schemas.microsoft.com/office/2006/metadata/properties" targetNamespace="http://schemas.microsoft.com/office/2006/metadata/properties" ma:root="true" ma:fieldsID="b118b0825d757084c8d1e1ffd33f200c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 ma:readOnly="tru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8B8BF6AE-9400-49DD-98D8-97D1A0891995}">
  <ds:schemaRefs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purl.org/dc/terms/"/>
    <ds:schemaRef ds:uri="http://www.w3.org/XML/1998/namespace"/>
    <ds:schemaRef ds:uri="http://schemas.openxmlformats.org/package/2006/metadata/core-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C1E55C19-5E08-4FB3-81E8-171745C06D9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33DC635-E260-4DBA-B96B-AB700560305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PP_Algemeen_FONTYS_NL</Template>
  <TotalTime>61</TotalTime>
  <Words>358</Words>
  <Application>Microsoft Office PowerPoint</Application>
  <PresentationFormat>Diavoorstelling (4:3)</PresentationFormat>
  <Paragraphs>94</Paragraphs>
  <Slides>12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3" baseType="lpstr">
      <vt:lpstr>Fontys Presentatie NL</vt:lpstr>
      <vt:lpstr>Verkeerd verbonden?</vt:lpstr>
      <vt:lpstr>Artikel:</vt:lpstr>
      <vt:lpstr>E-mailconsult: </vt:lpstr>
      <vt:lpstr>Analyse</vt:lpstr>
      <vt:lpstr>Typologie:</vt:lpstr>
      <vt:lpstr>Na analyse</vt:lpstr>
      <vt:lpstr>Correlaties vraag en antwoord</vt:lpstr>
      <vt:lpstr>Correlaties vraag en antwoord</vt:lpstr>
      <vt:lpstr>Discussie:</vt:lpstr>
      <vt:lpstr>Nader onderzoek:</vt:lpstr>
      <vt:lpstr>PowerPoint-presentatie</vt:lpstr>
      <vt:lpstr>PowerPoint-presentatie</vt:lpstr>
    </vt:vector>
  </TitlesOfParts>
  <Company>Fontys Hogescholen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Verkeerd verbonden?</dc:title>
  <dc:creator>Nieuwboer,Christa C.C.</dc:creator>
  <cp:lastModifiedBy>Nieuwboer,Christa C.C.</cp:lastModifiedBy>
  <cp:revision>10</cp:revision>
  <cp:lastPrinted>2011-11-24T10:32:44Z</cp:lastPrinted>
  <dcterms:created xsi:type="dcterms:W3CDTF">2014-04-18T14:25:42Z</dcterms:created>
  <dcterms:modified xsi:type="dcterms:W3CDTF">2014-04-18T15:27:29Z</dcterms:modified>
</cp:coreProperties>
</file>