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7" r:id="rId5"/>
    <p:sldId id="301" r:id="rId6"/>
    <p:sldId id="273" r:id="rId7"/>
    <p:sldId id="274" r:id="rId8"/>
    <p:sldId id="307" r:id="rId9"/>
    <p:sldId id="259" r:id="rId10"/>
    <p:sldId id="275" r:id="rId11"/>
    <p:sldId id="278" r:id="rId12"/>
    <p:sldId id="279" r:id="rId13"/>
    <p:sldId id="300" r:id="rId14"/>
    <p:sldId id="281" r:id="rId15"/>
    <p:sldId id="282" r:id="rId16"/>
    <p:sldId id="288" r:id="rId17"/>
    <p:sldId id="260" r:id="rId18"/>
    <p:sldId id="296" r:id="rId19"/>
    <p:sldId id="262" r:id="rId20"/>
    <p:sldId id="263" r:id="rId21"/>
    <p:sldId id="294" r:id="rId22"/>
    <p:sldId id="295" r:id="rId23"/>
    <p:sldId id="261" r:id="rId24"/>
    <p:sldId id="277" r:id="rId25"/>
    <p:sldId id="258" r:id="rId26"/>
    <p:sldId id="257" r:id="rId27"/>
    <p:sldId id="291" r:id="rId28"/>
    <p:sldId id="292" r:id="rId29"/>
    <p:sldId id="302" r:id="rId30"/>
    <p:sldId id="304" r:id="rId31"/>
    <p:sldId id="305" r:id="rId32"/>
    <p:sldId id="306" r:id="rId3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FF60BF-3691-4800-B82B-FF4D547D5E02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l-NL"/>
        </a:p>
      </dgm:t>
    </dgm:pt>
    <dgm:pt modelId="{35CC20EC-715E-4540-A627-A74209428DA3}">
      <dgm:prSet phldrT="[Tekst]"/>
      <dgm:spPr/>
      <dgm:t>
        <a:bodyPr/>
        <a:lstStyle/>
        <a:p>
          <a:r>
            <a:rPr lang="nl-NL"/>
            <a:t>Online tools</a:t>
          </a:r>
        </a:p>
      </dgm:t>
    </dgm:pt>
    <dgm:pt modelId="{A63E5BE4-9AF4-4761-A88F-0DCA531C7C2C}" type="parTrans" cxnId="{963496F4-D3DA-4475-A3E1-679268537546}">
      <dgm:prSet/>
      <dgm:spPr/>
      <dgm:t>
        <a:bodyPr/>
        <a:lstStyle/>
        <a:p>
          <a:endParaRPr lang="nl-NL"/>
        </a:p>
      </dgm:t>
    </dgm:pt>
    <dgm:pt modelId="{AD66DCF0-AB49-414B-BF83-B51647FA818A}" type="sibTrans" cxnId="{963496F4-D3DA-4475-A3E1-679268537546}">
      <dgm:prSet/>
      <dgm:spPr/>
      <dgm:t>
        <a:bodyPr/>
        <a:lstStyle/>
        <a:p>
          <a:endParaRPr lang="nl-NL"/>
        </a:p>
      </dgm:t>
    </dgm:pt>
    <dgm:pt modelId="{27116980-B800-4AAC-89D1-EE4EA3567FE6}">
      <dgm:prSet phldrT="[Tekst]"/>
      <dgm:spPr/>
      <dgm:t>
        <a:bodyPr/>
        <a:lstStyle/>
        <a:p>
          <a:r>
            <a:rPr lang="nl-NL"/>
            <a:t>Online communicatie</a:t>
          </a:r>
        </a:p>
      </dgm:t>
    </dgm:pt>
    <dgm:pt modelId="{6AAF6944-0A90-4DFC-B488-5220AF0F6D39}" type="parTrans" cxnId="{07C252BB-7D5D-4239-AFC6-49EDB69C4A0C}">
      <dgm:prSet/>
      <dgm:spPr/>
      <dgm:t>
        <a:bodyPr/>
        <a:lstStyle/>
        <a:p>
          <a:endParaRPr lang="nl-NL"/>
        </a:p>
      </dgm:t>
    </dgm:pt>
    <dgm:pt modelId="{4C7C1F21-544C-4FEF-9CD5-B3F1E6A074D0}" type="sibTrans" cxnId="{07C252BB-7D5D-4239-AFC6-49EDB69C4A0C}">
      <dgm:prSet/>
      <dgm:spPr/>
      <dgm:t>
        <a:bodyPr/>
        <a:lstStyle/>
        <a:p>
          <a:endParaRPr lang="nl-NL"/>
        </a:p>
      </dgm:t>
    </dgm:pt>
    <dgm:pt modelId="{4A7B3C1A-BDED-4B2C-8699-B7458416EDED}">
      <dgm:prSet phldrT="[Tekst]"/>
      <dgm:spPr/>
      <dgm:t>
        <a:bodyPr/>
        <a:lstStyle/>
        <a:p>
          <a:r>
            <a:rPr lang="nl-NL"/>
            <a:t>Internet interventies</a:t>
          </a:r>
        </a:p>
      </dgm:t>
    </dgm:pt>
    <dgm:pt modelId="{678AD3D6-F8D3-4F4C-BF80-AC1C6FFFEF5F}" type="parTrans" cxnId="{3F3B19DA-908D-48A4-AA0F-70225C8953A2}">
      <dgm:prSet/>
      <dgm:spPr/>
      <dgm:t>
        <a:bodyPr/>
        <a:lstStyle/>
        <a:p>
          <a:endParaRPr lang="nl-NL"/>
        </a:p>
      </dgm:t>
    </dgm:pt>
    <dgm:pt modelId="{C61B880D-5A1D-4E40-94D6-A09923DA49DB}" type="sibTrans" cxnId="{3F3B19DA-908D-48A4-AA0F-70225C8953A2}">
      <dgm:prSet/>
      <dgm:spPr/>
      <dgm:t>
        <a:bodyPr/>
        <a:lstStyle/>
        <a:p>
          <a:endParaRPr lang="nl-NL"/>
        </a:p>
      </dgm:t>
    </dgm:pt>
    <dgm:pt modelId="{8C64AE57-AC3A-475E-91B7-7815967DD797}">
      <dgm:prSet phldrT="[Tekst]"/>
      <dgm:spPr/>
      <dgm:t>
        <a:bodyPr/>
        <a:lstStyle/>
        <a:p>
          <a:r>
            <a:rPr lang="nl-NL"/>
            <a:t>Inzet</a:t>
          </a:r>
        </a:p>
      </dgm:t>
    </dgm:pt>
    <dgm:pt modelId="{E4376EBA-661B-4185-8C92-A94966FE0E6C}" type="parTrans" cxnId="{32A60C70-DAA6-476D-91B2-75E1B616F297}">
      <dgm:prSet/>
      <dgm:spPr/>
      <dgm:t>
        <a:bodyPr/>
        <a:lstStyle/>
        <a:p>
          <a:endParaRPr lang="nl-NL"/>
        </a:p>
      </dgm:t>
    </dgm:pt>
    <dgm:pt modelId="{9969EDE6-7953-44E9-8C95-247A4595D681}" type="sibTrans" cxnId="{32A60C70-DAA6-476D-91B2-75E1B616F297}">
      <dgm:prSet/>
      <dgm:spPr/>
      <dgm:t>
        <a:bodyPr/>
        <a:lstStyle/>
        <a:p>
          <a:endParaRPr lang="nl-NL"/>
        </a:p>
      </dgm:t>
    </dgm:pt>
    <dgm:pt modelId="{50053EF6-502C-4EE0-B8F7-3C1EC19CB3DC}">
      <dgm:prSet phldrT="[Tekst]"/>
      <dgm:spPr/>
      <dgm:t>
        <a:bodyPr/>
        <a:lstStyle/>
        <a:p>
          <a:r>
            <a:rPr lang="nl-NL"/>
            <a:t>Stages Pedagogiek</a:t>
          </a:r>
        </a:p>
      </dgm:t>
    </dgm:pt>
    <dgm:pt modelId="{8F9852D5-C307-4AF9-BF03-C4BA40DB183B}" type="parTrans" cxnId="{6D54DC55-F88E-48BB-9C45-55C7C58CA8C6}">
      <dgm:prSet/>
      <dgm:spPr/>
      <dgm:t>
        <a:bodyPr/>
        <a:lstStyle/>
        <a:p>
          <a:endParaRPr lang="nl-NL"/>
        </a:p>
      </dgm:t>
    </dgm:pt>
    <dgm:pt modelId="{312C42FC-9D3B-4937-9FB9-6EB3CBD09286}" type="sibTrans" cxnId="{6D54DC55-F88E-48BB-9C45-55C7C58CA8C6}">
      <dgm:prSet/>
      <dgm:spPr/>
      <dgm:t>
        <a:bodyPr/>
        <a:lstStyle/>
        <a:p>
          <a:endParaRPr lang="nl-NL"/>
        </a:p>
      </dgm:t>
    </dgm:pt>
    <dgm:pt modelId="{BF26ABD1-98FF-4EC9-B981-E87C284C7A5F}">
      <dgm:prSet phldrT="[Tekst]"/>
      <dgm:spPr/>
      <dgm:t>
        <a:bodyPr/>
        <a:lstStyle/>
        <a:p>
          <a:r>
            <a:rPr lang="nl-NL"/>
            <a:t>Stages </a:t>
          </a:r>
        </a:p>
        <a:p>
          <a:r>
            <a:rPr lang="nl-NL"/>
            <a:t>Social work</a:t>
          </a:r>
        </a:p>
      </dgm:t>
    </dgm:pt>
    <dgm:pt modelId="{7982E2DC-7731-4F8A-A70B-489F41C5F95D}" type="parTrans" cxnId="{7F326609-3E3E-41BD-9E9F-86A04F70A9A8}">
      <dgm:prSet/>
      <dgm:spPr/>
      <dgm:t>
        <a:bodyPr/>
        <a:lstStyle/>
        <a:p>
          <a:endParaRPr lang="nl-NL"/>
        </a:p>
      </dgm:t>
    </dgm:pt>
    <dgm:pt modelId="{146E5935-C89B-4754-96BE-8AB4D6736E13}" type="sibTrans" cxnId="{7F326609-3E3E-41BD-9E9F-86A04F70A9A8}">
      <dgm:prSet/>
      <dgm:spPr/>
      <dgm:t>
        <a:bodyPr/>
        <a:lstStyle/>
        <a:p>
          <a:endParaRPr lang="nl-NL"/>
        </a:p>
      </dgm:t>
    </dgm:pt>
    <dgm:pt modelId="{4EFF68D5-9F96-4304-B0D4-7A3799CEBFB3}">
      <dgm:prSet phldrT="[Tekst]"/>
      <dgm:spPr/>
      <dgm:t>
        <a:bodyPr/>
        <a:lstStyle/>
        <a:p>
          <a:r>
            <a:rPr lang="nl-NL"/>
            <a:t>Scholing</a:t>
          </a:r>
        </a:p>
      </dgm:t>
    </dgm:pt>
    <dgm:pt modelId="{A1B158AE-AF3A-4A5B-9EE3-00E157805346}" type="parTrans" cxnId="{0C354552-7BF1-4E3B-B4A1-68DCF5CCFBDC}">
      <dgm:prSet/>
      <dgm:spPr/>
      <dgm:t>
        <a:bodyPr/>
        <a:lstStyle/>
        <a:p>
          <a:endParaRPr lang="nl-NL"/>
        </a:p>
      </dgm:t>
    </dgm:pt>
    <dgm:pt modelId="{B8F94F74-E751-4472-9EDF-42E645F26F1F}" type="sibTrans" cxnId="{0C354552-7BF1-4E3B-B4A1-68DCF5CCFBDC}">
      <dgm:prSet/>
      <dgm:spPr/>
      <dgm:t>
        <a:bodyPr/>
        <a:lstStyle/>
        <a:p>
          <a:endParaRPr lang="nl-NL"/>
        </a:p>
      </dgm:t>
    </dgm:pt>
    <dgm:pt modelId="{0E8E1316-EBCE-44D9-AFF7-375D9A242417}">
      <dgm:prSet phldrT="[Tekst]"/>
      <dgm:spPr/>
      <dgm:t>
        <a:bodyPr/>
        <a:lstStyle/>
        <a:p>
          <a:r>
            <a:rPr lang="nl-NL"/>
            <a:t>TRI-O </a:t>
          </a:r>
        </a:p>
        <a:p>
          <a:r>
            <a:rPr lang="nl-NL"/>
            <a:t>e-mailconsult</a:t>
          </a:r>
        </a:p>
      </dgm:t>
    </dgm:pt>
    <dgm:pt modelId="{BC76FB72-7A10-4E4D-A2A7-3A876665F9E4}" type="parTrans" cxnId="{0D929550-0B5D-434D-809A-65261A6671A3}">
      <dgm:prSet/>
      <dgm:spPr/>
      <dgm:t>
        <a:bodyPr/>
        <a:lstStyle/>
        <a:p>
          <a:endParaRPr lang="nl-NL"/>
        </a:p>
      </dgm:t>
    </dgm:pt>
    <dgm:pt modelId="{D909EDAD-9033-4E78-A849-6B57EB968000}" type="sibTrans" cxnId="{0D929550-0B5D-434D-809A-65261A6671A3}">
      <dgm:prSet/>
      <dgm:spPr/>
      <dgm:t>
        <a:bodyPr/>
        <a:lstStyle/>
        <a:p>
          <a:endParaRPr lang="nl-NL"/>
        </a:p>
      </dgm:t>
    </dgm:pt>
    <dgm:pt modelId="{A6F3912C-55C0-48E1-A803-017199CC4149}">
      <dgm:prSet phldrT="[Tekst]"/>
      <dgm:spPr/>
      <dgm:t>
        <a:bodyPr/>
        <a:lstStyle/>
        <a:p>
          <a:r>
            <a:rPr lang="nl-NL"/>
            <a:t>Maak de klik</a:t>
          </a:r>
        </a:p>
        <a:p>
          <a:r>
            <a:rPr lang="nl-NL"/>
            <a:t>chathulp</a:t>
          </a:r>
        </a:p>
      </dgm:t>
    </dgm:pt>
    <dgm:pt modelId="{5F5A506F-24E0-4BC4-99DC-318CF7D4553C}" type="parTrans" cxnId="{DCA21756-4F39-423A-BE0E-F39A72AF3FD8}">
      <dgm:prSet/>
      <dgm:spPr/>
      <dgm:t>
        <a:bodyPr/>
        <a:lstStyle/>
        <a:p>
          <a:endParaRPr lang="nl-NL"/>
        </a:p>
      </dgm:t>
    </dgm:pt>
    <dgm:pt modelId="{A40CF0CE-D847-46BC-9675-C7FCA1398A5C}" type="sibTrans" cxnId="{DCA21756-4F39-423A-BE0E-F39A72AF3FD8}">
      <dgm:prSet/>
      <dgm:spPr/>
      <dgm:t>
        <a:bodyPr/>
        <a:lstStyle/>
        <a:p>
          <a:endParaRPr lang="nl-NL"/>
        </a:p>
      </dgm:t>
    </dgm:pt>
    <dgm:pt modelId="{51F1CF00-F80A-4D28-B0A1-4BD076F64295}">
      <dgm:prSet/>
      <dgm:spPr/>
      <dgm:t>
        <a:bodyPr/>
        <a:lstStyle/>
        <a:p>
          <a:r>
            <a:rPr lang="nl-NL"/>
            <a:t>Facts</a:t>
          </a:r>
        </a:p>
      </dgm:t>
    </dgm:pt>
    <dgm:pt modelId="{E6A31CFC-7C5B-4564-AB27-B8F6F33B8BE2}" type="parTrans" cxnId="{17AFFB1B-D5BF-4382-95A7-8979795D453C}">
      <dgm:prSet/>
      <dgm:spPr/>
      <dgm:t>
        <a:bodyPr/>
        <a:lstStyle/>
        <a:p>
          <a:endParaRPr lang="nl-NL"/>
        </a:p>
      </dgm:t>
    </dgm:pt>
    <dgm:pt modelId="{7A54B7DA-C478-41B9-B40E-CC94C9A31D6A}" type="sibTrans" cxnId="{17AFFB1B-D5BF-4382-95A7-8979795D453C}">
      <dgm:prSet/>
      <dgm:spPr/>
      <dgm:t>
        <a:bodyPr/>
        <a:lstStyle/>
        <a:p>
          <a:endParaRPr lang="nl-NL"/>
        </a:p>
      </dgm:t>
    </dgm:pt>
    <dgm:pt modelId="{E39708CA-3C9A-4664-9C25-92FA72D8EE2C}">
      <dgm:prSet/>
      <dgm:spPr/>
      <dgm:t>
        <a:bodyPr/>
        <a:lstStyle/>
        <a:p>
          <a:r>
            <a:rPr lang="nl-NL"/>
            <a:t>Contact</a:t>
          </a:r>
        </a:p>
      </dgm:t>
    </dgm:pt>
    <dgm:pt modelId="{B6A51BD6-9EB8-4F62-8D15-589677C2AB86}" type="parTrans" cxnId="{613195DC-C3E4-4D86-B6DE-E2E965F3E604}">
      <dgm:prSet/>
      <dgm:spPr/>
      <dgm:t>
        <a:bodyPr/>
        <a:lstStyle/>
        <a:p>
          <a:endParaRPr lang="nl-NL"/>
        </a:p>
      </dgm:t>
    </dgm:pt>
    <dgm:pt modelId="{CDFCF252-CFED-4B49-A4D1-E4E94E221E04}" type="sibTrans" cxnId="{613195DC-C3E4-4D86-B6DE-E2E965F3E604}">
      <dgm:prSet/>
      <dgm:spPr/>
      <dgm:t>
        <a:bodyPr/>
        <a:lstStyle/>
        <a:p>
          <a:endParaRPr lang="nl-NL"/>
        </a:p>
      </dgm:t>
    </dgm:pt>
    <dgm:pt modelId="{692CCA62-7AC5-4AC3-8EDC-469A11FEBA67}">
      <dgm:prSet/>
      <dgm:spPr/>
      <dgm:t>
        <a:bodyPr/>
        <a:lstStyle/>
        <a:p>
          <a:r>
            <a:rPr lang="nl-NL"/>
            <a:t>Facts</a:t>
          </a:r>
        </a:p>
      </dgm:t>
    </dgm:pt>
    <dgm:pt modelId="{8B11C695-BC60-4F15-B5AB-ADA26888B81E}" type="parTrans" cxnId="{1167A419-221B-45BF-9D4F-0623FEB19E36}">
      <dgm:prSet/>
      <dgm:spPr/>
      <dgm:t>
        <a:bodyPr/>
        <a:lstStyle/>
        <a:p>
          <a:endParaRPr lang="nl-NL"/>
        </a:p>
      </dgm:t>
    </dgm:pt>
    <dgm:pt modelId="{A3CDC740-4D96-459B-8C5C-94C17DFD3EBC}" type="sibTrans" cxnId="{1167A419-221B-45BF-9D4F-0623FEB19E36}">
      <dgm:prSet/>
      <dgm:spPr/>
      <dgm:t>
        <a:bodyPr/>
        <a:lstStyle/>
        <a:p>
          <a:endParaRPr lang="nl-NL"/>
        </a:p>
      </dgm:t>
    </dgm:pt>
    <dgm:pt modelId="{DA85853E-D576-4FAE-ADFF-684C72F6CB58}">
      <dgm:prSet/>
      <dgm:spPr/>
      <dgm:t>
        <a:bodyPr/>
        <a:lstStyle/>
        <a:p>
          <a:r>
            <a:rPr lang="nl-NL"/>
            <a:t>Good practices</a:t>
          </a:r>
        </a:p>
      </dgm:t>
    </dgm:pt>
    <dgm:pt modelId="{4D357CE6-DD09-4BE3-B78D-EE0A82F8A71E}" type="parTrans" cxnId="{24B0C49E-8ABD-479D-8E5A-7F909901B436}">
      <dgm:prSet/>
      <dgm:spPr/>
      <dgm:t>
        <a:bodyPr/>
        <a:lstStyle/>
        <a:p>
          <a:endParaRPr lang="nl-NL"/>
        </a:p>
      </dgm:t>
    </dgm:pt>
    <dgm:pt modelId="{1D560092-2D18-4EBA-B659-D171E9CEB2E8}" type="sibTrans" cxnId="{24B0C49E-8ABD-479D-8E5A-7F909901B436}">
      <dgm:prSet/>
      <dgm:spPr/>
      <dgm:t>
        <a:bodyPr/>
        <a:lstStyle/>
        <a:p>
          <a:endParaRPr lang="nl-NL"/>
        </a:p>
      </dgm:t>
    </dgm:pt>
    <dgm:pt modelId="{DE820BFE-CC56-4456-B803-09665C454563}">
      <dgm:prSet/>
      <dgm:spPr/>
      <dgm:t>
        <a:bodyPr/>
        <a:lstStyle/>
        <a:p>
          <a:r>
            <a:rPr lang="nl-NL"/>
            <a:t>Online tools</a:t>
          </a:r>
        </a:p>
        <a:p>
          <a:r>
            <a:rPr lang="nl-NL"/>
            <a:t>workshop</a:t>
          </a:r>
        </a:p>
      </dgm:t>
    </dgm:pt>
    <dgm:pt modelId="{459DB4E8-2E4B-4E22-88DA-C0EDE7AA26CE}" type="parTrans" cxnId="{756CA7F1-DE0B-4BF5-803B-59FDA6E954E0}">
      <dgm:prSet/>
      <dgm:spPr/>
      <dgm:t>
        <a:bodyPr/>
        <a:lstStyle/>
        <a:p>
          <a:endParaRPr lang="nl-NL"/>
        </a:p>
      </dgm:t>
    </dgm:pt>
    <dgm:pt modelId="{B71A1BCC-6148-459C-84E6-AFE3B67A94D3}" type="sibTrans" cxnId="{756CA7F1-DE0B-4BF5-803B-59FDA6E954E0}">
      <dgm:prSet/>
      <dgm:spPr/>
      <dgm:t>
        <a:bodyPr/>
        <a:lstStyle/>
        <a:p>
          <a:endParaRPr lang="nl-NL"/>
        </a:p>
      </dgm:t>
    </dgm:pt>
    <dgm:pt modelId="{E0B5C286-3149-49DD-9715-76F00D172B19}">
      <dgm:prSet/>
      <dgm:spPr/>
      <dgm:t>
        <a:bodyPr/>
        <a:lstStyle/>
        <a:p>
          <a:r>
            <a:rPr lang="nl-NL"/>
            <a:t>Presentaties/</a:t>
          </a:r>
        </a:p>
        <a:p>
          <a:r>
            <a:rPr lang="nl-NL"/>
            <a:t>workshops</a:t>
          </a:r>
        </a:p>
      </dgm:t>
    </dgm:pt>
    <dgm:pt modelId="{4AE5B1E6-5F8F-4044-9A47-323FC8D79787}" type="parTrans" cxnId="{B2E12FAB-9097-4DF1-BFA3-FCAB64B29BF6}">
      <dgm:prSet/>
      <dgm:spPr/>
      <dgm:t>
        <a:bodyPr/>
        <a:lstStyle/>
        <a:p>
          <a:endParaRPr lang="nl-NL"/>
        </a:p>
      </dgm:t>
    </dgm:pt>
    <dgm:pt modelId="{89ADC24B-9439-4630-811C-409F43D94E7C}" type="sibTrans" cxnId="{B2E12FAB-9097-4DF1-BFA3-FCAB64B29BF6}">
      <dgm:prSet/>
      <dgm:spPr/>
      <dgm:t>
        <a:bodyPr/>
        <a:lstStyle/>
        <a:p>
          <a:endParaRPr lang="nl-NL"/>
        </a:p>
      </dgm:t>
    </dgm:pt>
    <dgm:pt modelId="{F9147B7E-84AB-4AC7-A7D9-ACDB77353239}">
      <dgm:prSet/>
      <dgm:spPr/>
      <dgm:t>
        <a:bodyPr/>
        <a:lstStyle/>
        <a:p>
          <a:r>
            <a:rPr lang="nl-NL"/>
            <a:t>Contact</a:t>
          </a:r>
        </a:p>
      </dgm:t>
    </dgm:pt>
    <dgm:pt modelId="{9D4C4D4D-42FE-4D05-940B-7A660C3E8FB2}" type="parTrans" cxnId="{0A78470C-CCFB-4817-935B-0302573B77AF}">
      <dgm:prSet/>
      <dgm:spPr/>
      <dgm:t>
        <a:bodyPr/>
        <a:lstStyle/>
        <a:p>
          <a:endParaRPr lang="nl-NL"/>
        </a:p>
      </dgm:t>
    </dgm:pt>
    <dgm:pt modelId="{E43E101F-EA2B-4B2E-A10A-3B3E4986224B}" type="sibTrans" cxnId="{0A78470C-CCFB-4817-935B-0302573B77AF}">
      <dgm:prSet/>
      <dgm:spPr/>
      <dgm:t>
        <a:bodyPr/>
        <a:lstStyle/>
        <a:p>
          <a:endParaRPr lang="nl-NL"/>
        </a:p>
      </dgm:t>
    </dgm:pt>
    <dgm:pt modelId="{3D5B4043-DD36-4C58-81A1-DD28AA784950}">
      <dgm:prSet/>
      <dgm:spPr/>
      <dgm:t>
        <a:bodyPr/>
        <a:lstStyle/>
        <a:p>
          <a:r>
            <a:rPr lang="nl-NL"/>
            <a:t>Colofon en Disclaimer</a:t>
          </a:r>
        </a:p>
      </dgm:t>
    </dgm:pt>
    <dgm:pt modelId="{595BF97A-8FDB-436A-9D00-2360B6436E2D}" type="parTrans" cxnId="{8E0EB50F-9C2D-46DE-95DD-364DC5B6FF0A}">
      <dgm:prSet/>
      <dgm:spPr/>
      <dgm:t>
        <a:bodyPr/>
        <a:lstStyle/>
        <a:p>
          <a:endParaRPr lang="nl-NL"/>
        </a:p>
      </dgm:t>
    </dgm:pt>
    <dgm:pt modelId="{16E6DE68-1B60-4150-BA02-9584418C4E0D}" type="sibTrans" cxnId="{8E0EB50F-9C2D-46DE-95DD-364DC5B6FF0A}">
      <dgm:prSet/>
      <dgm:spPr/>
      <dgm:t>
        <a:bodyPr/>
        <a:lstStyle/>
        <a:p>
          <a:endParaRPr lang="nl-NL"/>
        </a:p>
      </dgm:t>
    </dgm:pt>
    <dgm:pt modelId="{93BD3D59-61BC-4B43-86EF-8AFE40F81E0D}" type="pres">
      <dgm:prSet presAssocID="{96FF60BF-3691-4800-B82B-FF4D547D5E0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730E6E78-5834-4FEB-9A68-147FE50D1E75}" type="pres">
      <dgm:prSet presAssocID="{35CC20EC-715E-4540-A627-A74209428DA3}" presName="compNode" presStyleCnt="0"/>
      <dgm:spPr/>
    </dgm:pt>
    <dgm:pt modelId="{E75EB071-B15A-4861-B0F4-961BD08C6AD1}" type="pres">
      <dgm:prSet presAssocID="{35CC20EC-715E-4540-A627-A74209428DA3}" presName="aNode" presStyleLbl="bgShp" presStyleIdx="0" presStyleCnt="5"/>
      <dgm:spPr/>
      <dgm:t>
        <a:bodyPr/>
        <a:lstStyle/>
        <a:p>
          <a:endParaRPr lang="nl-NL"/>
        </a:p>
      </dgm:t>
    </dgm:pt>
    <dgm:pt modelId="{D1784E01-64F9-40FD-868E-577707E2025D}" type="pres">
      <dgm:prSet presAssocID="{35CC20EC-715E-4540-A627-A74209428DA3}" presName="textNode" presStyleLbl="bgShp" presStyleIdx="0" presStyleCnt="5"/>
      <dgm:spPr/>
      <dgm:t>
        <a:bodyPr/>
        <a:lstStyle/>
        <a:p>
          <a:endParaRPr lang="nl-NL"/>
        </a:p>
      </dgm:t>
    </dgm:pt>
    <dgm:pt modelId="{15BA656C-327D-4C84-BF49-9301B08773E2}" type="pres">
      <dgm:prSet presAssocID="{35CC20EC-715E-4540-A627-A74209428DA3}" presName="compChildNode" presStyleCnt="0"/>
      <dgm:spPr/>
    </dgm:pt>
    <dgm:pt modelId="{FE5D632D-4E69-4B55-9823-5021D1DBA363}" type="pres">
      <dgm:prSet presAssocID="{35CC20EC-715E-4540-A627-A74209428DA3}" presName="theInnerList" presStyleCnt="0"/>
      <dgm:spPr/>
    </dgm:pt>
    <dgm:pt modelId="{83E8A0DE-68BC-4DA9-8EB7-90DACC84B578}" type="pres">
      <dgm:prSet presAssocID="{27116980-B800-4AAC-89D1-EE4EA3567FE6}" presName="child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3565096-1BCF-4666-A46C-84FA6B51394D}" type="pres">
      <dgm:prSet presAssocID="{27116980-B800-4AAC-89D1-EE4EA3567FE6}" presName="aSpace2" presStyleCnt="0"/>
      <dgm:spPr/>
    </dgm:pt>
    <dgm:pt modelId="{FC3D89AD-50AA-49E8-B46B-5CFCC5DD8AD3}" type="pres">
      <dgm:prSet presAssocID="{4A7B3C1A-BDED-4B2C-8699-B7458416EDED}" presName="child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241B209-4FC3-4927-9A98-4395B00E432F}" type="pres">
      <dgm:prSet presAssocID="{4A7B3C1A-BDED-4B2C-8699-B7458416EDED}" presName="aSpace2" presStyleCnt="0"/>
      <dgm:spPr/>
    </dgm:pt>
    <dgm:pt modelId="{696F8A04-16D5-458D-97EE-19A346FA522C}" type="pres">
      <dgm:prSet presAssocID="{DA85853E-D576-4FAE-ADFF-684C72F6CB58}" presName="child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AFA9D7D-4A9D-49DA-A420-4D49B30C7287}" type="pres">
      <dgm:prSet presAssocID="{35CC20EC-715E-4540-A627-A74209428DA3}" presName="aSpace" presStyleCnt="0"/>
      <dgm:spPr/>
    </dgm:pt>
    <dgm:pt modelId="{A98B6BB6-17F8-444D-9476-B75291C46483}" type="pres">
      <dgm:prSet presAssocID="{8C64AE57-AC3A-475E-91B7-7815967DD797}" presName="compNode" presStyleCnt="0"/>
      <dgm:spPr/>
    </dgm:pt>
    <dgm:pt modelId="{99B0B0C4-59AF-4F7B-BF45-4793975CB0E9}" type="pres">
      <dgm:prSet presAssocID="{8C64AE57-AC3A-475E-91B7-7815967DD797}" presName="aNode" presStyleLbl="bgShp" presStyleIdx="1" presStyleCnt="5"/>
      <dgm:spPr/>
      <dgm:t>
        <a:bodyPr/>
        <a:lstStyle/>
        <a:p>
          <a:endParaRPr lang="nl-NL"/>
        </a:p>
      </dgm:t>
    </dgm:pt>
    <dgm:pt modelId="{6153409A-518D-4C43-ABE6-0D797B4373DC}" type="pres">
      <dgm:prSet presAssocID="{8C64AE57-AC3A-475E-91B7-7815967DD797}" presName="textNode" presStyleLbl="bgShp" presStyleIdx="1" presStyleCnt="5"/>
      <dgm:spPr/>
      <dgm:t>
        <a:bodyPr/>
        <a:lstStyle/>
        <a:p>
          <a:endParaRPr lang="nl-NL"/>
        </a:p>
      </dgm:t>
    </dgm:pt>
    <dgm:pt modelId="{F982209D-42EE-473A-9331-DF32B9A6EFA3}" type="pres">
      <dgm:prSet presAssocID="{8C64AE57-AC3A-475E-91B7-7815967DD797}" presName="compChildNode" presStyleCnt="0"/>
      <dgm:spPr/>
    </dgm:pt>
    <dgm:pt modelId="{EC0784DA-74DD-4E84-9AF9-FCB0F3CC5A8D}" type="pres">
      <dgm:prSet presAssocID="{8C64AE57-AC3A-475E-91B7-7815967DD797}" presName="theInnerList" presStyleCnt="0"/>
      <dgm:spPr/>
    </dgm:pt>
    <dgm:pt modelId="{CCAEEEF5-CEE3-458D-97E2-B9CB18142419}" type="pres">
      <dgm:prSet presAssocID="{50053EF6-502C-4EE0-B8F7-3C1EC19CB3DC}" presName="child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251D2FB-F6C3-4B6D-84E8-D2529DEF6BC9}" type="pres">
      <dgm:prSet presAssocID="{50053EF6-502C-4EE0-B8F7-3C1EC19CB3DC}" presName="aSpace2" presStyleCnt="0"/>
      <dgm:spPr/>
    </dgm:pt>
    <dgm:pt modelId="{7EFD89DF-4D54-4ACF-90A0-5AC4F9697A3F}" type="pres">
      <dgm:prSet presAssocID="{BF26ABD1-98FF-4EC9-B981-E87C284C7A5F}" presName="child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5CAAF76-F800-475A-9919-CB300F95238A}" type="pres">
      <dgm:prSet presAssocID="{8C64AE57-AC3A-475E-91B7-7815967DD797}" presName="aSpace" presStyleCnt="0"/>
      <dgm:spPr/>
    </dgm:pt>
    <dgm:pt modelId="{1B8AC4B1-1CC8-46A1-8DA2-0D6695211C51}" type="pres">
      <dgm:prSet presAssocID="{4EFF68D5-9F96-4304-B0D4-7A3799CEBFB3}" presName="compNode" presStyleCnt="0"/>
      <dgm:spPr/>
    </dgm:pt>
    <dgm:pt modelId="{7A41CB48-350D-42C7-AD54-0104EC4FDADF}" type="pres">
      <dgm:prSet presAssocID="{4EFF68D5-9F96-4304-B0D4-7A3799CEBFB3}" presName="aNode" presStyleLbl="bgShp" presStyleIdx="2" presStyleCnt="5"/>
      <dgm:spPr/>
      <dgm:t>
        <a:bodyPr/>
        <a:lstStyle/>
        <a:p>
          <a:endParaRPr lang="nl-NL"/>
        </a:p>
      </dgm:t>
    </dgm:pt>
    <dgm:pt modelId="{78F9CB03-46F6-4980-8148-B3A66D0B9FD7}" type="pres">
      <dgm:prSet presAssocID="{4EFF68D5-9F96-4304-B0D4-7A3799CEBFB3}" presName="textNode" presStyleLbl="bgShp" presStyleIdx="2" presStyleCnt="5"/>
      <dgm:spPr/>
      <dgm:t>
        <a:bodyPr/>
        <a:lstStyle/>
        <a:p>
          <a:endParaRPr lang="nl-NL"/>
        </a:p>
      </dgm:t>
    </dgm:pt>
    <dgm:pt modelId="{ECA879F3-1BB2-4834-B1B1-DFB4A5985C50}" type="pres">
      <dgm:prSet presAssocID="{4EFF68D5-9F96-4304-B0D4-7A3799CEBFB3}" presName="compChildNode" presStyleCnt="0"/>
      <dgm:spPr/>
    </dgm:pt>
    <dgm:pt modelId="{CBC1EA56-9C00-41A7-B58B-964650E7344B}" type="pres">
      <dgm:prSet presAssocID="{4EFF68D5-9F96-4304-B0D4-7A3799CEBFB3}" presName="theInnerList" presStyleCnt="0"/>
      <dgm:spPr/>
    </dgm:pt>
    <dgm:pt modelId="{8A1AFA78-86B6-4FB3-BCCA-2527705B9E6A}" type="pres">
      <dgm:prSet presAssocID="{0E8E1316-EBCE-44D9-AFF7-375D9A242417}" presName="child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4B9C89D-9CF7-475B-94F9-215565498786}" type="pres">
      <dgm:prSet presAssocID="{0E8E1316-EBCE-44D9-AFF7-375D9A242417}" presName="aSpace2" presStyleCnt="0"/>
      <dgm:spPr/>
    </dgm:pt>
    <dgm:pt modelId="{3BFCB725-4A2A-49B6-B5BD-01EA7A3A70DA}" type="pres">
      <dgm:prSet presAssocID="{A6F3912C-55C0-48E1-A803-017199CC4149}" presName="child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8A7F98B-D85D-4AA2-B112-47735FF26F29}" type="pres">
      <dgm:prSet presAssocID="{A6F3912C-55C0-48E1-A803-017199CC4149}" presName="aSpace2" presStyleCnt="0"/>
      <dgm:spPr/>
    </dgm:pt>
    <dgm:pt modelId="{388B295A-9AEF-48EC-B5DC-0BD2C8684192}" type="pres">
      <dgm:prSet presAssocID="{DE820BFE-CC56-4456-B803-09665C454563}" presName="child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67B2017-5879-423A-9344-763C59340BF7}" type="pres">
      <dgm:prSet presAssocID="{DE820BFE-CC56-4456-B803-09665C454563}" presName="aSpace2" presStyleCnt="0"/>
      <dgm:spPr/>
    </dgm:pt>
    <dgm:pt modelId="{3B1704B2-730C-47EF-8F88-22C94AB4D6CF}" type="pres">
      <dgm:prSet presAssocID="{E0B5C286-3149-49DD-9715-76F00D172B19}" presName="child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4C2EE3E-32B8-4AD6-95FF-147BE1D9C7CB}" type="pres">
      <dgm:prSet presAssocID="{4EFF68D5-9F96-4304-B0D4-7A3799CEBFB3}" presName="aSpace" presStyleCnt="0"/>
      <dgm:spPr/>
    </dgm:pt>
    <dgm:pt modelId="{C460CB67-E7A7-4DE0-8E62-2FBD3C1FB84B}" type="pres">
      <dgm:prSet presAssocID="{51F1CF00-F80A-4D28-B0A1-4BD076F64295}" presName="compNode" presStyleCnt="0"/>
      <dgm:spPr/>
    </dgm:pt>
    <dgm:pt modelId="{E94FB46C-837A-458A-9C9A-B32ACBC8CE88}" type="pres">
      <dgm:prSet presAssocID="{51F1CF00-F80A-4D28-B0A1-4BD076F64295}" presName="aNode" presStyleLbl="bgShp" presStyleIdx="3" presStyleCnt="5"/>
      <dgm:spPr/>
      <dgm:t>
        <a:bodyPr/>
        <a:lstStyle/>
        <a:p>
          <a:endParaRPr lang="nl-NL"/>
        </a:p>
      </dgm:t>
    </dgm:pt>
    <dgm:pt modelId="{41697BCC-2A2E-4089-A0CF-F24F3E04CDB9}" type="pres">
      <dgm:prSet presAssocID="{51F1CF00-F80A-4D28-B0A1-4BD076F64295}" presName="textNode" presStyleLbl="bgShp" presStyleIdx="3" presStyleCnt="5"/>
      <dgm:spPr/>
      <dgm:t>
        <a:bodyPr/>
        <a:lstStyle/>
        <a:p>
          <a:endParaRPr lang="nl-NL"/>
        </a:p>
      </dgm:t>
    </dgm:pt>
    <dgm:pt modelId="{D563E0FA-CC7F-463C-888D-156EEE25EC98}" type="pres">
      <dgm:prSet presAssocID="{51F1CF00-F80A-4D28-B0A1-4BD076F64295}" presName="compChildNode" presStyleCnt="0"/>
      <dgm:spPr/>
    </dgm:pt>
    <dgm:pt modelId="{DF204486-DEEA-4E6B-A320-1D687ACFC946}" type="pres">
      <dgm:prSet presAssocID="{51F1CF00-F80A-4D28-B0A1-4BD076F64295}" presName="theInnerList" presStyleCnt="0"/>
      <dgm:spPr/>
    </dgm:pt>
    <dgm:pt modelId="{0EBFBBD6-91D2-4C06-B98F-508026C82AAB}" type="pres">
      <dgm:prSet presAssocID="{692CCA62-7AC5-4AC3-8EDC-469A11FEBA67}" presName="child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FAEEBD8-8324-4183-9DED-DF08895E6819}" type="pres">
      <dgm:prSet presAssocID="{51F1CF00-F80A-4D28-B0A1-4BD076F64295}" presName="aSpace" presStyleCnt="0"/>
      <dgm:spPr/>
    </dgm:pt>
    <dgm:pt modelId="{5D409C42-F568-44E1-BADA-00E38DF17EBB}" type="pres">
      <dgm:prSet presAssocID="{E39708CA-3C9A-4664-9C25-92FA72D8EE2C}" presName="compNode" presStyleCnt="0"/>
      <dgm:spPr/>
    </dgm:pt>
    <dgm:pt modelId="{8D717AFF-2B5F-456C-954A-A6A80BE307DC}" type="pres">
      <dgm:prSet presAssocID="{E39708CA-3C9A-4664-9C25-92FA72D8EE2C}" presName="aNode" presStyleLbl="bgShp" presStyleIdx="4" presStyleCnt="5"/>
      <dgm:spPr/>
      <dgm:t>
        <a:bodyPr/>
        <a:lstStyle/>
        <a:p>
          <a:endParaRPr lang="nl-NL"/>
        </a:p>
      </dgm:t>
    </dgm:pt>
    <dgm:pt modelId="{18A4A340-B0B7-406E-90E7-D9F0B40DEF2F}" type="pres">
      <dgm:prSet presAssocID="{E39708CA-3C9A-4664-9C25-92FA72D8EE2C}" presName="textNode" presStyleLbl="bgShp" presStyleIdx="4" presStyleCnt="5"/>
      <dgm:spPr/>
      <dgm:t>
        <a:bodyPr/>
        <a:lstStyle/>
        <a:p>
          <a:endParaRPr lang="nl-NL"/>
        </a:p>
      </dgm:t>
    </dgm:pt>
    <dgm:pt modelId="{E1644AB6-66DD-4E6A-9287-6955646E6BA8}" type="pres">
      <dgm:prSet presAssocID="{E39708CA-3C9A-4664-9C25-92FA72D8EE2C}" presName="compChildNode" presStyleCnt="0"/>
      <dgm:spPr/>
    </dgm:pt>
    <dgm:pt modelId="{6E5D3852-6BF3-4208-8C57-DA09C1B1FBB8}" type="pres">
      <dgm:prSet presAssocID="{E39708CA-3C9A-4664-9C25-92FA72D8EE2C}" presName="theInnerList" presStyleCnt="0"/>
      <dgm:spPr/>
    </dgm:pt>
    <dgm:pt modelId="{FFA76DDC-3AED-4B7F-BD5D-97A483ED8D3D}" type="pres">
      <dgm:prSet presAssocID="{F9147B7E-84AB-4AC7-A7D9-ACDB77353239}" presName="child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74B4481-D203-4923-A765-74A36FD614BE}" type="pres">
      <dgm:prSet presAssocID="{F9147B7E-84AB-4AC7-A7D9-ACDB77353239}" presName="aSpace2" presStyleCnt="0"/>
      <dgm:spPr/>
    </dgm:pt>
    <dgm:pt modelId="{69B04C9A-65E9-4FBF-B500-7D544734191E}" type="pres">
      <dgm:prSet presAssocID="{3D5B4043-DD36-4C58-81A1-DD28AA784950}" presName="child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91439F97-6F39-479F-95CE-226605671CA6}" type="presOf" srcId="{35CC20EC-715E-4540-A627-A74209428DA3}" destId="{E75EB071-B15A-4861-B0F4-961BD08C6AD1}" srcOrd="0" destOrd="0" presId="urn:microsoft.com/office/officeart/2005/8/layout/lProcess2"/>
    <dgm:cxn modelId="{DCA21756-4F39-423A-BE0E-F39A72AF3FD8}" srcId="{4EFF68D5-9F96-4304-B0D4-7A3799CEBFB3}" destId="{A6F3912C-55C0-48E1-A803-017199CC4149}" srcOrd="1" destOrd="0" parTransId="{5F5A506F-24E0-4BC4-99DC-318CF7D4553C}" sibTransId="{A40CF0CE-D847-46BC-9675-C7FCA1398A5C}"/>
    <dgm:cxn modelId="{07C252BB-7D5D-4239-AFC6-49EDB69C4A0C}" srcId="{35CC20EC-715E-4540-A627-A74209428DA3}" destId="{27116980-B800-4AAC-89D1-EE4EA3567FE6}" srcOrd="0" destOrd="0" parTransId="{6AAF6944-0A90-4DFC-B488-5220AF0F6D39}" sibTransId="{4C7C1F21-544C-4FEF-9CD5-B3F1E6A074D0}"/>
    <dgm:cxn modelId="{D206B62A-D125-4931-B0A8-5C066F611875}" type="presOf" srcId="{51F1CF00-F80A-4D28-B0A1-4BD076F64295}" destId="{E94FB46C-837A-458A-9C9A-B32ACBC8CE88}" srcOrd="0" destOrd="0" presId="urn:microsoft.com/office/officeart/2005/8/layout/lProcess2"/>
    <dgm:cxn modelId="{963496F4-D3DA-4475-A3E1-679268537546}" srcId="{96FF60BF-3691-4800-B82B-FF4D547D5E02}" destId="{35CC20EC-715E-4540-A627-A74209428DA3}" srcOrd="0" destOrd="0" parTransId="{A63E5BE4-9AF4-4761-A88F-0DCA531C7C2C}" sibTransId="{AD66DCF0-AB49-414B-BF83-B51647FA818A}"/>
    <dgm:cxn modelId="{3B99E9DC-2008-4E20-8C0D-BE90CA3BC52B}" type="presOf" srcId="{A6F3912C-55C0-48E1-A803-017199CC4149}" destId="{3BFCB725-4A2A-49B6-B5BD-01EA7A3A70DA}" srcOrd="0" destOrd="0" presId="urn:microsoft.com/office/officeart/2005/8/layout/lProcess2"/>
    <dgm:cxn modelId="{EBD34C17-3957-4FE0-9C50-D5951B6C5771}" type="presOf" srcId="{96FF60BF-3691-4800-B82B-FF4D547D5E02}" destId="{93BD3D59-61BC-4B43-86EF-8AFE40F81E0D}" srcOrd="0" destOrd="0" presId="urn:microsoft.com/office/officeart/2005/8/layout/lProcess2"/>
    <dgm:cxn modelId="{ADD74824-DE79-485F-A021-146DAD5E775C}" type="presOf" srcId="{51F1CF00-F80A-4D28-B0A1-4BD076F64295}" destId="{41697BCC-2A2E-4089-A0CF-F24F3E04CDB9}" srcOrd="1" destOrd="0" presId="urn:microsoft.com/office/officeart/2005/8/layout/lProcess2"/>
    <dgm:cxn modelId="{613195DC-C3E4-4D86-B6DE-E2E965F3E604}" srcId="{96FF60BF-3691-4800-B82B-FF4D547D5E02}" destId="{E39708CA-3C9A-4664-9C25-92FA72D8EE2C}" srcOrd="4" destOrd="0" parTransId="{B6A51BD6-9EB8-4F62-8D15-589677C2AB86}" sibTransId="{CDFCF252-CFED-4B49-A4D1-E4E94E221E04}"/>
    <dgm:cxn modelId="{CCAF0669-D574-4227-8DE8-45B9311CCD26}" type="presOf" srcId="{35CC20EC-715E-4540-A627-A74209428DA3}" destId="{D1784E01-64F9-40FD-868E-577707E2025D}" srcOrd="1" destOrd="0" presId="urn:microsoft.com/office/officeart/2005/8/layout/lProcess2"/>
    <dgm:cxn modelId="{17AFFB1B-D5BF-4382-95A7-8979795D453C}" srcId="{96FF60BF-3691-4800-B82B-FF4D547D5E02}" destId="{51F1CF00-F80A-4D28-B0A1-4BD076F64295}" srcOrd="3" destOrd="0" parTransId="{E6A31CFC-7C5B-4564-AB27-B8F6F33B8BE2}" sibTransId="{7A54B7DA-C478-41B9-B40E-CC94C9A31D6A}"/>
    <dgm:cxn modelId="{38B84340-1039-4E22-BEE7-6697301FFC8B}" type="presOf" srcId="{E39708CA-3C9A-4664-9C25-92FA72D8EE2C}" destId="{18A4A340-B0B7-406E-90E7-D9F0B40DEF2F}" srcOrd="1" destOrd="0" presId="urn:microsoft.com/office/officeart/2005/8/layout/lProcess2"/>
    <dgm:cxn modelId="{4BB4434F-753D-4124-AD92-C669CCB4BB16}" type="presOf" srcId="{DE820BFE-CC56-4456-B803-09665C454563}" destId="{388B295A-9AEF-48EC-B5DC-0BD2C8684192}" srcOrd="0" destOrd="0" presId="urn:microsoft.com/office/officeart/2005/8/layout/lProcess2"/>
    <dgm:cxn modelId="{79DBCA5E-D090-4D59-B33D-9CE52FE188FB}" type="presOf" srcId="{4EFF68D5-9F96-4304-B0D4-7A3799CEBFB3}" destId="{78F9CB03-46F6-4980-8148-B3A66D0B9FD7}" srcOrd="1" destOrd="0" presId="urn:microsoft.com/office/officeart/2005/8/layout/lProcess2"/>
    <dgm:cxn modelId="{8E0EB50F-9C2D-46DE-95DD-364DC5B6FF0A}" srcId="{E39708CA-3C9A-4664-9C25-92FA72D8EE2C}" destId="{3D5B4043-DD36-4C58-81A1-DD28AA784950}" srcOrd="1" destOrd="0" parTransId="{595BF97A-8FDB-436A-9D00-2360B6436E2D}" sibTransId="{16E6DE68-1B60-4150-BA02-9584418C4E0D}"/>
    <dgm:cxn modelId="{95C9C21F-EFFD-40E0-A93E-D461300EC031}" type="presOf" srcId="{3D5B4043-DD36-4C58-81A1-DD28AA784950}" destId="{69B04C9A-65E9-4FBF-B500-7D544734191E}" srcOrd="0" destOrd="0" presId="urn:microsoft.com/office/officeart/2005/8/layout/lProcess2"/>
    <dgm:cxn modelId="{756CA7F1-DE0B-4BF5-803B-59FDA6E954E0}" srcId="{4EFF68D5-9F96-4304-B0D4-7A3799CEBFB3}" destId="{DE820BFE-CC56-4456-B803-09665C454563}" srcOrd="2" destOrd="0" parTransId="{459DB4E8-2E4B-4E22-88DA-C0EDE7AA26CE}" sibTransId="{B71A1BCC-6148-459C-84E6-AFE3B67A94D3}"/>
    <dgm:cxn modelId="{25D58245-BDC9-4D1D-8AD1-354CBB977BC4}" type="presOf" srcId="{692CCA62-7AC5-4AC3-8EDC-469A11FEBA67}" destId="{0EBFBBD6-91D2-4C06-B98F-508026C82AAB}" srcOrd="0" destOrd="0" presId="urn:microsoft.com/office/officeart/2005/8/layout/lProcess2"/>
    <dgm:cxn modelId="{0A78470C-CCFB-4817-935B-0302573B77AF}" srcId="{E39708CA-3C9A-4664-9C25-92FA72D8EE2C}" destId="{F9147B7E-84AB-4AC7-A7D9-ACDB77353239}" srcOrd="0" destOrd="0" parTransId="{9D4C4D4D-42FE-4D05-940B-7A660C3E8FB2}" sibTransId="{E43E101F-EA2B-4B2E-A10A-3B3E4986224B}"/>
    <dgm:cxn modelId="{3F3B19DA-908D-48A4-AA0F-70225C8953A2}" srcId="{35CC20EC-715E-4540-A627-A74209428DA3}" destId="{4A7B3C1A-BDED-4B2C-8699-B7458416EDED}" srcOrd="1" destOrd="0" parTransId="{678AD3D6-F8D3-4F4C-BF80-AC1C6FFFEF5F}" sibTransId="{C61B880D-5A1D-4E40-94D6-A09923DA49DB}"/>
    <dgm:cxn modelId="{5095518F-250E-455E-8782-171498081DDD}" type="presOf" srcId="{4EFF68D5-9F96-4304-B0D4-7A3799CEBFB3}" destId="{7A41CB48-350D-42C7-AD54-0104EC4FDADF}" srcOrd="0" destOrd="0" presId="urn:microsoft.com/office/officeart/2005/8/layout/lProcess2"/>
    <dgm:cxn modelId="{A68EF215-769C-4B83-828F-E35FCAF751BB}" type="presOf" srcId="{8C64AE57-AC3A-475E-91B7-7815967DD797}" destId="{6153409A-518D-4C43-ABE6-0D797B4373DC}" srcOrd="1" destOrd="0" presId="urn:microsoft.com/office/officeart/2005/8/layout/lProcess2"/>
    <dgm:cxn modelId="{0D929550-0B5D-434D-809A-65261A6671A3}" srcId="{4EFF68D5-9F96-4304-B0D4-7A3799CEBFB3}" destId="{0E8E1316-EBCE-44D9-AFF7-375D9A242417}" srcOrd="0" destOrd="0" parTransId="{BC76FB72-7A10-4E4D-A2A7-3A876665F9E4}" sibTransId="{D909EDAD-9033-4E78-A849-6B57EB968000}"/>
    <dgm:cxn modelId="{0C354552-7BF1-4E3B-B4A1-68DCF5CCFBDC}" srcId="{96FF60BF-3691-4800-B82B-FF4D547D5E02}" destId="{4EFF68D5-9F96-4304-B0D4-7A3799CEBFB3}" srcOrd="2" destOrd="0" parTransId="{A1B158AE-AF3A-4A5B-9EE3-00E157805346}" sibTransId="{B8F94F74-E751-4472-9EDF-42E645F26F1F}"/>
    <dgm:cxn modelId="{17824707-5591-4537-9EBE-178288A885F8}" type="presOf" srcId="{8C64AE57-AC3A-475E-91B7-7815967DD797}" destId="{99B0B0C4-59AF-4F7B-BF45-4793975CB0E9}" srcOrd="0" destOrd="0" presId="urn:microsoft.com/office/officeart/2005/8/layout/lProcess2"/>
    <dgm:cxn modelId="{B2E12FAB-9097-4DF1-BFA3-FCAB64B29BF6}" srcId="{4EFF68D5-9F96-4304-B0D4-7A3799CEBFB3}" destId="{E0B5C286-3149-49DD-9715-76F00D172B19}" srcOrd="3" destOrd="0" parTransId="{4AE5B1E6-5F8F-4044-9A47-323FC8D79787}" sibTransId="{89ADC24B-9439-4630-811C-409F43D94E7C}"/>
    <dgm:cxn modelId="{D9BF402D-2335-49E9-AD7F-82DFD1ED7C19}" type="presOf" srcId="{DA85853E-D576-4FAE-ADFF-684C72F6CB58}" destId="{696F8A04-16D5-458D-97EE-19A346FA522C}" srcOrd="0" destOrd="0" presId="urn:microsoft.com/office/officeart/2005/8/layout/lProcess2"/>
    <dgm:cxn modelId="{7F326609-3E3E-41BD-9E9F-86A04F70A9A8}" srcId="{8C64AE57-AC3A-475E-91B7-7815967DD797}" destId="{BF26ABD1-98FF-4EC9-B981-E87C284C7A5F}" srcOrd="1" destOrd="0" parTransId="{7982E2DC-7731-4F8A-A70B-489F41C5F95D}" sibTransId="{146E5935-C89B-4754-96BE-8AB4D6736E13}"/>
    <dgm:cxn modelId="{6CCB8B03-BED5-4DB3-BED2-9587F3046580}" type="presOf" srcId="{0E8E1316-EBCE-44D9-AFF7-375D9A242417}" destId="{8A1AFA78-86B6-4FB3-BCCA-2527705B9E6A}" srcOrd="0" destOrd="0" presId="urn:microsoft.com/office/officeart/2005/8/layout/lProcess2"/>
    <dgm:cxn modelId="{1167A419-221B-45BF-9D4F-0623FEB19E36}" srcId="{51F1CF00-F80A-4D28-B0A1-4BD076F64295}" destId="{692CCA62-7AC5-4AC3-8EDC-469A11FEBA67}" srcOrd="0" destOrd="0" parTransId="{8B11C695-BC60-4F15-B5AB-ADA26888B81E}" sibTransId="{A3CDC740-4D96-459B-8C5C-94C17DFD3EBC}"/>
    <dgm:cxn modelId="{5C3ADEA0-3FD9-4784-94F5-DFC08EF38297}" type="presOf" srcId="{4A7B3C1A-BDED-4B2C-8699-B7458416EDED}" destId="{FC3D89AD-50AA-49E8-B46B-5CFCC5DD8AD3}" srcOrd="0" destOrd="0" presId="urn:microsoft.com/office/officeart/2005/8/layout/lProcess2"/>
    <dgm:cxn modelId="{24B0C49E-8ABD-479D-8E5A-7F909901B436}" srcId="{35CC20EC-715E-4540-A627-A74209428DA3}" destId="{DA85853E-D576-4FAE-ADFF-684C72F6CB58}" srcOrd="2" destOrd="0" parTransId="{4D357CE6-DD09-4BE3-B78D-EE0A82F8A71E}" sibTransId="{1D560092-2D18-4EBA-B659-D171E9CEB2E8}"/>
    <dgm:cxn modelId="{FC0ECC86-EAE5-4516-AF60-27D550F3A703}" type="presOf" srcId="{F9147B7E-84AB-4AC7-A7D9-ACDB77353239}" destId="{FFA76DDC-3AED-4B7F-BD5D-97A483ED8D3D}" srcOrd="0" destOrd="0" presId="urn:microsoft.com/office/officeart/2005/8/layout/lProcess2"/>
    <dgm:cxn modelId="{6D54DC55-F88E-48BB-9C45-55C7C58CA8C6}" srcId="{8C64AE57-AC3A-475E-91B7-7815967DD797}" destId="{50053EF6-502C-4EE0-B8F7-3C1EC19CB3DC}" srcOrd="0" destOrd="0" parTransId="{8F9852D5-C307-4AF9-BF03-C4BA40DB183B}" sibTransId="{312C42FC-9D3B-4937-9FB9-6EB3CBD09286}"/>
    <dgm:cxn modelId="{1D10C552-A793-4374-B980-587BD49653E8}" type="presOf" srcId="{BF26ABD1-98FF-4EC9-B981-E87C284C7A5F}" destId="{7EFD89DF-4D54-4ACF-90A0-5AC4F9697A3F}" srcOrd="0" destOrd="0" presId="urn:microsoft.com/office/officeart/2005/8/layout/lProcess2"/>
    <dgm:cxn modelId="{CD1B948B-1B50-470B-88D4-D44DC75D9D47}" type="presOf" srcId="{27116980-B800-4AAC-89D1-EE4EA3567FE6}" destId="{83E8A0DE-68BC-4DA9-8EB7-90DACC84B578}" srcOrd="0" destOrd="0" presId="urn:microsoft.com/office/officeart/2005/8/layout/lProcess2"/>
    <dgm:cxn modelId="{6ACF5811-EE1E-4E6C-B213-B428B0EE4408}" type="presOf" srcId="{E39708CA-3C9A-4664-9C25-92FA72D8EE2C}" destId="{8D717AFF-2B5F-456C-954A-A6A80BE307DC}" srcOrd="0" destOrd="0" presId="urn:microsoft.com/office/officeart/2005/8/layout/lProcess2"/>
    <dgm:cxn modelId="{C223ADF2-2C0D-4B6F-A07F-5B7D2927E08A}" type="presOf" srcId="{50053EF6-502C-4EE0-B8F7-3C1EC19CB3DC}" destId="{CCAEEEF5-CEE3-458D-97E2-B9CB18142419}" srcOrd="0" destOrd="0" presId="urn:microsoft.com/office/officeart/2005/8/layout/lProcess2"/>
    <dgm:cxn modelId="{385AB9A8-30DA-48BC-9E1C-496C509FCB14}" type="presOf" srcId="{E0B5C286-3149-49DD-9715-76F00D172B19}" destId="{3B1704B2-730C-47EF-8F88-22C94AB4D6CF}" srcOrd="0" destOrd="0" presId="urn:microsoft.com/office/officeart/2005/8/layout/lProcess2"/>
    <dgm:cxn modelId="{32A60C70-DAA6-476D-91B2-75E1B616F297}" srcId="{96FF60BF-3691-4800-B82B-FF4D547D5E02}" destId="{8C64AE57-AC3A-475E-91B7-7815967DD797}" srcOrd="1" destOrd="0" parTransId="{E4376EBA-661B-4185-8C92-A94966FE0E6C}" sibTransId="{9969EDE6-7953-44E9-8C95-247A4595D681}"/>
    <dgm:cxn modelId="{DE7CFAAB-B252-47AD-9A77-F666E7CC72DB}" type="presParOf" srcId="{93BD3D59-61BC-4B43-86EF-8AFE40F81E0D}" destId="{730E6E78-5834-4FEB-9A68-147FE50D1E75}" srcOrd="0" destOrd="0" presId="urn:microsoft.com/office/officeart/2005/8/layout/lProcess2"/>
    <dgm:cxn modelId="{5B86A791-F4C0-4D4C-9C68-70441FDAC646}" type="presParOf" srcId="{730E6E78-5834-4FEB-9A68-147FE50D1E75}" destId="{E75EB071-B15A-4861-B0F4-961BD08C6AD1}" srcOrd="0" destOrd="0" presId="urn:microsoft.com/office/officeart/2005/8/layout/lProcess2"/>
    <dgm:cxn modelId="{138E990A-5F77-4B2F-A900-923C3CF5F05E}" type="presParOf" srcId="{730E6E78-5834-4FEB-9A68-147FE50D1E75}" destId="{D1784E01-64F9-40FD-868E-577707E2025D}" srcOrd="1" destOrd="0" presId="urn:microsoft.com/office/officeart/2005/8/layout/lProcess2"/>
    <dgm:cxn modelId="{0D4C2A2F-5AFC-41A4-A170-86F35EA6261D}" type="presParOf" srcId="{730E6E78-5834-4FEB-9A68-147FE50D1E75}" destId="{15BA656C-327D-4C84-BF49-9301B08773E2}" srcOrd="2" destOrd="0" presId="urn:microsoft.com/office/officeart/2005/8/layout/lProcess2"/>
    <dgm:cxn modelId="{0981ED48-1F75-40C2-B409-DDFAB3E1BFA6}" type="presParOf" srcId="{15BA656C-327D-4C84-BF49-9301B08773E2}" destId="{FE5D632D-4E69-4B55-9823-5021D1DBA363}" srcOrd="0" destOrd="0" presId="urn:microsoft.com/office/officeart/2005/8/layout/lProcess2"/>
    <dgm:cxn modelId="{773B2130-AEF3-4F64-BD30-7E5901A63913}" type="presParOf" srcId="{FE5D632D-4E69-4B55-9823-5021D1DBA363}" destId="{83E8A0DE-68BC-4DA9-8EB7-90DACC84B578}" srcOrd="0" destOrd="0" presId="urn:microsoft.com/office/officeart/2005/8/layout/lProcess2"/>
    <dgm:cxn modelId="{2DFC79DB-1834-448B-B1DE-3F5D6FC571A6}" type="presParOf" srcId="{FE5D632D-4E69-4B55-9823-5021D1DBA363}" destId="{33565096-1BCF-4666-A46C-84FA6B51394D}" srcOrd="1" destOrd="0" presId="urn:microsoft.com/office/officeart/2005/8/layout/lProcess2"/>
    <dgm:cxn modelId="{23A74420-8B0C-4C54-97EB-0A1DD278A89D}" type="presParOf" srcId="{FE5D632D-4E69-4B55-9823-5021D1DBA363}" destId="{FC3D89AD-50AA-49E8-B46B-5CFCC5DD8AD3}" srcOrd="2" destOrd="0" presId="urn:microsoft.com/office/officeart/2005/8/layout/lProcess2"/>
    <dgm:cxn modelId="{41040489-1BF8-4F5C-939A-C951596EC923}" type="presParOf" srcId="{FE5D632D-4E69-4B55-9823-5021D1DBA363}" destId="{7241B209-4FC3-4927-9A98-4395B00E432F}" srcOrd="3" destOrd="0" presId="urn:microsoft.com/office/officeart/2005/8/layout/lProcess2"/>
    <dgm:cxn modelId="{C372B626-7CE1-46A7-A2A5-30B4F6394EFD}" type="presParOf" srcId="{FE5D632D-4E69-4B55-9823-5021D1DBA363}" destId="{696F8A04-16D5-458D-97EE-19A346FA522C}" srcOrd="4" destOrd="0" presId="urn:microsoft.com/office/officeart/2005/8/layout/lProcess2"/>
    <dgm:cxn modelId="{79CB6E8E-E0C6-4EE8-AAA5-4B3589CC8985}" type="presParOf" srcId="{93BD3D59-61BC-4B43-86EF-8AFE40F81E0D}" destId="{5AFA9D7D-4A9D-49DA-A420-4D49B30C7287}" srcOrd="1" destOrd="0" presId="urn:microsoft.com/office/officeart/2005/8/layout/lProcess2"/>
    <dgm:cxn modelId="{D0AFFD45-4619-484E-BDB8-8D177DC365DC}" type="presParOf" srcId="{93BD3D59-61BC-4B43-86EF-8AFE40F81E0D}" destId="{A98B6BB6-17F8-444D-9476-B75291C46483}" srcOrd="2" destOrd="0" presId="urn:microsoft.com/office/officeart/2005/8/layout/lProcess2"/>
    <dgm:cxn modelId="{C1E3FD49-1BCD-49E6-A099-42B90336C0AD}" type="presParOf" srcId="{A98B6BB6-17F8-444D-9476-B75291C46483}" destId="{99B0B0C4-59AF-4F7B-BF45-4793975CB0E9}" srcOrd="0" destOrd="0" presId="urn:microsoft.com/office/officeart/2005/8/layout/lProcess2"/>
    <dgm:cxn modelId="{49CD83EC-6DB3-47C7-865F-05567FAC1D78}" type="presParOf" srcId="{A98B6BB6-17F8-444D-9476-B75291C46483}" destId="{6153409A-518D-4C43-ABE6-0D797B4373DC}" srcOrd="1" destOrd="0" presId="urn:microsoft.com/office/officeart/2005/8/layout/lProcess2"/>
    <dgm:cxn modelId="{8D315578-397F-4A94-9C29-7FD62265683A}" type="presParOf" srcId="{A98B6BB6-17F8-444D-9476-B75291C46483}" destId="{F982209D-42EE-473A-9331-DF32B9A6EFA3}" srcOrd="2" destOrd="0" presId="urn:microsoft.com/office/officeart/2005/8/layout/lProcess2"/>
    <dgm:cxn modelId="{CDECB579-F7B3-481C-98F1-AF0BC6FC2C98}" type="presParOf" srcId="{F982209D-42EE-473A-9331-DF32B9A6EFA3}" destId="{EC0784DA-74DD-4E84-9AF9-FCB0F3CC5A8D}" srcOrd="0" destOrd="0" presId="urn:microsoft.com/office/officeart/2005/8/layout/lProcess2"/>
    <dgm:cxn modelId="{7E38AE3A-4E3D-43BA-ABA4-AD8AB46C31A7}" type="presParOf" srcId="{EC0784DA-74DD-4E84-9AF9-FCB0F3CC5A8D}" destId="{CCAEEEF5-CEE3-458D-97E2-B9CB18142419}" srcOrd="0" destOrd="0" presId="urn:microsoft.com/office/officeart/2005/8/layout/lProcess2"/>
    <dgm:cxn modelId="{EE33EAF0-ACD7-4E8D-8707-8D6B6ACEE92A}" type="presParOf" srcId="{EC0784DA-74DD-4E84-9AF9-FCB0F3CC5A8D}" destId="{E251D2FB-F6C3-4B6D-84E8-D2529DEF6BC9}" srcOrd="1" destOrd="0" presId="urn:microsoft.com/office/officeart/2005/8/layout/lProcess2"/>
    <dgm:cxn modelId="{CFF17F95-864A-438F-9142-C0850DC520B2}" type="presParOf" srcId="{EC0784DA-74DD-4E84-9AF9-FCB0F3CC5A8D}" destId="{7EFD89DF-4D54-4ACF-90A0-5AC4F9697A3F}" srcOrd="2" destOrd="0" presId="urn:microsoft.com/office/officeart/2005/8/layout/lProcess2"/>
    <dgm:cxn modelId="{507AF873-E630-4957-8102-948A60B98B5B}" type="presParOf" srcId="{93BD3D59-61BC-4B43-86EF-8AFE40F81E0D}" destId="{15CAAF76-F800-475A-9919-CB300F95238A}" srcOrd="3" destOrd="0" presId="urn:microsoft.com/office/officeart/2005/8/layout/lProcess2"/>
    <dgm:cxn modelId="{E4DE4FCE-1823-4D74-8031-4CE8C0B97FA0}" type="presParOf" srcId="{93BD3D59-61BC-4B43-86EF-8AFE40F81E0D}" destId="{1B8AC4B1-1CC8-46A1-8DA2-0D6695211C51}" srcOrd="4" destOrd="0" presId="urn:microsoft.com/office/officeart/2005/8/layout/lProcess2"/>
    <dgm:cxn modelId="{4C6CFBC7-47D4-430B-9146-69302BB0A17C}" type="presParOf" srcId="{1B8AC4B1-1CC8-46A1-8DA2-0D6695211C51}" destId="{7A41CB48-350D-42C7-AD54-0104EC4FDADF}" srcOrd="0" destOrd="0" presId="urn:microsoft.com/office/officeart/2005/8/layout/lProcess2"/>
    <dgm:cxn modelId="{BD76153B-85D2-4FE6-8ADB-AF143D4B4EC7}" type="presParOf" srcId="{1B8AC4B1-1CC8-46A1-8DA2-0D6695211C51}" destId="{78F9CB03-46F6-4980-8148-B3A66D0B9FD7}" srcOrd="1" destOrd="0" presId="urn:microsoft.com/office/officeart/2005/8/layout/lProcess2"/>
    <dgm:cxn modelId="{6B9CC6F4-225E-4244-B1E4-528E0521C455}" type="presParOf" srcId="{1B8AC4B1-1CC8-46A1-8DA2-0D6695211C51}" destId="{ECA879F3-1BB2-4834-B1B1-DFB4A5985C50}" srcOrd="2" destOrd="0" presId="urn:microsoft.com/office/officeart/2005/8/layout/lProcess2"/>
    <dgm:cxn modelId="{C8FDF4DA-BE75-4D9C-8C42-890B0220DEA9}" type="presParOf" srcId="{ECA879F3-1BB2-4834-B1B1-DFB4A5985C50}" destId="{CBC1EA56-9C00-41A7-B58B-964650E7344B}" srcOrd="0" destOrd="0" presId="urn:microsoft.com/office/officeart/2005/8/layout/lProcess2"/>
    <dgm:cxn modelId="{51F9AC2D-5982-468C-9065-3831AB585DF6}" type="presParOf" srcId="{CBC1EA56-9C00-41A7-B58B-964650E7344B}" destId="{8A1AFA78-86B6-4FB3-BCCA-2527705B9E6A}" srcOrd="0" destOrd="0" presId="urn:microsoft.com/office/officeart/2005/8/layout/lProcess2"/>
    <dgm:cxn modelId="{76CC7CE2-0DF3-430B-B17E-903192135AAD}" type="presParOf" srcId="{CBC1EA56-9C00-41A7-B58B-964650E7344B}" destId="{24B9C89D-9CF7-475B-94F9-215565498786}" srcOrd="1" destOrd="0" presId="urn:microsoft.com/office/officeart/2005/8/layout/lProcess2"/>
    <dgm:cxn modelId="{193AD3A2-C5C4-4193-A9FA-48EB0F717AE0}" type="presParOf" srcId="{CBC1EA56-9C00-41A7-B58B-964650E7344B}" destId="{3BFCB725-4A2A-49B6-B5BD-01EA7A3A70DA}" srcOrd="2" destOrd="0" presId="urn:microsoft.com/office/officeart/2005/8/layout/lProcess2"/>
    <dgm:cxn modelId="{0DC8B836-479F-4F35-879D-20EDEA836BF4}" type="presParOf" srcId="{CBC1EA56-9C00-41A7-B58B-964650E7344B}" destId="{08A7F98B-D85D-4AA2-B112-47735FF26F29}" srcOrd="3" destOrd="0" presId="urn:microsoft.com/office/officeart/2005/8/layout/lProcess2"/>
    <dgm:cxn modelId="{174CB6AC-1699-4965-AC89-C410C725497B}" type="presParOf" srcId="{CBC1EA56-9C00-41A7-B58B-964650E7344B}" destId="{388B295A-9AEF-48EC-B5DC-0BD2C8684192}" srcOrd="4" destOrd="0" presId="urn:microsoft.com/office/officeart/2005/8/layout/lProcess2"/>
    <dgm:cxn modelId="{74E2A912-AE72-4CF3-866F-C811616C858A}" type="presParOf" srcId="{CBC1EA56-9C00-41A7-B58B-964650E7344B}" destId="{E67B2017-5879-423A-9344-763C59340BF7}" srcOrd="5" destOrd="0" presId="urn:microsoft.com/office/officeart/2005/8/layout/lProcess2"/>
    <dgm:cxn modelId="{023E2493-0E4A-41E9-BF78-2785CA70CB22}" type="presParOf" srcId="{CBC1EA56-9C00-41A7-B58B-964650E7344B}" destId="{3B1704B2-730C-47EF-8F88-22C94AB4D6CF}" srcOrd="6" destOrd="0" presId="urn:microsoft.com/office/officeart/2005/8/layout/lProcess2"/>
    <dgm:cxn modelId="{3F431FC4-4D4F-4DE2-A7D9-F04F134DA4E1}" type="presParOf" srcId="{93BD3D59-61BC-4B43-86EF-8AFE40F81E0D}" destId="{14C2EE3E-32B8-4AD6-95FF-147BE1D9C7CB}" srcOrd="5" destOrd="0" presId="urn:microsoft.com/office/officeart/2005/8/layout/lProcess2"/>
    <dgm:cxn modelId="{3465809D-9C3F-4E71-BB7C-53365DBBFB6B}" type="presParOf" srcId="{93BD3D59-61BC-4B43-86EF-8AFE40F81E0D}" destId="{C460CB67-E7A7-4DE0-8E62-2FBD3C1FB84B}" srcOrd="6" destOrd="0" presId="urn:microsoft.com/office/officeart/2005/8/layout/lProcess2"/>
    <dgm:cxn modelId="{AC683C76-1056-484F-8F03-2AD02AF2B201}" type="presParOf" srcId="{C460CB67-E7A7-4DE0-8E62-2FBD3C1FB84B}" destId="{E94FB46C-837A-458A-9C9A-B32ACBC8CE88}" srcOrd="0" destOrd="0" presId="urn:microsoft.com/office/officeart/2005/8/layout/lProcess2"/>
    <dgm:cxn modelId="{44164A71-5B73-467F-8866-16DB4EBB9D6B}" type="presParOf" srcId="{C460CB67-E7A7-4DE0-8E62-2FBD3C1FB84B}" destId="{41697BCC-2A2E-4089-A0CF-F24F3E04CDB9}" srcOrd="1" destOrd="0" presId="urn:microsoft.com/office/officeart/2005/8/layout/lProcess2"/>
    <dgm:cxn modelId="{9387FBBB-5C77-470B-9C98-74BE0466046E}" type="presParOf" srcId="{C460CB67-E7A7-4DE0-8E62-2FBD3C1FB84B}" destId="{D563E0FA-CC7F-463C-888D-156EEE25EC98}" srcOrd="2" destOrd="0" presId="urn:microsoft.com/office/officeart/2005/8/layout/lProcess2"/>
    <dgm:cxn modelId="{4048D206-F65D-4958-8BC5-C24DF4A5489F}" type="presParOf" srcId="{D563E0FA-CC7F-463C-888D-156EEE25EC98}" destId="{DF204486-DEEA-4E6B-A320-1D687ACFC946}" srcOrd="0" destOrd="0" presId="urn:microsoft.com/office/officeart/2005/8/layout/lProcess2"/>
    <dgm:cxn modelId="{38490F43-95CD-49B8-975F-A61DDBEF5502}" type="presParOf" srcId="{DF204486-DEEA-4E6B-A320-1D687ACFC946}" destId="{0EBFBBD6-91D2-4C06-B98F-508026C82AAB}" srcOrd="0" destOrd="0" presId="urn:microsoft.com/office/officeart/2005/8/layout/lProcess2"/>
    <dgm:cxn modelId="{137645BA-E250-4188-BEBE-2330BB2AA7E8}" type="presParOf" srcId="{93BD3D59-61BC-4B43-86EF-8AFE40F81E0D}" destId="{7FAEEBD8-8324-4183-9DED-DF08895E6819}" srcOrd="7" destOrd="0" presId="urn:microsoft.com/office/officeart/2005/8/layout/lProcess2"/>
    <dgm:cxn modelId="{262E8EBA-5045-421A-8D59-3E4B44424773}" type="presParOf" srcId="{93BD3D59-61BC-4B43-86EF-8AFE40F81E0D}" destId="{5D409C42-F568-44E1-BADA-00E38DF17EBB}" srcOrd="8" destOrd="0" presId="urn:microsoft.com/office/officeart/2005/8/layout/lProcess2"/>
    <dgm:cxn modelId="{47D4A430-B9D1-4225-82B4-E6D6047D4618}" type="presParOf" srcId="{5D409C42-F568-44E1-BADA-00E38DF17EBB}" destId="{8D717AFF-2B5F-456C-954A-A6A80BE307DC}" srcOrd="0" destOrd="0" presId="urn:microsoft.com/office/officeart/2005/8/layout/lProcess2"/>
    <dgm:cxn modelId="{D8888235-16DB-47D6-93F3-83C7E9501456}" type="presParOf" srcId="{5D409C42-F568-44E1-BADA-00E38DF17EBB}" destId="{18A4A340-B0B7-406E-90E7-D9F0B40DEF2F}" srcOrd="1" destOrd="0" presId="urn:microsoft.com/office/officeart/2005/8/layout/lProcess2"/>
    <dgm:cxn modelId="{8866C559-1623-4C3E-A81E-2089C8D23252}" type="presParOf" srcId="{5D409C42-F568-44E1-BADA-00E38DF17EBB}" destId="{E1644AB6-66DD-4E6A-9287-6955646E6BA8}" srcOrd="2" destOrd="0" presId="urn:microsoft.com/office/officeart/2005/8/layout/lProcess2"/>
    <dgm:cxn modelId="{47814DC9-4F4D-47A9-8895-A7AA4CE45517}" type="presParOf" srcId="{E1644AB6-66DD-4E6A-9287-6955646E6BA8}" destId="{6E5D3852-6BF3-4208-8C57-DA09C1B1FBB8}" srcOrd="0" destOrd="0" presId="urn:microsoft.com/office/officeart/2005/8/layout/lProcess2"/>
    <dgm:cxn modelId="{4221E9E9-FF8F-42E1-925C-4AAF15356370}" type="presParOf" srcId="{6E5D3852-6BF3-4208-8C57-DA09C1B1FBB8}" destId="{FFA76DDC-3AED-4B7F-BD5D-97A483ED8D3D}" srcOrd="0" destOrd="0" presId="urn:microsoft.com/office/officeart/2005/8/layout/lProcess2"/>
    <dgm:cxn modelId="{C1462BD4-79F6-4D25-A350-722D87086F0B}" type="presParOf" srcId="{6E5D3852-6BF3-4208-8C57-DA09C1B1FBB8}" destId="{874B4481-D203-4923-A765-74A36FD614BE}" srcOrd="1" destOrd="0" presId="urn:microsoft.com/office/officeart/2005/8/layout/lProcess2"/>
    <dgm:cxn modelId="{2FD36A31-7503-4071-90F1-B7A04DE6F7E6}" type="presParOf" srcId="{6E5D3852-6BF3-4208-8C57-DA09C1B1FBB8}" destId="{69B04C9A-65E9-4FBF-B500-7D544734191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EB071-B15A-4861-B0F4-961BD08C6AD1}">
      <dsp:nvSpPr>
        <dsp:cNvPr id="0" name=""/>
        <dsp:cNvSpPr/>
      </dsp:nvSpPr>
      <dsp:spPr>
        <a:xfrm>
          <a:off x="4737" y="0"/>
          <a:ext cx="1662391" cy="47148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200" kern="1200"/>
            <a:t>Online tools</a:t>
          </a:r>
        </a:p>
      </dsp:txBody>
      <dsp:txXfrm>
        <a:off x="4737" y="0"/>
        <a:ext cx="1662391" cy="1414462"/>
      </dsp:txXfrm>
    </dsp:sp>
    <dsp:sp modelId="{83E8A0DE-68BC-4DA9-8EB7-90DACC84B578}">
      <dsp:nvSpPr>
        <dsp:cNvPr id="0" name=""/>
        <dsp:cNvSpPr/>
      </dsp:nvSpPr>
      <dsp:spPr>
        <a:xfrm>
          <a:off x="170976" y="1414865"/>
          <a:ext cx="1329913" cy="9262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Online communicatie</a:t>
          </a:r>
        </a:p>
      </dsp:txBody>
      <dsp:txXfrm>
        <a:off x="198106" y="1441995"/>
        <a:ext cx="1275653" cy="872024"/>
      </dsp:txXfrm>
    </dsp:sp>
    <dsp:sp modelId="{FC3D89AD-50AA-49E8-B46B-5CFCC5DD8AD3}">
      <dsp:nvSpPr>
        <dsp:cNvPr id="0" name=""/>
        <dsp:cNvSpPr/>
      </dsp:nvSpPr>
      <dsp:spPr>
        <a:xfrm>
          <a:off x="170976" y="2483654"/>
          <a:ext cx="1329913" cy="9262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Internet interventies</a:t>
          </a:r>
        </a:p>
      </dsp:txBody>
      <dsp:txXfrm>
        <a:off x="198106" y="2510784"/>
        <a:ext cx="1275653" cy="872024"/>
      </dsp:txXfrm>
    </dsp:sp>
    <dsp:sp modelId="{696F8A04-16D5-458D-97EE-19A346FA522C}">
      <dsp:nvSpPr>
        <dsp:cNvPr id="0" name=""/>
        <dsp:cNvSpPr/>
      </dsp:nvSpPr>
      <dsp:spPr>
        <a:xfrm>
          <a:off x="170976" y="3552444"/>
          <a:ext cx="1329913" cy="9262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Good practices</a:t>
          </a:r>
        </a:p>
      </dsp:txBody>
      <dsp:txXfrm>
        <a:off x="198106" y="3579574"/>
        <a:ext cx="1275653" cy="872024"/>
      </dsp:txXfrm>
    </dsp:sp>
    <dsp:sp modelId="{99B0B0C4-59AF-4F7B-BF45-4793975CB0E9}">
      <dsp:nvSpPr>
        <dsp:cNvPr id="0" name=""/>
        <dsp:cNvSpPr/>
      </dsp:nvSpPr>
      <dsp:spPr>
        <a:xfrm>
          <a:off x="1791808" y="0"/>
          <a:ext cx="1662391" cy="47148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200" kern="1200"/>
            <a:t>Inzet</a:t>
          </a:r>
        </a:p>
      </dsp:txBody>
      <dsp:txXfrm>
        <a:off x="1791808" y="0"/>
        <a:ext cx="1662391" cy="1414462"/>
      </dsp:txXfrm>
    </dsp:sp>
    <dsp:sp modelId="{CCAEEEF5-CEE3-458D-97E2-B9CB18142419}">
      <dsp:nvSpPr>
        <dsp:cNvPr id="0" name=""/>
        <dsp:cNvSpPr/>
      </dsp:nvSpPr>
      <dsp:spPr>
        <a:xfrm>
          <a:off x="1958047" y="1415843"/>
          <a:ext cx="1329913" cy="14215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Stages Pedagogiek</a:t>
          </a:r>
        </a:p>
      </dsp:txBody>
      <dsp:txXfrm>
        <a:off x="1996999" y="1454795"/>
        <a:ext cx="1252009" cy="1343695"/>
      </dsp:txXfrm>
    </dsp:sp>
    <dsp:sp modelId="{7EFD89DF-4D54-4ACF-90A0-5AC4F9697A3F}">
      <dsp:nvSpPr>
        <dsp:cNvPr id="0" name=""/>
        <dsp:cNvSpPr/>
      </dsp:nvSpPr>
      <dsp:spPr>
        <a:xfrm>
          <a:off x="1958047" y="3056150"/>
          <a:ext cx="1329913" cy="142159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Stages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Social work</a:t>
          </a:r>
        </a:p>
      </dsp:txBody>
      <dsp:txXfrm>
        <a:off x="1996999" y="3095102"/>
        <a:ext cx="1252009" cy="1343695"/>
      </dsp:txXfrm>
    </dsp:sp>
    <dsp:sp modelId="{7A41CB48-350D-42C7-AD54-0104EC4FDADF}">
      <dsp:nvSpPr>
        <dsp:cNvPr id="0" name=""/>
        <dsp:cNvSpPr/>
      </dsp:nvSpPr>
      <dsp:spPr>
        <a:xfrm>
          <a:off x="3578879" y="0"/>
          <a:ext cx="1662391" cy="47148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200" kern="1200"/>
            <a:t>Scholing</a:t>
          </a:r>
        </a:p>
      </dsp:txBody>
      <dsp:txXfrm>
        <a:off x="3578879" y="0"/>
        <a:ext cx="1662391" cy="1414462"/>
      </dsp:txXfrm>
    </dsp:sp>
    <dsp:sp modelId="{8A1AFA78-86B6-4FB3-BCCA-2527705B9E6A}">
      <dsp:nvSpPr>
        <dsp:cNvPr id="0" name=""/>
        <dsp:cNvSpPr/>
      </dsp:nvSpPr>
      <dsp:spPr>
        <a:xfrm>
          <a:off x="3745118" y="1414577"/>
          <a:ext cx="1329913" cy="6868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TRI-O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e-mailconsult</a:t>
          </a:r>
        </a:p>
      </dsp:txBody>
      <dsp:txXfrm>
        <a:off x="3765235" y="1434694"/>
        <a:ext cx="1289679" cy="646622"/>
      </dsp:txXfrm>
    </dsp:sp>
    <dsp:sp modelId="{3BFCB725-4A2A-49B6-B5BD-01EA7A3A70DA}">
      <dsp:nvSpPr>
        <dsp:cNvPr id="0" name=""/>
        <dsp:cNvSpPr/>
      </dsp:nvSpPr>
      <dsp:spPr>
        <a:xfrm>
          <a:off x="3745118" y="2207104"/>
          <a:ext cx="1329913" cy="6868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Maak de klik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chathulp</a:t>
          </a:r>
        </a:p>
      </dsp:txBody>
      <dsp:txXfrm>
        <a:off x="3765235" y="2227221"/>
        <a:ext cx="1289679" cy="646622"/>
      </dsp:txXfrm>
    </dsp:sp>
    <dsp:sp modelId="{388B295A-9AEF-48EC-B5DC-0BD2C8684192}">
      <dsp:nvSpPr>
        <dsp:cNvPr id="0" name=""/>
        <dsp:cNvSpPr/>
      </dsp:nvSpPr>
      <dsp:spPr>
        <a:xfrm>
          <a:off x="3745118" y="2999632"/>
          <a:ext cx="1329913" cy="6868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Online tools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workshop</a:t>
          </a:r>
        </a:p>
      </dsp:txBody>
      <dsp:txXfrm>
        <a:off x="3765235" y="3019749"/>
        <a:ext cx="1289679" cy="646622"/>
      </dsp:txXfrm>
    </dsp:sp>
    <dsp:sp modelId="{3B1704B2-730C-47EF-8F88-22C94AB4D6CF}">
      <dsp:nvSpPr>
        <dsp:cNvPr id="0" name=""/>
        <dsp:cNvSpPr/>
      </dsp:nvSpPr>
      <dsp:spPr>
        <a:xfrm>
          <a:off x="3745118" y="3792159"/>
          <a:ext cx="1329913" cy="6868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Presentaties/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workshops</a:t>
          </a:r>
        </a:p>
      </dsp:txBody>
      <dsp:txXfrm>
        <a:off x="3765235" y="3812276"/>
        <a:ext cx="1289679" cy="646622"/>
      </dsp:txXfrm>
    </dsp:sp>
    <dsp:sp modelId="{E94FB46C-837A-458A-9C9A-B32ACBC8CE88}">
      <dsp:nvSpPr>
        <dsp:cNvPr id="0" name=""/>
        <dsp:cNvSpPr/>
      </dsp:nvSpPr>
      <dsp:spPr>
        <a:xfrm>
          <a:off x="5365950" y="0"/>
          <a:ext cx="1662391" cy="47148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200" kern="1200"/>
            <a:t>Facts</a:t>
          </a:r>
        </a:p>
      </dsp:txBody>
      <dsp:txXfrm>
        <a:off x="5365950" y="0"/>
        <a:ext cx="1662391" cy="1414462"/>
      </dsp:txXfrm>
    </dsp:sp>
    <dsp:sp modelId="{0EBFBBD6-91D2-4C06-B98F-508026C82AAB}">
      <dsp:nvSpPr>
        <dsp:cNvPr id="0" name=""/>
        <dsp:cNvSpPr/>
      </dsp:nvSpPr>
      <dsp:spPr>
        <a:xfrm>
          <a:off x="5532189" y="1414462"/>
          <a:ext cx="1329913" cy="306466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Facts</a:t>
          </a:r>
        </a:p>
      </dsp:txBody>
      <dsp:txXfrm>
        <a:off x="5571141" y="1453414"/>
        <a:ext cx="1252009" cy="2986764"/>
      </dsp:txXfrm>
    </dsp:sp>
    <dsp:sp modelId="{8D717AFF-2B5F-456C-954A-A6A80BE307DC}">
      <dsp:nvSpPr>
        <dsp:cNvPr id="0" name=""/>
        <dsp:cNvSpPr/>
      </dsp:nvSpPr>
      <dsp:spPr>
        <a:xfrm>
          <a:off x="7153021" y="0"/>
          <a:ext cx="1662391" cy="47148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200" kern="1200"/>
            <a:t>Contact</a:t>
          </a:r>
        </a:p>
      </dsp:txBody>
      <dsp:txXfrm>
        <a:off x="7153021" y="0"/>
        <a:ext cx="1662391" cy="1414462"/>
      </dsp:txXfrm>
    </dsp:sp>
    <dsp:sp modelId="{FFA76DDC-3AED-4B7F-BD5D-97A483ED8D3D}">
      <dsp:nvSpPr>
        <dsp:cNvPr id="0" name=""/>
        <dsp:cNvSpPr/>
      </dsp:nvSpPr>
      <dsp:spPr>
        <a:xfrm>
          <a:off x="7319260" y="1415843"/>
          <a:ext cx="1329913" cy="14215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Contact</a:t>
          </a:r>
        </a:p>
      </dsp:txBody>
      <dsp:txXfrm>
        <a:off x="7358212" y="1454795"/>
        <a:ext cx="1252009" cy="1343695"/>
      </dsp:txXfrm>
    </dsp:sp>
    <dsp:sp modelId="{69B04C9A-65E9-4FBF-B500-7D544734191E}">
      <dsp:nvSpPr>
        <dsp:cNvPr id="0" name=""/>
        <dsp:cNvSpPr/>
      </dsp:nvSpPr>
      <dsp:spPr>
        <a:xfrm>
          <a:off x="7319260" y="3056150"/>
          <a:ext cx="1329913" cy="14215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/>
            <a:t>Colofon en Disclaimer</a:t>
          </a:r>
        </a:p>
      </dsp:txBody>
      <dsp:txXfrm>
        <a:off x="7358212" y="3095102"/>
        <a:ext cx="1252009" cy="1343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D5BD-29B4-49E4-96D3-1FBB0F8F12EC}" type="datetimeFigureOut">
              <a:rPr lang="nl-NL" smtClean="0"/>
              <a:t>23-5-2014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00BF9-B7E5-4017-AD4F-B0090ABFAA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780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D5BD-29B4-49E4-96D3-1FBB0F8F12EC}" type="datetimeFigureOut">
              <a:rPr lang="nl-NL" smtClean="0"/>
              <a:t>23-5-2014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00BF9-B7E5-4017-AD4F-B0090ABFAA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5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D5BD-29B4-49E4-96D3-1FBB0F8F12EC}" type="datetimeFigureOut">
              <a:rPr lang="nl-NL" smtClean="0"/>
              <a:t>23-5-2014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00BF9-B7E5-4017-AD4F-B0090ABFAA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7882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D5BD-29B4-49E4-96D3-1FBB0F8F12EC}" type="datetimeFigureOut">
              <a:rPr lang="nl-NL" smtClean="0"/>
              <a:t>23-5-2014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00BF9-B7E5-4017-AD4F-B0090ABFAA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361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D5BD-29B4-49E4-96D3-1FBB0F8F12EC}" type="datetimeFigureOut">
              <a:rPr lang="nl-NL" smtClean="0"/>
              <a:t>23-5-2014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00BF9-B7E5-4017-AD4F-B0090ABFAA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819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D5BD-29B4-49E4-96D3-1FBB0F8F12EC}" type="datetimeFigureOut">
              <a:rPr lang="nl-NL" smtClean="0"/>
              <a:t>23-5-2014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00BF9-B7E5-4017-AD4F-B0090ABFAA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349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D5BD-29B4-49E4-96D3-1FBB0F8F12EC}" type="datetimeFigureOut">
              <a:rPr lang="nl-NL" smtClean="0"/>
              <a:t>23-5-2014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00BF9-B7E5-4017-AD4F-B0090ABFAA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0257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D5BD-29B4-49E4-96D3-1FBB0F8F12EC}" type="datetimeFigureOut">
              <a:rPr lang="nl-NL" smtClean="0"/>
              <a:t>23-5-2014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00BF9-B7E5-4017-AD4F-B0090ABFAA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1971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D5BD-29B4-49E4-96D3-1FBB0F8F12EC}" type="datetimeFigureOut">
              <a:rPr lang="nl-NL" smtClean="0"/>
              <a:t>23-5-2014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00BF9-B7E5-4017-AD4F-B0090ABFAA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371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D5BD-29B4-49E4-96D3-1FBB0F8F12EC}" type="datetimeFigureOut">
              <a:rPr lang="nl-NL" smtClean="0"/>
              <a:t>23-5-2014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00BF9-B7E5-4017-AD4F-B0090ABFAA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86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D5BD-29B4-49E4-96D3-1FBB0F8F12EC}" type="datetimeFigureOut">
              <a:rPr lang="nl-NL" smtClean="0"/>
              <a:t>23-5-2014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00BF9-B7E5-4017-AD4F-B0090ABFAA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735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BD5BD-29B4-49E4-96D3-1FBB0F8F12EC}" type="datetimeFigureOut">
              <a:rPr lang="nl-NL" smtClean="0"/>
              <a:t>23-5-2014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00BF9-B7E5-4017-AD4F-B0090ABFAA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3176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VqctqpEQPc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hyperlink" Target="http://www.google.nl/url?sa=i&amp;rct=j&amp;q=&amp;esrc=s&amp;source=images&amp;cd=&amp;cad=rja&amp;uact=8&amp;docid=G_mjI6Ga9YrtyM&amp;tbnid=w1V_oUMxlg5oyM:&amp;ved=0CAUQjRw&amp;url=http://kwinie.blogspot.com/2013/11/hogeschool-zuyd.html&amp;ei=Cnt7U-m5MIbuOs6dgLAK&amp;bvm=bv.67229260,d.ZWU&amp;psig=AFQjCNHLgQ9uMefB1CqzF9-aRKHcwKxz_g&amp;ust=1400687742461352" TargetMode="External"/><Relationship Id="rId9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mailto:c.nieuwboer@fontys.nl" TargetMode="External"/><Relationship Id="rId4" Type="http://schemas.openxmlformats.org/officeDocument/2006/relationships/hyperlink" Target="mailto:C.c.nieuwboer@uva.n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971600" y="476672"/>
            <a:ext cx="688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smtClean="0">
                <a:solidFill>
                  <a:srgbClr val="0070C0"/>
                </a:solidFill>
              </a:rPr>
              <a:t>ONLINE OPVOEDINGSONDERSTEUNING</a:t>
            </a:r>
            <a:endParaRPr lang="nl-NL" sz="3200" b="1" dirty="0">
              <a:solidFill>
                <a:srgbClr val="0070C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" r="22925" b="-1282"/>
          <a:stretch/>
        </p:blipFill>
        <p:spPr>
          <a:xfrm>
            <a:off x="5868144" y="5570164"/>
            <a:ext cx="2962586" cy="1052932"/>
          </a:xfrm>
          <a:prstGeom prst="rect">
            <a:avLst/>
          </a:prstGeom>
        </p:spPr>
      </p:pic>
      <p:pic>
        <p:nvPicPr>
          <p:cNvPr id="7" name="Afbeelding 6" descr="http://www.zorgvisie.nl/upload_mm/8/5/3/9073_online%20hulp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16" y="1089168"/>
            <a:ext cx="6890854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5536" y="6021288"/>
            <a:ext cx="5472608" cy="5375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nl-NL" altLang="nl-NL" sz="2000" smtClean="0">
                <a:solidFill>
                  <a:schemeClr val="bg1"/>
                </a:solidFill>
              </a:rPr>
              <a:t>Workshop KHLim mei 2014 ~ Christa Nieuwboer</a:t>
            </a:r>
            <a:endParaRPr lang="nl-NL" altLang="nl-NL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i="1" dirty="0" smtClean="0">
                <a:latin typeface="Bradley Hand ITC" panose="03070402050302030203" pitchFamily="66" charset="0"/>
              </a:rPr>
              <a:t>Alles online???</a:t>
            </a:r>
            <a:endParaRPr lang="nl-NL" b="1" i="1" dirty="0">
              <a:latin typeface="Bradley Hand ITC" panose="03070402050302030203" pitchFamily="66" charset="0"/>
            </a:endParaRPr>
          </a:p>
        </p:txBody>
      </p:sp>
      <p:pic>
        <p:nvPicPr>
          <p:cNvPr id="1026" name="Picture 2" descr="http://quojs.tapquo.com/images/gestures/swipe_right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60"/>
            <a:ext cx="45365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30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" y="-1659954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44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591" y="-819472"/>
            <a:ext cx="13832287" cy="777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81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736" y="-1467544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20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890" y="-1395536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58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1008" y="-1179512"/>
            <a:ext cx="18288000" cy="990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392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768" y="-1251520"/>
            <a:ext cx="14656500" cy="1172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00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864" y="-1035496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6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3488"/>
            <a:ext cx="18288000" cy="990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99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0888" y="-1323528"/>
            <a:ext cx="18288000" cy="990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20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611560" y="764704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i="1" dirty="0" smtClean="0">
                <a:latin typeface="Bradley Hand ITC" panose="03070402050302030203" pitchFamily="66" charset="0"/>
              </a:rPr>
              <a:t>Online opvoedingsondersteuning</a:t>
            </a:r>
          </a:p>
          <a:p>
            <a:endParaRPr lang="nl-NL" sz="3600" b="1" i="1" dirty="0">
              <a:latin typeface="Bradley Hand ITC" panose="030704020503020302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i="1" dirty="0" smtClean="0">
                <a:latin typeface="Bradley Hand ITC" panose="03070402050302030203" pitchFamily="66" charset="0"/>
              </a:rPr>
              <a:t>Veel Voorbeelden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i="1" dirty="0" smtClean="0">
                <a:latin typeface="Bradley Hand ITC" panose="03070402050302030203" pitchFamily="66" charset="0"/>
              </a:rPr>
              <a:t>Alles online?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i="1" dirty="0" smtClean="0">
                <a:latin typeface="Bradley Hand ITC" panose="03070402050302030203" pitchFamily="66" charset="0"/>
              </a:rPr>
              <a:t>Nog meer voorbeelden…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i="1" dirty="0" err="1" smtClean="0">
                <a:latin typeface="Bradley Hand ITC" panose="03070402050302030203" pitchFamily="66" charset="0"/>
              </a:rPr>
              <a:t>Smile</a:t>
            </a:r>
            <a:r>
              <a:rPr lang="nl-NL" sz="3600" b="1" i="1" dirty="0" smtClean="0">
                <a:latin typeface="Bradley Hand ITC" panose="03070402050302030203" pitchFamily="66" charset="0"/>
              </a:rPr>
              <a:t>-award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i="1" dirty="0" smtClean="0">
                <a:latin typeface="Bradley Hand ITC" panose="03070402050302030203" pitchFamily="66" charset="0"/>
              </a:rPr>
              <a:t>Online tools voor de jeugdprofessional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i="1" dirty="0" smtClean="0">
                <a:latin typeface="Bradley Hand ITC" panose="03070402050302030203" pitchFamily="66" charset="0"/>
              </a:rPr>
              <a:t>En dan…?</a:t>
            </a:r>
            <a:endParaRPr lang="nl-NL" sz="3600" b="1" i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-120872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5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1179512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6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mHealth</a:t>
            </a:r>
            <a:endParaRPr lang="nl-NL" sz="4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http://4.bp.blogspot.com/_oGlplejJ9g8/TP5hoyTsDcI/AAAAAAAADCk/vMc5geo5HTY/s1600/mhealth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3132348" cy="2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omminit.com/files/mheal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80928"/>
            <a:ext cx="2614013" cy="298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2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920" y="-1395536"/>
            <a:ext cx="15841760" cy="890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al 3"/>
          <p:cNvSpPr/>
          <p:nvPr/>
        </p:nvSpPr>
        <p:spPr>
          <a:xfrm>
            <a:off x="3563888" y="5949280"/>
            <a:ext cx="5040560" cy="1052736"/>
          </a:xfrm>
          <a:prstGeom prst="ellipse">
            <a:avLst/>
          </a:prstGeom>
          <a:solidFill>
            <a:schemeClr val="bg1">
              <a:alpha val="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917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0" y="0"/>
            <a:ext cx="9144000" cy="2492896"/>
          </a:xfrm>
          <a:prstGeom prst="rect">
            <a:avLst/>
          </a:prstGeom>
          <a:gradFill>
            <a:gsLst>
              <a:gs pos="0">
                <a:schemeClr val="bg1">
                  <a:tint val="40000"/>
                  <a:satMod val="350000"/>
                </a:schemeClr>
              </a:gs>
              <a:gs pos="40000">
                <a:schemeClr val="bg1">
                  <a:tint val="45000"/>
                  <a:shade val="99000"/>
                  <a:satMod val="350000"/>
                </a:schemeClr>
              </a:gs>
              <a:gs pos="100000">
                <a:schemeClr val="bg1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644008" y="2780679"/>
            <a:ext cx="5122912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nl-NL" sz="4400" b="1" dirty="0" smtClean="0">
                <a:solidFill>
                  <a:schemeClr val="bg1"/>
                </a:solidFill>
              </a:rPr>
              <a:t>STUDENTEN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nl-NL" sz="4400" b="1" dirty="0" smtClean="0">
                <a:solidFill>
                  <a:schemeClr val="bg1"/>
                </a:solidFill>
              </a:rPr>
              <a:t>MAKEN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nl-NL" sz="4400" b="1" dirty="0" smtClean="0">
                <a:solidFill>
                  <a:schemeClr val="bg1"/>
                </a:solidFill>
              </a:rPr>
              <a:t>INTERVENTIES EN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nl-NL" sz="4400" b="1" dirty="0" smtClean="0">
                <a:solidFill>
                  <a:schemeClr val="bg1"/>
                </a:solidFill>
              </a:rPr>
              <a:t>LEREN OVER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nl-NL" sz="4400" b="1" dirty="0" smtClean="0">
                <a:solidFill>
                  <a:schemeClr val="bg1"/>
                </a:solidFill>
              </a:rPr>
              <a:t>E-HULP</a:t>
            </a:r>
            <a:endParaRPr lang="nl-NL" sz="4400" b="1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296072" y="2737271"/>
            <a:ext cx="1656184" cy="4796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nl-NL" sz="4400" b="1" dirty="0" smtClean="0">
                <a:solidFill>
                  <a:srgbClr val="00B050"/>
                </a:solidFill>
              </a:rPr>
              <a:t>S</a:t>
            </a:r>
          </a:p>
          <a:p>
            <a:pPr algn="ctr">
              <a:spcBef>
                <a:spcPts val="1000"/>
              </a:spcBef>
            </a:pPr>
            <a:r>
              <a:rPr lang="nl-NL" sz="4400" b="1" dirty="0" smtClean="0">
                <a:solidFill>
                  <a:srgbClr val="00B050"/>
                </a:solidFill>
              </a:rPr>
              <a:t>M</a:t>
            </a:r>
          </a:p>
          <a:p>
            <a:pPr algn="ctr">
              <a:spcBef>
                <a:spcPts val="1000"/>
              </a:spcBef>
            </a:pPr>
            <a:r>
              <a:rPr lang="nl-NL" sz="4400" b="1" dirty="0" smtClean="0">
                <a:solidFill>
                  <a:srgbClr val="00B050"/>
                </a:solidFill>
              </a:rPr>
              <a:t>I</a:t>
            </a:r>
          </a:p>
          <a:p>
            <a:pPr algn="ctr">
              <a:spcBef>
                <a:spcPts val="1000"/>
              </a:spcBef>
            </a:pPr>
            <a:r>
              <a:rPr lang="nl-NL" sz="4400" b="1" dirty="0" smtClean="0">
                <a:solidFill>
                  <a:srgbClr val="00B050"/>
                </a:solidFill>
              </a:rPr>
              <a:t>L</a:t>
            </a:r>
          </a:p>
          <a:p>
            <a:pPr algn="ctr">
              <a:spcBef>
                <a:spcPts val="1000"/>
              </a:spcBef>
            </a:pPr>
            <a:r>
              <a:rPr lang="nl-NL" sz="4400" b="1" dirty="0" smtClean="0">
                <a:solidFill>
                  <a:srgbClr val="00B050"/>
                </a:solidFill>
              </a:rPr>
              <a:t>E</a:t>
            </a:r>
          </a:p>
          <a:p>
            <a:pPr algn="ctr">
              <a:spcBef>
                <a:spcPts val="1000"/>
              </a:spcBef>
            </a:pPr>
            <a:endParaRPr lang="nl-NL" sz="4400" b="1" dirty="0">
              <a:solidFill>
                <a:srgbClr val="00B050"/>
              </a:solidFill>
            </a:endParaRPr>
          </a:p>
        </p:txBody>
      </p:sp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428851"/>
            <a:ext cx="2970973" cy="2619478"/>
          </a:xfrm>
          <a:prstGeom prst="rect">
            <a:avLst/>
          </a:prstGeom>
        </p:spPr>
      </p:pic>
      <p:sp>
        <p:nvSpPr>
          <p:cNvPr id="8" name="AutoShape 2" descr="data:image/jpeg;base64,/9j/4AAQSkZJRgABAQAAAQABAAD/2wCEAAkGBhAQEBQPEBASEBAOEQ4QDxAPFBAWEBIQExAWFRMQEhMXHCYeFxkjGRISIDIgIygpMCw4Fh8xNTAqNSYrLCkBCQoKDgwOGg8PGikiHiUyNS0tLCksLCwsKiwsKiwuLjUtLSkqKSwqLzUuLSwuKSkpLy8sMS4wNSksLywpLCk1LP/AABEIAN4A4wMBIgACEQEDEQH/xAAcAAEAAgMBAQEAAAAAAAAAAAAAAwcEBQYCAQj/xABGEAACAQIBBQkMBwcFAAAAAAAAAQIDEQQFBhIhMRMiNEFRcXJzswcUMjM1UmGBkaGxsiNCdJLBwtEVJFRjk9LwFiVDYoP/xAAcAQEAAQUBAQAAAAAAAAAAAAAABgECAwQFBwj/xAA/EQACAQICBQcKBAQHAAAAAAAAAQIDEQQhBRIxQVEzYXGBscHwExQiMjRSkaGy4RVTotEWNYLxBkJDYnKS0v/aAAwDAQACEQMRAD8AsYAHi53ys84uF1usl+BrjY5xcLrdZL8DXHoOH5KHQuwmVDk49C7AADMZQAAAAAAAAAAAAAAAAAAAAAAAAAAAAAAAAAAAC3QY/fq5H7h36uR+4gHm1X3SFakuBXecXC63WS/A1xn5flfFVny1H+BgMnNBWpRT4LsJhR5OPQuwXBfORILvWhqXiKHF/LiUvnFwzEfaMR2sjeq0PJpO+052B0l53UlDVtq89+5GuFzssxsyniWsRXjbDxe8i/8Ama/Ivfs5Tu85c4aOApaUkpVJJqjSVk5NfCK1Xf4l0MPeOvJ2RZiNKqnWVClHXlzO1vk+vgUkLmVlLKVTEVZVqstKc/UkuKMVxJchfcYK2xcXEUo0PK3s9hfj9JPBKGtC7lffstbmz2n56BLi/GT6c/mZEax1U7q4uC9c3YLvPD6lwbD8X8qJT+dXDsR19X5jYq0PJxUr7TlYLSXnVWVPVtq8999uCNVcF15kwX7Pw+peL/Myss+1/uOI6VPsYCpQ1IKd9pXCaS84xE6GrbVvnfbZ24GhABrnVFwXFmjlLDxwNCM61GMlSSalOmpJ3eppsrHOmpGWNxEotSi6s3Fxaaa5U0Z6lLUipXvc5uFx7r1p0nC2rvvtztwRqwAYDpAAAAAAAAAAAAFlAAjpFDgst8Iq9NmEzNy3wir02YTO/T9RdBJ6XqR6EX1kPgtDqKHZxOCyXmW8XjsRXrJrDQxWI1bHWkq0t6v+vK/UuO3e5D4LQ6ih2cSWtlCjTnClKcYzrOSpQe2TSu7I7sqcZqOtuPP6WKqUJVFS2y38Fv8A77jX5xZw0cBRTaWlbRo0Y2Wk0tSS+rFarvi9iKbyplSriasq1aWlOXsiuKMVxJchamfma3fdHdaa/eKCehbbUhtdPn416ecqA0sW5a1ns3Ei0DTo+Sc45z38328bgfoeOw/PB+h47C/Bf5urvNb/ABH/AKXX3FGYrIOLdSbWFrtOc2nuVXzn6CL9gYv+FxH9Gr/aW/LPTAJtPFU002mrvatvEfP9a5P/AIqn7X+hTzan7/YXrS2LtyD+D/YzMg03HCUIyTjKOHoKUZJppqlFNNPYym86uHYnr6vzF30a8ZwjODUozjGUZLY4yV016mUhnVw7E9fV+YvxeUImDQLcsRUb4d5a+ZHk/D9X+ZlY59+UcR0qfYwLOzI8n4fq/wAzKxz78o4jpU+xgUxHIx6uwv0T/MK39X1I0IAOcSwsjN3uf4PEYWlXqbrp1YKUtGdlf0KxwuX8FGhia1GF9ClUlGOk7uy5WW/mX5Pw/VL4sqjO/h2J66obteEY04tLxYjujMRVqYurCcm0r2X9R3uC7muCnShN7tecISdqnG4pvi9J8yF3M8PCClir1qj1uKlKNOHoWjZy52/UdZkvxFLqqXyIp3LedOKq4idRV6sEpyVOFOc4xhFStFJRa12S1maqqVJJuJzsHLG4yU6carSW/fv2HeZY7mmEqQfe6dCqlvXpTlTb5JRk3q9K9+wxM3e5lSjBTxl51Ja9yjJqEPQ5R1yfrtz7Tps1soTr4OjWqO85w375XFuLl67X9ZXGfGcmIljKlKNWpTp0JKEY05SirpK8notXd29voK1FSglU1dowk8dXnLCqpa217Xk7ZPadjlHubYGpFqnGVCf1ZwlOSv6YybTXs5yrMp5Onh606FRWnSlou2x8akvQ00/WWv3PMqVcRg9KrJzlTqTp6ctcnFRjJaT43vrX9BxXdOglj9X1qNFvnvNfBIxYiEHTVSKsbmi8RXhip4arLWtfbns6TkwAaBJwAACygAR0ihwWW+EVemzCZm5b4RV6bMJnfp+ougk9L1I9CL6yHwWh1FDs4lOZz42pLHVpucnKnXqRpyvrhGnUago8lrL4lx5D4LQ6ih2cSls4+GYn7TiO1kdTF+pEi2g0niKt/GZbGZ2cqxtC8rKtStGtFcvFUS5JWfNZriOQ7o+au5yeNox+jqP6eK+pUb8ZzSe3085y+b+XJ4OvGvDWlqqQ4p034UfddelIuqjWo4ugpK1SjXhsexxkrOLXE9qa4i6DWIp6stqLMRTnovFKtT9SW7tXev7lBn6Hjs9hSWdWbksFXdPW6U7yozf1oea35y2P1PjLtWwpg4uLkn42l2nqsasKM4O6d+4/PuL8ZPpz+ZkRLi/GT6dT5mRHOZLI7EXvm7wPD/ZsP2USnc6uHYnr6vzFxZu8Dw/2bD9lEp3Orh2J6+r8x0MVycfG4iuhPaqvjeWvmR5Pw/V/mZWOfflHEdKn2MCzsyPJ+H6v8zM+vkXDVJOc8PRnOXhSnSpuT1W1tq71JGWdJ1aUUubsNGhjY4PGVZyV7tr9X2KEBe/+nsH/AAmH/o0v7Tme6JkjD0sE50qFKnLdaS0qdOEZWbd1dI1Z4Rxi5XO3Q05TrVI01Bq7sbzMvyfh+qXxZVGd/DsT11QtfMvyfh+qXxZVGd/DsT10zJieSj43Groj22t1/UXRkvxFLqqXyIoXE+HPpz+Zl9ZM8RS6ql8iKFxPhz6c/mYxmyPjgNAcpW6u8ubMXyfQ6Eu0kVZnfw/E9dL4ItPMXyfQ6Eu0kVZnfw/E9dL4IYjkoeNw0V7dX6/qO/7lnAp/aKnZ0zl+6hw//wAKXzTOo7lnAp/aKnZ0zl+6hw5dRS+aYqezxKYT+a1OvuORABzyVAAAFjbvHzo+1Dd4+dH2o5sHP8yXE8o/iCf5a+P2NVlp3xFVrz2YRNjfGS6TITfirJI9Pws9ehCfFJ/FEixM/Pl96X6kbd9b1t8bAKmeyQPca8krKUkuRNpHgAra56nVlLwpSduVt/E999VPPn96X6kQKlLIAEc68VKMG7SnfRWvXZXYtcOSjmzIWJmtSnJJbEpS/U8OTetu7e1vafCOhiIzWlB3V2r69q2rWMyl4p23mRHETSspySWxKUrH3vqp58/vS/Uxq9eMIucnaK2vXy24g8RHSUL76ScorXrS2srZlrlBOzav++z47jJ76qefP70v1PM68mrOUmuRtte88ApcvsiSOImlZTkktiUpWPEpN627t7W9p8I514xlGLdpTuorXrsrsZso3GObyMhYmfnz+9L9SMAoXWSJI4iaVlOSS4lKSR4lJvW3dva3tPgAsj3CtJalKSXIm0vceZzb1ttvlbbfvPgAsgAAAAADori5iglv8Nr839P3Pmz8Rfu/P7GtxnjJdJkJLivDlzsiItVh5OcocG18D6G0c9bCUX/sj9KMKjjnpVozstx3ytfXTcbpv06iDJ+VZTpVJ1ElKmtKyut64aUdr4yLLVGemnBP6eG4Stxb5NN+ps8ZTwslUVOCehiI06cmuJU5LX92xnjCDS5+7b3nPqV69OUrXerddOtfV+HorrMrCY+o5041FFbrSc1oprfJ30db82x9wWU3OtOm0lFaW5vXd6MtF3GWYuMYVYK8qM00l5rVmvgYWIw8qVCjOKbnBSUrXv8ASxd/Y7BRjJX45dfixWpVrUZ6rbaj6T54uy/9PqRkQyrN6M7R3KVd0k7O+jsjK9+W5JXynKOIjSstDeRnLXdTmm4q/qR9rZP/AHXcl4UYJrprffG/tMOFGU8PUrNNVJTVWK13+jtZexS9oSg8+r9n2lJzxNO0bu9lN9Sesvjb4myo4qUq04K2hSjC71305a7X5LEGPkliKDbskq7bexLQ2nnBVtzoyrzjJyqzlUlGK32+lZK3MMp4dVK1CMk3F7q5bfNTSb9RaopT5rNfLMzVKkp4dPbJuMrPg5rV+RkYPFzqy0opKitSk09KbvtjyR/zm1+Sd3dNqnoRiqlTfTTbk29iS2Iy8FF0aro2e51LzpPii/rQ/wA/E+5Ci1Sd019JU285VtRTsssrfMtgpVakFNvW9LWtln6OS4LeubrMXF4t1cJUcklKMtCSWy8Zx1r2mbLENVqcLRtKnN3a3ystifEjWzg+9sQrO7rTsrO738dhnVIvvmi7OypVLvi2FZJWa6exGKnObkpN52pr9cjxQxWIquahucVTqThpSUnez1K3xfpPmFxmIrRvBU4aLcXpaT0prbbkWwmyNFrdbq37xVevk1az5kOLVOV019LU286KSaV7JZWMtKM5unrTl6SlfPg1bo6tu8nybi3VpqbVm7ppbLp21GJlaUlVoOKUpaVVRT1K7ilrfJrv6jzkyvuWG05Rk9GU96lvtc7ak+c9ZUqtVKE1GUrOo2oq7s4q/rtf2FFG1R22Z9hWpW18HHWfpeg3x9ZZ/Jn2piq1FxdVwnTnJRbgmnBvY9e1ElfE1JVXSpaMdzSdSc03ZvZFJGNjsXHEKNGlpSvOLnLRklCKeu9+MjxlCnCvOdeDdOqouM1pWjJKzi9EuUVvWfC3d8TFOtJXVOV4XXpN7Mnf0rPK+rnz2y3Z+DxU9OVGro6cYqcZQvoyi3a9nsdzNNXkunTc5TpUtGCjoxqPTvJt3aSb2ajaGCqkpZHSwcpSpXk75uz25X4tK/TbPaAAYzbAAAAAANwAD1g+VzWYrw5c7IiXFeHLnZEeX4rl59L7T6Z0Z7FR/wCEfpQABrm+AAAAAAAAAAAALgAAAAAXAAAAAAAAAAAAAAAAABuAa/8AbtDzpfdkP27Q86X3ZHqnlYcUfNH4VjfyZ/8AVnjFeHLnZEeqlZTbnHZJ3XMeTzPE8tPpfafRWjouODoxeTUI/SgADXN0AAAAAAAAAAAAAAAAAAAAAAAAAAAAAAAAAAAA0AAJ8Qs3OE8XHmJiHCeLjzExB6/Ky6X2kvo8nHoXYAAYTKAAAAAAAAAAAAAAAAAAAAAAAAAAAAAAAAAAAAaAAE+IWbnCeLjzExDhPFx5iYg9flZdL7SX0eTj0LsAAMJlAAAAAAAAAAAAAAAAAAAAAAAAAAAAAAAAAAAANFub5H7GNzfI/Yzeg7v4zL3Pn9jj/hS975fciwi3keYlAOLOWvJy45nWhHVio8AACwuAAAAAAAAAAAAAAAAAAAAAAAAAAAAAAAAAAAAAAAAAAAAAAAAAAAAAAAAAAAAAAAAAAAAAAAAAAAAAAAAAAAAAAAAAAAAAAAAAAAAAAAAAAAAAAAAAAAAAAAAAAAAAAAAAAAAAAAAAAAAAAAAAAAAAAAAAAAAAAAAAAAAAAAAAAAP/2Q==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AutoShape 4" descr="data:image/jpeg;base64,/9j/4AAQSkZJRgABAQAAAQABAAD/2wCEAAkGBhAQEBQPEBASEBAOEQ4QDxAPFBAWEBIQExAWFRMQEhMXHCYeFxkjGRISIDIgIygpMCw4Fh8xNTAqNSYrLCkBCQoKDgwOGg8PGikiHiUyNS0tLCksLCwsKiwsKiwuLjUtLSkqKSwqLzUuLSwuKSkpLy8sMS4wNSksLywpLCk1LP/AABEIAN4A4wMBIgACEQEDEQH/xAAcAAEAAgMBAQEAAAAAAAAAAAAAAwcEBQYCAQj/xABGEAACAQIBBQkMBwcFAAAAAAAAAQIDEQQFBhIhMRMiNEFRcXJzswcUMjM1UmGBkaGxsiNCdJLBwtEVJFRjk9LwFiVDYoP/xAAcAQEAAQUBAQAAAAAAAAAAAAAABgECAwQFBwj/xAA/EQACAQICBQcKBAQHAAAAAAAAAQIDEQQhBRIxQVEzYXGBscHwExQiMjRSkaGy4RVTotEWNYLxBkJDYnKS0v/aAAwDAQACEQMRAD8AsYAHi53ys84uF1usl+BrjY5xcLrdZL8DXHoOH5KHQuwmVDk49C7AADMZQAAAAAAAAAAAAAAAAAAAAAAAAAAAAAAAAAAAC3QY/fq5H7h36uR+4gHm1X3SFakuBXecXC63WS/A1xn5flfFVny1H+BgMnNBWpRT4LsJhR5OPQuwXBfORILvWhqXiKHF/LiUvnFwzEfaMR2sjeq0PJpO+052B0l53UlDVtq89+5GuFzssxsyniWsRXjbDxe8i/8Ama/Ivfs5Tu85c4aOApaUkpVJJqjSVk5NfCK1Xf4l0MPeOvJ2RZiNKqnWVClHXlzO1vk+vgUkLmVlLKVTEVZVqstKc/UkuKMVxJchfcYK2xcXEUo0PK3s9hfj9JPBKGtC7lffstbmz2n56BLi/GT6c/mZEax1U7q4uC9c3YLvPD6lwbD8X8qJT+dXDsR19X5jYq0PJxUr7TlYLSXnVWVPVtq8999uCNVcF15kwX7Pw+peL/Myss+1/uOI6VPsYCpQ1IKd9pXCaS84xE6GrbVvnfbZ24GhABrnVFwXFmjlLDxwNCM61GMlSSalOmpJ3eppsrHOmpGWNxEotSi6s3Fxaaa5U0Z6lLUipXvc5uFx7r1p0nC2rvvtztwRqwAYDpAAAAAAAAAAAAFlAAjpFDgst8Iq9NmEzNy3wir02YTO/T9RdBJ6XqR6EX1kPgtDqKHZxOCyXmW8XjsRXrJrDQxWI1bHWkq0t6v+vK/UuO3e5D4LQ6ih2cSWtlCjTnClKcYzrOSpQe2TSu7I7sqcZqOtuPP6WKqUJVFS2y38Fv8A77jX5xZw0cBRTaWlbRo0Y2Wk0tSS+rFarvi9iKbyplSriasq1aWlOXsiuKMVxJchamfma3fdHdaa/eKCehbbUhtdPn416ecqA0sW5a1ns3Ei0DTo+Sc45z38328bgfoeOw/PB+h47C/Bf5urvNb/ABH/AKXX3FGYrIOLdSbWFrtOc2nuVXzn6CL9gYv+FxH9Gr/aW/LPTAJtPFU002mrvatvEfP9a5P/AIqn7X+hTzan7/YXrS2LtyD+D/YzMg03HCUIyTjKOHoKUZJppqlFNNPYym86uHYnr6vzF30a8ZwjODUozjGUZLY4yV016mUhnVw7E9fV+YvxeUImDQLcsRUb4d5a+ZHk/D9X+ZlY59+UcR0qfYwLOzI8n4fq/wAzKxz78o4jpU+xgUxHIx6uwv0T/MK39X1I0IAOcSwsjN3uf4PEYWlXqbrp1YKUtGdlf0KxwuX8FGhia1GF9ClUlGOk7uy5WW/mX5Pw/VL4sqjO/h2J66obteEY04tLxYjujMRVqYurCcm0r2X9R3uC7muCnShN7tecISdqnG4pvi9J8yF3M8PCClir1qj1uKlKNOHoWjZy52/UdZkvxFLqqXyIp3LedOKq4idRV6sEpyVOFOc4xhFStFJRa12S1maqqVJJuJzsHLG4yU6carSW/fv2HeZY7mmEqQfe6dCqlvXpTlTb5JRk3q9K9+wxM3e5lSjBTxl51Ja9yjJqEPQ5R1yfrtz7Tps1soTr4OjWqO85w375XFuLl67X9ZXGfGcmIljKlKNWpTp0JKEY05SirpK8notXd29voK1FSglU1dowk8dXnLCqpa217Xk7ZPadjlHubYGpFqnGVCf1ZwlOSv6YybTXs5yrMp5Onh606FRWnSlou2x8akvQ00/WWv3PMqVcRg9KrJzlTqTp6ctcnFRjJaT43vrX9BxXdOglj9X1qNFvnvNfBIxYiEHTVSKsbmi8RXhip4arLWtfbns6TkwAaBJwAACygAR0ihwWW+EVemzCZm5b4RV6bMJnfp+ougk9L1I9CL6yHwWh1FDs4lOZz42pLHVpucnKnXqRpyvrhGnUago8lrL4lx5D4LQ6ih2cSls4+GYn7TiO1kdTF+pEi2g0niKt/GZbGZ2cqxtC8rKtStGtFcvFUS5JWfNZriOQ7o+au5yeNox+jqP6eK+pUb8ZzSe3085y+b+XJ4OvGvDWlqqQ4p034UfddelIuqjWo4ugpK1SjXhsexxkrOLXE9qa4i6DWIp6stqLMRTnovFKtT9SW7tXev7lBn6Hjs9hSWdWbksFXdPW6U7yozf1oea35y2P1PjLtWwpg4uLkn42l2nqsasKM4O6d+4/PuL8ZPpz+ZkRLi/GT6dT5mRHOZLI7EXvm7wPD/ZsP2USnc6uHYnr6vzFxZu8Dw/2bD9lEp3Orh2J6+r8x0MVycfG4iuhPaqvjeWvmR5Pw/V/mZWOfflHEdKn2MCzsyPJ+H6v8zM+vkXDVJOc8PRnOXhSnSpuT1W1tq71JGWdJ1aUUubsNGhjY4PGVZyV7tr9X2KEBe/+nsH/AAmH/o0v7Tme6JkjD0sE50qFKnLdaS0qdOEZWbd1dI1Z4Rxi5XO3Q05TrVI01Bq7sbzMvyfh+qXxZVGd/DsT11QtfMvyfh+qXxZVGd/DsT10zJieSj43Groj22t1/UXRkvxFLqqXyIoXE+HPpz+Zl9ZM8RS6ql8iKFxPhz6c/mYxmyPjgNAcpW6u8ubMXyfQ6Eu0kVZnfw/E9dL4ItPMXyfQ6Eu0kVZnfw/E9dL4IYjkoeNw0V7dX6/qO/7lnAp/aKnZ0zl+6hw//wAKXzTOo7lnAp/aKnZ0zl+6hw5dRS+aYqezxKYT+a1OvuORABzyVAAAFjbvHzo+1Dd4+dH2o5sHP8yXE8o/iCf5a+P2NVlp3xFVrz2YRNjfGS6TITfirJI9Pws9ehCfFJ/FEixM/Pl96X6kbd9b1t8bAKmeyQPca8krKUkuRNpHgAra56nVlLwpSduVt/E999VPPn96X6kQKlLIAEc68VKMG7SnfRWvXZXYtcOSjmzIWJmtSnJJbEpS/U8OTetu7e1vafCOhiIzWlB3V2r69q2rWMyl4p23mRHETSspySWxKUrH3vqp58/vS/Uxq9eMIucnaK2vXy24g8RHSUL76ScorXrS2srZlrlBOzav++z47jJ76qefP70v1PM68mrOUmuRtte88ApcvsiSOImlZTkktiUpWPEpN627t7W9p8I514xlGLdpTuorXrsrsZso3GObyMhYmfnz+9L9SMAoXWSJI4iaVlOSS4lKSR4lJvW3dva3tPgAsj3CtJalKSXIm0vceZzb1ttvlbbfvPgAsgAAAAADori5iglv8Nr839P3Pmz8Rfu/P7GtxnjJdJkJLivDlzsiItVh5OcocG18D6G0c9bCUX/sj9KMKjjnpVozstx3ytfXTcbpv06iDJ+VZTpVJ1ElKmtKyut64aUdr4yLLVGemnBP6eG4Stxb5NN+ps8ZTwslUVOCehiI06cmuJU5LX92xnjCDS5+7b3nPqV69OUrXerddOtfV+HorrMrCY+o5041FFbrSc1oprfJ30db82x9wWU3OtOm0lFaW5vXd6MtF3GWYuMYVYK8qM00l5rVmvgYWIw8qVCjOKbnBSUrXv8ASxd/Y7BRjJX45dfixWpVrUZ6rbaj6T54uy/9PqRkQyrN6M7R3KVd0k7O+jsjK9+W5JXynKOIjSstDeRnLXdTmm4q/qR9rZP/AHXcl4UYJrprffG/tMOFGU8PUrNNVJTVWK13+jtZexS9oSg8+r9n2lJzxNO0bu9lN9Sesvjb4myo4qUq04K2hSjC71305a7X5LEGPkliKDbskq7bexLQ2nnBVtzoyrzjJyqzlUlGK32+lZK3MMp4dVK1CMk3F7q5bfNTSb9RaopT5rNfLMzVKkp4dPbJuMrPg5rV+RkYPFzqy0opKitSk09KbvtjyR/zm1+Sd3dNqnoRiqlTfTTbk29iS2Iy8FF0aro2e51LzpPii/rQ/wA/E+5Ci1Sd019JU285VtRTsssrfMtgpVakFNvW9LWtln6OS4LeubrMXF4t1cJUcklKMtCSWy8Zx1r2mbLENVqcLRtKnN3a3ystifEjWzg+9sQrO7rTsrO738dhnVIvvmi7OypVLvi2FZJWa6exGKnObkpN52pr9cjxQxWIquahucVTqThpSUnez1K3xfpPmFxmIrRvBU4aLcXpaT0prbbkWwmyNFrdbq37xVevk1az5kOLVOV019LU286KSaV7JZWMtKM5unrTl6SlfPg1bo6tu8nybi3VpqbVm7ppbLp21GJlaUlVoOKUpaVVRT1K7ilrfJrv6jzkyvuWG05Rk9GU96lvtc7ak+c9ZUqtVKE1GUrOo2oq7s4q/rtf2FFG1R22Z9hWpW18HHWfpeg3x9ZZ/Jn2piq1FxdVwnTnJRbgmnBvY9e1ElfE1JVXSpaMdzSdSc03ZvZFJGNjsXHEKNGlpSvOLnLRklCKeu9+MjxlCnCvOdeDdOqouM1pWjJKzi9EuUVvWfC3d8TFOtJXVOV4XXpN7Mnf0rPK+rnz2y3Z+DxU9OVGro6cYqcZQvoyi3a9nsdzNNXkunTc5TpUtGCjoxqPTvJt3aSb2ajaGCqkpZHSwcpSpXk75uz25X4tK/TbPaAAYzbAAAAAANwAD1g+VzWYrw5c7IiXFeHLnZEeX4rl59L7T6Z0Z7FR/wCEfpQABrm+AAAAAAAAAAAALgAAAAAXAAAAAAAAAAAAAAAAABuAa/8AbtDzpfdkP27Q86X3ZHqnlYcUfNH4VjfyZ/8AVnjFeHLnZEeqlZTbnHZJ3XMeTzPE8tPpfafRWjouODoxeTUI/SgADXN0AAAAAAAAAAAAAAAAAAAAAAAAAAAAAAAAAAAA0AAJ8Qs3OE8XHmJiHCeLjzExB6/Ky6X2kvo8nHoXYAAYTKAAAAAAAAAAAAAAAAAAAAAAAAAAAAAAAAAAAAaAAE+IWbnCeLjzExDhPFx5iYg9flZdL7SX0eTj0LsAAMJlAAAAAAAAAAAAAAAAAAAAAAAAAAAAAAAAAAAANFub5H7GNzfI/Yzeg7v4zL3Pn9jj/hS975fciwi3keYlAOLOWvJy45nWhHVio8AACwuAAAAAAAAAAAAAAAAAAAAAAAAAAAAAAAAAAAAAAAAAAAAAAAAAAAAAAAAAAAAAAAAAAAAAAAAAAAAAAAAAAAAAAAAAAAAAAAAAAAAAAAAAAAAAAAAAAAAAAAAAAAAAAAAAAAAAAAAAAAAAAAAAAAAAAAAAAAAAAAAAAAAAAAAAAAP/2Q=="/>
          <p:cNvSpPr>
            <a:spLocks noChangeAspect="1" noChangeArrowheads="1"/>
          </p:cNvSpPr>
          <p:nvPr/>
        </p:nvSpPr>
        <p:spPr bwMode="auto">
          <a:xfrm>
            <a:off x="215900" y="-15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AutoShape 6" descr="data:image/jpeg;base64,/9j/4AAQSkZJRgABAQAAAQABAAD/2wCEAAkGBhAQEBQPEBASEBAOEQ4QDxAPFBAWEBIQExAWFRMQEhMXHCYeFxkjGRISIDIgIygpMCw4Fh8xNTAqNSYrLCkBCQoKDgwOGg8PGikiHiUyNS0tLCksLCwsKiwsKiwuLjUtLSkqKSwqLzUuLSwuKSkpLy8sMS4wNSksLywpLCk1LP/AABEIAN4A4wMBIgACEQEDEQH/xAAcAAEAAgMBAQEAAAAAAAAAAAAAAwcEBQYCAQj/xABGEAACAQIBBQkMBwcFAAAAAAAAAQIDEQQFBhIhMRMiNEFRcXJzswcUMjM1UmGBkaGxsiNCdJLBwtEVJFRjk9LwFiVDYoP/xAAcAQEAAQUBAQAAAAAAAAAAAAAABgECAwQFBwj/xAA/EQACAQICBQcKBAQHAAAAAAAAAQIDEQQhBRIxQVEzYXGBscHwExQiMjRSkaGy4RVTotEWNYLxBkJDYnKS0v/aAAwDAQACEQMRAD8AsYAHi53ys84uF1usl+BrjY5xcLrdZL8DXHoOH5KHQuwmVDk49C7AADMZQAAAAAAAAAAAAAAAAAAAAAAAAAAAAAAAAAAAC3QY/fq5H7h36uR+4gHm1X3SFakuBXecXC63WS/A1xn5flfFVny1H+BgMnNBWpRT4LsJhR5OPQuwXBfORILvWhqXiKHF/LiUvnFwzEfaMR2sjeq0PJpO+052B0l53UlDVtq89+5GuFzssxsyniWsRXjbDxe8i/8Ama/Ivfs5Tu85c4aOApaUkpVJJqjSVk5NfCK1Xf4l0MPeOvJ2RZiNKqnWVClHXlzO1vk+vgUkLmVlLKVTEVZVqstKc/UkuKMVxJchfcYK2xcXEUo0PK3s9hfj9JPBKGtC7lffstbmz2n56BLi/GT6c/mZEax1U7q4uC9c3YLvPD6lwbD8X8qJT+dXDsR19X5jYq0PJxUr7TlYLSXnVWVPVtq8999uCNVcF15kwX7Pw+peL/Myss+1/uOI6VPsYCpQ1IKd9pXCaS84xE6GrbVvnfbZ24GhABrnVFwXFmjlLDxwNCM61GMlSSalOmpJ3eppsrHOmpGWNxEotSi6s3Fxaaa5U0Z6lLUipXvc5uFx7r1p0nC2rvvtztwRqwAYDpAAAAAAAAAAAAFlAAjpFDgst8Iq9NmEzNy3wir02YTO/T9RdBJ6XqR6EX1kPgtDqKHZxOCyXmW8XjsRXrJrDQxWI1bHWkq0t6v+vK/UuO3e5D4LQ6ih2cSWtlCjTnClKcYzrOSpQe2TSu7I7sqcZqOtuPP6WKqUJVFS2y38Fv8A77jX5xZw0cBRTaWlbRo0Y2Wk0tSS+rFarvi9iKbyplSriasq1aWlOXsiuKMVxJchamfma3fdHdaa/eKCehbbUhtdPn416ecqA0sW5a1ns3Ei0DTo+Sc45z38328bgfoeOw/PB+h47C/Bf5urvNb/ABH/AKXX3FGYrIOLdSbWFrtOc2nuVXzn6CL9gYv+FxH9Gr/aW/LPTAJtPFU002mrvatvEfP9a5P/AIqn7X+hTzan7/YXrS2LtyD+D/YzMg03HCUIyTjKOHoKUZJppqlFNNPYym86uHYnr6vzF30a8ZwjODUozjGUZLY4yV016mUhnVw7E9fV+YvxeUImDQLcsRUb4d5a+ZHk/D9X+ZlY59+UcR0qfYwLOzI8n4fq/wAzKxz78o4jpU+xgUxHIx6uwv0T/MK39X1I0IAOcSwsjN3uf4PEYWlXqbrp1YKUtGdlf0KxwuX8FGhia1GF9ClUlGOk7uy5WW/mX5Pw/VL4sqjO/h2J66obteEY04tLxYjujMRVqYurCcm0r2X9R3uC7muCnShN7tecISdqnG4pvi9J8yF3M8PCClir1qj1uKlKNOHoWjZy52/UdZkvxFLqqXyIp3LedOKq4idRV6sEpyVOFOc4xhFStFJRa12S1maqqVJJuJzsHLG4yU6carSW/fv2HeZY7mmEqQfe6dCqlvXpTlTb5JRk3q9K9+wxM3e5lSjBTxl51Ja9yjJqEPQ5R1yfrtz7Tps1soTr4OjWqO85w375XFuLl67X9ZXGfGcmIljKlKNWpTp0JKEY05SirpK8notXd29voK1FSglU1dowk8dXnLCqpa217Xk7ZPadjlHubYGpFqnGVCf1ZwlOSv6YybTXs5yrMp5Onh606FRWnSlou2x8akvQ00/WWv3PMqVcRg9KrJzlTqTp6ctcnFRjJaT43vrX9BxXdOglj9X1qNFvnvNfBIxYiEHTVSKsbmi8RXhip4arLWtfbns6TkwAaBJwAACygAR0ihwWW+EVemzCZm5b4RV6bMJnfp+ougk9L1I9CL6yHwWh1FDs4lOZz42pLHVpucnKnXqRpyvrhGnUago8lrL4lx5D4LQ6ih2cSls4+GYn7TiO1kdTF+pEi2g0niKt/GZbGZ2cqxtC8rKtStGtFcvFUS5JWfNZriOQ7o+au5yeNox+jqP6eK+pUb8ZzSe3085y+b+XJ4OvGvDWlqqQ4p034UfddelIuqjWo4ugpK1SjXhsexxkrOLXE9qa4i6DWIp6stqLMRTnovFKtT9SW7tXev7lBn6Hjs9hSWdWbksFXdPW6U7yozf1oea35y2P1PjLtWwpg4uLkn42l2nqsasKM4O6d+4/PuL8ZPpz+ZkRLi/GT6dT5mRHOZLI7EXvm7wPD/ZsP2USnc6uHYnr6vzFxZu8Dw/2bD9lEp3Orh2J6+r8x0MVycfG4iuhPaqvjeWvmR5Pw/V/mZWOfflHEdKn2MCzsyPJ+H6v8zM+vkXDVJOc8PRnOXhSnSpuT1W1tq71JGWdJ1aUUubsNGhjY4PGVZyV7tr9X2KEBe/+nsH/AAmH/o0v7Tme6JkjD0sE50qFKnLdaS0qdOEZWbd1dI1Z4Rxi5XO3Q05TrVI01Bq7sbzMvyfh+qXxZVGd/DsT11QtfMvyfh+qXxZVGd/DsT10zJieSj43Groj22t1/UXRkvxFLqqXyIoXE+HPpz+Zl9ZM8RS6ql8iKFxPhz6c/mYxmyPjgNAcpW6u8ubMXyfQ6Eu0kVZnfw/E9dL4ItPMXyfQ6Eu0kVZnfw/E9dL4IYjkoeNw0V7dX6/qO/7lnAp/aKnZ0zl+6hw//wAKXzTOo7lnAp/aKnZ0zl+6hw5dRS+aYqezxKYT+a1OvuORABzyVAAAFjbvHzo+1Dd4+dH2o5sHP8yXE8o/iCf5a+P2NVlp3xFVrz2YRNjfGS6TITfirJI9Pws9ehCfFJ/FEixM/Pl96X6kbd9b1t8bAKmeyQPca8krKUkuRNpHgAra56nVlLwpSduVt/E999VPPn96X6kQKlLIAEc68VKMG7SnfRWvXZXYtcOSjmzIWJmtSnJJbEpS/U8OTetu7e1vafCOhiIzWlB3V2r69q2rWMyl4p23mRHETSspySWxKUrH3vqp58/vS/Uxq9eMIucnaK2vXy24g8RHSUL76ScorXrS2srZlrlBOzav++z47jJ76qefP70v1PM68mrOUmuRtte88ApcvsiSOImlZTkktiUpWPEpN627t7W9p8I514xlGLdpTuorXrsrsZso3GObyMhYmfnz+9L9SMAoXWSJI4iaVlOSS4lKSR4lJvW3dva3tPgAsj3CtJalKSXIm0vceZzb1ttvlbbfvPgAsgAAAAADori5iglv8Nr839P3Pmz8Rfu/P7GtxnjJdJkJLivDlzsiItVh5OcocG18D6G0c9bCUX/sj9KMKjjnpVozstx3ytfXTcbpv06iDJ+VZTpVJ1ElKmtKyut64aUdr4yLLVGemnBP6eG4Stxb5NN+ps8ZTwslUVOCehiI06cmuJU5LX92xnjCDS5+7b3nPqV69OUrXerddOtfV+HorrMrCY+o5041FFbrSc1oprfJ30db82x9wWU3OtOm0lFaW5vXd6MtF3GWYuMYVYK8qM00l5rVmvgYWIw8qVCjOKbnBSUrXv8ASxd/Y7BRjJX45dfixWpVrUZ6rbaj6T54uy/9PqRkQyrN6M7R3KVd0k7O+jsjK9+W5JXynKOIjSstDeRnLXdTmm4q/qR9rZP/AHXcl4UYJrprffG/tMOFGU8PUrNNVJTVWK13+jtZexS9oSg8+r9n2lJzxNO0bu9lN9Sesvjb4myo4qUq04K2hSjC71305a7X5LEGPkliKDbskq7bexLQ2nnBVtzoyrzjJyqzlUlGK32+lZK3MMp4dVK1CMk3F7q5bfNTSb9RaopT5rNfLMzVKkp4dPbJuMrPg5rV+RkYPFzqy0opKitSk09KbvtjyR/zm1+Sd3dNqnoRiqlTfTTbk29iS2Iy8FF0aro2e51LzpPii/rQ/wA/E+5Ci1Sd019JU285VtRTsssrfMtgpVakFNvW9LWtln6OS4LeubrMXF4t1cJUcklKMtCSWy8Zx1r2mbLENVqcLRtKnN3a3ystifEjWzg+9sQrO7rTsrO738dhnVIvvmi7OypVLvi2FZJWa6exGKnObkpN52pr9cjxQxWIquahucVTqThpSUnez1K3xfpPmFxmIrRvBU4aLcXpaT0prbbkWwmyNFrdbq37xVevk1az5kOLVOV019LU286KSaV7JZWMtKM5unrTl6SlfPg1bo6tu8nybi3VpqbVm7ppbLp21GJlaUlVoOKUpaVVRT1K7ilrfJrv6jzkyvuWG05Rk9GU96lvtc7ak+c9ZUqtVKE1GUrOo2oq7s4q/rtf2FFG1R22Z9hWpW18HHWfpeg3x9ZZ/Jn2piq1FxdVwnTnJRbgmnBvY9e1ElfE1JVXSpaMdzSdSc03ZvZFJGNjsXHEKNGlpSvOLnLRklCKeu9+MjxlCnCvOdeDdOqouM1pWjJKzi9EuUVvWfC3d8TFOtJXVOV4XXpN7Mnf0rPK+rnz2y3Z+DxU9OVGro6cYqcZQvoyi3a9nsdzNNXkunTc5TpUtGCjoxqPTvJt3aSb2ajaGCqkpZHSwcpSpXk75uz25X4tK/TbPaAAYzbAAAAAANwAD1g+VzWYrw5c7IiXFeHLnZEeX4rl59L7T6Z0Z7FR/wCEfpQABrm+AAAAAAAAAAAALgAAAAAXAAAAAAAAAAAAAAAAABuAa/8AbtDzpfdkP27Q86X3ZHqnlYcUfNH4VjfyZ/8AVnjFeHLnZEeqlZTbnHZJ3XMeTzPE8tPpfafRWjouODoxeTUI/SgADXN0AAAAAAAAAAAAAAAAAAAAAAAAAAAAAAAAAAAA0AAJ8Qs3OE8XHmJiHCeLjzExB6/Ky6X2kvo8nHoXYAAYTKAAAAAAAAAAAAAAAAAAAAAAAAAAAAAAAAAAAAaAAE+IWbnCeLjzExDhPFx5iYg9flZdL7SX0eTj0LsAAMJlAAAAAAAAAAAAAAAAAAAAAAAAAAAAAAAAAAAANFub5H7GNzfI/Yzeg7v4zL3Pn9jj/hS975fciwi3keYlAOLOWvJy45nWhHVio8AACwuAAAAAAAAAAAAAAAAAAAAAAAAAAAAAAAAAAAAAAAAAAAAAAAAAAAAAAAAAAAAAAAAAAAAAAAAAAAAAAAAAAAAAAAAAAAAAAAAAAAAAAAAAAAAAAAAAAAAAAAAAAAAAAAAAAAAAAAAAAAAAAAAAAAAAAAAAAAAAAAAAAAAAAAAAAAP/2Q=="/>
          <p:cNvSpPr>
            <a:spLocks noChangeAspect="1" noChangeArrowheads="1"/>
          </p:cNvSpPr>
          <p:nvPr/>
        </p:nvSpPr>
        <p:spPr bwMode="auto">
          <a:xfrm>
            <a:off x="368300" y="15081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nl-NL" b="1" i="1" dirty="0" smtClean="0">
                <a:latin typeface="Bradley Hand ITC" panose="03070402050302030203" pitchFamily="66" charset="0"/>
              </a:rPr>
              <a:t>SMILE-award</a:t>
            </a:r>
            <a:endParaRPr lang="nl-NL" b="1" i="1" dirty="0">
              <a:latin typeface="Bradley Hand ITC" panose="03070402050302030203" pitchFamily="66" charset="0"/>
            </a:endParaRPr>
          </a:p>
        </p:txBody>
      </p:sp>
      <p:pic>
        <p:nvPicPr>
          <p:cNvPr id="14" name="Picture 8" descr="http://www.sop-at.com/uploads/pics/KHLim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13592"/>
            <a:ext cx="2026692" cy="141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" r="22925" b="-1282"/>
          <a:stretch/>
        </p:blipFill>
        <p:spPr>
          <a:xfrm>
            <a:off x="4716016" y="1300686"/>
            <a:ext cx="3427090" cy="121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9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0648"/>
            <a:ext cx="7128792" cy="6285386"/>
          </a:xfrm>
        </p:spPr>
      </p:pic>
    </p:spTree>
    <p:extLst>
      <p:ext uri="{BB962C8B-B14F-4D97-AF65-F5344CB8AC3E}">
        <p14:creationId xmlns:p14="http://schemas.microsoft.com/office/powerpoint/2010/main" val="286138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i="1" dirty="0" smtClean="0">
                <a:latin typeface="Bradley Hand ITC" panose="03070402050302030203" pitchFamily="66" charset="0"/>
              </a:rPr>
              <a:t>Online tools voor de jeugdprofessional</a:t>
            </a:r>
            <a:endParaRPr lang="nl-NL" b="1" i="1" dirty="0">
              <a:latin typeface="Bradley Hand ITC" panose="03070402050302030203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25198204"/>
              </p:ext>
            </p:extLst>
          </p:nvPr>
        </p:nvGraphicFramePr>
        <p:xfrm>
          <a:off x="107504" y="1590490"/>
          <a:ext cx="8820150" cy="4714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378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i="1" dirty="0" smtClean="0">
                <a:latin typeface="Bradley Hand ITC" panose="03070402050302030203" pitchFamily="66" charset="0"/>
              </a:rPr>
              <a:t>Binnenkort ook in Vlaanderen?</a:t>
            </a:r>
            <a:endParaRPr lang="nl-NL" b="1" i="1" dirty="0">
              <a:latin typeface="Bradley Hand ITC" panose="03070402050302030203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3084023" cy="1286279"/>
          </a:xfrm>
        </p:spPr>
      </p:pic>
      <p:pic>
        <p:nvPicPr>
          <p:cNvPr id="1026" name="Picture 2" descr="http://mijn.ecabo.nl/zoeken/Leerbedrijf/ProfielFoto/15883?relatienummer=979814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86919"/>
            <a:ext cx="3084023" cy="113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" r="22925" b="-1282"/>
          <a:stretch/>
        </p:blipFill>
        <p:spPr>
          <a:xfrm>
            <a:off x="611561" y="3126241"/>
            <a:ext cx="3112432" cy="110618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99" y="2019595"/>
            <a:ext cx="1799844" cy="107899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634" y="3212976"/>
            <a:ext cx="2431909" cy="7751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572" y="4102536"/>
            <a:ext cx="2518971" cy="7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8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700808"/>
            <a:ext cx="8229600" cy="1143000"/>
          </a:xfrm>
        </p:spPr>
        <p:txBody>
          <a:bodyPr>
            <a:noAutofit/>
          </a:bodyPr>
          <a:lstStyle/>
          <a:p>
            <a:r>
              <a:rPr lang="nl-NL" sz="8800" b="1" i="1" dirty="0" smtClean="0">
                <a:latin typeface="Bradley Hand ITC" panose="03070402050302030203" pitchFamily="66" charset="0"/>
              </a:rPr>
              <a:t>En    u…?</a:t>
            </a:r>
            <a:endParaRPr lang="nl-NL" sz="8800" b="1" i="1" dirty="0">
              <a:latin typeface="Bradley Hand ITC" panose="03070402050302030203" pitchFamily="66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923928" y="1549033"/>
            <a:ext cx="1584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b="1" i="1" dirty="0" smtClean="0">
                <a:latin typeface="Bradley Hand ITC" panose="03070402050302030203" pitchFamily="66" charset="0"/>
              </a:rPr>
              <a:t>n</a:t>
            </a:r>
            <a:endParaRPr lang="nl-NL" sz="8800" b="1" i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1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i="1" dirty="0" smtClean="0">
                <a:latin typeface="Bradley Hand ITC" panose="03070402050302030203" pitchFamily="66" charset="0"/>
              </a:rPr>
              <a:t>Contact</a:t>
            </a:r>
            <a:endParaRPr lang="nl-NL" b="1" i="1" dirty="0">
              <a:latin typeface="Bradley Hand ITC" panose="03070402050302030203" pitchFamily="66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45024"/>
            <a:ext cx="1804988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3132138" y="3559175"/>
            <a:ext cx="4943475" cy="2232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 2" panose="05020102010507070707" pitchFamily="18" charset="2"/>
              <a:buNone/>
            </a:pPr>
            <a:r>
              <a:rPr lang="nl-NL" altLang="nl-NL" b="1" dirty="0" smtClean="0"/>
              <a:t>Christa Nieuwboer</a:t>
            </a:r>
            <a:endParaRPr lang="nl-NL" altLang="nl-NL" dirty="0" smtClean="0">
              <a:hlinkClick r:id="rId4"/>
            </a:endParaRPr>
          </a:p>
          <a:p>
            <a:pPr marL="457200" lvl="1" indent="0">
              <a:buFont typeface="Wingdings 2" panose="05020102010507070707" pitchFamily="18" charset="2"/>
              <a:buNone/>
            </a:pPr>
            <a:r>
              <a:rPr lang="nl-NL" altLang="nl-NL" dirty="0" smtClean="0">
                <a:hlinkClick r:id="rId5"/>
              </a:rPr>
              <a:t>c.nieuwboer@fontys.nl</a:t>
            </a:r>
            <a:endParaRPr lang="nl-NL" altLang="nl-NL" dirty="0" smtClean="0"/>
          </a:p>
          <a:p>
            <a:pPr marL="457200" lvl="1" indent="0">
              <a:buFont typeface="Wingdings 2" panose="05020102010507070707" pitchFamily="18" charset="2"/>
              <a:buNone/>
            </a:pPr>
            <a:r>
              <a:rPr lang="nl-NL" altLang="nl-NL" dirty="0" smtClean="0"/>
              <a:t>@</a:t>
            </a:r>
            <a:r>
              <a:rPr lang="nl-NL" altLang="nl-NL" dirty="0" err="1" smtClean="0"/>
              <a:t>ParentInternet</a:t>
            </a:r>
            <a:endParaRPr lang="nl-NL" altLang="nl-NL" dirty="0" smtClean="0"/>
          </a:p>
          <a:p>
            <a:endParaRPr lang="nl-NL" altLang="nl-NL" dirty="0" smtClean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" r="22925" b="-1282"/>
          <a:stretch/>
        </p:blipFill>
        <p:spPr>
          <a:xfrm>
            <a:off x="2051720" y="1268760"/>
            <a:ext cx="5122826" cy="182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0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-577180"/>
            <a:ext cx="14352050" cy="80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3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248" y="-1179512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76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134460"/>
            <a:ext cx="14904846" cy="837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972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-1179512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50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454" y="-963488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06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963488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51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1035496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17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D43A7918E88D48AD17F79518237343" ma:contentTypeVersion="0" ma:contentTypeDescription="Een nieuw document maken." ma:contentTypeScope="" ma:versionID="b91ed30a9dba49aeda203356bfe15c64">
  <xsd:schema xmlns:xsd="http://www.w3.org/2001/XMLSchema" xmlns:p="http://schemas.microsoft.com/office/2006/metadata/properties" targetNamespace="http://schemas.microsoft.com/office/2006/metadata/properties" ma:root="true" ma:fieldsID="b118b0825d757084c8d1e1ffd33f200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5019A7CA-01BA-48D1-A3FB-E1AD7C9873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9821FDF3-5D27-4AB1-8472-7A53DEA8B5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F54E2C-1EAF-4A79-BEC5-83CBB699EB9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100</Words>
  <Application>Microsoft Office PowerPoint</Application>
  <PresentationFormat>Diavoorstelling (4:3)</PresentationFormat>
  <Paragraphs>53</Paragraphs>
  <Slides>29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0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Alles online???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mHealth</vt:lpstr>
      <vt:lpstr>PowerPoint-presentatie</vt:lpstr>
      <vt:lpstr>SMILE-award</vt:lpstr>
      <vt:lpstr>PowerPoint-presentatie</vt:lpstr>
      <vt:lpstr>Online tools voor de jeugdprofessional</vt:lpstr>
      <vt:lpstr>Binnenkort ook in Vlaanderen?</vt:lpstr>
      <vt:lpstr>En    u…?</vt:lpstr>
      <vt:lpstr>Contact</vt:lpstr>
    </vt:vector>
  </TitlesOfParts>
  <Company>Fontys Hogescholen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Nieuwboer,Christa C.C.</dc:creator>
  <cp:lastModifiedBy>Nieuwboer,Christa C.C.</cp:lastModifiedBy>
  <cp:revision>49</cp:revision>
  <dcterms:created xsi:type="dcterms:W3CDTF">2013-04-12T07:48:10Z</dcterms:created>
  <dcterms:modified xsi:type="dcterms:W3CDTF">2014-05-23T07:14:01Z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0x0101009AD43A7918E88D48AD17F79518237343</vt:lpwstr>
  </property>
</Properties>
</file>