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v Geurts" initials="LG" lastIdx="1" clrIdx="0">
    <p:extLst>
      <p:ext uri="{19B8F6BF-5375-455C-9EA6-DF929625EA0E}">
        <p15:presenceInfo xmlns:p15="http://schemas.microsoft.com/office/powerpoint/2012/main" userId="25220967936d64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81" d="100"/>
          <a:sy n="81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60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33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75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94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2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63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52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40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5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46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F9E6-C4EB-4D78-B5CA-EE3B9C0DB524}" type="datetimeFigureOut">
              <a:rPr lang="nl-NL" smtClean="0"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42356-749E-46A2-8FD7-951922460A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5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700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" t="4553" r="3363" b="6154"/>
          <a:stretch/>
        </p:blipFill>
        <p:spPr>
          <a:xfrm>
            <a:off x="7909087" y="103026"/>
            <a:ext cx="2475147" cy="1399379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798" y="3459943"/>
            <a:ext cx="2825030" cy="172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421" y="63782"/>
            <a:ext cx="6848475" cy="809314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+mn-lt"/>
              </a:rPr>
              <a:t>Wel of geen punt voor gym!?</a:t>
            </a:r>
            <a:endParaRPr lang="nl-N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8420" y="709223"/>
            <a:ext cx="6848475" cy="793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400" dirty="0" smtClean="0">
                <a:latin typeface="+mn-lt"/>
              </a:rPr>
              <a:t>Wat is het effect van evalueren om te leren toegepast in </a:t>
            </a:r>
            <a:r>
              <a:rPr lang="nl-NL" sz="1400" dirty="0" err="1" smtClean="0">
                <a:latin typeface="+mn-lt"/>
              </a:rPr>
              <a:t>selfassessment</a:t>
            </a:r>
            <a:r>
              <a:rPr lang="nl-NL" sz="1400" dirty="0" smtClean="0">
                <a:latin typeface="+mn-lt"/>
              </a:rPr>
              <a:t> en peerassessment op de psychologische basisbehoeften van vwo 2 leerlingen, tijdens de lessen turnen en volleybal op het Udens College in Uden met als doel de kwaliteit van motivatie te verhogen? </a:t>
            </a:r>
            <a:endParaRPr lang="nl-NL" sz="1400" dirty="0">
              <a:latin typeface="+mn-lt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677525" y="37552"/>
            <a:ext cx="14430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i="1" dirty="0"/>
              <a:t>Liv Geurts</a:t>
            </a:r>
          </a:p>
          <a:p>
            <a:pPr algn="r"/>
            <a:r>
              <a:rPr lang="nl-NL" sz="1000" i="1" dirty="0"/>
              <a:t>Praktijkonderzoek</a:t>
            </a:r>
          </a:p>
          <a:p>
            <a:pPr algn="r"/>
            <a:r>
              <a:rPr lang="nl-NL" sz="1000" i="1" dirty="0"/>
              <a:t>Bachelor of </a:t>
            </a:r>
            <a:r>
              <a:rPr lang="nl-NL" sz="1000" i="1" dirty="0" err="1"/>
              <a:t>Sports</a:t>
            </a:r>
            <a:r>
              <a:rPr lang="nl-NL" sz="1000" i="1" dirty="0"/>
              <a:t> &amp; </a:t>
            </a:r>
            <a:r>
              <a:rPr lang="nl-NL" sz="1000" i="1" dirty="0" err="1" smtClean="0"/>
              <a:t>Education</a:t>
            </a:r>
            <a:endParaRPr lang="nl-NL" sz="1000" i="1" dirty="0" smtClean="0"/>
          </a:p>
          <a:p>
            <a:pPr algn="r"/>
            <a:r>
              <a:rPr lang="nl-NL" sz="1000" i="1" dirty="0" err="1" smtClean="0"/>
              <a:t>Fontys</a:t>
            </a:r>
            <a:r>
              <a:rPr lang="nl-NL" sz="1000" i="1" dirty="0" smtClean="0"/>
              <a:t> Sporthogeschool</a:t>
            </a:r>
            <a:endParaRPr lang="nl-NL" sz="1000" i="1" dirty="0"/>
          </a:p>
        </p:txBody>
      </p:sp>
      <p:sp>
        <p:nvSpPr>
          <p:cNvPr id="11" name="Rechthoek 10"/>
          <p:cNvSpPr/>
          <p:nvPr/>
        </p:nvSpPr>
        <p:spPr>
          <a:xfrm>
            <a:off x="273389" y="1642092"/>
            <a:ext cx="2239530" cy="13307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 smtClean="0"/>
          </a:p>
          <a:p>
            <a:pPr algn="ctr"/>
            <a:r>
              <a:rPr lang="nl-NL" sz="1400" b="1" dirty="0" smtClean="0"/>
              <a:t>Voormeting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Interventiegroep 2X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Controlegroep 2Y en </a:t>
            </a:r>
            <a:r>
              <a:rPr lang="nl-NL" sz="1400" dirty="0" smtClean="0"/>
              <a:t>AZ2Y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Vragenlijst BPNSFS en SAFL-Q</a:t>
            </a:r>
            <a:endParaRPr lang="nl-N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4957164" y="1642092"/>
            <a:ext cx="2256072" cy="13427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 smtClean="0"/>
          </a:p>
          <a:p>
            <a:pPr algn="ctr"/>
            <a:endParaRPr lang="nl-NL" sz="1600" dirty="0"/>
          </a:p>
          <a:p>
            <a:pPr algn="ctr"/>
            <a:r>
              <a:rPr lang="nl-NL" sz="1400" b="1" dirty="0" smtClean="0"/>
              <a:t>Tussenmeting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Interventiegroep 2X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Controlegroep 2Y </a:t>
            </a:r>
            <a:r>
              <a:rPr lang="nl-NL" sz="1400" dirty="0" smtClean="0"/>
              <a:t>en AZ2Y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Vragenlijst BPNSFS en SAFL-Q</a:t>
            </a:r>
            <a:endParaRPr lang="nl-NL" sz="1400" dirty="0" smtClean="0"/>
          </a:p>
          <a:p>
            <a:pPr algn="ctr"/>
            <a:endParaRPr lang="nl-N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2708166" y="1642092"/>
            <a:ext cx="2077161" cy="13307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/>
              <a:t>Interventie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4 interventielessen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Sportfolio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Turnen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Evalueren om te </a:t>
            </a:r>
            <a:r>
              <a:rPr lang="nl-NL" sz="1400" dirty="0" smtClean="0"/>
              <a:t>leren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Logboek</a:t>
            </a:r>
            <a:endParaRPr lang="nl-NL" sz="1400" dirty="0" smtClean="0"/>
          </a:p>
        </p:txBody>
      </p:sp>
      <p:sp>
        <p:nvSpPr>
          <p:cNvPr id="21" name="Rechthoek 20"/>
          <p:cNvSpPr/>
          <p:nvPr/>
        </p:nvSpPr>
        <p:spPr>
          <a:xfrm>
            <a:off x="7385072" y="1653289"/>
            <a:ext cx="2065571" cy="13427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/>
              <a:t>Interventie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4 interventielessen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Sportfolio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Volleybal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Evalueren om te </a:t>
            </a:r>
            <a:r>
              <a:rPr lang="nl-NL" sz="1400" dirty="0" smtClean="0"/>
              <a:t>leren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Logboek</a:t>
            </a:r>
            <a:endParaRPr lang="nl-NL" sz="1400" dirty="0" smtClean="0"/>
          </a:p>
        </p:txBody>
      </p:sp>
      <p:sp>
        <p:nvSpPr>
          <p:cNvPr id="22" name="Rechthoek 21"/>
          <p:cNvSpPr/>
          <p:nvPr/>
        </p:nvSpPr>
        <p:spPr>
          <a:xfrm>
            <a:off x="9657481" y="1653570"/>
            <a:ext cx="2362248" cy="13427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 smtClean="0"/>
          </a:p>
          <a:p>
            <a:pPr algn="ctr"/>
            <a:r>
              <a:rPr lang="nl-NL" sz="1400" b="1" dirty="0" smtClean="0"/>
              <a:t>Nameting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Interventiegroep 2X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Controlegroep 2Y en </a:t>
            </a:r>
            <a:r>
              <a:rPr lang="nl-NL" sz="1400" dirty="0" smtClean="0"/>
              <a:t>AZ2Y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Vragenlijst BPNSFS en SAFL-Q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Interview</a:t>
            </a:r>
            <a:endParaRPr lang="nl-NL" sz="1400" dirty="0" smtClean="0"/>
          </a:p>
          <a:p>
            <a:pPr algn="ctr"/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240894" y="3112497"/>
            <a:ext cx="2129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Resultaten</a:t>
            </a:r>
            <a:r>
              <a:rPr lang="nl-NL" sz="1400" dirty="0" smtClean="0"/>
              <a:t> </a:t>
            </a:r>
            <a:endParaRPr lang="nl-NL" sz="1400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4"/>
          <a:srcRect r="1057"/>
          <a:stretch/>
        </p:blipFill>
        <p:spPr>
          <a:xfrm>
            <a:off x="247416" y="3459943"/>
            <a:ext cx="2759211" cy="1728000"/>
          </a:xfrm>
          <a:prstGeom prst="rect">
            <a:avLst/>
          </a:prstGeom>
        </p:spPr>
      </p:pic>
      <p:sp>
        <p:nvSpPr>
          <p:cNvPr id="30" name="Tekstvak 29"/>
          <p:cNvSpPr txBox="1"/>
          <p:nvPr/>
        </p:nvSpPr>
        <p:spPr>
          <a:xfrm>
            <a:off x="317998" y="5380526"/>
            <a:ext cx="4839933" cy="9541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Conclusie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Middelgroot effect vervulling </a:t>
            </a:r>
            <a:r>
              <a:rPr lang="nl-NL" sz="1400" dirty="0" smtClean="0"/>
              <a:t>basisbehoefte autonomie </a:t>
            </a:r>
            <a:endParaRPr lang="nl-NL" sz="1400" dirty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Klein of geen </a:t>
            </a:r>
            <a:r>
              <a:rPr lang="nl-NL" sz="1400" dirty="0" smtClean="0"/>
              <a:t>effect vervulling basisbehoefte competentie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Klein negatief of geen effect vervulling basisbehoefte relatie</a:t>
            </a:r>
            <a:endParaRPr lang="nl-NL" sz="1400" dirty="0" smtClean="0"/>
          </a:p>
        </p:txBody>
      </p:sp>
      <p:sp>
        <p:nvSpPr>
          <p:cNvPr id="31" name="Tekstvak 30"/>
          <p:cNvSpPr txBox="1"/>
          <p:nvPr/>
        </p:nvSpPr>
        <p:spPr>
          <a:xfrm>
            <a:off x="5445596" y="5382618"/>
            <a:ext cx="4211885" cy="138499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Aanbevelingen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Toepassen evalueren om te leren </a:t>
            </a:r>
            <a:r>
              <a:rPr lang="nl-NL" sz="1400" dirty="0" smtClean="0"/>
              <a:t>en </a:t>
            </a:r>
            <a:r>
              <a:rPr lang="nl-NL" sz="1400" dirty="0" err="1" smtClean="0"/>
              <a:t>scaffolding</a:t>
            </a:r>
            <a:endParaRPr lang="nl-NL" sz="1400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Lessenreeks </a:t>
            </a:r>
            <a:r>
              <a:rPr lang="nl-NL" sz="1400" dirty="0" smtClean="0"/>
              <a:t>voldoende </a:t>
            </a:r>
            <a:r>
              <a:rPr lang="nl-NL" sz="1400" dirty="0" smtClean="0"/>
              <a:t>omvang</a:t>
            </a:r>
            <a:endParaRPr lang="nl-NL" sz="1400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Digitalisering sportfolio (sportfolio app) 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Kwalitatief goed beoordelingssysteem ontwikkelen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Vervolgonderzoek</a:t>
            </a:r>
            <a:endParaRPr lang="nl-NL" sz="1400" dirty="0" smtClean="0"/>
          </a:p>
        </p:txBody>
      </p:sp>
      <p:sp>
        <p:nvSpPr>
          <p:cNvPr id="35" name="Tekstvak 34"/>
          <p:cNvSpPr txBox="1"/>
          <p:nvPr/>
        </p:nvSpPr>
        <p:spPr>
          <a:xfrm>
            <a:off x="6390837" y="3350564"/>
            <a:ext cx="3266644" cy="18158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nl-NL" sz="1400" b="1" dirty="0" smtClean="0"/>
              <a:t>Discussie </a:t>
            </a:r>
            <a:endParaRPr lang="nl-NL" sz="1400" b="1" dirty="0" smtClean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Resultaten </a:t>
            </a:r>
            <a:r>
              <a:rPr lang="nl-NL" sz="1400" dirty="0" smtClean="0"/>
              <a:t>relatie waren al hoog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Moeilijk om elkaar feedback te geven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Turnen </a:t>
            </a:r>
            <a:r>
              <a:rPr lang="nl-NL" sz="1400" dirty="0" smtClean="0"/>
              <a:t>lastig onderdeel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sz="1400" dirty="0" smtClean="0"/>
              <a:t>Docent past </a:t>
            </a:r>
            <a:r>
              <a:rPr lang="nl-BE" sz="1400" dirty="0" err="1" smtClean="0"/>
              <a:t>scaffolding</a:t>
            </a:r>
            <a:r>
              <a:rPr lang="nl-BE" sz="1400" dirty="0" smtClean="0"/>
              <a:t> veelvuldig toe</a:t>
            </a:r>
            <a:r>
              <a:rPr lang="nl-NL" sz="1400" dirty="0" smtClean="0"/>
              <a:t>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NL" sz="1400" dirty="0" smtClean="0"/>
              <a:t>Korte interventieperiode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sz="1400" dirty="0"/>
              <a:t>Beoordeling bewegingsvaardigheid 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nl-BE" sz="1400" dirty="0"/>
              <a:t>Sportfolio en criteria onduidelijk </a:t>
            </a:r>
          </a:p>
        </p:txBody>
      </p:sp>
      <p:pic>
        <p:nvPicPr>
          <p:cNvPr id="36" name="Picture 4" descr="Afbeeldingsresultaat voor logo udens colle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568" y="5655226"/>
            <a:ext cx="1824471" cy="107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5386259" y="3420274"/>
            <a:ext cx="4979809" cy="306000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9657481" y="4109658"/>
            <a:ext cx="26435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“Ik </a:t>
            </a:r>
            <a:r>
              <a:rPr lang="nl-B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goed sporten en doe altijd goed mee, maar als ik mijn sportfolio niet goed invul krijg ik alsnog een onvoldoende voor </a:t>
            </a:r>
            <a:r>
              <a:rPr lang="nl-BE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gym” </a:t>
            </a:r>
            <a:endParaRPr lang="nl-NL" sz="1000" dirty="0"/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66568" y="2564091"/>
            <a:ext cx="5033352" cy="309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6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9 0.03727 L 0.46198 -0.19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98" y="-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6 -0.0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13E581-24DC-4413-BCCB-5C89AD142734}"/>
</file>

<file path=customXml/itemProps2.xml><?xml version="1.0" encoding="utf-8"?>
<ds:datastoreItem xmlns:ds="http://schemas.openxmlformats.org/officeDocument/2006/customXml" ds:itemID="{F914ADD9-B536-4673-A523-E72B38A76706}"/>
</file>

<file path=customXml/itemProps3.xml><?xml version="1.0" encoding="utf-8"?>
<ds:datastoreItem xmlns:ds="http://schemas.openxmlformats.org/officeDocument/2006/customXml" ds:itemID="{0F99F15D-5C19-41DB-A339-9C126888585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Breedbeeld</PresentationFormat>
  <Paragraphs>55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Wel of geen punt voor gym!?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of geen punt voor gym!?</dc:title>
  <dc:creator>Liv Geurts</dc:creator>
  <cp:lastModifiedBy>Liv Geurts</cp:lastModifiedBy>
  <cp:revision>83</cp:revision>
  <dcterms:created xsi:type="dcterms:W3CDTF">2018-06-26T08:02:18Z</dcterms:created>
  <dcterms:modified xsi:type="dcterms:W3CDTF">2018-06-27T23:00:44Z</dcterms:modified>
</cp:coreProperties>
</file>