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1"/>
  </p:sldMasterIdLst>
  <p:handoutMasterIdLst>
    <p:handoutMasterId r:id="rId20"/>
  </p:handoutMasterIdLst>
  <p:sldIdLst>
    <p:sldId id="258" r:id="rId2"/>
    <p:sldId id="257" r:id="rId3"/>
    <p:sldId id="272" r:id="rId4"/>
    <p:sldId id="261" r:id="rId5"/>
    <p:sldId id="259" r:id="rId6"/>
    <p:sldId id="262" r:id="rId7"/>
    <p:sldId id="263" r:id="rId8"/>
    <p:sldId id="260" r:id="rId9"/>
    <p:sldId id="273" r:id="rId10"/>
    <p:sldId id="274" r:id="rId11"/>
    <p:sldId id="264" r:id="rId12"/>
    <p:sldId id="266" r:id="rId13"/>
    <p:sldId id="265" r:id="rId14"/>
    <p:sldId id="267" r:id="rId15"/>
    <p:sldId id="268" r:id="rId16"/>
    <p:sldId id="269" r:id="rId17"/>
    <p:sldId id="270" r:id="rId18"/>
    <p:sldId id="271" r:id="rId19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0BFA01C-CD74-7845-B021-672224978863}">
          <p14:sldIdLst>
            <p14:sldId id="258"/>
            <p14:sldId id="257"/>
            <p14:sldId id="272"/>
            <p14:sldId id="261"/>
            <p14:sldId id="259"/>
            <p14:sldId id="262"/>
            <p14:sldId id="263"/>
            <p14:sldId id="260"/>
            <p14:sldId id="273"/>
            <p14:sldId id="274"/>
            <p14:sldId id="264"/>
            <p14:sldId id="266"/>
            <p14:sldId id="265"/>
            <p14:sldId id="267"/>
            <p14:sldId id="268"/>
            <p14:sldId id="269"/>
            <p14:sldId id="270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94667" autoAdjust="0"/>
  </p:normalViewPr>
  <p:slideViewPr>
    <p:cSldViewPr snapToGrid="0" snapToObjects="1">
      <p:cViewPr>
        <p:scale>
          <a:sx n="106" d="100"/>
          <a:sy n="106" d="100"/>
        </p:scale>
        <p:origin x="-102" y="-6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5046B-E3A6-4E43-9D24-8C38ABDF8202}" type="datetimeFigureOut">
              <a:t>23-2-2016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2CFB6-CBE2-1D40-B0FD-77D0D9479B8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25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l-NL" dirty="0" smtClean="0"/>
              <a:t>Titel </a:t>
            </a:r>
            <a:r>
              <a:rPr lang="nl-NL" dirty="0" err="1" smtClean="0"/>
              <a:t>volgblad</a:t>
            </a:r>
            <a:r>
              <a:rPr lang="nl-NL" dirty="0" smtClean="0"/>
              <a:t> </a:t>
            </a:r>
            <a:r>
              <a:rPr lang="nl-NL" dirty="0" err="1" smtClean="0"/>
              <a:t>Arial</a:t>
            </a:r>
            <a:r>
              <a:rPr lang="nl-NL" dirty="0" smtClean="0"/>
              <a:t> 28pt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 smtClean="0"/>
              <a:t>Klik om de tekststijl van het sjabloon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62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 smtClean="0"/>
              <a:t>Titel </a:t>
            </a:r>
            <a:r>
              <a:rPr lang="nl-NL" dirty="0" err="1" smtClean="0"/>
              <a:t>volgblad</a:t>
            </a:r>
            <a:r>
              <a:rPr lang="nl-NL" dirty="0" smtClean="0"/>
              <a:t> </a:t>
            </a:r>
            <a:r>
              <a:rPr lang="nl-NL" dirty="0" err="1" smtClean="0"/>
              <a:t>Arial</a:t>
            </a:r>
            <a:r>
              <a:rPr lang="nl-NL" dirty="0" smtClean="0"/>
              <a:t> 28pt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894954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894955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27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 smtClean="0"/>
              <a:t>Titel </a:t>
            </a:r>
            <a:r>
              <a:rPr lang="nl-NL" dirty="0" err="1" smtClean="0"/>
              <a:t>volgblad</a:t>
            </a:r>
            <a:r>
              <a:rPr lang="nl-NL" dirty="0" smtClean="0"/>
              <a:t> </a:t>
            </a:r>
            <a:r>
              <a:rPr lang="nl-NL" dirty="0" err="1" smtClean="0"/>
              <a:t>Arial</a:t>
            </a:r>
            <a:r>
              <a:rPr lang="nl-NL" dirty="0" smtClean="0"/>
              <a:t> 28pt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285598"/>
            <a:ext cx="4040188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285598"/>
            <a:ext cx="4041775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15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2093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-A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279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-B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14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blad-A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9400"/>
            <a:ext cx="8229600" cy="183726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l-NL"/>
              <a:t>Titel van presentatie, Arial 32pt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738642" y="4767263"/>
            <a:ext cx="4281158" cy="27463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1610267" cy="274637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1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blad-B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738642" y="4767263"/>
            <a:ext cx="4281158" cy="2746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1610267" cy="274637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9400"/>
            <a:ext cx="8229600" cy="183726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l-NL" dirty="0"/>
              <a:t>Titel van presentatie, </a:t>
            </a:r>
            <a:r>
              <a:rPr lang="nl-NL" dirty="0" err="1"/>
              <a:t>Arial</a:t>
            </a:r>
            <a:r>
              <a:rPr lang="nl-NL" dirty="0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634997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 van presentatie, </a:t>
            </a:r>
            <a:r>
              <a:rPr lang="nl-NL" dirty="0" err="1" smtClean="0"/>
              <a:t>Arial</a:t>
            </a:r>
            <a:r>
              <a:rPr lang="nl-NL" dirty="0" smtClean="0"/>
              <a:t> 32pt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2874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sjabloon te bewerken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C1A7FFB-7E9A-E347-8F80-8E2C647B362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956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5" r:id="rId2"/>
    <p:sldLayoutId id="2147483826" r:id="rId3"/>
    <p:sldLayoutId id="2147483830" r:id="rId4"/>
    <p:sldLayoutId id="2147483814" r:id="rId5"/>
    <p:sldLayoutId id="2147483831" r:id="rId6"/>
    <p:sldLayoutId id="2147483796" r:id="rId7"/>
    <p:sldLayoutId id="2147483811" r:id="rId8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b="1" kern="1200" baseline="0">
          <a:solidFill>
            <a:srgbClr val="66006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60019-powerpointslid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60019-powerpointslide-8•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8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160019-powerpointslide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160019-powerpointslide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160019-powerpointslide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4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60019-powerpointslide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196" y="1686614"/>
            <a:ext cx="2879501" cy="241412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990" y="494976"/>
            <a:ext cx="2152354" cy="173061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447" y="1902033"/>
            <a:ext cx="2006925" cy="177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0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60019-powerpointslide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200" y="1629921"/>
            <a:ext cx="2970094" cy="249487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086" y="336934"/>
            <a:ext cx="2296408" cy="183712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050" y="1676800"/>
            <a:ext cx="2219809" cy="196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5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160019-powerpointslide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160019-powerpointslide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160019-powerpointslide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160019-powerpointslide-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 descr="160019-powerpointslide-2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5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160019-powerpointslide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5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60019-powerpointslide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160019-powerpointslide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1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160019-powerpointslide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4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160019-powerpointslide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60019-powerpointslide-7•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</TotalTime>
  <Words>0</Words>
  <Application>Microsoft Office PowerPoint</Application>
  <PresentationFormat>Diavoorstelling (16:9)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Vincent van Brink</dc:creator>
  <cp:lastModifiedBy>Matthijsse,René R.P.H.M.</cp:lastModifiedBy>
  <cp:revision>52</cp:revision>
  <cp:lastPrinted>2014-08-19T14:33:34Z</cp:lastPrinted>
  <dcterms:created xsi:type="dcterms:W3CDTF">2014-08-06T13:54:14Z</dcterms:created>
  <dcterms:modified xsi:type="dcterms:W3CDTF">2016-02-23T13:14:05Z</dcterms:modified>
</cp:coreProperties>
</file>