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Lst>
  <p:notesMasterIdLst>
    <p:notesMasterId r:id="rId22"/>
  </p:notesMasterIdLst>
  <p:handoutMasterIdLst>
    <p:handoutMasterId r:id="rId23"/>
  </p:handoutMasterIdLst>
  <p:sldIdLst>
    <p:sldId id="287" r:id="rId5"/>
    <p:sldId id="289" r:id="rId6"/>
    <p:sldId id="290" r:id="rId7"/>
    <p:sldId id="291"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5992D"/>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289" autoAdjust="0"/>
    <p:restoredTop sz="94660"/>
  </p:normalViewPr>
  <p:slideViewPr>
    <p:cSldViewPr>
      <p:cViewPr>
        <p:scale>
          <a:sx n="75" d="100"/>
          <a:sy n="75" d="100"/>
        </p:scale>
        <p:origin x="-1392" y="-6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D78AACA-2E92-43FC-856C-A2F43B0B0743}" type="datetimeFigureOut">
              <a:rPr lang="nl-NL"/>
              <a:pPr>
                <a:defRPr/>
              </a:pPr>
              <a:t>12-6-2012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F5B9059-0C8F-41E9-BBB8-977DD22F3B26}" type="slidenum">
              <a:rPr lang="nl-NL"/>
              <a:pPr>
                <a:defRPr/>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976F1-FC76-4E02-95FD-5B56F8A63DFA}" type="datetimeFigureOut">
              <a:rPr lang="nl-NL" smtClean="0"/>
              <a:pPr/>
              <a:t>12-6-2012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E8746F-90D7-427C-98E9-A7329D822877}"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p:cNvSpPr>
            <a:spLocks noGrp="1" noRot="1" noChangeAspect="1" noTextEdit="1"/>
          </p:cNvSpPr>
          <p:nvPr>
            <p:ph type="sldImg"/>
          </p:nvPr>
        </p:nvSpPr>
        <p:spPr>
          <a:ln/>
        </p:spPr>
      </p:sp>
      <p:sp>
        <p:nvSpPr>
          <p:cNvPr id="22531" name="Tijdelijke aanduiding voor notities 2"/>
          <p:cNvSpPr>
            <a:spLocks noGrp="1"/>
          </p:cNvSpPr>
          <p:nvPr>
            <p:ph type="body" idx="1"/>
          </p:nvPr>
        </p:nvSpPr>
        <p:spPr>
          <a:noFill/>
          <a:ln w="9525"/>
        </p:spPr>
        <p:txBody>
          <a:bodyPr/>
          <a:lstStyle/>
          <a:p>
            <a:r>
              <a:rPr lang="nl-NL" b="1" smtClean="0">
                <a:latin typeface="Times New Roman" pitchFamily="18" charset="0"/>
              </a:rPr>
              <a:t>Programma:</a:t>
            </a:r>
            <a:endParaRPr lang="nl-NL" smtClean="0">
              <a:latin typeface="Times New Roman" pitchFamily="18" charset="0"/>
            </a:endParaRPr>
          </a:p>
          <a:p>
            <a:r>
              <a:rPr lang="nl-NL" smtClean="0">
                <a:latin typeface="Times New Roman" pitchFamily="18" charset="0"/>
              </a:rPr>
              <a:t>We beginnen eerst met een kort filmpje van Draadstaal over de marktwerking in de zorg. </a:t>
            </a:r>
          </a:p>
          <a:p>
            <a:r>
              <a:rPr lang="nl-NL" smtClean="0">
                <a:latin typeface="Times New Roman" pitchFamily="18" charset="0"/>
              </a:rPr>
              <a:t>Na afloop van het filmpje neemt mijn groepsgenoot Jolinde het woord en zal u kort vertellen wat het onderzoeksprobleem is. Vervolgens zal zij toelichten wat voor onderzoek we hebben verricht en hoe we deze hebben uitgevoerd. </a:t>
            </a:r>
          </a:p>
          <a:p>
            <a:r>
              <a:rPr lang="nl-NL" smtClean="0">
                <a:latin typeface="Times New Roman" pitchFamily="18" charset="0"/>
              </a:rPr>
              <a:t> </a:t>
            </a:r>
          </a:p>
          <a:p>
            <a:r>
              <a:rPr lang="nl-NL" smtClean="0">
                <a:latin typeface="Times New Roman" pitchFamily="18" charset="0"/>
              </a:rPr>
              <a:t>Hierna neemt Franziska het woord. Zij bespreekt met u de conclusies van ons onderzoek. </a:t>
            </a:r>
          </a:p>
          <a:p>
            <a:r>
              <a:rPr lang="nl-NL" smtClean="0">
                <a:latin typeface="Times New Roman" pitchFamily="18" charset="0"/>
              </a:rPr>
              <a:t>Vervolgens behandelt Erica met u welke aanbevelingen we hebben voor zowel de organisaties in de zorg voor mensen met een verstandelijke beperking, als voor het Lectoraat.</a:t>
            </a:r>
          </a:p>
          <a:p>
            <a:r>
              <a:rPr lang="nl-NL" smtClean="0">
                <a:latin typeface="Times New Roman" pitchFamily="18" charset="0"/>
              </a:rPr>
              <a:t>Tot slot sluit Erica onze presentatie af en heeft u de gelegenheid om vragen stellen.</a:t>
            </a:r>
          </a:p>
        </p:txBody>
      </p:sp>
      <p:sp>
        <p:nvSpPr>
          <p:cNvPr id="22532" name="Tijdelijke aanduiding voor dianummer 3"/>
          <p:cNvSpPr>
            <a:spLocks noGrp="1"/>
          </p:cNvSpPr>
          <p:nvPr>
            <p:ph type="sldNum" sz="quarter" idx="5"/>
          </p:nvPr>
        </p:nvSpPr>
        <p:spPr>
          <a:noFill/>
        </p:spPr>
        <p:txBody>
          <a:bodyPr/>
          <a:lstStyle/>
          <a:p>
            <a:fld id="{0F4C4F08-F388-469D-A47A-737FF7945E53}" type="slidenum">
              <a:rPr lang="nl-NL" smtClean="0"/>
              <a:pPr/>
              <a:t>2</a:t>
            </a:fld>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dia-afbeelding 1"/>
          <p:cNvSpPr>
            <a:spLocks noGrp="1" noRot="1" noChangeAspect="1" noTextEdit="1"/>
          </p:cNvSpPr>
          <p:nvPr>
            <p:ph type="sldImg"/>
          </p:nvPr>
        </p:nvSpPr>
        <p:spPr>
          <a:ln/>
        </p:spPr>
      </p:sp>
      <p:sp>
        <p:nvSpPr>
          <p:cNvPr id="23555" name="Tijdelijke aanduiding voor notities 2"/>
          <p:cNvSpPr>
            <a:spLocks noGrp="1"/>
          </p:cNvSpPr>
          <p:nvPr>
            <p:ph type="body" idx="1"/>
          </p:nvPr>
        </p:nvSpPr>
        <p:spPr>
          <a:noFill/>
          <a:ln w="9525"/>
        </p:spPr>
        <p:txBody>
          <a:bodyPr/>
          <a:lstStyle/>
          <a:p>
            <a:r>
              <a:rPr lang="nl-NL" smtClean="0">
                <a:latin typeface="Times New Roman" pitchFamily="18" charset="0"/>
              </a:rPr>
              <a:t>Zoals u kunt zien is marktwerking in de zorg actueel ook in de media, kijkt u maar mee naar de volgende krantenkoppen. Politieke partijen die erover nadenken, geldkwesties en ziekenhuizen die zich uitlaten over marktwerking in de zorg.</a:t>
            </a:r>
          </a:p>
          <a:p>
            <a:r>
              <a:rPr lang="nl-NL" b="1" smtClean="0">
                <a:latin typeface="Times New Roman" pitchFamily="18" charset="0"/>
              </a:rPr>
              <a:t>Probleemomschrijving:</a:t>
            </a:r>
            <a:endParaRPr lang="nl-NL" smtClean="0">
              <a:latin typeface="Times New Roman" pitchFamily="18" charset="0"/>
            </a:endParaRPr>
          </a:p>
          <a:p>
            <a:r>
              <a:rPr lang="nl-NL" smtClean="0">
                <a:latin typeface="Times New Roman" pitchFamily="18" charset="0"/>
              </a:rPr>
              <a:t>Instellingen willen door cliëntgericht te werken en betrokken te blijven bij de cliënt, hun cliënten met een lichte verstandelijke beperking ondersteuning bieden. Begeleiders worden in het bieden van menslievende zorg belemmerd door de marktwerking. Volgens het onderzoek vanuit de onderzoeksgroep ‘Zorg Geen Markt’ zegt zelfs zeventig procent van de begeleiders in de GGZ, dat marktwerking leidt tot meer bureaucratie. De wensen en behoeften van de cliënten worden niet of nauwelijks meer gezien, doordat begeleiders overspoeld worden met papierwerk.</a:t>
            </a:r>
          </a:p>
          <a:p>
            <a:pPr eaLnBrk="1" hangingPunct="1"/>
            <a:endParaRPr lang="nl-NL" smtClean="0">
              <a:latin typeface="Times New Roman" pitchFamily="18" charset="0"/>
            </a:endParaRPr>
          </a:p>
        </p:txBody>
      </p:sp>
      <p:sp>
        <p:nvSpPr>
          <p:cNvPr id="23556" name="Tijdelijke aanduiding voor dianummer 3"/>
          <p:cNvSpPr>
            <a:spLocks noGrp="1"/>
          </p:cNvSpPr>
          <p:nvPr>
            <p:ph type="sldNum" sz="quarter" idx="5"/>
          </p:nvPr>
        </p:nvSpPr>
        <p:spPr>
          <a:noFill/>
        </p:spPr>
        <p:txBody>
          <a:bodyPr/>
          <a:lstStyle/>
          <a:p>
            <a:fld id="{896809E3-9C84-49C6-BA0B-1F5C582145F1}" type="slidenum">
              <a:rPr lang="nl-NL" smtClean="0"/>
              <a:pPr/>
              <a:t>7</a:t>
            </a:fld>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lnSpcReduction="10000"/>
          </a:bodyPr>
          <a:lstStyle/>
          <a:p>
            <a:pPr>
              <a:defRPr/>
            </a:pPr>
            <a:r>
              <a:rPr lang="nl-NL" b="1" dirty="0" smtClean="0"/>
              <a:t>Voor de film: </a:t>
            </a:r>
            <a:endParaRPr lang="nl-NL" dirty="0" smtClean="0"/>
          </a:p>
          <a:p>
            <a:pPr>
              <a:defRPr/>
            </a:pPr>
            <a:r>
              <a:rPr lang="nl-NL" dirty="0" smtClean="0"/>
              <a:t>Voordat we verder gaan met onze presentatie, willen we u een film van Draadstaal laten zien. In de film wordt er op een humoristische manier geïllustreerd hoe de marktgerichte zorg eruit ziet.</a:t>
            </a:r>
          </a:p>
          <a:p>
            <a:pPr>
              <a:defRPr/>
            </a:pPr>
            <a:r>
              <a:rPr lang="nl-NL" b="1" dirty="0" smtClean="0"/>
              <a:t>Na de film: </a:t>
            </a:r>
            <a:endParaRPr lang="nl-NL" dirty="0" smtClean="0"/>
          </a:p>
          <a:p>
            <a:pPr>
              <a:defRPr/>
            </a:pPr>
            <a:r>
              <a:rPr lang="nl-NL" dirty="0" smtClean="0"/>
              <a:t>Door dit filmpje hebben we u op een humoristische wijze kennis laten maken met de markgerichte zorg. 	</a:t>
            </a:r>
          </a:p>
          <a:p>
            <a:pPr>
              <a:defRPr/>
            </a:pPr>
            <a:r>
              <a:rPr lang="nl-NL" dirty="0" smtClean="0"/>
              <a:t>Marktgerichte zorg is de zorg waarbij de handelingen van de begeleider volgens methodieken en protocollen moeten worden uitgevoerd en regels worden opgevolgd, om een zo efficiënte zorg te leveren en om de kwaliteit ervan te kunnen toetsen. Deze zorg draait om de productie, procedure en profilering, en niet om de mens zelf.</a:t>
            </a:r>
          </a:p>
          <a:p>
            <a:pPr>
              <a:defRPr/>
            </a:pPr>
            <a:r>
              <a:rPr lang="nl-NL" dirty="0" smtClean="0"/>
              <a:t>Binnen ons onderzoek staat de menslievende benadering van zorg en steun centraal.</a:t>
            </a:r>
          </a:p>
          <a:p>
            <a:pPr>
              <a:defRPr/>
            </a:pPr>
            <a:r>
              <a:rPr lang="nl-NL" dirty="0" smtClean="0"/>
              <a:t>Wat is menslievende zorg nu eigenlijk, tijdens de oriëntatiefase van ons onderzoek zijn we met deze vraag de literatuur ingedoken. De definitie op zorg van Annelies van </a:t>
            </a:r>
            <a:r>
              <a:rPr lang="nl-NL" dirty="0" err="1" smtClean="0"/>
              <a:t>Heijst</a:t>
            </a:r>
            <a:r>
              <a:rPr lang="nl-NL" dirty="0" smtClean="0"/>
              <a:t> is hier een goed voorbeeld van wat menslievende zorg nu eigenlijk inhoud. Menslievende zorg houdt volgens van </a:t>
            </a:r>
            <a:r>
              <a:rPr lang="nl-NL" dirty="0" err="1" smtClean="0"/>
              <a:t>Heijst</a:t>
            </a:r>
            <a:r>
              <a:rPr lang="nl-NL" dirty="0" smtClean="0"/>
              <a:t> (2006) in: ‘</a:t>
            </a:r>
            <a:r>
              <a:rPr lang="nl-NL" i="1" dirty="0" smtClean="0"/>
              <a:t>Het zo voor mensen zorgen dat zowel degene die zorg krijgen als geven, zich behandeld voelen op een wijze die bij de mens past’.</a:t>
            </a:r>
            <a:r>
              <a:rPr lang="nl-NL" dirty="0" smtClean="0"/>
              <a:t>  Uit de praktijk blijkt dat menslievende zorg mensen goed doet. Nu willen we u meenemen naar hoe we gestart zijn met het onderzoek.</a:t>
            </a:r>
            <a:endParaRPr lang="nl-NL" dirty="0"/>
          </a:p>
        </p:txBody>
      </p:sp>
      <p:sp>
        <p:nvSpPr>
          <p:cNvPr id="24580" name="Tijdelijke aanduiding voor dianummer 3"/>
          <p:cNvSpPr>
            <a:spLocks noGrp="1"/>
          </p:cNvSpPr>
          <p:nvPr>
            <p:ph type="sldNum" sz="quarter" idx="5"/>
          </p:nvPr>
        </p:nvSpPr>
        <p:spPr>
          <a:noFill/>
        </p:spPr>
        <p:txBody>
          <a:bodyPr/>
          <a:lstStyle/>
          <a:p>
            <a:fld id="{B1FF7840-34AD-4AB9-B8DF-320A0C939A65}" type="slidenum">
              <a:rPr lang="nl-NL" smtClean="0"/>
              <a:pPr/>
              <a:t>8</a:t>
            </a:fld>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pic>
        <p:nvPicPr>
          <p:cNvPr id="4" name="Afbeelding 9" descr="titeldia  onderzoek NL met nieuwe fotos .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5" name="Rechte verbindingslijn 2"/>
          <p:cNvCxnSpPr>
            <a:cxnSpLocks noChangeShapeType="1"/>
          </p:cNvCxnSpPr>
          <p:nvPr/>
        </p:nvCxnSpPr>
        <p:spPr bwMode="auto">
          <a:xfrm>
            <a:off x="0" y="836613"/>
            <a:ext cx="0" cy="0"/>
          </a:xfrm>
          <a:prstGeom prst="line">
            <a:avLst/>
          </a:prstGeom>
          <a:noFill/>
          <a:ln w="9525" algn="ctr">
            <a:solidFill>
              <a:schemeClr val="tx1"/>
            </a:solidFill>
            <a:round/>
            <a:headEnd/>
            <a:tailEnd/>
          </a:ln>
        </p:spPr>
      </p:cxnSp>
      <p:pic>
        <p:nvPicPr>
          <p:cNvPr id="6" name="Afbeelding 13" descr="logoNLl-transparant.png"/>
          <p:cNvPicPr>
            <a:picLocks noChangeAspect="1"/>
          </p:cNvPicPr>
          <p:nvPr userDrawn="1"/>
        </p:nvPicPr>
        <p:blipFill>
          <a:blip r:embed="rId3" cstate="print"/>
          <a:srcRect/>
          <a:stretch>
            <a:fillRect/>
          </a:stretch>
        </p:blipFill>
        <p:spPr bwMode="auto">
          <a:xfrm>
            <a:off x="6057900" y="180975"/>
            <a:ext cx="2519363" cy="506413"/>
          </a:xfrm>
          <a:prstGeom prst="rect">
            <a:avLst/>
          </a:prstGeom>
          <a:noFill/>
          <a:ln w="9525">
            <a:noFill/>
            <a:miter lim="800000"/>
            <a:headEnd/>
            <a:tailEnd/>
          </a:ln>
        </p:spPr>
      </p:pic>
      <p:pic>
        <p:nvPicPr>
          <p:cNvPr id="7" name="Picture 2"/>
          <p:cNvPicPr>
            <a:picLocks noChangeAspect="1" noChangeArrowheads="1"/>
          </p:cNvPicPr>
          <p:nvPr userDrawn="1"/>
        </p:nvPicPr>
        <p:blipFill>
          <a:blip r:embed="rId4" cstate="print"/>
          <a:srcRect/>
          <a:stretch>
            <a:fillRect/>
          </a:stretch>
        </p:blipFill>
        <p:spPr bwMode="auto">
          <a:xfrm>
            <a:off x="0" y="746125"/>
            <a:ext cx="9144000" cy="122238"/>
          </a:xfrm>
          <a:prstGeom prst="rect">
            <a:avLst/>
          </a:prstGeom>
          <a:noFill/>
          <a:ln w="9525">
            <a:noFill/>
            <a:miter lim="800000"/>
            <a:headEnd/>
            <a:tailEnd/>
          </a:ln>
        </p:spPr>
      </p:pic>
      <p:sp>
        <p:nvSpPr>
          <p:cNvPr id="89104" name="Rectangle 16"/>
          <p:cNvSpPr>
            <a:spLocks noGrp="1" noChangeArrowheads="1"/>
          </p:cNvSpPr>
          <p:nvPr>
            <p:ph type="ctrTitle" sz="quarter"/>
          </p:nvPr>
        </p:nvSpPr>
        <p:spPr>
          <a:xfrm>
            <a:off x="1440000" y="1620000"/>
            <a:ext cx="7058300" cy="504255"/>
          </a:xfrm>
        </p:spPr>
        <p:txBody>
          <a:bodyPr anchor="t"/>
          <a:lstStyle>
            <a:lvl1pPr algn="l">
              <a:lnSpc>
                <a:spcPct val="100000"/>
              </a:lnSpc>
              <a:defRPr sz="2300" b="1" baseline="0">
                <a:solidFill>
                  <a:srgbClr val="C5992D"/>
                </a:solidFill>
                <a:latin typeface="Arial" pitchFamily="34" charset="0"/>
                <a:cs typeface="Arial" pitchFamily="34" charset="0"/>
              </a:defRPr>
            </a:lvl1pPr>
          </a:lstStyle>
          <a:p>
            <a:pPr lvl="0"/>
            <a:r>
              <a:rPr lang="en-US" noProof="0" smtClean="0"/>
              <a:t>Click to edit Master title style</a:t>
            </a:r>
            <a:endParaRPr lang="nl-NL" noProof="0" smtClean="0"/>
          </a:p>
        </p:txBody>
      </p:sp>
      <p:sp>
        <p:nvSpPr>
          <p:cNvPr id="15" name="Subtitle 2"/>
          <p:cNvSpPr>
            <a:spLocks noGrp="1"/>
          </p:cNvSpPr>
          <p:nvPr>
            <p:ph type="subTitle" idx="4294967295"/>
          </p:nvPr>
        </p:nvSpPr>
        <p:spPr>
          <a:xfrm>
            <a:off x="6147175" y="3780000"/>
            <a:ext cx="2340259" cy="459090"/>
          </a:xfrm>
        </p:spPr>
        <p:txBody>
          <a:bodyPr/>
          <a:lstStyle>
            <a:lvl1pPr algn="ctr">
              <a:buNone/>
              <a:defRPr sz="1400"/>
            </a:lvl1pPr>
          </a:lstStyle>
          <a:p>
            <a:r>
              <a:rPr lang="en-US" smtClean="0"/>
              <a:t>Click to edit Master subtitle style</a:t>
            </a:r>
            <a:endParaRPr lang="nl-NL"/>
          </a:p>
        </p:txBody>
      </p:sp>
      <p:sp>
        <p:nvSpPr>
          <p:cNvPr id="8" name="Rectangle 6"/>
          <p:cNvSpPr>
            <a:spLocks noGrp="1" noChangeArrowheads="1"/>
          </p:cNvSpPr>
          <p:nvPr>
            <p:ph type="ftr" sz="quarter" idx="10"/>
          </p:nvPr>
        </p:nvSpPr>
        <p:spPr>
          <a:xfrm>
            <a:off x="1422400" y="6499225"/>
            <a:ext cx="3279775" cy="215900"/>
          </a:xfrm>
        </p:spPr>
        <p:txBody>
          <a:bodyPr anchor="b">
            <a:spAutoFit/>
          </a:bodyPr>
          <a:lstStyle>
            <a:lvl1pPr algn="l">
              <a:defRPr sz="800">
                <a:latin typeface="Arial" pitchFamily="34" charset="0"/>
                <a:cs typeface="Arial" pitchFamily="34" charset="0"/>
              </a:defRPr>
            </a:lvl1pPr>
          </a:lstStyle>
          <a:p>
            <a:pPr>
              <a:defRPr/>
            </a:pP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1440000" y="900000"/>
            <a:ext cx="7162800" cy="504701"/>
          </a:xfrm>
        </p:spPr>
        <p:txBody>
          <a:bodyPr/>
          <a:lstStyle>
            <a:lvl1pPr>
              <a:defRPr sz="2800">
                <a:solidFill>
                  <a:srgbClr val="C5992D"/>
                </a:solidFill>
              </a:defRPr>
            </a:lvl1p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p:txBody>
          <a:bodyPr vert="eaVert"/>
          <a:lstStyle>
            <a:lvl1pP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37"/>
          <p:cNvSpPr>
            <a:spLocks noGrp="1" noChangeArrowheads="1"/>
          </p:cNvSpPr>
          <p:nvPr>
            <p:ph type="ftr" sz="quarter" idx="10"/>
          </p:nvPr>
        </p:nvSpPr>
        <p:spPr>
          <a:ln/>
        </p:spPr>
        <p:txBody>
          <a:bodyPr/>
          <a:lstStyle>
            <a:lvl1pPr>
              <a:defRPr/>
            </a:lvl1pPr>
          </a:lstStyle>
          <a:p>
            <a:pPr>
              <a:defRPr/>
            </a:pPr>
            <a:endParaRPr lang="nl-NL"/>
          </a:p>
        </p:txBody>
      </p:sp>
      <p:sp>
        <p:nvSpPr>
          <p:cNvPr id="5" name="Rectangle 38"/>
          <p:cNvSpPr>
            <a:spLocks noGrp="1" noChangeArrowheads="1"/>
          </p:cNvSpPr>
          <p:nvPr>
            <p:ph type="sldNum" sz="quarter" idx="11"/>
          </p:nvPr>
        </p:nvSpPr>
        <p:spPr>
          <a:ln/>
        </p:spPr>
        <p:txBody>
          <a:bodyPr/>
          <a:lstStyle>
            <a:lvl1pPr>
              <a:defRPr/>
            </a:lvl1pPr>
          </a:lstStyle>
          <a:p>
            <a:pPr>
              <a:defRPr/>
            </a:pPr>
            <a:fld id="{C5D4CA3F-9B9F-467A-B3E5-603326C7AC78}" type="slidenum">
              <a:rPr/>
              <a:pPr>
                <a:defRPr/>
              </a:pPr>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037384" y="908720"/>
            <a:ext cx="673229" cy="5368255"/>
          </a:xfrm>
        </p:spPr>
        <p:txBody>
          <a:bodyPr vert="eaVert"/>
          <a:lstStyle>
            <a:lvl1pPr>
              <a:defRPr>
                <a:solidFill>
                  <a:srgbClr val="C5992D"/>
                </a:solidFill>
              </a:defRPr>
            </a:lvl1p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1439999" y="900000"/>
            <a:ext cx="6417365" cy="5368255"/>
          </a:xfrm>
        </p:spPr>
        <p:txBody>
          <a:bodyPr vert="eaVert"/>
          <a:lstStyle>
            <a:lvl1pP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37"/>
          <p:cNvSpPr>
            <a:spLocks noGrp="1" noChangeArrowheads="1"/>
          </p:cNvSpPr>
          <p:nvPr>
            <p:ph type="ftr" sz="quarter" idx="10"/>
          </p:nvPr>
        </p:nvSpPr>
        <p:spPr>
          <a:ln/>
        </p:spPr>
        <p:txBody>
          <a:bodyPr/>
          <a:lstStyle>
            <a:lvl1pPr>
              <a:defRPr/>
            </a:lvl1pPr>
          </a:lstStyle>
          <a:p>
            <a:pPr>
              <a:defRPr/>
            </a:pPr>
            <a:endParaRPr lang="nl-NL"/>
          </a:p>
        </p:txBody>
      </p:sp>
      <p:sp>
        <p:nvSpPr>
          <p:cNvPr id="5" name="Rectangle 38"/>
          <p:cNvSpPr>
            <a:spLocks noGrp="1" noChangeArrowheads="1"/>
          </p:cNvSpPr>
          <p:nvPr>
            <p:ph type="sldNum" sz="quarter" idx="11"/>
          </p:nvPr>
        </p:nvSpPr>
        <p:spPr>
          <a:ln/>
        </p:spPr>
        <p:txBody>
          <a:bodyPr/>
          <a:lstStyle>
            <a:lvl1pPr>
              <a:defRPr/>
            </a:lvl1pPr>
          </a:lstStyle>
          <a:p>
            <a:pPr>
              <a:defRPr/>
            </a:pPr>
            <a:fld id="{FA0C14FA-7E8D-4855-82F4-E794AE22A7CD}" type="slidenum">
              <a:rPr/>
              <a:pPr>
                <a:defRPr/>
              </a:pPr>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Title">
    <p:spTree>
      <p:nvGrpSpPr>
        <p:cNvPr id="1" name=""/>
        <p:cNvGrpSpPr/>
        <p:nvPr/>
      </p:nvGrpSpPr>
      <p:grpSpPr>
        <a:xfrm>
          <a:off x="0" y="0"/>
          <a:ext cx="0" cy="0"/>
          <a:chOff x="0" y="0"/>
          <a:chExt cx="0" cy="0"/>
        </a:xfrm>
      </p:grpSpPr>
      <p:pic>
        <p:nvPicPr>
          <p:cNvPr id="8" name="Afbeelding 11" descr="Titelpagina onderzoek NL zonder fotos.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 name="Afbeelding 15" descr="logoNLl-transparant.png"/>
          <p:cNvPicPr>
            <a:picLocks noChangeAspect="1"/>
          </p:cNvPicPr>
          <p:nvPr userDrawn="1"/>
        </p:nvPicPr>
        <p:blipFill>
          <a:blip r:embed="rId3" cstate="print"/>
          <a:srcRect/>
          <a:stretch>
            <a:fillRect/>
          </a:stretch>
        </p:blipFill>
        <p:spPr bwMode="auto">
          <a:xfrm>
            <a:off x="6057900" y="180975"/>
            <a:ext cx="2519363" cy="506413"/>
          </a:xfrm>
          <a:prstGeom prst="rect">
            <a:avLst/>
          </a:prstGeom>
          <a:noFill/>
          <a:ln w="9525">
            <a:noFill/>
            <a:miter lim="800000"/>
            <a:headEnd/>
            <a:tailEnd/>
          </a:ln>
        </p:spPr>
      </p:pic>
      <p:sp>
        <p:nvSpPr>
          <p:cNvPr id="2" name="Title 1"/>
          <p:cNvSpPr>
            <a:spLocks noGrp="1"/>
          </p:cNvSpPr>
          <p:nvPr>
            <p:ph type="title"/>
          </p:nvPr>
        </p:nvSpPr>
        <p:spPr>
          <a:xfrm>
            <a:off x="1440000" y="1620000"/>
            <a:ext cx="7090225" cy="504701"/>
          </a:xfrm>
        </p:spPr>
        <p:txBody>
          <a:bodyPr/>
          <a:lstStyle>
            <a:lvl1pPr>
              <a:defRPr baseline="0">
                <a:solidFill>
                  <a:srgbClr val="C5992D"/>
                </a:solidFill>
              </a:defRPr>
            </a:lvl1pPr>
          </a:lstStyle>
          <a:p>
            <a:r>
              <a:rPr lang="en-US" smtClean="0"/>
              <a:t>Click to edit Master title style</a:t>
            </a:r>
            <a:endParaRPr lang="nl-NL"/>
          </a:p>
        </p:txBody>
      </p:sp>
      <p:sp>
        <p:nvSpPr>
          <p:cNvPr id="7" name="Picture Placeholder 6"/>
          <p:cNvSpPr>
            <a:spLocks noGrp="1"/>
          </p:cNvSpPr>
          <p:nvPr>
            <p:ph type="pic" sz="quarter" idx="12"/>
          </p:nvPr>
        </p:nvSpPr>
        <p:spPr>
          <a:xfrm>
            <a:off x="1440000" y="2160000"/>
            <a:ext cx="2268000" cy="1574800"/>
          </a:xfrm>
        </p:spPr>
        <p:txBody>
          <a:bodyPr/>
          <a:lstStyle>
            <a:lvl1pPr>
              <a:buNone/>
              <a:defRPr sz="1600"/>
            </a:lvl1pPr>
          </a:lstStyle>
          <a:p>
            <a:pPr lvl="0"/>
            <a:r>
              <a:rPr lang="en-US" noProof="0" smtClean="0"/>
              <a:t>Click icon to add picture</a:t>
            </a:r>
            <a:endParaRPr lang="nl-NL" noProof="0"/>
          </a:p>
        </p:txBody>
      </p:sp>
      <p:sp>
        <p:nvSpPr>
          <p:cNvPr id="9" name="Picture Placeholder 8"/>
          <p:cNvSpPr>
            <a:spLocks noGrp="1"/>
          </p:cNvSpPr>
          <p:nvPr>
            <p:ph type="pic" sz="quarter" idx="13"/>
          </p:nvPr>
        </p:nvSpPr>
        <p:spPr>
          <a:xfrm>
            <a:off x="3794389" y="2160000"/>
            <a:ext cx="2268000" cy="1573200"/>
          </a:xfrm>
        </p:spPr>
        <p:txBody>
          <a:bodyPr/>
          <a:lstStyle>
            <a:lvl1pPr>
              <a:buNone/>
              <a:defRPr sz="1600"/>
            </a:lvl1pPr>
          </a:lstStyle>
          <a:p>
            <a:pPr lvl="0"/>
            <a:r>
              <a:rPr lang="en-US" noProof="0" smtClean="0"/>
              <a:t>Click icon to add picture</a:t>
            </a:r>
            <a:endParaRPr lang="nl-NL" noProof="0"/>
          </a:p>
        </p:txBody>
      </p:sp>
      <p:sp>
        <p:nvSpPr>
          <p:cNvPr id="11" name="Picture Placeholder 10"/>
          <p:cNvSpPr>
            <a:spLocks noGrp="1"/>
          </p:cNvSpPr>
          <p:nvPr>
            <p:ph type="pic" sz="quarter" idx="14"/>
          </p:nvPr>
        </p:nvSpPr>
        <p:spPr>
          <a:xfrm>
            <a:off x="6147175" y="2160000"/>
            <a:ext cx="2385265" cy="1574800"/>
          </a:xfrm>
        </p:spPr>
        <p:txBody>
          <a:bodyPr/>
          <a:lstStyle>
            <a:lvl1pPr>
              <a:buNone/>
              <a:defRPr sz="1600"/>
            </a:lvl1pPr>
          </a:lstStyle>
          <a:p>
            <a:pPr lvl="0"/>
            <a:r>
              <a:rPr lang="en-US" noProof="0" smtClean="0"/>
              <a:t>Click icon to add picture</a:t>
            </a:r>
            <a:endParaRPr lang="nl-NL" noProof="0"/>
          </a:p>
        </p:txBody>
      </p:sp>
      <p:sp>
        <p:nvSpPr>
          <p:cNvPr id="15" name="Text Placeholder 14"/>
          <p:cNvSpPr>
            <a:spLocks noGrp="1"/>
          </p:cNvSpPr>
          <p:nvPr>
            <p:ph type="body" sz="quarter" idx="15"/>
          </p:nvPr>
        </p:nvSpPr>
        <p:spPr>
          <a:xfrm>
            <a:off x="6125227" y="3776399"/>
            <a:ext cx="2392471" cy="687715"/>
          </a:xfrm>
        </p:spPr>
        <p:txBody>
          <a:bodyPr/>
          <a:lstStyle>
            <a:lvl1pPr marL="0" indent="0" algn="ctr">
              <a:buNone/>
              <a:defRPr sz="1400"/>
            </a:lvl1pPr>
            <a:lvl2pPr>
              <a:buNone/>
              <a:defRPr/>
            </a:lvl2pPr>
            <a:lvl3pPr>
              <a:buNone/>
              <a:defRPr/>
            </a:lvl3pPr>
            <a:lvl4pPr>
              <a:buNone/>
              <a:defRPr/>
            </a:lvl4pPr>
            <a:lvl5pPr>
              <a:buNone/>
              <a:defRPr/>
            </a:lvl5pPr>
          </a:lstStyle>
          <a:p>
            <a:pPr lvl="0"/>
            <a:r>
              <a:rPr lang="en-US" smtClean="0"/>
              <a:t>Click to edit Master text styles</a:t>
            </a:r>
          </a:p>
        </p:txBody>
      </p:sp>
      <p:sp>
        <p:nvSpPr>
          <p:cNvPr id="12" name="Footer Placeholder 2"/>
          <p:cNvSpPr>
            <a:spLocks noGrp="1"/>
          </p:cNvSpPr>
          <p:nvPr>
            <p:ph type="ftr" sz="quarter" idx="16"/>
          </p:nvPr>
        </p:nvSpPr>
        <p:spPr/>
        <p:txBody>
          <a:bodyPr/>
          <a:lstStyle>
            <a:lvl1pPr>
              <a:defRPr/>
            </a:lvl1pPr>
          </a:lstStyle>
          <a:p>
            <a:pPr>
              <a:defRPr/>
            </a:pPr>
            <a:endParaRPr lang="nl-NL"/>
          </a:p>
        </p:txBody>
      </p:sp>
      <p:sp>
        <p:nvSpPr>
          <p:cNvPr id="13" name="Slide Number Placeholder 3"/>
          <p:cNvSpPr>
            <a:spLocks noGrp="1"/>
          </p:cNvSpPr>
          <p:nvPr>
            <p:ph type="sldNum" sz="quarter" idx="17"/>
          </p:nvPr>
        </p:nvSpPr>
        <p:spPr/>
        <p:txBody>
          <a:bodyPr/>
          <a:lstStyle>
            <a:lvl1pPr>
              <a:defRPr lang="nl-NL"/>
            </a:lvl1pPr>
          </a:lstStyle>
          <a:p>
            <a:pPr>
              <a:defRPr/>
            </a:pPr>
            <a:fld id="{A033B164-055D-4DE9-BB5A-92A439BB5532}" type="slidenum">
              <a:rPr/>
              <a:pPr>
                <a:defRPr/>
              </a:pPr>
              <a:t>‹nr.›</a:t>
            </a:fld>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Rectangle 37"/>
          <p:cNvSpPr>
            <a:spLocks noGrp="1" noChangeArrowheads="1"/>
          </p:cNvSpPr>
          <p:nvPr>
            <p:ph type="ftr" sz="quarter" idx="10"/>
          </p:nvPr>
        </p:nvSpPr>
        <p:spPr>
          <a:ln/>
        </p:spPr>
        <p:txBody>
          <a:bodyPr/>
          <a:lstStyle>
            <a:lvl1pPr>
              <a:defRPr/>
            </a:lvl1pPr>
          </a:lstStyle>
          <a:p>
            <a:pPr>
              <a:defRPr/>
            </a:pPr>
            <a:endParaRPr lang="nl-NL"/>
          </a:p>
        </p:txBody>
      </p:sp>
      <p:sp>
        <p:nvSpPr>
          <p:cNvPr id="4" name="Rectangle 38"/>
          <p:cNvSpPr>
            <a:spLocks noGrp="1" noChangeArrowheads="1"/>
          </p:cNvSpPr>
          <p:nvPr>
            <p:ph type="sldNum" sz="quarter" idx="11"/>
          </p:nvPr>
        </p:nvSpPr>
        <p:spPr>
          <a:ln/>
        </p:spPr>
        <p:txBody>
          <a:bodyPr/>
          <a:lstStyle>
            <a:lvl1pPr>
              <a:defRPr/>
            </a:lvl1pPr>
          </a:lstStyle>
          <a:p>
            <a:pPr>
              <a:defRPr/>
            </a:pPr>
            <a:fld id="{A665D578-8851-4090-BA33-373A1864C19D}" type="slidenum">
              <a:rPr/>
              <a:pPr>
                <a:defRPr/>
              </a:pPr>
              <a:t>‹nr.›</a:t>
            </a:fld>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bg>
      <p:bgPr>
        <a:solidFill>
          <a:srgbClr val="FFFFFF"/>
        </a:solidFill>
        <a:effectLst/>
      </p:bgPr>
    </p:bg>
    <p:spTree>
      <p:nvGrpSpPr>
        <p:cNvPr id="1" name=""/>
        <p:cNvGrpSpPr/>
        <p:nvPr/>
      </p:nvGrpSpPr>
      <p:grpSpPr>
        <a:xfrm>
          <a:off x="0" y="0"/>
          <a:ext cx="0" cy="0"/>
          <a:chOff x="0" y="0"/>
          <a:chExt cx="0" cy="0"/>
        </a:xfrm>
      </p:grpSpPr>
      <p:pic>
        <p:nvPicPr>
          <p:cNvPr id="4" name="Afbeelding 9" descr="logoNLl-transparant.png"/>
          <p:cNvPicPr>
            <a:picLocks noChangeAspect="1"/>
          </p:cNvPicPr>
          <p:nvPr userDrawn="1"/>
        </p:nvPicPr>
        <p:blipFill>
          <a:blip r:embed="rId2" cstate="print"/>
          <a:srcRect/>
          <a:stretch>
            <a:fillRect/>
          </a:stretch>
        </p:blipFill>
        <p:spPr bwMode="auto">
          <a:xfrm>
            <a:off x="6057900" y="180975"/>
            <a:ext cx="2519363" cy="506413"/>
          </a:xfrm>
          <a:prstGeom prst="rect">
            <a:avLst/>
          </a:prstGeom>
          <a:noFill/>
          <a:ln w="9525">
            <a:noFill/>
            <a:miter lim="800000"/>
            <a:headEnd/>
            <a:tailEnd/>
          </a:ln>
        </p:spPr>
      </p:pic>
      <p:pic>
        <p:nvPicPr>
          <p:cNvPr id="5" name="Picture 2"/>
          <p:cNvPicPr>
            <a:picLocks noChangeAspect="1" noChangeArrowheads="1"/>
          </p:cNvPicPr>
          <p:nvPr userDrawn="1"/>
        </p:nvPicPr>
        <p:blipFill>
          <a:blip r:embed="rId3" cstate="print"/>
          <a:srcRect/>
          <a:stretch>
            <a:fillRect/>
          </a:stretch>
        </p:blipFill>
        <p:spPr bwMode="auto">
          <a:xfrm>
            <a:off x="0" y="746125"/>
            <a:ext cx="9144000" cy="122238"/>
          </a:xfrm>
          <a:prstGeom prst="rect">
            <a:avLst/>
          </a:prstGeom>
          <a:noFill/>
          <a:ln w="9525">
            <a:noFill/>
            <a:miter lim="800000"/>
            <a:headEnd/>
            <a:tailEnd/>
          </a:ln>
        </p:spPr>
      </p:pic>
      <p:pic>
        <p:nvPicPr>
          <p:cNvPr id="6" name="Afbeelding 10" descr="Hanblok goud onderzoek.jpg"/>
          <p:cNvPicPr>
            <a:picLocks noChangeAspect="1"/>
          </p:cNvPicPr>
          <p:nvPr userDrawn="1"/>
        </p:nvPicPr>
        <p:blipFill>
          <a:blip r:embed="rId4" cstate="print"/>
          <a:srcRect/>
          <a:stretch>
            <a:fillRect/>
          </a:stretch>
        </p:blipFill>
        <p:spPr bwMode="auto">
          <a:xfrm>
            <a:off x="0" y="5319713"/>
            <a:ext cx="1414463" cy="1084262"/>
          </a:xfrm>
          <a:prstGeom prst="rect">
            <a:avLst/>
          </a:prstGeom>
          <a:noFill/>
          <a:ln w="9525">
            <a:noFill/>
            <a:miter lim="800000"/>
            <a:headEnd/>
            <a:tailEnd/>
          </a:ln>
        </p:spPr>
      </p:pic>
      <p:sp>
        <p:nvSpPr>
          <p:cNvPr id="2" name="Titel 1"/>
          <p:cNvSpPr>
            <a:spLocks noGrp="1"/>
          </p:cNvSpPr>
          <p:nvPr>
            <p:ph type="title"/>
          </p:nvPr>
        </p:nvSpPr>
        <p:spPr>
          <a:xfrm>
            <a:off x="1440000" y="900000"/>
            <a:ext cx="7127190" cy="504701"/>
          </a:xfrm>
        </p:spPr>
        <p:txBody>
          <a:bodyPr/>
          <a:lstStyle>
            <a:lvl1pPr>
              <a:defRPr baseline="0">
                <a:solidFill>
                  <a:srgbClr val="C5992D"/>
                </a:solidFill>
              </a:defRPr>
            </a:lvl1pPr>
          </a:lstStyle>
          <a:p>
            <a:r>
              <a:rPr lang="en-US" smtClean="0"/>
              <a:t>Click to edit Master title style</a:t>
            </a:r>
            <a:endParaRPr lang="nl-NL"/>
          </a:p>
        </p:txBody>
      </p:sp>
      <p:sp>
        <p:nvSpPr>
          <p:cNvPr id="3" name="Tijdelijke aanduiding voor inhoud 2"/>
          <p:cNvSpPr>
            <a:spLocks noGrp="1"/>
          </p:cNvSpPr>
          <p:nvPr>
            <p:ph idx="1"/>
          </p:nvPr>
        </p:nvSpPr>
        <p:spPr>
          <a:xfrm>
            <a:off x="1440000" y="1620000"/>
            <a:ext cx="7110789" cy="3744215"/>
          </a:xfrm>
        </p:spPr>
        <p:txBody>
          <a:bodyPr/>
          <a:lstStyle>
            <a:lvl1pPr marL="355600" indent="-355600">
              <a:defRPr sz="2800">
                <a:latin typeface="Arial" pitchFamily="34" charset="0"/>
                <a:cs typeface="Arial" pitchFamily="34" charset="0"/>
              </a:defRPr>
            </a:lvl1pPr>
            <a:lvl2pPr marL="712788" indent="-357188">
              <a:defRPr sz="2400" b="0"/>
            </a:lvl2pPr>
            <a:lvl3pPr marL="985838" indent="-273050">
              <a:defRPr sz="2000" b="0"/>
            </a:lvl3pPr>
            <a:lvl4pPr marL="1341438" indent="-260350">
              <a:defRPr/>
            </a:lvl4pPr>
            <a:lvl5pPr marL="1614488" indent="-27305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Tijdelijke aanduiding voor voettekst 3"/>
          <p:cNvSpPr>
            <a:spLocks noGrp="1"/>
          </p:cNvSpPr>
          <p:nvPr>
            <p:ph type="ftr" sz="quarter" idx="10"/>
          </p:nvPr>
        </p:nvSpPr>
        <p:spPr>
          <a:xfrm>
            <a:off x="2001838" y="6359525"/>
            <a:ext cx="2895600" cy="338138"/>
          </a:xfrm>
        </p:spPr>
        <p:txBody>
          <a:bodyPr/>
          <a:lstStyle>
            <a:lvl1pPr algn="l">
              <a:defRPr sz="1000">
                <a:latin typeface="Arial" pitchFamily="34" charset="0"/>
                <a:cs typeface="Arial" pitchFamily="34" charset="0"/>
              </a:defRPr>
            </a:lvl1pPr>
          </a:lstStyle>
          <a:p>
            <a:pPr>
              <a:defRPr/>
            </a:pPr>
            <a:endParaRPr lang="nl-NL"/>
          </a:p>
        </p:txBody>
      </p:sp>
      <p:sp>
        <p:nvSpPr>
          <p:cNvPr id="8" name="Tijdelijke aanduiding voor dianummer 4"/>
          <p:cNvSpPr>
            <a:spLocks noGrp="1"/>
          </p:cNvSpPr>
          <p:nvPr>
            <p:ph type="sldNum" sz="quarter" idx="11"/>
          </p:nvPr>
        </p:nvSpPr>
        <p:spPr>
          <a:xfrm>
            <a:off x="1441450" y="6359525"/>
            <a:ext cx="458788" cy="338138"/>
          </a:xfrm>
        </p:spPr>
        <p:txBody>
          <a:bodyPr/>
          <a:lstStyle>
            <a:lvl1pPr algn="l">
              <a:defRPr/>
            </a:lvl1pPr>
          </a:lstStyle>
          <a:p>
            <a:pPr>
              <a:defRPr/>
            </a:pPr>
            <a:fld id="{D2A8EB05-7D36-418C-B3C6-6CCE175D89F0}" type="slidenum">
              <a:rPr/>
              <a:pPr>
                <a:defRPr/>
              </a:pPr>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rgbClr val="FFFFFF"/>
        </a:solidFill>
        <a:effectLst/>
      </p:bgPr>
    </p:bg>
    <p:spTree>
      <p:nvGrpSpPr>
        <p:cNvPr id="1" name=""/>
        <p:cNvGrpSpPr/>
        <p:nvPr/>
      </p:nvGrpSpPr>
      <p:grpSpPr>
        <a:xfrm>
          <a:off x="0" y="0"/>
          <a:ext cx="0" cy="0"/>
          <a:chOff x="0" y="0"/>
          <a:chExt cx="0" cy="0"/>
        </a:xfrm>
      </p:grpSpPr>
      <p:pic>
        <p:nvPicPr>
          <p:cNvPr id="4" name="Afbeelding 9" descr="logoNLl-transparant.png"/>
          <p:cNvPicPr>
            <a:picLocks noChangeAspect="1"/>
          </p:cNvPicPr>
          <p:nvPr userDrawn="1"/>
        </p:nvPicPr>
        <p:blipFill>
          <a:blip r:embed="rId2" cstate="print"/>
          <a:srcRect/>
          <a:stretch>
            <a:fillRect/>
          </a:stretch>
        </p:blipFill>
        <p:spPr bwMode="auto">
          <a:xfrm>
            <a:off x="6057900" y="180975"/>
            <a:ext cx="2519363" cy="506413"/>
          </a:xfrm>
          <a:prstGeom prst="rect">
            <a:avLst/>
          </a:prstGeom>
          <a:noFill/>
          <a:ln w="9525">
            <a:noFill/>
            <a:miter lim="800000"/>
            <a:headEnd/>
            <a:tailEnd/>
          </a:ln>
        </p:spPr>
      </p:pic>
      <p:pic>
        <p:nvPicPr>
          <p:cNvPr id="5" name="Picture 2"/>
          <p:cNvPicPr>
            <a:picLocks noChangeAspect="1" noChangeArrowheads="1"/>
          </p:cNvPicPr>
          <p:nvPr userDrawn="1"/>
        </p:nvPicPr>
        <p:blipFill>
          <a:blip r:embed="rId3" cstate="print"/>
          <a:srcRect/>
          <a:stretch>
            <a:fillRect/>
          </a:stretch>
        </p:blipFill>
        <p:spPr bwMode="auto">
          <a:xfrm>
            <a:off x="0" y="746125"/>
            <a:ext cx="9144000" cy="122238"/>
          </a:xfrm>
          <a:prstGeom prst="rect">
            <a:avLst/>
          </a:prstGeom>
          <a:noFill/>
          <a:ln w="9525">
            <a:noFill/>
            <a:miter lim="800000"/>
            <a:headEnd/>
            <a:tailEnd/>
          </a:ln>
        </p:spPr>
      </p:pic>
      <p:pic>
        <p:nvPicPr>
          <p:cNvPr id="6" name="Afbeelding 10" descr="Hanblok goud onderzoek.jpg"/>
          <p:cNvPicPr>
            <a:picLocks noChangeAspect="1"/>
          </p:cNvPicPr>
          <p:nvPr userDrawn="1"/>
        </p:nvPicPr>
        <p:blipFill>
          <a:blip r:embed="rId4" cstate="print"/>
          <a:srcRect/>
          <a:stretch>
            <a:fillRect/>
          </a:stretch>
        </p:blipFill>
        <p:spPr bwMode="auto">
          <a:xfrm>
            <a:off x="0" y="5319713"/>
            <a:ext cx="1414463" cy="1084262"/>
          </a:xfrm>
          <a:prstGeom prst="rect">
            <a:avLst/>
          </a:prstGeom>
          <a:noFill/>
          <a:ln w="9525">
            <a:noFill/>
            <a:miter lim="800000"/>
            <a:headEnd/>
            <a:tailEnd/>
          </a:ln>
        </p:spPr>
      </p:pic>
      <p:sp>
        <p:nvSpPr>
          <p:cNvPr id="2" name="Titel 1"/>
          <p:cNvSpPr>
            <a:spLocks noGrp="1"/>
          </p:cNvSpPr>
          <p:nvPr>
            <p:ph type="title"/>
          </p:nvPr>
        </p:nvSpPr>
        <p:spPr>
          <a:xfrm>
            <a:off x="1440000" y="4464115"/>
            <a:ext cx="7118068" cy="855095"/>
          </a:xfrm>
        </p:spPr>
        <p:txBody>
          <a:bodyPr anchor="t"/>
          <a:lstStyle>
            <a:lvl1pPr algn="l">
              <a:defRPr sz="2800" b="1" cap="all">
                <a:solidFill>
                  <a:srgbClr val="C5992D"/>
                </a:solidFill>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1440000" y="2906713"/>
            <a:ext cx="7118068" cy="1440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Tijdelijke aanduiding voor voettekst 3"/>
          <p:cNvSpPr>
            <a:spLocks noGrp="1"/>
          </p:cNvSpPr>
          <p:nvPr>
            <p:ph type="ftr" sz="quarter" idx="10"/>
          </p:nvPr>
        </p:nvSpPr>
        <p:spPr/>
        <p:txBody>
          <a:bodyPr/>
          <a:lstStyle>
            <a:lvl1pPr>
              <a:defRPr sz="1000">
                <a:latin typeface="Arial" pitchFamily="34" charset="0"/>
                <a:cs typeface="Arial" pitchFamily="34" charset="0"/>
              </a:defRPr>
            </a:lvl1pPr>
          </a:lstStyle>
          <a:p>
            <a:pPr>
              <a:defRPr/>
            </a:pPr>
            <a:endParaRPr lang="nl-NL"/>
          </a:p>
        </p:txBody>
      </p:sp>
      <p:sp>
        <p:nvSpPr>
          <p:cNvPr id="8" name="Tijdelijke aanduiding voor dianummer 4"/>
          <p:cNvSpPr>
            <a:spLocks noGrp="1"/>
          </p:cNvSpPr>
          <p:nvPr>
            <p:ph type="sldNum" sz="quarter" idx="11"/>
          </p:nvPr>
        </p:nvSpPr>
        <p:spPr/>
        <p:txBody>
          <a:bodyPr/>
          <a:lstStyle>
            <a:lvl1pPr>
              <a:defRPr/>
            </a:lvl1pPr>
          </a:lstStyle>
          <a:p>
            <a:pPr>
              <a:defRPr/>
            </a:pPr>
            <a:fld id="{4D7E828D-285B-4AEF-B7B2-78E712B60063}" type="slidenum">
              <a:rPr/>
              <a:pPr>
                <a:defRPr/>
              </a:pPr>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440875" y="900000"/>
            <a:ext cx="7079738" cy="504701"/>
          </a:xfrm>
        </p:spPr>
        <p:txBody>
          <a:bodyPr/>
          <a:lstStyle>
            <a:lvl1pPr>
              <a:defRPr sz="2800">
                <a:solidFill>
                  <a:srgbClr val="C5992D"/>
                </a:solidFill>
              </a:defRPr>
            </a:lvl1pPr>
          </a:lstStyle>
          <a:p>
            <a:r>
              <a:rPr lang="en-US" smtClean="0"/>
              <a:t>Click to edit Master title style</a:t>
            </a:r>
            <a:endParaRPr lang="nl-NL"/>
          </a:p>
        </p:txBody>
      </p:sp>
      <p:sp>
        <p:nvSpPr>
          <p:cNvPr id="3" name="Tijdelijke aanduiding voor inhoud 2"/>
          <p:cNvSpPr>
            <a:spLocks noGrp="1"/>
          </p:cNvSpPr>
          <p:nvPr>
            <p:ph sz="half" idx="1"/>
          </p:nvPr>
        </p:nvSpPr>
        <p:spPr>
          <a:xfrm>
            <a:off x="1439998" y="1620000"/>
            <a:ext cx="3420000" cy="3703246"/>
          </a:xfrm>
        </p:spPr>
        <p:txBody>
          <a:bodyPr/>
          <a:lstStyle>
            <a:lvl1pPr marL="177800" indent="-177800">
              <a:defRPr sz="1800" b="0"/>
            </a:lvl1pPr>
            <a:lvl2pPr marL="355600" indent="-177800">
              <a:defRPr sz="1600" b="0"/>
            </a:lvl2pPr>
            <a:lvl3pPr marL="534988" indent="-179388">
              <a:defRPr sz="1400" b="0"/>
            </a:lvl3pPr>
            <a:lvl4pPr marL="712788" indent="-177800">
              <a:defRPr sz="1200"/>
            </a:lvl4pPr>
            <a:lvl5pPr marL="903288" indent="-190500">
              <a:defRPr sz="1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5039999" y="1620000"/>
            <a:ext cx="3447435" cy="3703246"/>
          </a:xfrm>
        </p:spPr>
        <p:txBody>
          <a:bodyPr/>
          <a:lstStyle>
            <a:lvl1pPr marL="177800" indent="-177800">
              <a:defRPr sz="1800" b="0"/>
            </a:lvl1pPr>
            <a:lvl2pPr marL="355600" indent="-177800">
              <a:defRPr sz="1600" b="0"/>
            </a:lvl2pPr>
            <a:lvl3pPr marL="534988" indent="-179388">
              <a:defRPr sz="1400" b="0"/>
            </a:lvl3pPr>
            <a:lvl4pPr marL="712788" indent="-177800">
              <a:defRPr sz="1200" b="0"/>
            </a:lvl4pPr>
            <a:lvl5pPr marL="903288" indent="-190500">
              <a:defRPr sz="10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37"/>
          <p:cNvSpPr>
            <a:spLocks noGrp="1" noChangeArrowheads="1"/>
          </p:cNvSpPr>
          <p:nvPr>
            <p:ph type="ftr" sz="quarter" idx="10"/>
          </p:nvPr>
        </p:nvSpPr>
        <p:spPr>
          <a:ln/>
        </p:spPr>
        <p:txBody>
          <a:bodyPr/>
          <a:lstStyle>
            <a:lvl1pPr>
              <a:defRPr/>
            </a:lvl1pPr>
          </a:lstStyle>
          <a:p>
            <a:pPr>
              <a:defRPr/>
            </a:pPr>
            <a:endParaRPr lang="nl-NL"/>
          </a:p>
        </p:txBody>
      </p:sp>
      <p:sp>
        <p:nvSpPr>
          <p:cNvPr id="6" name="Rectangle 38"/>
          <p:cNvSpPr>
            <a:spLocks noGrp="1" noChangeArrowheads="1"/>
          </p:cNvSpPr>
          <p:nvPr>
            <p:ph type="sldNum" sz="quarter" idx="11"/>
          </p:nvPr>
        </p:nvSpPr>
        <p:spPr>
          <a:ln/>
        </p:spPr>
        <p:txBody>
          <a:bodyPr/>
          <a:lstStyle>
            <a:lvl1pPr>
              <a:defRPr/>
            </a:lvl1pPr>
          </a:lstStyle>
          <a:p>
            <a:pPr>
              <a:defRPr/>
            </a:pPr>
            <a:fld id="{6044A1E5-5B57-420A-8851-23B39AD92DA8}" type="slidenum">
              <a:rPr/>
              <a:pPr>
                <a:defRPr/>
              </a:pP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454700" y="900000"/>
            <a:ext cx="7122745" cy="643932"/>
          </a:xfrm>
        </p:spPr>
        <p:txBody>
          <a:bodyPr/>
          <a:lstStyle>
            <a:lvl1pPr>
              <a:defRPr sz="2800">
                <a:solidFill>
                  <a:srgbClr val="C5992D"/>
                </a:solidFill>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1454700" y="1577779"/>
            <a:ext cx="3432336" cy="50107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1454700" y="2160000"/>
            <a:ext cx="3420000" cy="3157146"/>
          </a:xfrm>
        </p:spPr>
        <p:txBody>
          <a:bodyPr/>
          <a:lstStyle>
            <a:lvl1pPr marL="177800" indent="-177800">
              <a:defRPr sz="1600" b="0"/>
            </a:lvl1pPr>
            <a:lvl2pPr marL="355600" indent="-177800">
              <a:defRPr sz="1400" b="0"/>
            </a:lvl2pPr>
            <a:lvl3pPr marL="534988" indent="-179388">
              <a:defRPr sz="1200" b="0"/>
            </a:lvl3pPr>
            <a:lvl4pPr marL="712788" indent="-177800">
              <a:defRPr sz="1000" b="0"/>
            </a:lvl4pPr>
            <a:lvl5pPr marL="903288" indent="-190500">
              <a:defRPr sz="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tekst 4"/>
          <p:cNvSpPr>
            <a:spLocks noGrp="1"/>
          </p:cNvSpPr>
          <p:nvPr>
            <p:ph type="body" sz="quarter" idx="3"/>
          </p:nvPr>
        </p:nvSpPr>
        <p:spPr>
          <a:xfrm>
            <a:off x="5153892" y="1580118"/>
            <a:ext cx="3423554" cy="498732"/>
          </a:xfrm>
        </p:spPr>
        <p:txBody>
          <a:bodyPr anchor="b"/>
          <a:lstStyle>
            <a:lvl1pPr marL="0" indent="0">
              <a:buNone/>
              <a:defRPr sz="18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5153891" y="2160000"/>
            <a:ext cx="3420000" cy="3157146"/>
          </a:xfrm>
        </p:spPr>
        <p:txBody>
          <a:bodyPr/>
          <a:lstStyle>
            <a:lvl1pPr marL="177800" indent="-177800">
              <a:defRPr sz="1600" b="0"/>
            </a:lvl1pPr>
            <a:lvl2pPr marL="355600" indent="-177800">
              <a:defRPr sz="1400" b="0"/>
            </a:lvl2pPr>
            <a:lvl3pPr marL="534988" indent="-179388">
              <a:defRPr sz="1200" b="0"/>
            </a:lvl3pPr>
            <a:lvl4pPr marL="712788" indent="-177800">
              <a:defRPr sz="1000" b="0"/>
            </a:lvl4pPr>
            <a:lvl5pPr marL="903288" indent="-190500">
              <a:defRPr sz="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Tijdelijke aanduiding voor voettekst 6"/>
          <p:cNvSpPr>
            <a:spLocks noGrp="1"/>
          </p:cNvSpPr>
          <p:nvPr>
            <p:ph type="ftr" sz="quarter" idx="10"/>
          </p:nvPr>
        </p:nvSpPr>
        <p:spPr/>
        <p:txBody>
          <a:bodyPr/>
          <a:lstStyle>
            <a:lvl1pPr>
              <a:defRPr sz="1400">
                <a:latin typeface="+mn-lt"/>
              </a:defRPr>
            </a:lvl1pPr>
          </a:lstStyle>
          <a:p>
            <a:pPr>
              <a:defRPr/>
            </a:pPr>
            <a:endParaRPr lang="nl-NL"/>
          </a:p>
        </p:txBody>
      </p:sp>
      <p:sp>
        <p:nvSpPr>
          <p:cNvPr id="8" name="Tijdelijke aanduiding voor dianummer 7"/>
          <p:cNvSpPr>
            <a:spLocks noGrp="1"/>
          </p:cNvSpPr>
          <p:nvPr>
            <p:ph type="sldNum" sz="quarter" idx="11"/>
          </p:nvPr>
        </p:nvSpPr>
        <p:spPr/>
        <p:txBody>
          <a:bodyPr/>
          <a:lstStyle>
            <a:lvl1pPr>
              <a:defRPr/>
            </a:lvl1pPr>
          </a:lstStyle>
          <a:p>
            <a:pPr>
              <a:defRPr/>
            </a:pPr>
            <a:fld id="{61B85D78-A5AC-4E98-A17A-89531E9048D2}" type="slidenum">
              <a:rPr/>
              <a:pPr>
                <a:defRPr/>
              </a:pPr>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440000" y="900000"/>
            <a:ext cx="7162800" cy="504701"/>
          </a:xfrm>
        </p:spPr>
        <p:txBody>
          <a:bodyPr/>
          <a:lstStyle>
            <a:lvl1pPr>
              <a:defRPr sz="2800" baseline="0"/>
            </a:lvl1pPr>
          </a:lstStyle>
          <a:p>
            <a:r>
              <a:rPr lang="en-US" smtClean="0"/>
              <a:t>Click to edit Master title style</a:t>
            </a:r>
            <a:endParaRPr lang="nl-NL"/>
          </a:p>
        </p:txBody>
      </p:sp>
      <p:sp>
        <p:nvSpPr>
          <p:cNvPr id="3" name="Rectangle 37"/>
          <p:cNvSpPr>
            <a:spLocks noGrp="1" noChangeArrowheads="1"/>
          </p:cNvSpPr>
          <p:nvPr>
            <p:ph type="ftr" sz="quarter" idx="10"/>
          </p:nvPr>
        </p:nvSpPr>
        <p:spPr>
          <a:ln/>
        </p:spPr>
        <p:txBody>
          <a:bodyPr/>
          <a:lstStyle>
            <a:lvl1pPr>
              <a:defRPr/>
            </a:lvl1pPr>
          </a:lstStyle>
          <a:p>
            <a:pPr>
              <a:defRPr/>
            </a:pPr>
            <a:endParaRPr lang="nl-NL"/>
          </a:p>
        </p:txBody>
      </p:sp>
      <p:sp>
        <p:nvSpPr>
          <p:cNvPr id="4" name="Rectangle 38"/>
          <p:cNvSpPr>
            <a:spLocks noGrp="1" noChangeArrowheads="1"/>
          </p:cNvSpPr>
          <p:nvPr>
            <p:ph type="sldNum" sz="quarter" idx="11"/>
          </p:nvPr>
        </p:nvSpPr>
        <p:spPr>
          <a:ln/>
        </p:spPr>
        <p:txBody>
          <a:bodyPr/>
          <a:lstStyle>
            <a:lvl1pPr>
              <a:defRPr/>
            </a:lvl1pPr>
          </a:lstStyle>
          <a:p>
            <a:pPr>
              <a:defRPr/>
            </a:pPr>
            <a:fld id="{870EFD5C-7B9C-44D8-8DB3-9A15C5E52905}" type="slidenum">
              <a:rPr/>
              <a:pPr>
                <a:defRPr/>
              </a:pPr>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37"/>
          <p:cNvSpPr>
            <a:spLocks noGrp="1" noChangeArrowheads="1"/>
          </p:cNvSpPr>
          <p:nvPr>
            <p:ph type="ftr" sz="quarter" idx="10"/>
          </p:nvPr>
        </p:nvSpPr>
        <p:spPr>
          <a:ln/>
        </p:spPr>
        <p:txBody>
          <a:bodyPr/>
          <a:lstStyle>
            <a:lvl1pPr>
              <a:defRPr/>
            </a:lvl1pPr>
          </a:lstStyle>
          <a:p>
            <a:pPr>
              <a:defRPr/>
            </a:pPr>
            <a:endParaRPr lang="nl-NL"/>
          </a:p>
        </p:txBody>
      </p:sp>
      <p:sp>
        <p:nvSpPr>
          <p:cNvPr id="3" name="Rectangle 38"/>
          <p:cNvSpPr>
            <a:spLocks noGrp="1" noChangeArrowheads="1"/>
          </p:cNvSpPr>
          <p:nvPr>
            <p:ph type="sldNum" sz="quarter" idx="11"/>
          </p:nvPr>
        </p:nvSpPr>
        <p:spPr>
          <a:ln/>
        </p:spPr>
        <p:txBody>
          <a:bodyPr/>
          <a:lstStyle>
            <a:lvl1pPr>
              <a:defRPr/>
            </a:lvl1pPr>
          </a:lstStyle>
          <a:p>
            <a:pPr>
              <a:defRPr/>
            </a:pPr>
            <a:fld id="{BCBAB32E-DEBF-4C54-BF21-650852CE4F59}" type="slidenum">
              <a:rPr/>
              <a:pPr>
                <a:defRPr/>
              </a:pPr>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425038" y="900000"/>
            <a:ext cx="2040477" cy="783156"/>
          </a:xfrm>
        </p:spPr>
        <p:txBody>
          <a:bodyPr/>
          <a:lstStyle>
            <a:lvl1pPr algn="l">
              <a:defRPr sz="2000" b="1">
                <a:solidFill>
                  <a:srgbClr val="C5992D"/>
                </a:solidFill>
              </a:defRPr>
            </a:lvl1pPr>
          </a:lstStyle>
          <a:p>
            <a:r>
              <a:rPr lang="en-US" smtClean="0"/>
              <a:t>Click to edit Master title style</a:t>
            </a:r>
            <a:endParaRPr lang="nl-NL"/>
          </a:p>
        </p:txBody>
      </p:sp>
      <p:sp>
        <p:nvSpPr>
          <p:cNvPr id="3" name="Tijdelijke aanduiding voor inhoud 2"/>
          <p:cNvSpPr>
            <a:spLocks noGrp="1"/>
          </p:cNvSpPr>
          <p:nvPr>
            <p:ph idx="1"/>
          </p:nvPr>
        </p:nvSpPr>
        <p:spPr>
          <a:xfrm>
            <a:off x="3575050" y="900000"/>
            <a:ext cx="5111750" cy="5235516"/>
          </a:xfrm>
        </p:spPr>
        <p:txBody>
          <a:bodyPr/>
          <a:lstStyle>
            <a:lvl1pPr>
              <a:defRPr sz="2800" b="0"/>
            </a:lvl1pPr>
            <a:lvl2pPr>
              <a:defRPr sz="2400" b="0"/>
            </a:lvl2pPr>
            <a:lvl3pPr>
              <a:defRPr sz="2000" b="0"/>
            </a:lvl3pPr>
            <a:lvl4pPr>
              <a:defRPr sz="1600" b="0"/>
            </a:lvl4pPr>
            <a:lvl5pPr>
              <a:defRPr sz="1400" b="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tekst 3"/>
          <p:cNvSpPr>
            <a:spLocks noGrp="1"/>
          </p:cNvSpPr>
          <p:nvPr>
            <p:ph type="body" sz="half" idx="2"/>
          </p:nvPr>
        </p:nvSpPr>
        <p:spPr>
          <a:xfrm>
            <a:off x="1425038" y="1853825"/>
            <a:ext cx="2064227" cy="4272340"/>
          </a:xfrm>
        </p:spPr>
        <p:txBody>
          <a:bodyPr/>
          <a:lstStyle>
            <a:lvl1pPr marL="0" indent="0">
              <a:buNone/>
              <a:defRPr sz="1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7"/>
          <p:cNvSpPr>
            <a:spLocks noGrp="1" noChangeArrowheads="1"/>
          </p:cNvSpPr>
          <p:nvPr>
            <p:ph type="ftr" sz="quarter" idx="10"/>
          </p:nvPr>
        </p:nvSpPr>
        <p:spPr>
          <a:ln/>
        </p:spPr>
        <p:txBody>
          <a:bodyPr/>
          <a:lstStyle>
            <a:lvl1pPr>
              <a:defRPr/>
            </a:lvl1pPr>
          </a:lstStyle>
          <a:p>
            <a:pPr>
              <a:defRPr/>
            </a:pPr>
            <a:endParaRPr lang="nl-NL"/>
          </a:p>
        </p:txBody>
      </p:sp>
      <p:sp>
        <p:nvSpPr>
          <p:cNvPr id="6" name="Rectangle 38"/>
          <p:cNvSpPr>
            <a:spLocks noGrp="1" noChangeArrowheads="1"/>
          </p:cNvSpPr>
          <p:nvPr>
            <p:ph type="sldNum" sz="quarter" idx="11"/>
          </p:nvPr>
        </p:nvSpPr>
        <p:spPr>
          <a:ln/>
        </p:spPr>
        <p:txBody>
          <a:bodyPr/>
          <a:lstStyle>
            <a:lvl1pPr>
              <a:defRPr/>
            </a:lvl1pPr>
          </a:lstStyle>
          <a:p>
            <a:pPr>
              <a:defRPr/>
            </a:pPr>
            <a:fld id="{405B9912-485A-415D-8C00-157C5C38E45B}" type="slidenum">
              <a:rPr/>
              <a:pPr>
                <a:defRPr/>
              </a:pPr>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447913" y="4349350"/>
            <a:ext cx="7039522" cy="566739"/>
          </a:xfrm>
        </p:spPr>
        <p:txBody>
          <a:bodyPr/>
          <a:lstStyle>
            <a:lvl1pPr algn="l">
              <a:defRPr sz="2000" b="1" baseline="0">
                <a:solidFill>
                  <a:srgbClr val="C5992D"/>
                </a:solidFill>
              </a:defRPr>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439999" y="900000"/>
            <a:ext cx="7047435" cy="3431968"/>
          </a:xfrm>
        </p:spPr>
        <p:txBody>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a:p>
        </p:txBody>
      </p:sp>
      <p:sp>
        <p:nvSpPr>
          <p:cNvPr id="4" name="Tijdelijke aanduiding voor tekst 3"/>
          <p:cNvSpPr>
            <a:spLocks noGrp="1"/>
          </p:cNvSpPr>
          <p:nvPr>
            <p:ph type="body" sz="half" idx="2"/>
          </p:nvPr>
        </p:nvSpPr>
        <p:spPr>
          <a:xfrm>
            <a:off x="1447912" y="4964906"/>
            <a:ext cx="7069787" cy="319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7"/>
          <p:cNvSpPr>
            <a:spLocks noGrp="1" noChangeArrowheads="1"/>
          </p:cNvSpPr>
          <p:nvPr>
            <p:ph type="ftr" sz="quarter" idx="10"/>
          </p:nvPr>
        </p:nvSpPr>
        <p:spPr>
          <a:ln/>
        </p:spPr>
        <p:txBody>
          <a:bodyPr/>
          <a:lstStyle>
            <a:lvl1pPr>
              <a:defRPr/>
            </a:lvl1pPr>
          </a:lstStyle>
          <a:p>
            <a:pPr>
              <a:defRPr/>
            </a:pPr>
            <a:endParaRPr lang="nl-NL"/>
          </a:p>
        </p:txBody>
      </p:sp>
      <p:sp>
        <p:nvSpPr>
          <p:cNvPr id="6" name="Rectangle 38"/>
          <p:cNvSpPr>
            <a:spLocks noGrp="1" noChangeArrowheads="1"/>
          </p:cNvSpPr>
          <p:nvPr>
            <p:ph type="sldNum" sz="quarter" idx="11"/>
          </p:nvPr>
        </p:nvSpPr>
        <p:spPr>
          <a:ln/>
        </p:spPr>
        <p:txBody>
          <a:bodyPr/>
          <a:lstStyle>
            <a:lvl1pPr>
              <a:defRPr/>
            </a:lvl1pPr>
          </a:lstStyle>
          <a:p>
            <a:pPr>
              <a:defRPr/>
            </a:pPr>
            <a:fld id="{B6C1F115-B250-4CD2-9B6B-93D30D4EC136}" type="slidenum">
              <a:rPr/>
              <a:pPr>
                <a:defRPr/>
              </a:pPr>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Grp="1" noChangeArrowheads="1"/>
          </p:cNvSpPr>
          <p:nvPr>
            <p:ph type="title"/>
          </p:nvPr>
        </p:nvSpPr>
        <p:spPr bwMode="auto">
          <a:xfrm>
            <a:off x="1452563" y="900113"/>
            <a:ext cx="7162800" cy="504825"/>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smtClean="0"/>
              <a:t>Klik om een titel te maken</a:t>
            </a:r>
            <a:endParaRPr lang="nl-NL" smtClean="0"/>
          </a:p>
        </p:txBody>
      </p:sp>
      <p:sp>
        <p:nvSpPr>
          <p:cNvPr id="1027" name="Rectangle 21"/>
          <p:cNvSpPr>
            <a:spLocks noGrp="1" noChangeArrowheads="1"/>
          </p:cNvSpPr>
          <p:nvPr>
            <p:ph type="body" idx="1"/>
          </p:nvPr>
        </p:nvSpPr>
        <p:spPr bwMode="auto">
          <a:xfrm>
            <a:off x="1441450" y="1619250"/>
            <a:ext cx="7162800" cy="370363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Klik om tekst toe te voegen</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88101" name="Rectangle 37"/>
          <p:cNvSpPr>
            <a:spLocks noGrp="1" noChangeArrowheads="1"/>
          </p:cNvSpPr>
          <p:nvPr>
            <p:ph type="ftr" sz="quarter" idx="3"/>
          </p:nvPr>
        </p:nvSpPr>
        <p:spPr bwMode="auto">
          <a:xfrm>
            <a:off x="1935163" y="6381750"/>
            <a:ext cx="3492500" cy="33972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l" eaLnBrk="0" fontAlgn="auto" hangingPunct="0">
              <a:lnSpc>
                <a:spcPct val="100000"/>
              </a:lnSpc>
              <a:spcBef>
                <a:spcPts val="0"/>
              </a:spcBef>
              <a:spcAft>
                <a:spcPts val="0"/>
              </a:spcAft>
              <a:defRPr kumimoji="1" sz="1000" b="0">
                <a:solidFill>
                  <a:srgbClr val="0B1A58"/>
                </a:solidFill>
                <a:latin typeface="Arial" pitchFamily="34" charset="0"/>
                <a:cs typeface="Arial" pitchFamily="34" charset="0"/>
              </a:defRPr>
            </a:lvl1pPr>
          </a:lstStyle>
          <a:p>
            <a:pPr>
              <a:defRPr/>
            </a:pPr>
            <a:endParaRPr lang="nl-NL"/>
          </a:p>
        </p:txBody>
      </p:sp>
      <p:sp>
        <p:nvSpPr>
          <p:cNvPr id="88102" name="Rectangle 38"/>
          <p:cNvSpPr>
            <a:spLocks noGrp="1" noChangeArrowheads="1"/>
          </p:cNvSpPr>
          <p:nvPr>
            <p:ph type="sldNum" sz="quarter" idx="4"/>
          </p:nvPr>
        </p:nvSpPr>
        <p:spPr bwMode="auto">
          <a:xfrm>
            <a:off x="1404938" y="6381750"/>
            <a:ext cx="557212" cy="33972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marL="0" algn="l" defTabSz="914400" rtl="0" eaLnBrk="0" fontAlgn="auto" latinLnBrk="0" hangingPunct="0">
              <a:lnSpc>
                <a:spcPct val="100000"/>
              </a:lnSpc>
              <a:spcBef>
                <a:spcPts val="0"/>
              </a:spcBef>
              <a:spcAft>
                <a:spcPts val="0"/>
              </a:spcAft>
              <a:defRPr kumimoji="1" lang="nl-NL" sz="1000" b="0" kern="1200">
                <a:solidFill>
                  <a:srgbClr val="0B1A58"/>
                </a:solidFill>
                <a:latin typeface="Arial" pitchFamily="34" charset="0"/>
                <a:ea typeface="+mn-ea"/>
                <a:cs typeface="Arial" pitchFamily="34" charset="0"/>
              </a:defRPr>
            </a:lvl1pPr>
          </a:lstStyle>
          <a:p>
            <a:pPr>
              <a:defRPr/>
            </a:pPr>
            <a:fld id="{909DCABD-7561-4751-B8CF-3B2B2B0C1973}" type="slidenum">
              <a:rPr/>
              <a:pPr>
                <a:defRPr/>
              </a:pPr>
              <a:t>‹nr.›</a:t>
            </a:fld>
            <a:endParaRPr/>
          </a:p>
        </p:txBody>
      </p:sp>
      <p:pic>
        <p:nvPicPr>
          <p:cNvPr id="1030" name="Afbeelding 9" descr="logoNLl-transparant.png"/>
          <p:cNvPicPr>
            <a:picLocks noChangeAspect="1"/>
          </p:cNvPicPr>
          <p:nvPr/>
        </p:nvPicPr>
        <p:blipFill>
          <a:blip r:embed="rId15" cstate="print"/>
          <a:srcRect/>
          <a:stretch>
            <a:fillRect/>
          </a:stretch>
        </p:blipFill>
        <p:spPr bwMode="auto">
          <a:xfrm>
            <a:off x="6057900" y="180975"/>
            <a:ext cx="2519363" cy="506413"/>
          </a:xfrm>
          <a:prstGeom prst="rect">
            <a:avLst/>
          </a:prstGeom>
          <a:noFill/>
          <a:ln w="9525">
            <a:noFill/>
            <a:miter lim="800000"/>
            <a:headEnd/>
            <a:tailEnd/>
          </a:ln>
        </p:spPr>
      </p:pic>
      <p:pic>
        <p:nvPicPr>
          <p:cNvPr id="1031" name="Picture 2"/>
          <p:cNvPicPr>
            <a:picLocks noChangeAspect="1" noChangeArrowheads="1"/>
          </p:cNvPicPr>
          <p:nvPr/>
        </p:nvPicPr>
        <p:blipFill>
          <a:blip r:embed="rId16" cstate="print"/>
          <a:srcRect/>
          <a:stretch>
            <a:fillRect/>
          </a:stretch>
        </p:blipFill>
        <p:spPr bwMode="auto">
          <a:xfrm>
            <a:off x="0" y="746125"/>
            <a:ext cx="9144000" cy="122238"/>
          </a:xfrm>
          <a:prstGeom prst="rect">
            <a:avLst/>
          </a:prstGeom>
          <a:noFill/>
          <a:ln w="9525">
            <a:noFill/>
            <a:miter lim="800000"/>
            <a:headEnd/>
            <a:tailEnd/>
          </a:ln>
        </p:spPr>
      </p:pic>
      <p:pic>
        <p:nvPicPr>
          <p:cNvPr id="1032" name="Afbeelding 11" descr="Hanblok goud onderzoek.jpg"/>
          <p:cNvPicPr>
            <a:picLocks noChangeAspect="1"/>
          </p:cNvPicPr>
          <p:nvPr/>
        </p:nvPicPr>
        <p:blipFill>
          <a:blip r:embed="rId17" cstate="print"/>
          <a:srcRect/>
          <a:stretch>
            <a:fillRect/>
          </a:stretch>
        </p:blipFill>
        <p:spPr bwMode="auto">
          <a:xfrm>
            <a:off x="0" y="5319713"/>
            <a:ext cx="1414463" cy="1084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47" r:id="rId1"/>
    <p:sldLayoutId id="2147484148" r:id="rId2"/>
    <p:sldLayoutId id="2147484149" r:id="rId3"/>
    <p:sldLayoutId id="2147484139" r:id="rId4"/>
    <p:sldLayoutId id="2147484150" r:id="rId5"/>
    <p:sldLayoutId id="2147484140" r:id="rId6"/>
    <p:sldLayoutId id="2147484141" r:id="rId7"/>
    <p:sldLayoutId id="2147484142" r:id="rId8"/>
    <p:sldLayoutId id="2147484143" r:id="rId9"/>
    <p:sldLayoutId id="2147484144" r:id="rId10"/>
    <p:sldLayoutId id="2147484145" r:id="rId11"/>
    <p:sldLayoutId id="2147484151" r:id="rId12"/>
    <p:sldLayoutId id="2147484146" r:id="rId13"/>
  </p:sldLayoutIdLst>
  <p:transition>
    <p:fade/>
  </p:transition>
  <p:timing>
    <p:tnLst>
      <p:par>
        <p:cTn id="1" dur="indefinite" restart="never" nodeType="tmRoot"/>
      </p:par>
    </p:tnLst>
  </p:timing>
  <p:txStyles>
    <p:titleStyle>
      <a:lvl1pPr algn="l" rtl="0" eaLnBrk="0" fontAlgn="base" hangingPunct="0">
        <a:lnSpc>
          <a:spcPct val="90000"/>
        </a:lnSpc>
        <a:spcBef>
          <a:spcPct val="0"/>
        </a:spcBef>
        <a:spcAft>
          <a:spcPct val="0"/>
        </a:spcAft>
        <a:defRPr lang="nl-NL" sz="2600" b="1">
          <a:solidFill>
            <a:srgbClr val="C5992D"/>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2600" b="1">
          <a:solidFill>
            <a:srgbClr val="C5992D"/>
          </a:solidFill>
          <a:latin typeface="Arial" charset="0"/>
          <a:cs typeface="Arial" charset="0"/>
        </a:defRPr>
      </a:lvl2pPr>
      <a:lvl3pPr algn="l" rtl="0" eaLnBrk="0" fontAlgn="base" hangingPunct="0">
        <a:lnSpc>
          <a:spcPct val="90000"/>
        </a:lnSpc>
        <a:spcBef>
          <a:spcPct val="0"/>
        </a:spcBef>
        <a:spcAft>
          <a:spcPct val="0"/>
        </a:spcAft>
        <a:defRPr sz="2600" b="1">
          <a:solidFill>
            <a:srgbClr val="C5992D"/>
          </a:solidFill>
          <a:latin typeface="Arial" charset="0"/>
          <a:cs typeface="Arial" charset="0"/>
        </a:defRPr>
      </a:lvl3pPr>
      <a:lvl4pPr algn="l" rtl="0" eaLnBrk="0" fontAlgn="base" hangingPunct="0">
        <a:lnSpc>
          <a:spcPct val="90000"/>
        </a:lnSpc>
        <a:spcBef>
          <a:spcPct val="0"/>
        </a:spcBef>
        <a:spcAft>
          <a:spcPct val="0"/>
        </a:spcAft>
        <a:defRPr sz="2600" b="1">
          <a:solidFill>
            <a:srgbClr val="C5992D"/>
          </a:solidFill>
          <a:latin typeface="Arial" charset="0"/>
          <a:cs typeface="Arial" charset="0"/>
        </a:defRPr>
      </a:lvl4pPr>
      <a:lvl5pPr algn="l" rtl="0" eaLnBrk="0" fontAlgn="base" hangingPunct="0">
        <a:lnSpc>
          <a:spcPct val="90000"/>
        </a:lnSpc>
        <a:spcBef>
          <a:spcPct val="0"/>
        </a:spcBef>
        <a:spcAft>
          <a:spcPct val="0"/>
        </a:spcAft>
        <a:defRPr sz="2600" b="1">
          <a:solidFill>
            <a:srgbClr val="C5992D"/>
          </a:solidFill>
          <a:latin typeface="Arial" charset="0"/>
          <a:cs typeface="Arial" charset="0"/>
        </a:defRPr>
      </a:lvl5pPr>
      <a:lvl6pPr marL="457200" algn="l" rtl="0" eaLnBrk="1" fontAlgn="base" hangingPunct="1">
        <a:lnSpc>
          <a:spcPct val="90000"/>
        </a:lnSpc>
        <a:spcBef>
          <a:spcPct val="0"/>
        </a:spcBef>
        <a:spcAft>
          <a:spcPct val="0"/>
        </a:spcAft>
        <a:defRPr sz="3200" b="1">
          <a:solidFill>
            <a:srgbClr val="000050"/>
          </a:solidFill>
          <a:latin typeface="OfficinaSans" pitchFamily="2" charset="0"/>
        </a:defRPr>
      </a:lvl6pPr>
      <a:lvl7pPr marL="914400" algn="l" rtl="0" eaLnBrk="1" fontAlgn="base" hangingPunct="1">
        <a:lnSpc>
          <a:spcPct val="90000"/>
        </a:lnSpc>
        <a:spcBef>
          <a:spcPct val="0"/>
        </a:spcBef>
        <a:spcAft>
          <a:spcPct val="0"/>
        </a:spcAft>
        <a:defRPr sz="3200" b="1">
          <a:solidFill>
            <a:srgbClr val="000050"/>
          </a:solidFill>
          <a:latin typeface="OfficinaSans" pitchFamily="2" charset="0"/>
        </a:defRPr>
      </a:lvl7pPr>
      <a:lvl8pPr marL="1371600" algn="l" rtl="0" eaLnBrk="1" fontAlgn="base" hangingPunct="1">
        <a:lnSpc>
          <a:spcPct val="90000"/>
        </a:lnSpc>
        <a:spcBef>
          <a:spcPct val="0"/>
        </a:spcBef>
        <a:spcAft>
          <a:spcPct val="0"/>
        </a:spcAft>
        <a:defRPr sz="3200" b="1">
          <a:solidFill>
            <a:srgbClr val="000050"/>
          </a:solidFill>
          <a:latin typeface="OfficinaSans" pitchFamily="2" charset="0"/>
        </a:defRPr>
      </a:lvl8pPr>
      <a:lvl9pPr marL="1828800" algn="l" rtl="0" eaLnBrk="1" fontAlgn="base" hangingPunct="1">
        <a:lnSpc>
          <a:spcPct val="90000"/>
        </a:lnSpc>
        <a:spcBef>
          <a:spcPct val="0"/>
        </a:spcBef>
        <a:spcAft>
          <a:spcPct val="0"/>
        </a:spcAft>
        <a:defRPr sz="3200" b="1">
          <a:solidFill>
            <a:srgbClr val="000050"/>
          </a:solidFill>
          <a:latin typeface="OfficinaSans" pitchFamily="2" charset="0"/>
        </a:defRPr>
      </a:lvl9pPr>
    </p:titleStyle>
    <p:bodyStyle>
      <a:lvl1pPr marL="342900" indent="-342900" algn="l" rtl="0" eaLnBrk="0" fontAlgn="base" hangingPunct="0">
        <a:lnSpc>
          <a:spcPct val="110000"/>
        </a:lnSpc>
        <a:spcBef>
          <a:spcPct val="20000"/>
        </a:spcBef>
        <a:spcAft>
          <a:spcPct val="0"/>
        </a:spcAft>
        <a:buClr>
          <a:srgbClr val="000050"/>
        </a:buClr>
        <a:buSzPct val="60000"/>
        <a:buFont typeface="Wingdings" pitchFamily="2" charset="2"/>
        <a:buChar char="l"/>
        <a:defRPr sz="2600" b="1">
          <a:solidFill>
            <a:srgbClr val="0B1A58"/>
          </a:solidFill>
          <a:latin typeface="Arial" pitchFamily="34" charset="0"/>
          <a:ea typeface="+mn-ea"/>
          <a:cs typeface="Arial" pitchFamily="34" charset="0"/>
        </a:defRPr>
      </a:lvl1pPr>
      <a:lvl2pPr marL="712788" indent="-357188" algn="l" rtl="0" eaLnBrk="0" fontAlgn="base" hangingPunct="0">
        <a:lnSpc>
          <a:spcPct val="110000"/>
        </a:lnSpc>
        <a:spcBef>
          <a:spcPct val="20000"/>
        </a:spcBef>
        <a:spcAft>
          <a:spcPct val="0"/>
        </a:spcAft>
        <a:buClr>
          <a:schemeClr val="tx1"/>
        </a:buClr>
        <a:buSzPct val="75000"/>
        <a:buChar char="–"/>
        <a:defRPr sz="2300" b="1">
          <a:solidFill>
            <a:srgbClr val="0B1A58"/>
          </a:solidFill>
          <a:latin typeface="Arial" pitchFamily="34" charset="0"/>
          <a:cs typeface="Arial" pitchFamily="34" charset="0"/>
        </a:defRPr>
      </a:lvl2pPr>
      <a:lvl3pPr marL="985838" indent="-273050" algn="l" rtl="0" eaLnBrk="0" fontAlgn="base" hangingPunct="0">
        <a:lnSpc>
          <a:spcPct val="110000"/>
        </a:lnSpc>
        <a:spcBef>
          <a:spcPct val="20000"/>
        </a:spcBef>
        <a:spcAft>
          <a:spcPct val="0"/>
        </a:spcAft>
        <a:buClr>
          <a:srgbClr val="000050"/>
        </a:buClr>
        <a:buSzPct val="90000"/>
        <a:buFont typeface="Arial" charset="0"/>
        <a:buChar char="•"/>
        <a:defRPr sz="2000" b="1">
          <a:solidFill>
            <a:srgbClr val="0B1A58"/>
          </a:solidFill>
          <a:latin typeface="Arial" pitchFamily="34" charset="0"/>
          <a:cs typeface="Arial" pitchFamily="34" charset="0"/>
        </a:defRPr>
      </a:lvl3pPr>
      <a:lvl4pPr marL="1258888" indent="-273050" algn="l" rtl="0" eaLnBrk="0" fontAlgn="base" hangingPunct="0">
        <a:spcBef>
          <a:spcPct val="20000"/>
        </a:spcBef>
        <a:spcAft>
          <a:spcPct val="0"/>
        </a:spcAft>
        <a:buClr>
          <a:schemeClr val="tx1"/>
        </a:buClr>
        <a:buSzPct val="80000"/>
        <a:buChar char="–"/>
        <a:defRPr sz="1600">
          <a:solidFill>
            <a:srgbClr val="0B1A58"/>
          </a:solidFill>
          <a:latin typeface="Arial" pitchFamily="34" charset="0"/>
          <a:cs typeface="Arial" pitchFamily="34" charset="0"/>
        </a:defRPr>
      </a:lvl4pPr>
      <a:lvl5pPr marL="1520825" indent="-261938" algn="l" rtl="0" eaLnBrk="0" fontAlgn="base" hangingPunct="0">
        <a:spcBef>
          <a:spcPct val="20000"/>
        </a:spcBef>
        <a:spcAft>
          <a:spcPct val="0"/>
        </a:spcAft>
        <a:buClr>
          <a:schemeClr val="tx1"/>
        </a:buClr>
        <a:buSzPct val="50000"/>
        <a:buFont typeface="Wingdings" pitchFamily="2" charset="2"/>
        <a:buChar char="l"/>
        <a:defRPr sz="1400">
          <a:solidFill>
            <a:srgbClr val="0B1A58"/>
          </a:solidFill>
          <a:latin typeface="Arial" pitchFamily="34" charset="0"/>
          <a:cs typeface="Arial" pitchFamily="34" charset="0"/>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sz="1400">
          <a:solidFill>
            <a:srgbClr val="000000"/>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sz="1400">
          <a:solidFill>
            <a:srgbClr val="000000"/>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sz="1400">
          <a:solidFill>
            <a:srgbClr val="000000"/>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sz="1400">
          <a:solidFill>
            <a:srgbClr val="000000"/>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w6X4tIdlj4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2"/>
          <p:cNvPicPr>
            <a:picLocks noChangeAspect="1" noChangeArrowheads="1"/>
          </p:cNvPicPr>
          <p:nvPr/>
        </p:nvPicPr>
        <p:blipFill>
          <a:blip r:embed="rId2" cstate="print"/>
          <a:srcRect/>
          <a:stretch>
            <a:fillRect/>
          </a:stretch>
        </p:blipFill>
        <p:spPr bwMode="auto">
          <a:xfrm>
            <a:off x="1422400" y="773113"/>
            <a:ext cx="7181850" cy="109537"/>
          </a:xfrm>
          <a:prstGeom prst="rect">
            <a:avLst/>
          </a:prstGeom>
          <a:noFill/>
          <a:ln w="9525">
            <a:noFill/>
            <a:miter lim="800000"/>
            <a:headEnd/>
            <a:tailEnd/>
          </a:ln>
        </p:spPr>
      </p:pic>
      <p:sp>
        <p:nvSpPr>
          <p:cNvPr id="5" name="Rechthoek 4"/>
          <p:cNvSpPr/>
          <p:nvPr/>
        </p:nvSpPr>
        <p:spPr>
          <a:xfrm>
            <a:off x="1403350" y="2133600"/>
            <a:ext cx="7489825" cy="1799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dirty="0"/>
          </a:p>
        </p:txBody>
      </p:sp>
      <p:sp>
        <p:nvSpPr>
          <p:cNvPr id="15365" name="Ondertitel 7"/>
          <p:cNvSpPr>
            <a:spLocks noGrp="1"/>
          </p:cNvSpPr>
          <p:nvPr>
            <p:ph type="subTitle" idx="4294967295"/>
          </p:nvPr>
        </p:nvSpPr>
        <p:spPr>
          <a:xfrm>
            <a:off x="1403648" y="2492896"/>
            <a:ext cx="6336283" cy="3168352"/>
          </a:xfrm>
        </p:spPr>
        <p:txBody>
          <a:bodyPr/>
          <a:lstStyle/>
          <a:p>
            <a:pPr eaLnBrk="1" hangingPunct="1">
              <a:buFont typeface="Wingdings" pitchFamily="2" charset="2"/>
              <a:buNone/>
            </a:pPr>
            <a:endParaRPr lang="nl-NL" sz="1600" dirty="0" smtClean="0">
              <a:latin typeface="Arial" charset="0"/>
              <a:cs typeface="Arial" charset="0"/>
            </a:endParaRPr>
          </a:p>
          <a:p>
            <a:pPr eaLnBrk="1" hangingPunct="1">
              <a:buFont typeface="Wingdings" pitchFamily="2" charset="2"/>
              <a:buNone/>
            </a:pPr>
            <a:endParaRPr lang="nl-NL" sz="1600" dirty="0" smtClean="0">
              <a:latin typeface="Arial" charset="0"/>
              <a:cs typeface="Arial" charset="0"/>
            </a:endParaRPr>
          </a:p>
          <a:p>
            <a:pPr>
              <a:buNone/>
            </a:pPr>
            <a:r>
              <a:rPr lang="nl-NL" sz="1600" b="0" dirty="0" smtClean="0">
                <a:solidFill>
                  <a:schemeClr val="accent1">
                    <a:lumMod val="90000"/>
                    <a:lumOff val="10000"/>
                  </a:schemeClr>
                </a:solidFill>
              </a:rPr>
              <a:t>Lectoraat ‘Zorg voor Mensen met een Verstandelijke Beperking’</a:t>
            </a:r>
          </a:p>
          <a:p>
            <a:pPr>
              <a:buNone/>
            </a:pPr>
            <a:r>
              <a:rPr lang="nl-NL" sz="1600" b="0" dirty="0" smtClean="0">
                <a:solidFill>
                  <a:schemeClr val="accent1">
                    <a:lumMod val="90000"/>
                    <a:lumOff val="10000"/>
                  </a:schemeClr>
                </a:solidFill>
              </a:rPr>
              <a:t>Hogeschool van Arnhem en Nijmegen </a:t>
            </a:r>
          </a:p>
          <a:p>
            <a:pPr>
              <a:buNone/>
            </a:pPr>
            <a:r>
              <a:rPr lang="nl-NL" sz="1600" b="0" dirty="0" smtClean="0">
                <a:solidFill>
                  <a:schemeClr val="accent1">
                    <a:lumMod val="90000"/>
                    <a:lumOff val="10000"/>
                  </a:schemeClr>
                </a:solidFill>
              </a:rPr>
              <a:t>Dr. Maaike Hermsen</a:t>
            </a:r>
          </a:p>
          <a:p>
            <a:pPr>
              <a:buNone/>
            </a:pPr>
            <a:r>
              <a:rPr lang="nl-NL" sz="1600" b="0" dirty="0" smtClean="0">
                <a:solidFill>
                  <a:schemeClr val="accent1">
                    <a:lumMod val="90000"/>
                    <a:lumOff val="10000"/>
                  </a:schemeClr>
                </a:solidFill>
              </a:rPr>
              <a:t>Prof. dr. Petri Embregts</a:t>
            </a:r>
          </a:p>
          <a:p>
            <a:pPr>
              <a:buNone/>
            </a:pPr>
            <a:r>
              <a:rPr lang="nl-NL" sz="1600" b="0" dirty="0" smtClean="0">
                <a:solidFill>
                  <a:schemeClr val="accent1">
                    <a:lumMod val="90000"/>
                    <a:lumOff val="10000"/>
                  </a:schemeClr>
                </a:solidFill>
              </a:rPr>
              <a:t>Dr. Lex Hendriks </a:t>
            </a:r>
          </a:p>
          <a:p>
            <a:pPr>
              <a:buNone/>
            </a:pPr>
            <a:r>
              <a:rPr lang="nl-NL" sz="1600" b="0" dirty="0" smtClean="0">
                <a:solidFill>
                  <a:schemeClr val="accent1">
                    <a:lumMod val="90000"/>
                    <a:lumOff val="10000"/>
                  </a:schemeClr>
                </a:solidFill>
              </a:rPr>
              <a:t>Drs. Noud Frielink </a:t>
            </a:r>
            <a:endParaRPr lang="nl-NL" sz="1600" b="0" dirty="0">
              <a:solidFill>
                <a:schemeClr val="accent1">
                  <a:lumMod val="90000"/>
                  <a:lumOff val="10000"/>
                </a:schemeClr>
              </a:solidFill>
            </a:endParaRPr>
          </a:p>
        </p:txBody>
      </p:sp>
      <p:sp>
        <p:nvSpPr>
          <p:cNvPr id="9" name="Rectangle 2"/>
          <p:cNvSpPr txBox="1">
            <a:spLocks noChangeArrowheads="1"/>
          </p:cNvSpPr>
          <p:nvPr/>
        </p:nvSpPr>
        <p:spPr bwMode="auto">
          <a:xfrm>
            <a:off x="1403648" y="1412776"/>
            <a:ext cx="7344544" cy="108012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nl-NL" sz="2400" b="1" i="0" u="none" strike="noStrike" kern="0" cap="none" spc="0" normalizeH="0" baseline="0" noProof="0" dirty="0" smtClean="0">
                <a:ln>
                  <a:noFill/>
                </a:ln>
                <a:solidFill>
                  <a:srgbClr val="C5992D"/>
                </a:solidFill>
                <a:effectLst/>
                <a:uLnTx/>
                <a:uFillTx/>
                <a:latin typeface="Arial" pitchFamily="34" charset="0"/>
                <a:ea typeface="+mj-ea"/>
                <a:cs typeface="Arial" pitchFamily="34" charset="0"/>
              </a:rPr>
              <a:t>MENSLIEVENDE</a:t>
            </a:r>
            <a:r>
              <a:rPr kumimoji="0" lang="nl-NL" sz="2400" b="1" i="0" u="none" strike="noStrike" kern="0" cap="none" spc="0" normalizeH="0" noProof="0" dirty="0" smtClean="0">
                <a:ln>
                  <a:noFill/>
                </a:ln>
                <a:solidFill>
                  <a:srgbClr val="C5992D"/>
                </a:solidFill>
                <a:effectLst/>
                <a:uLnTx/>
                <a:uFillTx/>
                <a:latin typeface="Arial" pitchFamily="34" charset="0"/>
                <a:ea typeface="+mj-ea"/>
                <a:cs typeface="Arial" pitchFamily="34" charset="0"/>
              </a:rPr>
              <a:t> PROFESSIONALISERING VAN (TOEKOMSTIGE) BEROEPSKRACHTEN</a:t>
            </a:r>
          </a:p>
          <a:p>
            <a:pPr marL="0" marR="0" lvl="0" indent="0" defTabSz="914400" rtl="0" eaLnBrk="1" fontAlgn="base" latinLnBrk="0" hangingPunct="1">
              <a:lnSpc>
                <a:spcPct val="100000"/>
              </a:lnSpc>
              <a:spcBef>
                <a:spcPct val="0"/>
              </a:spcBef>
              <a:spcAft>
                <a:spcPct val="0"/>
              </a:spcAft>
              <a:buClrTx/>
              <a:buSzTx/>
              <a:buFontTx/>
              <a:buNone/>
              <a:tabLst/>
              <a:defRPr/>
            </a:pPr>
            <a:endParaRPr lang="nl-NL" sz="2400" b="1" kern="0" dirty="0" smtClean="0">
              <a:solidFill>
                <a:srgbClr val="C5992D"/>
              </a:solidFill>
              <a:latin typeface="Arial" pitchFamily="34" charset="0"/>
              <a:ea typeface="+mj-ea"/>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defRPr/>
            </a:pPr>
            <a:r>
              <a:rPr lang="nl-NL" sz="2000" b="1" kern="0" baseline="0" dirty="0" smtClean="0">
                <a:solidFill>
                  <a:schemeClr val="accent1">
                    <a:lumMod val="90000"/>
                    <a:lumOff val="10000"/>
                  </a:schemeClr>
                </a:solidFill>
                <a:latin typeface="Arial" pitchFamily="34" charset="0"/>
                <a:ea typeface="+mj-ea"/>
                <a:cs typeface="Arial" pitchFamily="34" charset="0"/>
              </a:rPr>
              <a:t>Inleiding Training Menslievende</a:t>
            </a:r>
            <a:r>
              <a:rPr lang="nl-NL" sz="2000" b="1" kern="0" dirty="0" smtClean="0">
                <a:solidFill>
                  <a:schemeClr val="accent1">
                    <a:lumMod val="90000"/>
                    <a:lumOff val="10000"/>
                  </a:schemeClr>
                </a:solidFill>
                <a:latin typeface="Arial" pitchFamily="34" charset="0"/>
                <a:ea typeface="+mj-ea"/>
                <a:cs typeface="Arial" pitchFamily="34" charset="0"/>
              </a:rPr>
              <a:t> Zorg</a:t>
            </a:r>
            <a:endParaRPr kumimoji="0" lang="nl-NL" sz="2000" b="1" i="0" u="none" strike="noStrike" kern="0" cap="none" spc="0" normalizeH="0" baseline="0" noProof="0" dirty="0" smtClean="0">
              <a:ln>
                <a:noFill/>
              </a:ln>
              <a:solidFill>
                <a:schemeClr val="accent1">
                  <a:lumMod val="90000"/>
                  <a:lumOff val="10000"/>
                </a:schemeClr>
              </a:solidFill>
              <a:effectLst/>
              <a:uLnTx/>
              <a:uFillTx/>
              <a:latin typeface="Arial" pitchFamily="34" charset="0"/>
              <a:ea typeface="+mj-ea"/>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r>
              <a:rPr lang="nl-NL" dirty="0" smtClean="0"/>
              <a:t>Achtergrond onderzoek</a:t>
            </a:r>
          </a:p>
        </p:txBody>
      </p:sp>
      <p:sp>
        <p:nvSpPr>
          <p:cNvPr id="13315" name="Content Placeholder 5"/>
          <p:cNvSpPr>
            <a:spLocks noGrp="1"/>
          </p:cNvSpPr>
          <p:nvPr>
            <p:ph idx="1"/>
          </p:nvPr>
        </p:nvSpPr>
        <p:spPr/>
        <p:txBody>
          <a:bodyPr/>
          <a:lstStyle/>
          <a:p>
            <a:pPr>
              <a:buFont typeface="Wingdings" pitchFamily="2" charset="2"/>
              <a:buNone/>
            </a:pPr>
            <a:r>
              <a:rPr lang="nl-NL" sz="2000" b="0" dirty="0" smtClean="0"/>
              <a:t>Onderzoeksdoel was in kaart brengen van:</a:t>
            </a:r>
          </a:p>
          <a:p>
            <a:pPr>
              <a:buFont typeface="Wingdings" pitchFamily="2" charset="2"/>
              <a:buNone/>
            </a:pPr>
            <a:endParaRPr lang="nl-NL" sz="2000" b="0" dirty="0" smtClean="0"/>
          </a:p>
          <a:p>
            <a:r>
              <a:rPr lang="nl-NL" sz="2000" b="0" dirty="0" smtClean="0"/>
              <a:t>Oorzakelijk verband tussen verzakelijking van de zorg en inkrimping ruimte voor menslievende zorg.</a:t>
            </a:r>
          </a:p>
          <a:p>
            <a:r>
              <a:rPr lang="nl-NL" sz="2000" b="0" dirty="0" smtClean="0"/>
              <a:t>Belemmerende en bevorderende factoren om menslievende zorg te bieden.</a:t>
            </a:r>
          </a:p>
          <a:p>
            <a:r>
              <a:rPr lang="nl-NL" sz="2000" b="0" dirty="0" smtClean="0"/>
              <a:t>Negatieve en positieve gevolgen van marktwerking in de zorg.</a:t>
            </a:r>
          </a:p>
          <a:p>
            <a:pPr>
              <a:buFontTx/>
              <a:buChar char="-"/>
            </a:pPr>
            <a:endParaRPr lang="nl-NL"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nl-NL" dirty="0" smtClean="0"/>
              <a:t>Belangrijkste resultaten</a:t>
            </a:r>
          </a:p>
        </p:txBody>
      </p:sp>
      <p:sp>
        <p:nvSpPr>
          <p:cNvPr id="14339" name="Content Placeholder 2"/>
          <p:cNvSpPr>
            <a:spLocks noGrp="1"/>
          </p:cNvSpPr>
          <p:nvPr>
            <p:ph idx="1"/>
          </p:nvPr>
        </p:nvSpPr>
        <p:spPr/>
        <p:txBody>
          <a:bodyPr/>
          <a:lstStyle/>
          <a:p>
            <a:pPr>
              <a:buNone/>
            </a:pPr>
            <a:r>
              <a:rPr lang="nl-NL" sz="2000" b="0" dirty="0" smtClean="0"/>
              <a:t>Oorzakelijk verband verzakelijking – inkrimping ruimte om menslievende zorg te bieden?</a:t>
            </a:r>
          </a:p>
          <a:p>
            <a:pPr>
              <a:buFont typeface="Wingdings" pitchFamily="2" charset="2"/>
              <a:buNone/>
            </a:pPr>
            <a:endParaRPr lang="nl-NL" sz="2000" b="0" dirty="0" smtClean="0"/>
          </a:p>
          <a:p>
            <a:r>
              <a:rPr lang="nl-NL" sz="2000" b="0" dirty="0" smtClean="0"/>
              <a:t>Ja, ‘</a:t>
            </a:r>
            <a:r>
              <a:rPr lang="nl-NL" sz="2000" b="0" i="1" dirty="0" smtClean="0"/>
              <a:t>de zorg is business geworden. Daardoor wordt het moeilijker om in te spelen op zorgbehoeften van de cliënt’</a:t>
            </a:r>
          </a:p>
          <a:p>
            <a:endParaRPr lang="nl-NL" sz="2000" b="0" i="1" dirty="0" smtClean="0"/>
          </a:p>
          <a:p>
            <a:r>
              <a:rPr lang="nl-NL" sz="2000" b="0" dirty="0" smtClean="0"/>
              <a:t>Nee, creativiteit, flexibiliteit, inventiviteit als manieren om te ontsnappen aan beheersbaarheid en verantwoording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nl-NL" dirty="0" smtClean="0"/>
              <a:t>Belangrijkste resultaten</a:t>
            </a:r>
          </a:p>
        </p:txBody>
      </p:sp>
      <p:sp>
        <p:nvSpPr>
          <p:cNvPr id="15363" name="Content Placeholder 2"/>
          <p:cNvSpPr>
            <a:spLocks noGrp="1"/>
          </p:cNvSpPr>
          <p:nvPr>
            <p:ph idx="1"/>
          </p:nvPr>
        </p:nvSpPr>
        <p:spPr/>
        <p:txBody>
          <a:bodyPr/>
          <a:lstStyle/>
          <a:p>
            <a:pPr>
              <a:buNone/>
            </a:pPr>
            <a:r>
              <a:rPr lang="nl-NL" sz="2000" b="0" dirty="0" smtClean="0"/>
              <a:t>Bevorderende factoren voor bieden menslievende zorg:</a:t>
            </a:r>
          </a:p>
          <a:p>
            <a:pPr>
              <a:buFont typeface="Wingdings" pitchFamily="2" charset="2"/>
              <a:buNone/>
            </a:pPr>
            <a:endParaRPr lang="nl-NL" sz="2000" b="0" dirty="0" smtClean="0"/>
          </a:p>
          <a:p>
            <a:r>
              <a:rPr lang="nl-NL" sz="2000" b="0" dirty="0" smtClean="0"/>
              <a:t>Professionele houding</a:t>
            </a:r>
          </a:p>
          <a:p>
            <a:r>
              <a:rPr lang="nl-NL" sz="2000" b="0" dirty="0" smtClean="0"/>
              <a:t>Betrekken van netwerk</a:t>
            </a:r>
          </a:p>
          <a:p>
            <a:r>
              <a:rPr lang="nl-NL" sz="2000" b="0" dirty="0" smtClean="0"/>
              <a:t>Team</a:t>
            </a:r>
          </a:p>
          <a:p>
            <a:r>
              <a:rPr lang="nl-NL" sz="2000" b="0" dirty="0" smtClean="0"/>
              <a:t>Organisatie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nl-NL" dirty="0" smtClean="0"/>
              <a:t>Belangrijkste resultaten</a:t>
            </a:r>
          </a:p>
        </p:txBody>
      </p:sp>
      <p:sp>
        <p:nvSpPr>
          <p:cNvPr id="16387" name="Content Placeholder 2"/>
          <p:cNvSpPr>
            <a:spLocks noGrp="1"/>
          </p:cNvSpPr>
          <p:nvPr>
            <p:ph idx="1"/>
          </p:nvPr>
        </p:nvSpPr>
        <p:spPr>
          <a:xfrm>
            <a:off x="1403648" y="1700808"/>
            <a:ext cx="7254805" cy="3744215"/>
          </a:xfrm>
        </p:spPr>
        <p:txBody>
          <a:bodyPr/>
          <a:lstStyle/>
          <a:p>
            <a:pPr>
              <a:buNone/>
            </a:pPr>
            <a:r>
              <a:rPr lang="nl-NL" sz="2000" b="0" dirty="0" smtClean="0"/>
              <a:t>Belemmerende factoren bieden menslievende zorg:</a:t>
            </a:r>
          </a:p>
          <a:p>
            <a:endParaRPr lang="nl-NL" sz="2000" b="0" dirty="0" smtClean="0"/>
          </a:p>
          <a:p>
            <a:r>
              <a:rPr lang="nl-NL" sz="2000" b="0" dirty="0" smtClean="0"/>
              <a:t>Gemis van zorgend netwerk en zorgende maatschappij.</a:t>
            </a:r>
          </a:p>
          <a:p>
            <a:r>
              <a:rPr lang="nl-NL" sz="2000" b="0" dirty="0" smtClean="0"/>
              <a:t>Organisatie van zorg gaat ten koste van directe zorg.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nl-NL" dirty="0" smtClean="0"/>
              <a:t>Belangrijkste resultaten</a:t>
            </a:r>
          </a:p>
        </p:txBody>
      </p:sp>
      <p:sp>
        <p:nvSpPr>
          <p:cNvPr id="17411" name="Content Placeholder 2"/>
          <p:cNvSpPr>
            <a:spLocks noGrp="1"/>
          </p:cNvSpPr>
          <p:nvPr>
            <p:ph idx="1"/>
          </p:nvPr>
        </p:nvSpPr>
        <p:spPr/>
        <p:txBody>
          <a:bodyPr/>
          <a:lstStyle/>
          <a:p>
            <a:pPr>
              <a:buNone/>
            </a:pPr>
            <a:r>
              <a:rPr lang="nl-NL" sz="2000" b="0" dirty="0" smtClean="0"/>
              <a:t>Negatieve gevolgen van de marktwerking:</a:t>
            </a:r>
          </a:p>
          <a:p>
            <a:pPr>
              <a:buFont typeface="Wingdings" pitchFamily="2" charset="2"/>
              <a:buNone/>
            </a:pPr>
            <a:endParaRPr lang="nl-NL" sz="1800" b="0" dirty="0" smtClean="0"/>
          </a:p>
          <a:p>
            <a:r>
              <a:rPr lang="nl-NL" sz="2000" b="0" dirty="0" smtClean="0"/>
              <a:t>Beheersdrang van en controle door de organisatie.</a:t>
            </a:r>
          </a:p>
          <a:p>
            <a:r>
              <a:rPr lang="nl-NL" sz="2000" b="0" dirty="0" smtClean="0"/>
              <a:t>Toenemende bureaucratie.</a:t>
            </a:r>
          </a:p>
          <a:p>
            <a:r>
              <a:rPr lang="nl-NL" sz="2000" b="0" dirty="0" smtClean="0"/>
              <a:t>De zorg getypeerd als markt.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nl-NL" dirty="0" smtClean="0"/>
              <a:t>Belangrijkste resultaten</a:t>
            </a:r>
          </a:p>
        </p:txBody>
      </p:sp>
      <p:sp>
        <p:nvSpPr>
          <p:cNvPr id="18435" name="Content Placeholder 2"/>
          <p:cNvSpPr>
            <a:spLocks noGrp="1"/>
          </p:cNvSpPr>
          <p:nvPr>
            <p:ph idx="1"/>
          </p:nvPr>
        </p:nvSpPr>
        <p:spPr>
          <a:xfrm>
            <a:off x="1475656" y="1600200"/>
            <a:ext cx="7200032" cy="4648200"/>
          </a:xfrm>
        </p:spPr>
        <p:txBody>
          <a:bodyPr/>
          <a:lstStyle/>
          <a:p>
            <a:pPr>
              <a:buNone/>
            </a:pPr>
            <a:r>
              <a:rPr lang="nl-NL" sz="2000" b="0" dirty="0" smtClean="0"/>
              <a:t>Positieve gevolgen van de marktwerking:</a:t>
            </a:r>
          </a:p>
          <a:p>
            <a:endParaRPr lang="nl-NL" sz="2000" b="0" dirty="0" smtClean="0"/>
          </a:p>
          <a:p>
            <a:r>
              <a:rPr lang="nl-NL" sz="2000" b="0" dirty="0" smtClean="0"/>
              <a:t>Overlegcultuur is voorbij.</a:t>
            </a:r>
          </a:p>
          <a:p>
            <a:r>
              <a:rPr lang="nl-NL" sz="2000" b="0" dirty="0" smtClean="0"/>
              <a:t>Beter aansluiten op de vraag van de cliënt.</a:t>
            </a:r>
          </a:p>
          <a:p>
            <a:r>
              <a:rPr lang="nl-NL" sz="2000" b="0" dirty="0" smtClean="0"/>
              <a:t>Protocollen en regels bieden bescherming.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nl-NL" dirty="0" smtClean="0"/>
              <a:t>Belangrijkste resultaten</a:t>
            </a:r>
          </a:p>
        </p:txBody>
      </p:sp>
      <p:sp>
        <p:nvSpPr>
          <p:cNvPr id="19459" name="Content Placeholder 2"/>
          <p:cNvSpPr>
            <a:spLocks noGrp="1"/>
          </p:cNvSpPr>
          <p:nvPr>
            <p:ph idx="1"/>
          </p:nvPr>
        </p:nvSpPr>
        <p:spPr/>
        <p:txBody>
          <a:bodyPr/>
          <a:lstStyle/>
          <a:p>
            <a:r>
              <a:rPr lang="nl-NL" sz="2000" b="0" dirty="0" smtClean="0"/>
              <a:t>Conclusie: begeleiders ervaren dat het steeds moeilijker wordt om in te spelen op de (zorgbehoefte van de) cliënt en te investeren in direct contact en betrokkenheid.</a:t>
            </a:r>
          </a:p>
          <a:p>
            <a:endParaRPr lang="nl-NL" sz="2000" b="0" dirty="0" smtClean="0"/>
          </a:p>
          <a:p>
            <a:r>
              <a:rPr lang="nl-NL" sz="2000" b="0" dirty="0" smtClean="0"/>
              <a:t>De motivatie en arbeidsvreugde zijn groot; hoe </a:t>
            </a:r>
            <a:r>
              <a:rPr lang="nl-NL" sz="2000" b="0" i="1" dirty="0" smtClean="0"/>
              <a:t>blijven </a:t>
            </a:r>
            <a:r>
              <a:rPr lang="nl-NL" sz="2000" b="0" dirty="0" smtClean="0"/>
              <a:t>we gemotiveerd?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r>
              <a:rPr lang="nl-NL" dirty="0" smtClean="0"/>
              <a:t>Filmfragment WIT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pPr eaLnBrk="1" hangingPunct="1">
              <a:defRPr/>
            </a:pPr>
            <a:r>
              <a:rPr lang="nl-NL" sz="2600" dirty="0" smtClean="0"/>
              <a:t>Opzet bijeenkomst</a:t>
            </a:r>
          </a:p>
        </p:txBody>
      </p:sp>
      <p:sp>
        <p:nvSpPr>
          <p:cNvPr id="4099" name="Tijdelijke aanduiding voor inhoud 2"/>
          <p:cNvSpPr>
            <a:spLocks noGrp="1"/>
          </p:cNvSpPr>
          <p:nvPr>
            <p:ph sz="half" idx="1"/>
          </p:nvPr>
        </p:nvSpPr>
        <p:spPr>
          <a:xfrm>
            <a:off x="1475656" y="1916832"/>
            <a:ext cx="7096324" cy="3886200"/>
          </a:xfrm>
        </p:spPr>
        <p:txBody>
          <a:bodyPr/>
          <a:lstStyle/>
          <a:p>
            <a:pPr marL="571500" indent="-571500" eaLnBrk="1" hangingPunct="1">
              <a:defRPr/>
            </a:pPr>
            <a:r>
              <a:rPr lang="nl-NL" sz="2000" dirty="0" smtClean="0">
                <a:latin typeface="Arial" charset="0"/>
                <a:cs typeface="Arial" charset="0"/>
              </a:rPr>
              <a:t>Achtergrond onderzoek ‘De menselijke maat van de zorg’.</a:t>
            </a:r>
          </a:p>
          <a:p>
            <a:pPr marL="571500" indent="-571500" eaLnBrk="1" hangingPunct="1">
              <a:defRPr/>
            </a:pPr>
            <a:endParaRPr lang="nl-NL" sz="2000" dirty="0" smtClean="0">
              <a:latin typeface="Arial" charset="0"/>
              <a:cs typeface="Arial" charset="0"/>
            </a:endParaRPr>
          </a:p>
          <a:p>
            <a:pPr marL="571500" indent="-571500" eaLnBrk="1" hangingPunct="1">
              <a:defRPr/>
            </a:pPr>
            <a:r>
              <a:rPr lang="nl-NL" sz="2000" dirty="0" smtClean="0">
                <a:latin typeface="Arial" charset="0"/>
                <a:cs typeface="Arial" charset="0"/>
              </a:rPr>
              <a:t>Belangrijkste resultaten onderzoek.</a:t>
            </a:r>
            <a:br>
              <a:rPr lang="nl-NL" sz="2000" dirty="0" smtClean="0">
                <a:latin typeface="Arial" charset="0"/>
                <a:cs typeface="Arial" charset="0"/>
              </a:rPr>
            </a:br>
            <a:endParaRPr lang="nl-NL" sz="2000" dirty="0" smtClean="0">
              <a:latin typeface="Arial" charset="0"/>
              <a:cs typeface="Arial" charset="0"/>
            </a:endParaRPr>
          </a:p>
          <a:p>
            <a:pPr marL="571500" lvl="1" indent="-571500" eaLnBrk="1" hangingPunct="1">
              <a:buClr>
                <a:srgbClr val="000050"/>
              </a:buClr>
              <a:buSzPct val="60000"/>
              <a:buFont typeface="Wingdings" pitchFamily="2" charset="2"/>
              <a:buChar char="l"/>
              <a:defRPr/>
            </a:pPr>
            <a:r>
              <a:rPr lang="nl-NL" sz="2000" dirty="0" smtClean="0">
                <a:latin typeface="Arial" charset="0"/>
                <a:ea typeface="+mn-ea"/>
                <a:cs typeface="Arial" charset="0"/>
              </a:rPr>
              <a:t>Filmfragment WIT.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1000" fill="hold"/>
                                        <p:tgtEl>
                                          <p:spTgt spid="4098"/>
                                        </p:tgtEl>
                                        <p:attrNameLst>
                                          <p:attrName>ppt_x</p:attrName>
                                        </p:attrNameLst>
                                      </p:cBhvr>
                                      <p:tavLst>
                                        <p:tav tm="0">
                                          <p:val>
                                            <p:strVal val="#ppt_x"/>
                                          </p:val>
                                        </p:tav>
                                        <p:tav tm="100000">
                                          <p:val>
                                            <p:strVal val="#ppt_x"/>
                                          </p:val>
                                        </p:tav>
                                      </p:tavLst>
                                    </p:anim>
                                    <p:anim calcmode="lin" valueType="num">
                                      <p:cBhvr additive="base">
                                        <p:cTn id="8" dur="1000" fill="hold"/>
                                        <p:tgtEl>
                                          <p:spTgt spid="409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 calcmode="lin" valueType="num">
                                      <p:cBhvr additive="base">
                                        <p:cTn id="17"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409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 calcmode="lin" valueType="num">
                                      <p:cBhvr additive="base">
                                        <p:cTn id="21"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nl-NL" dirty="0" smtClean="0"/>
              <a:t>Achtergrond onderzoek</a:t>
            </a:r>
          </a:p>
        </p:txBody>
      </p:sp>
      <p:sp>
        <p:nvSpPr>
          <p:cNvPr id="5123" name="Content Placeholder 5"/>
          <p:cNvSpPr>
            <a:spLocks noGrp="1"/>
          </p:cNvSpPr>
          <p:nvPr>
            <p:ph idx="1"/>
          </p:nvPr>
        </p:nvSpPr>
        <p:spPr>
          <a:xfrm>
            <a:off x="1403648" y="1620000"/>
            <a:ext cx="7147141" cy="3744215"/>
          </a:xfrm>
        </p:spPr>
        <p:txBody>
          <a:bodyPr/>
          <a:lstStyle/>
          <a:p>
            <a:r>
              <a:rPr lang="nl-NL" sz="2000" b="0" dirty="0" smtClean="0"/>
              <a:t>Ontwikkelingen in de zorgverlening.</a:t>
            </a:r>
          </a:p>
          <a:p>
            <a:pPr>
              <a:buFont typeface="Wingdings" pitchFamily="2" charset="2"/>
              <a:buNone/>
            </a:pPr>
            <a:endParaRPr lang="nl-NL" sz="2000" b="0" dirty="0" smtClean="0"/>
          </a:p>
          <a:p>
            <a:r>
              <a:rPr lang="nl-NL" sz="2000" b="0" dirty="0" smtClean="0"/>
              <a:t>Grotere differentiatie aan zorgvragen.</a:t>
            </a:r>
          </a:p>
          <a:p>
            <a:endParaRPr lang="nl-NL" sz="2000" b="0" dirty="0" smtClean="0"/>
          </a:p>
          <a:p>
            <a:r>
              <a:rPr lang="nl-NL" sz="2000" b="0" dirty="0" err="1" smtClean="0"/>
              <a:t>Extramuralisering</a:t>
            </a:r>
            <a:r>
              <a:rPr lang="nl-NL" sz="2000" b="0" dirty="0" smtClean="0"/>
              <a:t> en integratie.</a:t>
            </a:r>
          </a:p>
          <a:p>
            <a:endParaRPr lang="nl-NL" sz="2000" b="0" dirty="0" smtClean="0"/>
          </a:p>
          <a:p>
            <a:r>
              <a:rPr lang="nl-NL" sz="2000" b="0" dirty="0" smtClean="0"/>
              <a:t>‘Zorg op maat’ vraagt om verandering in competentie van beroepskrachten – nadenken over professionaliteit.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nl-NL" dirty="0" smtClean="0"/>
              <a:t>Achtergrond onderzoek</a:t>
            </a:r>
          </a:p>
        </p:txBody>
      </p:sp>
      <p:sp>
        <p:nvSpPr>
          <p:cNvPr id="6147" name="Content Placeholder 2"/>
          <p:cNvSpPr>
            <a:spLocks noGrp="1"/>
          </p:cNvSpPr>
          <p:nvPr>
            <p:ph idx="1"/>
          </p:nvPr>
        </p:nvSpPr>
        <p:spPr>
          <a:xfrm>
            <a:off x="1403648" y="1620000"/>
            <a:ext cx="7147141" cy="3744215"/>
          </a:xfrm>
        </p:spPr>
        <p:txBody>
          <a:bodyPr/>
          <a:lstStyle/>
          <a:p>
            <a:r>
              <a:rPr lang="nl-NL" sz="2000" b="0" dirty="0" smtClean="0"/>
              <a:t>Wat maakt iemand tot een goede professional?</a:t>
            </a:r>
          </a:p>
          <a:p>
            <a:endParaRPr lang="nl-NL" sz="2000" b="0" dirty="0" smtClean="0"/>
          </a:p>
          <a:p>
            <a:r>
              <a:rPr lang="nl-NL" sz="2000" b="0" dirty="0" smtClean="0"/>
              <a:t>Professionalisering van beroepskrachten moet gedreven worden door menslievendheid.</a:t>
            </a:r>
          </a:p>
          <a:p>
            <a:endParaRPr lang="nl-NL" sz="2000" b="0" dirty="0" smtClean="0"/>
          </a:p>
          <a:p>
            <a:r>
              <a:rPr lang="nl-NL" sz="2000" b="0" dirty="0" smtClean="0"/>
              <a:t>Goede zorg heeft een relationele kern.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nl-NL" dirty="0" smtClean="0"/>
              <a:t>Definitie Menslievendheid</a:t>
            </a:r>
          </a:p>
        </p:txBody>
      </p:sp>
      <p:sp>
        <p:nvSpPr>
          <p:cNvPr id="8195" name="Tijdelijke aanduiding voor inhoud 2"/>
          <p:cNvSpPr>
            <a:spLocks noGrp="1"/>
          </p:cNvSpPr>
          <p:nvPr>
            <p:ph idx="1"/>
          </p:nvPr>
        </p:nvSpPr>
        <p:spPr>
          <a:xfrm>
            <a:off x="1187624" y="1620000"/>
            <a:ext cx="7363165" cy="3744215"/>
          </a:xfrm>
        </p:spPr>
        <p:txBody>
          <a:bodyPr/>
          <a:lstStyle/>
          <a:p>
            <a:pPr>
              <a:buNone/>
            </a:pPr>
            <a:r>
              <a:rPr lang="nl-NL" sz="2000" b="0" dirty="0" smtClean="0"/>
              <a:t>    “Menslievendheid is vakkundigheid ingebed in medemenselijke betrokkenheid. </a:t>
            </a:r>
          </a:p>
          <a:p>
            <a:pPr>
              <a:buNone/>
            </a:pPr>
            <a:r>
              <a:rPr lang="nl-NL" sz="2000" b="0" dirty="0" smtClean="0"/>
              <a:t>	Het is een kern- of grondwaarde die op een aantal niveaus kan worden nagestreefd; in de relatie met cliënten, in teams en in organisaties. </a:t>
            </a:r>
          </a:p>
          <a:p>
            <a:pPr>
              <a:buNone/>
            </a:pPr>
            <a:r>
              <a:rPr lang="nl-NL" sz="2000" b="0" dirty="0" smtClean="0"/>
              <a:t>	Een uitnodigende context vormt een noodzakelijke voorwaarde voor de ontwikkeling van een menslievende houding.”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nl-NL" dirty="0" smtClean="0"/>
              <a:t>Begeleider in de zorg</a:t>
            </a:r>
          </a:p>
        </p:txBody>
      </p:sp>
      <p:sp>
        <p:nvSpPr>
          <p:cNvPr id="9219" name="Tijdelijke aanduiding voor inhoud 2"/>
          <p:cNvSpPr>
            <a:spLocks noGrp="1"/>
          </p:cNvSpPr>
          <p:nvPr>
            <p:ph idx="1"/>
          </p:nvPr>
        </p:nvSpPr>
        <p:spPr>
          <a:xfrm>
            <a:off x="1403648" y="1620000"/>
            <a:ext cx="7147141" cy="3744215"/>
          </a:xfrm>
        </p:spPr>
        <p:txBody>
          <a:bodyPr/>
          <a:lstStyle/>
          <a:p>
            <a:pPr marL="0" indent="0">
              <a:buNone/>
            </a:pPr>
            <a:r>
              <a:rPr lang="nl-NL" sz="2000" b="0" dirty="0" smtClean="0"/>
              <a:t>“</a:t>
            </a:r>
            <a:r>
              <a:rPr lang="nl-NL" sz="2000" b="0" dirty="0" smtClean="0"/>
              <a:t>Menslievende zorg is eigenlijk de zorg in zijn puurheid, onder de verzakelijking die is opgetreden. De zorg is een bedrijf geworden. En als je dat allemaal weghaalt, al die franje, en je kijkt gewoon naar de mens en daarbij zijn zorgvraag, dat is menslievende zorg.”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kstvak 6"/>
          <p:cNvSpPr txBox="1">
            <a:spLocks noChangeArrowheads="1"/>
          </p:cNvSpPr>
          <p:nvPr/>
        </p:nvSpPr>
        <p:spPr bwMode="auto">
          <a:xfrm rot="1578980">
            <a:off x="6563663" y="2998687"/>
            <a:ext cx="2627312" cy="1477962"/>
          </a:xfrm>
          <a:prstGeom prst="rect">
            <a:avLst/>
          </a:prstGeom>
          <a:noFill/>
          <a:ln w="9525">
            <a:noFill/>
            <a:miter lim="800000"/>
            <a:headEnd/>
            <a:tailEnd/>
          </a:ln>
        </p:spPr>
        <p:txBody>
          <a:bodyPr>
            <a:spAutoFit/>
          </a:bodyPr>
          <a:lstStyle/>
          <a:p>
            <a:pPr>
              <a:lnSpc>
                <a:spcPct val="90000"/>
              </a:lnSpc>
            </a:pPr>
            <a:r>
              <a:rPr lang="nl-NL" sz="2000" dirty="0"/>
              <a:t>Marktwerking blokkeert doelmatige zorg</a:t>
            </a:r>
          </a:p>
          <a:p>
            <a:pPr eaLnBrk="0" hangingPunct="0">
              <a:lnSpc>
                <a:spcPct val="90000"/>
              </a:lnSpc>
            </a:pPr>
            <a:endParaRPr lang="nl-NL" sz="2000" dirty="0"/>
          </a:p>
          <a:p>
            <a:pPr>
              <a:lnSpc>
                <a:spcPct val="90000"/>
              </a:lnSpc>
            </a:pPr>
            <a:endParaRPr lang="nl-NL" sz="2000" dirty="0"/>
          </a:p>
        </p:txBody>
      </p:sp>
      <p:sp>
        <p:nvSpPr>
          <p:cNvPr id="7172" name="Rectangle 2"/>
          <p:cNvSpPr>
            <a:spLocks noChangeArrowheads="1"/>
          </p:cNvSpPr>
          <p:nvPr/>
        </p:nvSpPr>
        <p:spPr bwMode="auto">
          <a:xfrm rot="-860621">
            <a:off x="2085534" y="3080838"/>
            <a:ext cx="4857750" cy="884237"/>
          </a:xfrm>
          <a:prstGeom prst="rect">
            <a:avLst/>
          </a:prstGeom>
          <a:noFill/>
          <a:ln w="9525">
            <a:noFill/>
            <a:miter lim="800000"/>
            <a:headEnd/>
            <a:tailEnd/>
          </a:ln>
        </p:spPr>
        <p:txBody>
          <a:bodyPr tIns="60306" bIns="60306" anchor="ctr">
            <a:spAutoFit/>
          </a:bodyPr>
          <a:lstStyle/>
          <a:p>
            <a:pPr eaLnBrk="0" hangingPunct="0">
              <a:lnSpc>
                <a:spcPct val="90000"/>
              </a:lnSpc>
              <a:defRPr/>
            </a:pPr>
            <a:r>
              <a:rPr lang="nl-NL" sz="1900" dirty="0">
                <a:solidFill>
                  <a:schemeClr val="bg1">
                    <a:lumMod val="50000"/>
                  </a:schemeClr>
                </a:solidFill>
                <a:ea typeface="Times New Roman" charset="0"/>
                <a:cs typeface="Arial" charset="0"/>
              </a:rPr>
              <a:t>Marktgerichte zorg levert half miljard op</a:t>
            </a:r>
            <a:endParaRPr lang="nl-NL" sz="2400" dirty="0">
              <a:solidFill>
                <a:schemeClr val="bg1">
                  <a:lumMod val="50000"/>
                </a:schemeClr>
              </a:solidFill>
              <a:ea typeface="Times New Roman" charset="0"/>
              <a:cs typeface="Arial" charset="0"/>
            </a:endParaRPr>
          </a:p>
          <a:p>
            <a:pPr eaLnBrk="0" hangingPunct="0">
              <a:lnSpc>
                <a:spcPct val="90000"/>
              </a:lnSpc>
              <a:defRPr/>
            </a:pPr>
            <a:endParaRPr lang="nl-NL" dirty="0">
              <a:ea typeface="Times New Roman" charset="0"/>
              <a:cs typeface="Arial" charset="0"/>
            </a:endParaRPr>
          </a:p>
        </p:txBody>
      </p:sp>
      <p:sp>
        <p:nvSpPr>
          <p:cNvPr id="7173" name="Rectangle 3"/>
          <p:cNvSpPr>
            <a:spLocks noChangeArrowheads="1"/>
          </p:cNvSpPr>
          <p:nvPr/>
        </p:nvSpPr>
        <p:spPr bwMode="auto">
          <a:xfrm>
            <a:off x="1259632" y="1844824"/>
            <a:ext cx="3500438" cy="690562"/>
          </a:xfrm>
          <a:prstGeom prst="rect">
            <a:avLst/>
          </a:prstGeom>
          <a:noFill/>
          <a:ln w="9525">
            <a:noFill/>
            <a:miter lim="800000"/>
            <a:headEnd/>
            <a:tailEnd/>
          </a:ln>
        </p:spPr>
        <p:txBody>
          <a:bodyPr tIns="60306" bIns="60306" anchor="ctr">
            <a:spAutoFit/>
          </a:bodyPr>
          <a:lstStyle/>
          <a:p>
            <a:pPr eaLnBrk="0" hangingPunct="0">
              <a:lnSpc>
                <a:spcPct val="90000"/>
              </a:lnSpc>
            </a:pPr>
            <a:r>
              <a:rPr lang="nl-NL" sz="1900" dirty="0">
                <a:ea typeface="Times New Roman" pitchFamily="18" charset="0"/>
                <a:cs typeface="Arial" charset="0"/>
              </a:rPr>
              <a:t>Marktwerking in zorg? Nee!</a:t>
            </a:r>
            <a:endParaRPr lang="nl-NL" sz="2400" dirty="0">
              <a:ea typeface="Times New Roman" pitchFamily="18" charset="0"/>
              <a:cs typeface="Arial" charset="0"/>
            </a:endParaRPr>
          </a:p>
          <a:p>
            <a:pPr eaLnBrk="0" hangingPunct="0">
              <a:lnSpc>
                <a:spcPct val="90000"/>
              </a:lnSpc>
            </a:pPr>
            <a:endParaRPr lang="nl-NL" dirty="0">
              <a:ea typeface="Times New Roman" pitchFamily="18" charset="0"/>
              <a:cs typeface="Arial" charset="0"/>
            </a:endParaRPr>
          </a:p>
        </p:txBody>
      </p:sp>
      <p:sp>
        <p:nvSpPr>
          <p:cNvPr id="7174" name="Rectangle 4"/>
          <p:cNvSpPr>
            <a:spLocks noChangeArrowheads="1"/>
          </p:cNvSpPr>
          <p:nvPr/>
        </p:nvSpPr>
        <p:spPr bwMode="auto">
          <a:xfrm>
            <a:off x="4499992" y="5157192"/>
            <a:ext cx="4284662" cy="1154113"/>
          </a:xfrm>
          <a:prstGeom prst="rect">
            <a:avLst/>
          </a:prstGeom>
          <a:noFill/>
          <a:ln w="9525">
            <a:noFill/>
            <a:miter lim="800000"/>
            <a:headEnd/>
            <a:tailEnd/>
          </a:ln>
        </p:spPr>
        <p:txBody>
          <a:bodyPr bIns="0" anchor="ctr">
            <a:spAutoFit/>
          </a:bodyPr>
          <a:lstStyle/>
          <a:p>
            <a:pPr eaLnBrk="0" hangingPunct="0">
              <a:lnSpc>
                <a:spcPct val="90000"/>
              </a:lnSpc>
            </a:pPr>
            <a:r>
              <a:rPr lang="nl-NL" sz="2000" dirty="0">
                <a:latin typeface="Trebuchet MS" pitchFamily="34" charset="0"/>
                <a:cs typeface="Times New Roman" pitchFamily="18" charset="0"/>
              </a:rPr>
              <a:t>Met een marktgerichte aanpak lukt het ons beter onze zorgvisie te realiseren</a:t>
            </a:r>
            <a:endParaRPr lang="nl-NL" sz="2000" dirty="0">
              <a:cs typeface="Times New Roman" pitchFamily="18" charset="0"/>
            </a:endParaRPr>
          </a:p>
          <a:p>
            <a:pPr eaLnBrk="0" hangingPunct="0">
              <a:lnSpc>
                <a:spcPct val="90000"/>
              </a:lnSpc>
            </a:pPr>
            <a:endParaRPr lang="nl-NL" sz="2000" dirty="0"/>
          </a:p>
        </p:txBody>
      </p:sp>
      <p:sp>
        <p:nvSpPr>
          <p:cNvPr id="7175" name="Rectangle 5"/>
          <p:cNvSpPr>
            <a:spLocks noChangeArrowheads="1"/>
          </p:cNvSpPr>
          <p:nvPr/>
        </p:nvSpPr>
        <p:spPr bwMode="auto">
          <a:xfrm>
            <a:off x="3779912" y="3789040"/>
            <a:ext cx="4071937" cy="614363"/>
          </a:xfrm>
          <a:prstGeom prst="rect">
            <a:avLst/>
          </a:prstGeom>
          <a:noFill/>
          <a:ln w="9525">
            <a:noFill/>
            <a:miter lim="800000"/>
            <a:headEnd/>
            <a:tailEnd/>
          </a:ln>
        </p:spPr>
        <p:txBody>
          <a:bodyPr tIns="30153" bIns="30153" anchor="ctr">
            <a:spAutoFit/>
          </a:bodyPr>
          <a:lstStyle/>
          <a:p>
            <a:pPr eaLnBrk="0" hangingPunct="0">
              <a:lnSpc>
                <a:spcPct val="90000"/>
              </a:lnSpc>
            </a:pPr>
            <a:r>
              <a:rPr lang="nl-NL" sz="2000" dirty="0">
                <a:latin typeface="Georgia" pitchFamily="18" charset="0"/>
                <a:cs typeface="Times New Roman" pitchFamily="18" charset="0"/>
              </a:rPr>
              <a:t>De markt is de zorg een zorg</a:t>
            </a:r>
            <a:endParaRPr lang="nl-NL" sz="2000" dirty="0">
              <a:solidFill>
                <a:srgbClr val="4F81BD"/>
              </a:solidFill>
              <a:latin typeface="Cambria" pitchFamily="18" charset="0"/>
              <a:cs typeface="Times New Roman" pitchFamily="18" charset="0"/>
            </a:endParaRPr>
          </a:p>
          <a:p>
            <a:pPr eaLnBrk="0" hangingPunct="0">
              <a:lnSpc>
                <a:spcPct val="90000"/>
              </a:lnSpc>
            </a:pPr>
            <a:endParaRPr lang="nl-NL" sz="2000" dirty="0"/>
          </a:p>
        </p:txBody>
      </p:sp>
      <p:sp>
        <p:nvSpPr>
          <p:cNvPr id="7177" name="Rectangle 7"/>
          <p:cNvSpPr>
            <a:spLocks noChangeArrowheads="1"/>
          </p:cNvSpPr>
          <p:nvPr/>
        </p:nvSpPr>
        <p:spPr bwMode="auto">
          <a:xfrm rot="388097">
            <a:off x="3885065" y="4513370"/>
            <a:ext cx="5232400" cy="766763"/>
          </a:xfrm>
          <a:prstGeom prst="rect">
            <a:avLst/>
          </a:prstGeom>
          <a:noFill/>
          <a:ln w="9525">
            <a:noFill/>
            <a:miter lim="800000"/>
            <a:headEnd/>
            <a:tailEnd/>
          </a:ln>
        </p:spPr>
        <p:txBody>
          <a:bodyPr bIns="0" anchor="ctr">
            <a:spAutoFit/>
          </a:bodyPr>
          <a:lstStyle/>
          <a:p>
            <a:pPr eaLnBrk="0" hangingPunct="0">
              <a:lnSpc>
                <a:spcPct val="90000"/>
              </a:lnSpc>
            </a:pPr>
            <a:r>
              <a:rPr lang="nl-NL" sz="1600" dirty="0">
                <a:solidFill>
                  <a:srgbClr val="C00000"/>
                </a:solidFill>
                <a:ea typeface="Times New Roman" pitchFamily="18" charset="0"/>
                <a:cs typeface="Arial" charset="0"/>
              </a:rPr>
              <a:t>Dhr. Klink dreigde met opstappen om marktwerking</a:t>
            </a:r>
            <a:endParaRPr lang="nl-NL" sz="2400" dirty="0">
              <a:solidFill>
                <a:srgbClr val="C00000"/>
              </a:solidFill>
              <a:ea typeface="Times New Roman" pitchFamily="18" charset="0"/>
              <a:cs typeface="Arial" charset="0"/>
            </a:endParaRPr>
          </a:p>
          <a:p>
            <a:pPr eaLnBrk="0" hangingPunct="0">
              <a:lnSpc>
                <a:spcPct val="90000"/>
              </a:lnSpc>
            </a:pPr>
            <a:endParaRPr lang="nl-NL" dirty="0">
              <a:ea typeface="Times New Roman" pitchFamily="18" charset="0"/>
              <a:cs typeface="Arial" charset="0"/>
            </a:endParaRPr>
          </a:p>
        </p:txBody>
      </p:sp>
      <p:sp>
        <p:nvSpPr>
          <p:cNvPr id="7178" name="Rectangle 8"/>
          <p:cNvSpPr>
            <a:spLocks noChangeArrowheads="1"/>
          </p:cNvSpPr>
          <p:nvPr/>
        </p:nvSpPr>
        <p:spPr bwMode="auto">
          <a:xfrm rot="1773437">
            <a:off x="870492" y="4934962"/>
            <a:ext cx="4249737" cy="711200"/>
          </a:xfrm>
          <a:prstGeom prst="rect">
            <a:avLst/>
          </a:prstGeom>
          <a:noFill/>
          <a:ln w="9525">
            <a:noFill/>
            <a:miter lim="800000"/>
            <a:headEnd/>
            <a:tailEnd/>
          </a:ln>
        </p:spPr>
        <p:txBody>
          <a:bodyPr wrap="none" bIns="0" anchor="ctr">
            <a:spAutoFit/>
          </a:bodyPr>
          <a:lstStyle/>
          <a:p>
            <a:pPr eaLnBrk="0" hangingPunct="0">
              <a:lnSpc>
                <a:spcPct val="90000"/>
              </a:lnSpc>
            </a:pPr>
            <a:r>
              <a:rPr lang="nl-NL" sz="1600" dirty="0">
                <a:solidFill>
                  <a:srgbClr val="C00000"/>
                </a:solidFill>
                <a:latin typeface="Georgia" pitchFamily="18" charset="0"/>
                <a:cs typeface="Times New Roman" pitchFamily="18" charset="0"/>
              </a:rPr>
              <a:t>Regeringspartij toont bedenkingen bij </a:t>
            </a:r>
          </a:p>
          <a:p>
            <a:pPr eaLnBrk="0" hangingPunct="0">
              <a:lnSpc>
                <a:spcPct val="90000"/>
              </a:lnSpc>
            </a:pPr>
            <a:r>
              <a:rPr lang="nl-NL" sz="1600" dirty="0">
                <a:solidFill>
                  <a:srgbClr val="C00000"/>
                </a:solidFill>
                <a:latin typeface="Georgia" pitchFamily="18" charset="0"/>
                <a:cs typeface="Times New Roman" pitchFamily="18" charset="0"/>
              </a:rPr>
              <a:t>marktwerking in de gezondheidszorg</a:t>
            </a:r>
            <a:endParaRPr lang="nl-NL" sz="1600" dirty="0">
              <a:solidFill>
                <a:srgbClr val="C00000"/>
              </a:solidFill>
              <a:cs typeface="Times New Roman" pitchFamily="18" charset="0"/>
            </a:endParaRPr>
          </a:p>
          <a:p>
            <a:pPr eaLnBrk="0" hangingPunct="0">
              <a:lnSpc>
                <a:spcPct val="90000"/>
              </a:lnSpc>
            </a:pPr>
            <a:endParaRPr lang="nl-NL" sz="1600" dirty="0">
              <a:solidFill>
                <a:srgbClr val="C00000"/>
              </a:solidFill>
            </a:endParaRPr>
          </a:p>
        </p:txBody>
      </p:sp>
      <p:sp>
        <p:nvSpPr>
          <p:cNvPr id="7179" name="Rectangle 9"/>
          <p:cNvSpPr>
            <a:spLocks noChangeArrowheads="1"/>
          </p:cNvSpPr>
          <p:nvPr/>
        </p:nvSpPr>
        <p:spPr bwMode="auto">
          <a:xfrm rot="-776644">
            <a:off x="5401214" y="1415073"/>
            <a:ext cx="3389313" cy="1358900"/>
          </a:xfrm>
          <a:prstGeom prst="rect">
            <a:avLst/>
          </a:prstGeom>
          <a:noFill/>
          <a:ln w="9525">
            <a:noFill/>
            <a:miter lim="800000"/>
            <a:headEnd/>
            <a:tailEnd/>
          </a:ln>
        </p:spPr>
        <p:txBody>
          <a:bodyPr wrap="none" tIns="126960" bIns="0" anchor="ctr">
            <a:spAutoFit/>
          </a:bodyPr>
          <a:lstStyle/>
          <a:p>
            <a:pPr eaLnBrk="0" hangingPunct="0">
              <a:lnSpc>
                <a:spcPct val="90000"/>
              </a:lnSpc>
            </a:pPr>
            <a:r>
              <a:rPr lang="nl-NL" sz="2000" dirty="0">
                <a:solidFill>
                  <a:srgbClr val="990000"/>
                </a:solidFill>
                <a:ea typeface="Times New Roman" pitchFamily="18" charset="0"/>
                <a:cs typeface="Arial" charset="0"/>
              </a:rPr>
              <a:t>Marktgerichte benadering </a:t>
            </a:r>
          </a:p>
          <a:p>
            <a:pPr eaLnBrk="0" hangingPunct="0">
              <a:lnSpc>
                <a:spcPct val="90000"/>
              </a:lnSpc>
            </a:pPr>
            <a:r>
              <a:rPr lang="nl-NL" sz="2000" dirty="0">
                <a:solidFill>
                  <a:srgbClr val="990000"/>
                </a:solidFill>
                <a:ea typeface="Times New Roman" pitchFamily="18" charset="0"/>
                <a:cs typeface="Arial" charset="0"/>
              </a:rPr>
              <a:t>leidt tot heftige reacties </a:t>
            </a:r>
          </a:p>
          <a:p>
            <a:pPr eaLnBrk="0" hangingPunct="0">
              <a:lnSpc>
                <a:spcPct val="90000"/>
              </a:lnSpc>
            </a:pPr>
            <a:r>
              <a:rPr lang="nl-NL" sz="2000" dirty="0">
                <a:solidFill>
                  <a:srgbClr val="990000"/>
                </a:solidFill>
                <a:ea typeface="Times New Roman" pitchFamily="18" charset="0"/>
                <a:cs typeface="Arial" charset="0"/>
              </a:rPr>
              <a:t>in VU medisch centrum</a:t>
            </a:r>
            <a:endParaRPr lang="nl-NL" sz="2000" dirty="0">
              <a:solidFill>
                <a:srgbClr val="4F81BD"/>
              </a:solidFill>
              <a:latin typeface="Cambria" pitchFamily="18" charset="0"/>
              <a:ea typeface="Times New Roman" pitchFamily="18" charset="0"/>
              <a:cs typeface="Arial" charset="0"/>
            </a:endParaRPr>
          </a:p>
          <a:p>
            <a:pPr eaLnBrk="0" hangingPunct="0">
              <a:lnSpc>
                <a:spcPct val="90000"/>
              </a:lnSpc>
            </a:pPr>
            <a:endParaRPr lang="nl-NL" sz="2000" dirty="0">
              <a:ea typeface="Times New Roman" pitchFamily="18" charset="0"/>
              <a:cs typeface="Arial" charset="0"/>
            </a:endParaRPr>
          </a:p>
        </p:txBody>
      </p:sp>
      <p:sp>
        <p:nvSpPr>
          <p:cNvPr id="12" name="Rechthoek 11"/>
          <p:cNvSpPr>
            <a:spLocks noChangeArrowheads="1"/>
          </p:cNvSpPr>
          <p:nvPr/>
        </p:nvSpPr>
        <p:spPr bwMode="auto">
          <a:xfrm rot="-183651">
            <a:off x="1769931" y="1215374"/>
            <a:ext cx="6102350" cy="396875"/>
          </a:xfrm>
          <a:prstGeom prst="rect">
            <a:avLst/>
          </a:prstGeom>
          <a:noFill/>
          <a:ln w="9525">
            <a:noFill/>
            <a:miter lim="800000"/>
            <a:headEnd/>
            <a:tailEnd/>
          </a:ln>
        </p:spPr>
        <p:txBody>
          <a:bodyPr>
            <a:spAutoFit/>
          </a:bodyPr>
          <a:lstStyle/>
          <a:p>
            <a:pPr eaLnBrk="0" hangingPunct="0">
              <a:lnSpc>
                <a:spcPct val="90000"/>
              </a:lnSpc>
            </a:pPr>
            <a:r>
              <a:rPr lang="nl-NL" sz="2200" dirty="0">
                <a:solidFill>
                  <a:srgbClr val="58534F"/>
                </a:solidFill>
                <a:latin typeface="Georgia" pitchFamily="18" charset="0"/>
                <a:cs typeface="Times New Roman" pitchFamily="18" charset="0"/>
              </a:rPr>
              <a:t>Taboe op marktwerking zorg kost geld</a:t>
            </a:r>
            <a:endParaRPr lang="nl-NL" sz="2200" dirty="0">
              <a:cs typeface="Times New Roman" pitchFamily="18" charset="0"/>
            </a:endParaRPr>
          </a:p>
        </p:txBody>
      </p:sp>
      <p:sp>
        <p:nvSpPr>
          <p:cNvPr id="13" name="Rechthoek 12"/>
          <p:cNvSpPr>
            <a:spLocks noChangeArrowheads="1"/>
          </p:cNvSpPr>
          <p:nvPr/>
        </p:nvSpPr>
        <p:spPr bwMode="auto">
          <a:xfrm rot="-1062210">
            <a:off x="858804" y="2606464"/>
            <a:ext cx="3543212" cy="757130"/>
          </a:xfrm>
          <a:prstGeom prst="rect">
            <a:avLst/>
          </a:prstGeom>
          <a:noFill/>
          <a:ln w="9525">
            <a:noFill/>
            <a:miter lim="800000"/>
            <a:headEnd/>
            <a:tailEnd/>
          </a:ln>
        </p:spPr>
        <p:txBody>
          <a:bodyPr wrap="square">
            <a:spAutoFit/>
          </a:bodyPr>
          <a:lstStyle/>
          <a:p>
            <a:pPr eaLnBrk="0" hangingPunct="0">
              <a:lnSpc>
                <a:spcPct val="90000"/>
              </a:lnSpc>
            </a:pPr>
            <a:r>
              <a:rPr lang="nl-NL" sz="2400" dirty="0">
                <a:solidFill>
                  <a:srgbClr val="58534F"/>
                </a:solidFill>
                <a:latin typeface="Georgia" pitchFamily="18" charset="0"/>
                <a:cs typeface="Times New Roman" pitchFamily="18" charset="0"/>
              </a:rPr>
              <a:t>PvdA tegen verdere marktwerking in zorg</a:t>
            </a:r>
            <a:endParaRPr lang="nl-NL" sz="2400" dirty="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additive="base">
                                        <p:cTn id="12" dur="1000" fill="hold"/>
                                        <p:tgtEl>
                                          <p:spTgt spid="7170"/>
                                        </p:tgtEl>
                                        <p:attrNameLst>
                                          <p:attrName>ppt_x</p:attrName>
                                        </p:attrNameLst>
                                      </p:cBhvr>
                                      <p:tavLst>
                                        <p:tav tm="0">
                                          <p:val>
                                            <p:strVal val="#ppt_x"/>
                                          </p:val>
                                        </p:tav>
                                        <p:tav tm="100000">
                                          <p:val>
                                            <p:strVal val="#ppt_x"/>
                                          </p:val>
                                        </p:tav>
                                      </p:tavLst>
                                    </p:anim>
                                    <p:anim calcmode="lin" valueType="num">
                                      <p:cBhvr additive="base">
                                        <p:cTn id="13" dur="1000" fill="hold"/>
                                        <p:tgtEl>
                                          <p:spTgt spid="7170"/>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1000" fill="hold"/>
                                        <p:tgtEl>
                                          <p:spTgt spid="13"/>
                                        </p:tgtEl>
                                        <p:attrNameLst>
                                          <p:attrName>ppt_x</p:attrName>
                                        </p:attrNameLst>
                                      </p:cBhvr>
                                      <p:tavLst>
                                        <p:tav tm="0">
                                          <p:val>
                                            <p:strVal val="#ppt_x"/>
                                          </p:val>
                                        </p:tav>
                                        <p:tav tm="100000">
                                          <p:val>
                                            <p:strVal val="#ppt_x"/>
                                          </p:val>
                                        </p:tav>
                                      </p:tavLst>
                                    </p:anim>
                                    <p:anim calcmode="lin" valueType="num">
                                      <p:cBhvr additive="base">
                                        <p:cTn id="18" dur="1000" fill="hold"/>
                                        <p:tgtEl>
                                          <p:spTgt spid="13"/>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7179"/>
                                        </p:tgtEl>
                                        <p:attrNameLst>
                                          <p:attrName>style.visibility</p:attrName>
                                        </p:attrNameLst>
                                      </p:cBhvr>
                                      <p:to>
                                        <p:strVal val="visible"/>
                                      </p:to>
                                    </p:set>
                                    <p:anim calcmode="lin" valueType="num">
                                      <p:cBhvr additive="base">
                                        <p:cTn id="22" dur="1000" fill="hold"/>
                                        <p:tgtEl>
                                          <p:spTgt spid="7179"/>
                                        </p:tgtEl>
                                        <p:attrNameLst>
                                          <p:attrName>ppt_x</p:attrName>
                                        </p:attrNameLst>
                                      </p:cBhvr>
                                      <p:tavLst>
                                        <p:tav tm="0">
                                          <p:val>
                                            <p:strVal val="#ppt_x"/>
                                          </p:val>
                                        </p:tav>
                                        <p:tav tm="100000">
                                          <p:val>
                                            <p:strVal val="#ppt_x"/>
                                          </p:val>
                                        </p:tav>
                                      </p:tavLst>
                                    </p:anim>
                                    <p:anim calcmode="lin" valueType="num">
                                      <p:cBhvr additive="base">
                                        <p:cTn id="23" dur="1000" fill="hold"/>
                                        <p:tgtEl>
                                          <p:spTgt spid="7179"/>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7173"/>
                                        </p:tgtEl>
                                        <p:attrNameLst>
                                          <p:attrName>style.visibility</p:attrName>
                                        </p:attrNameLst>
                                      </p:cBhvr>
                                      <p:to>
                                        <p:strVal val="visible"/>
                                      </p:to>
                                    </p:set>
                                    <p:anim calcmode="lin" valueType="num">
                                      <p:cBhvr additive="base">
                                        <p:cTn id="27" dur="1000" fill="hold"/>
                                        <p:tgtEl>
                                          <p:spTgt spid="7173"/>
                                        </p:tgtEl>
                                        <p:attrNameLst>
                                          <p:attrName>ppt_x</p:attrName>
                                        </p:attrNameLst>
                                      </p:cBhvr>
                                      <p:tavLst>
                                        <p:tav tm="0">
                                          <p:val>
                                            <p:strVal val="#ppt_x"/>
                                          </p:val>
                                        </p:tav>
                                        <p:tav tm="100000">
                                          <p:val>
                                            <p:strVal val="#ppt_x"/>
                                          </p:val>
                                        </p:tav>
                                      </p:tavLst>
                                    </p:anim>
                                    <p:anim calcmode="lin" valueType="num">
                                      <p:cBhvr additive="base">
                                        <p:cTn id="28" dur="1000" fill="hold"/>
                                        <p:tgtEl>
                                          <p:spTgt spid="7173"/>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grpId="0" nodeType="afterEffect">
                                  <p:stCondLst>
                                    <p:cond delay="0"/>
                                  </p:stCondLst>
                                  <p:childTnLst>
                                    <p:set>
                                      <p:cBhvr>
                                        <p:cTn id="31" dur="1" fill="hold">
                                          <p:stCondLst>
                                            <p:cond delay="0"/>
                                          </p:stCondLst>
                                        </p:cTn>
                                        <p:tgtEl>
                                          <p:spTgt spid="7172"/>
                                        </p:tgtEl>
                                        <p:attrNameLst>
                                          <p:attrName>style.visibility</p:attrName>
                                        </p:attrNameLst>
                                      </p:cBhvr>
                                      <p:to>
                                        <p:strVal val="visible"/>
                                      </p:to>
                                    </p:set>
                                    <p:anim calcmode="lin" valueType="num">
                                      <p:cBhvr additive="base">
                                        <p:cTn id="32" dur="1000" fill="hold"/>
                                        <p:tgtEl>
                                          <p:spTgt spid="7172"/>
                                        </p:tgtEl>
                                        <p:attrNameLst>
                                          <p:attrName>ppt_x</p:attrName>
                                        </p:attrNameLst>
                                      </p:cBhvr>
                                      <p:tavLst>
                                        <p:tav tm="0">
                                          <p:val>
                                            <p:strVal val="#ppt_x"/>
                                          </p:val>
                                        </p:tav>
                                        <p:tav tm="100000">
                                          <p:val>
                                            <p:strVal val="#ppt_x"/>
                                          </p:val>
                                        </p:tav>
                                      </p:tavLst>
                                    </p:anim>
                                    <p:anim calcmode="lin" valueType="num">
                                      <p:cBhvr additive="base">
                                        <p:cTn id="33" dur="1000" fill="hold"/>
                                        <p:tgtEl>
                                          <p:spTgt spid="7172"/>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2" presetClass="entr" presetSubtype="4" fill="hold" grpId="0" nodeType="afterEffect">
                                  <p:stCondLst>
                                    <p:cond delay="0"/>
                                  </p:stCondLst>
                                  <p:childTnLst>
                                    <p:set>
                                      <p:cBhvr>
                                        <p:cTn id="36" dur="1" fill="hold">
                                          <p:stCondLst>
                                            <p:cond delay="0"/>
                                          </p:stCondLst>
                                        </p:cTn>
                                        <p:tgtEl>
                                          <p:spTgt spid="7175"/>
                                        </p:tgtEl>
                                        <p:attrNameLst>
                                          <p:attrName>style.visibility</p:attrName>
                                        </p:attrNameLst>
                                      </p:cBhvr>
                                      <p:to>
                                        <p:strVal val="visible"/>
                                      </p:to>
                                    </p:set>
                                    <p:anim calcmode="lin" valueType="num">
                                      <p:cBhvr additive="base">
                                        <p:cTn id="37" dur="1000" fill="hold"/>
                                        <p:tgtEl>
                                          <p:spTgt spid="7175"/>
                                        </p:tgtEl>
                                        <p:attrNameLst>
                                          <p:attrName>ppt_x</p:attrName>
                                        </p:attrNameLst>
                                      </p:cBhvr>
                                      <p:tavLst>
                                        <p:tav tm="0">
                                          <p:val>
                                            <p:strVal val="#ppt_x"/>
                                          </p:val>
                                        </p:tav>
                                        <p:tav tm="100000">
                                          <p:val>
                                            <p:strVal val="#ppt_x"/>
                                          </p:val>
                                        </p:tav>
                                      </p:tavLst>
                                    </p:anim>
                                    <p:anim calcmode="lin" valueType="num">
                                      <p:cBhvr additive="base">
                                        <p:cTn id="38" dur="1000" fill="hold"/>
                                        <p:tgtEl>
                                          <p:spTgt spid="7175"/>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2" presetClass="entr" presetSubtype="4" fill="hold" grpId="0" nodeType="afterEffect">
                                  <p:stCondLst>
                                    <p:cond delay="0"/>
                                  </p:stCondLst>
                                  <p:childTnLst>
                                    <p:set>
                                      <p:cBhvr>
                                        <p:cTn id="41" dur="1" fill="hold">
                                          <p:stCondLst>
                                            <p:cond delay="0"/>
                                          </p:stCondLst>
                                        </p:cTn>
                                        <p:tgtEl>
                                          <p:spTgt spid="7177"/>
                                        </p:tgtEl>
                                        <p:attrNameLst>
                                          <p:attrName>style.visibility</p:attrName>
                                        </p:attrNameLst>
                                      </p:cBhvr>
                                      <p:to>
                                        <p:strVal val="visible"/>
                                      </p:to>
                                    </p:set>
                                    <p:anim calcmode="lin" valueType="num">
                                      <p:cBhvr additive="base">
                                        <p:cTn id="42" dur="1000" fill="hold"/>
                                        <p:tgtEl>
                                          <p:spTgt spid="7177"/>
                                        </p:tgtEl>
                                        <p:attrNameLst>
                                          <p:attrName>ppt_x</p:attrName>
                                        </p:attrNameLst>
                                      </p:cBhvr>
                                      <p:tavLst>
                                        <p:tav tm="0">
                                          <p:val>
                                            <p:strVal val="#ppt_x"/>
                                          </p:val>
                                        </p:tav>
                                        <p:tav tm="100000">
                                          <p:val>
                                            <p:strVal val="#ppt_x"/>
                                          </p:val>
                                        </p:tav>
                                      </p:tavLst>
                                    </p:anim>
                                    <p:anim calcmode="lin" valueType="num">
                                      <p:cBhvr additive="base">
                                        <p:cTn id="43" dur="1000" fill="hold"/>
                                        <p:tgtEl>
                                          <p:spTgt spid="7177"/>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2" presetClass="entr" presetSubtype="4" fill="hold" grpId="0" nodeType="afterEffect">
                                  <p:stCondLst>
                                    <p:cond delay="0"/>
                                  </p:stCondLst>
                                  <p:childTnLst>
                                    <p:set>
                                      <p:cBhvr>
                                        <p:cTn id="46" dur="1" fill="hold">
                                          <p:stCondLst>
                                            <p:cond delay="0"/>
                                          </p:stCondLst>
                                        </p:cTn>
                                        <p:tgtEl>
                                          <p:spTgt spid="7178"/>
                                        </p:tgtEl>
                                        <p:attrNameLst>
                                          <p:attrName>style.visibility</p:attrName>
                                        </p:attrNameLst>
                                      </p:cBhvr>
                                      <p:to>
                                        <p:strVal val="visible"/>
                                      </p:to>
                                    </p:set>
                                    <p:anim calcmode="lin" valueType="num">
                                      <p:cBhvr additive="base">
                                        <p:cTn id="47" dur="1000" fill="hold"/>
                                        <p:tgtEl>
                                          <p:spTgt spid="7178"/>
                                        </p:tgtEl>
                                        <p:attrNameLst>
                                          <p:attrName>ppt_x</p:attrName>
                                        </p:attrNameLst>
                                      </p:cBhvr>
                                      <p:tavLst>
                                        <p:tav tm="0">
                                          <p:val>
                                            <p:strVal val="#ppt_x"/>
                                          </p:val>
                                        </p:tav>
                                        <p:tav tm="100000">
                                          <p:val>
                                            <p:strVal val="#ppt_x"/>
                                          </p:val>
                                        </p:tav>
                                      </p:tavLst>
                                    </p:anim>
                                    <p:anim calcmode="lin" valueType="num">
                                      <p:cBhvr additive="base">
                                        <p:cTn id="48" dur="1000" fill="hold"/>
                                        <p:tgtEl>
                                          <p:spTgt spid="7178"/>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2" presetClass="entr" presetSubtype="4" fill="hold" grpId="0" nodeType="afterEffect">
                                  <p:stCondLst>
                                    <p:cond delay="0"/>
                                  </p:stCondLst>
                                  <p:childTnLst>
                                    <p:set>
                                      <p:cBhvr>
                                        <p:cTn id="51" dur="1" fill="hold">
                                          <p:stCondLst>
                                            <p:cond delay="0"/>
                                          </p:stCondLst>
                                        </p:cTn>
                                        <p:tgtEl>
                                          <p:spTgt spid="7174"/>
                                        </p:tgtEl>
                                        <p:attrNameLst>
                                          <p:attrName>style.visibility</p:attrName>
                                        </p:attrNameLst>
                                      </p:cBhvr>
                                      <p:to>
                                        <p:strVal val="visible"/>
                                      </p:to>
                                    </p:set>
                                    <p:anim calcmode="lin" valueType="num">
                                      <p:cBhvr additive="base">
                                        <p:cTn id="52" dur="1000" fill="hold"/>
                                        <p:tgtEl>
                                          <p:spTgt spid="7174"/>
                                        </p:tgtEl>
                                        <p:attrNameLst>
                                          <p:attrName>ppt_x</p:attrName>
                                        </p:attrNameLst>
                                      </p:cBhvr>
                                      <p:tavLst>
                                        <p:tav tm="0">
                                          <p:val>
                                            <p:strVal val="#ppt_x"/>
                                          </p:val>
                                        </p:tav>
                                        <p:tav tm="100000">
                                          <p:val>
                                            <p:strVal val="#ppt_x"/>
                                          </p:val>
                                        </p:tav>
                                      </p:tavLst>
                                    </p:anim>
                                    <p:anim calcmode="lin" valueType="num">
                                      <p:cBhvr additive="base">
                                        <p:cTn id="53"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2" grpId="0"/>
      <p:bldP spid="7173" grpId="0"/>
      <p:bldP spid="7174" grpId="0"/>
      <p:bldP spid="7175" grpId="0"/>
      <p:bldP spid="7177" grpId="0"/>
      <p:bldP spid="7178" grpId="0"/>
      <p:bldP spid="7179"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1403648" y="908720"/>
            <a:ext cx="7079738" cy="504701"/>
          </a:xfrm>
        </p:spPr>
        <p:txBody>
          <a:bodyPr/>
          <a:lstStyle/>
          <a:p>
            <a:pPr eaLnBrk="1" hangingPunct="1">
              <a:defRPr/>
            </a:pPr>
            <a:r>
              <a:rPr lang="nl-NL" dirty="0" smtClean="0"/>
              <a:t>Film Draadstaal</a:t>
            </a:r>
          </a:p>
        </p:txBody>
      </p:sp>
      <p:sp>
        <p:nvSpPr>
          <p:cNvPr id="5123" name="Tijdelijke aanduiding voor inhoud 2"/>
          <p:cNvSpPr>
            <a:spLocks noGrp="1"/>
          </p:cNvSpPr>
          <p:nvPr>
            <p:ph sz="half" idx="1"/>
          </p:nvPr>
        </p:nvSpPr>
        <p:spPr>
          <a:xfrm>
            <a:off x="1331640" y="1700808"/>
            <a:ext cx="7488560" cy="3886200"/>
          </a:xfrm>
        </p:spPr>
        <p:txBody>
          <a:bodyPr/>
          <a:lstStyle/>
          <a:p>
            <a:pPr eaLnBrk="1" hangingPunct="1">
              <a:buFont typeface="Wingdings" pitchFamily="2" charset="2"/>
              <a:buNone/>
            </a:pPr>
            <a:r>
              <a:rPr lang="nl-NL" dirty="0" smtClean="0">
                <a:hlinkClick r:id="rId3"/>
              </a:rPr>
              <a:t> </a:t>
            </a:r>
            <a:r>
              <a:rPr lang="nl-NL" sz="2000" b="1" dirty="0" smtClean="0">
                <a:hlinkClick r:id="rId3"/>
              </a:rPr>
              <a:t>http://www.youtube.com/watch?v=w6X4tIdlj4E</a:t>
            </a:r>
            <a:r>
              <a:rPr lang="nl-NL" sz="20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1000" fill="hold"/>
                                        <p:tgtEl>
                                          <p:spTgt spid="5122"/>
                                        </p:tgtEl>
                                        <p:attrNameLst>
                                          <p:attrName>ppt_x</p:attrName>
                                        </p:attrNameLst>
                                      </p:cBhvr>
                                      <p:tavLst>
                                        <p:tav tm="0">
                                          <p:val>
                                            <p:strVal val="#ppt_x"/>
                                          </p:val>
                                        </p:tav>
                                        <p:tav tm="100000">
                                          <p:val>
                                            <p:strVal val="#ppt_x"/>
                                          </p:val>
                                        </p:tav>
                                      </p:tavLst>
                                    </p:anim>
                                    <p:anim calcmode="lin" valueType="num">
                                      <p:cBhvr additive="base">
                                        <p:cTn id="8" dur="1000" fill="hold"/>
                                        <p:tgtEl>
                                          <p:spTgt spid="512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nl-NL" dirty="0" smtClean="0"/>
              <a:t>Achtergrond onderzoek</a:t>
            </a:r>
          </a:p>
        </p:txBody>
      </p:sp>
      <p:sp>
        <p:nvSpPr>
          <p:cNvPr id="12291" name="Content Placeholder 2"/>
          <p:cNvSpPr>
            <a:spLocks noGrp="1"/>
          </p:cNvSpPr>
          <p:nvPr>
            <p:ph idx="1"/>
          </p:nvPr>
        </p:nvSpPr>
        <p:spPr>
          <a:xfrm>
            <a:off x="1403648" y="1620000"/>
            <a:ext cx="7147141" cy="3744215"/>
          </a:xfrm>
        </p:spPr>
        <p:txBody>
          <a:bodyPr/>
          <a:lstStyle/>
          <a:p>
            <a:r>
              <a:rPr lang="nl-NL" sz="2000" b="0" dirty="0" smtClean="0"/>
              <a:t>Stelling: door invoering van de marktwerking in de zorg staat aandacht voor menslievende zorg aan cliënten onder druk.</a:t>
            </a:r>
          </a:p>
          <a:p>
            <a:endParaRPr lang="nl-NL" sz="2000" b="0" dirty="0" smtClean="0"/>
          </a:p>
          <a:p>
            <a:r>
              <a:rPr lang="nl-NL" sz="2000" b="0" dirty="0" smtClean="0"/>
              <a:t>Stelling: marktgerichte zorg is de toekomst.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AN_Onderzoek_NL[1]">
  <a:themeElements>
    <a:clrScheme name="HAN">
      <a:dk1>
        <a:sysClr val="windowText" lastClr="000000"/>
      </a:dk1>
      <a:lt1>
        <a:sysClr val="window" lastClr="FFFFFF"/>
      </a:lt1>
      <a:dk2>
        <a:srgbClr val="1F497D"/>
      </a:dk2>
      <a:lt2>
        <a:srgbClr val="EEECE1"/>
      </a:lt2>
      <a:accent1>
        <a:srgbClr val="0B1A58"/>
      </a:accent1>
      <a:accent2>
        <a:srgbClr val="E11837"/>
      </a:accent2>
      <a:accent3>
        <a:srgbClr val="009DD9"/>
      </a:accent3>
      <a:accent4>
        <a:srgbClr val="FF7200"/>
      </a:accent4>
      <a:accent5>
        <a:srgbClr val="A24CC8"/>
      </a:accent5>
      <a:accent6>
        <a:srgbClr val="317023"/>
      </a:accent6>
      <a:hlink>
        <a:srgbClr val="0B1A58"/>
      </a:hlink>
      <a:folHlink>
        <a:srgbClr val="009DD9"/>
      </a:folHlink>
    </a:clrScheme>
    <a:fontScheme name="HAN model print">
      <a:majorFont>
        <a:latin typeface="OfficinaSans"/>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accent1">
            <a:shade val="50000"/>
          </a:schemeClr>
        </a:lnRef>
        <a:fillRef idx="1">
          <a:schemeClr val="accent1"/>
        </a:fillRef>
        <a:effectRef idx="0">
          <a:schemeClr val="accent1"/>
        </a:effectRef>
        <a:fontRef idx="minor">
          <a:schemeClr val="lt1"/>
        </a:fontRef>
      </a: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3600" b="1" i="0" u="none" strike="noStrike" cap="none" normalizeH="0" baseline="0" smtClean="0">
            <a:ln>
              <a:noFill/>
            </a:ln>
            <a:solidFill>
              <a:srgbClr val="000000"/>
            </a:solidFill>
            <a:effectLst/>
            <a:latin typeface="Arial" charset="0"/>
          </a:defRPr>
        </a:defPPr>
      </a:lstStyle>
    </a:lnDef>
  </a:objectDefaults>
  <a:extraClrSchemeLst>
    <a:extraClrScheme>
      <a:clrScheme name="HAN model print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HAN model print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HAN model print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HAN model print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F8694D7079708429447076034FC63B1" ma:contentTypeVersion="0" ma:contentTypeDescription="Een nieuw document maken." ma:contentTypeScope="" ma:versionID="d765a0d1e78fd214692699b897f2f9c4">
  <xsd:schema xmlns:xsd="http://www.w3.org/2001/XMLSchema" xmlns:p="http://schemas.microsoft.com/office/2006/metadata/properties" targetNamespace="http://schemas.microsoft.com/office/2006/metadata/properties" ma:root="true" ma:fieldsID="b118b0825d757084c8d1e1ffd33f20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3E23246-AB63-4F26-AC00-19976787A160}">
  <ds:schemaRefs>
    <ds:schemaRef ds:uri="http://schemas.microsoft.com/sharepoint/v3/contenttype/forms"/>
  </ds:schemaRefs>
</ds:datastoreItem>
</file>

<file path=customXml/itemProps2.xml><?xml version="1.0" encoding="utf-8"?>
<ds:datastoreItem xmlns:ds="http://schemas.openxmlformats.org/officeDocument/2006/customXml" ds:itemID="{FA55E253-CB96-4E3B-8CEB-331B852B2BA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54877A49-287D-4354-AD47-2001182CE8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Couture</Template>
  <TotalTime>0</TotalTime>
  <Words>784</Words>
  <Application>Microsoft Office PowerPoint</Application>
  <PresentationFormat>Diavoorstelling (4:3)</PresentationFormat>
  <Paragraphs>116</Paragraphs>
  <Slides>17</Slides>
  <Notes>3</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HAN_Onderzoek_NL[1]</vt:lpstr>
      <vt:lpstr>Dia 1</vt:lpstr>
      <vt:lpstr>Opzet bijeenkomst</vt:lpstr>
      <vt:lpstr>Achtergrond onderzoek</vt:lpstr>
      <vt:lpstr>Achtergrond onderzoek</vt:lpstr>
      <vt:lpstr>Definitie Menslievendheid</vt:lpstr>
      <vt:lpstr>Begeleider in de zorg</vt:lpstr>
      <vt:lpstr>Dia 7</vt:lpstr>
      <vt:lpstr>Film Draadstaal</vt:lpstr>
      <vt:lpstr>Achtergrond onderzoek</vt:lpstr>
      <vt:lpstr>Achtergrond onderzoek</vt:lpstr>
      <vt:lpstr>Belangrijkste resultaten</vt:lpstr>
      <vt:lpstr>Belangrijkste resultaten</vt:lpstr>
      <vt:lpstr>Belangrijkste resultaten</vt:lpstr>
      <vt:lpstr>Belangrijkste resultaten</vt:lpstr>
      <vt:lpstr>Belangrijkste resultaten</vt:lpstr>
      <vt:lpstr>Belangrijkste resultaten</vt:lpstr>
      <vt:lpstr>Filmfragment WIT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Petri</dc:creator>
  <cp:lastModifiedBy>Steffi Geenen</cp:lastModifiedBy>
  <cp:revision>72</cp:revision>
  <dcterms:created xsi:type="dcterms:W3CDTF">2011-04-08T19:33:54Z</dcterms:created>
  <dcterms:modified xsi:type="dcterms:W3CDTF">2012-06-12T13:15:33Z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0x0101004F8694D7079708429447076034FC63B1</vt:lpwstr>
  </property>
</Properties>
</file>