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7" r:id="rId5"/>
  </p:sldIdLst>
  <p:sldSz cx="7772400" cy="100584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E50056"/>
    <a:srgbClr val="B9B9BF"/>
    <a:srgbClr val="E50657"/>
    <a:srgbClr val="3D576F"/>
    <a:srgbClr val="D8E7F2"/>
    <a:srgbClr val="ECE3E6"/>
    <a:srgbClr val="3E58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8D902B-D121-4883-85EA-7D57168DBFF5}" v="4" dt="2023-05-23T20:11:08.966"/>
    <p1510:client id="{359385A4-9D29-4D5A-8845-FA95DBDC9EC6}" v="11" dt="2022-09-13T10:32:52.668"/>
    <p1510:client id="{50C30D8E-A569-4B44-9FFC-B886A7217D72}" v="473" dt="2022-09-13T10:51:25.049"/>
    <p1510:client id="{770594EC-91D9-4ECD-BB2E-5622FA5BDA30}" v="44" dt="2022-09-13T08:58:07.942"/>
    <p1510:client id="{78D648F4-4847-44FB-AF08-E063F879DABA}" v="11" dt="2022-09-13T06:45:15.646"/>
    <p1510:client id="{8C577433-9A0B-435C-8B6C-C215A647DDB5}" v="41" dt="2022-09-13T10:50:28.786"/>
    <p1510:client id="{9D96054F-3B0B-4CF3-9731-13482976E63F}" v="4" dt="2022-10-10T10:03:23.350"/>
    <p1510:client id="{A715F59D-4C14-4A68-A598-AB5F1F1BB60C}" v="145" dt="2022-09-13T10:52:29.833"/>
    <p1510:client id="{A9D80734-D684-4583-8030-A37CC2486272}" v="1" dt="2022-10-02T19:08:52.722"/>
    <p1510:client id="{BA37AB44-0F92-4995-B659-2547F73C0D8B}" v="2" dt="2022-09-13T08:51:24.3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72"/>
    <p:restoredTop sz="94618"/>
  </p:normalViewPr>
  <p:slideViewPr>
    <p:cSldViewPr snapToGrid="0">
      <p:cViewPr varScale="1">
        <p:scale>
          <a:sx n="53" d="100"/>
          <a:sy n="53" d="100"/>
        </p:scale>
        <p:origin x="2472" y="0"/>
      </p:cViewPr>
      <p:guideLst>
        <p:guide orient="horz" pos="3168"/>
        <p:guide pos="2448"/>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1"/>
            <a:ext cx="3078427" cy="512864"/>
          </a:xfrm>
          <a:prstGeom prst="rect">
            <a:avLst/>
          </a:prstGeom>
        </p:spPr>
        <p:txBody>
          <a:bodyPr vert="horz" lIns="98029" tIns="49015" rIns="98029" bIns="49015" rtlCol="0"/>
          <a:lstStyle>
            <a:lvl1pPr algn="l">
              <a:defRPr sz="1300"/>
            </a:lvl1pPr>
          </a:lstStyle>
          <a:p>
            <a:endParaRPr lang="nl-NL"/>
          </a:p>
        </p:txBody>
      </p:sp>
      <p:sp>
        <p:nvSpPr>
          <p:cNvPr id="3" name="Tijdelijke aanduiding voor datum 2"/>
          <p:cNvSpPr>
            <a:spLocks noGrp="1"/>
          </p:cNvSpPr>
          <p:nvPr>
            <p:ph type="dt" sz="quarter" idx="1"/>
          </p:nvPr>
        </p:nvSpPr>
        <p:spPr>
          <a:xfrm>
            <a:off x="4023994" y="1"/>
            <a:ext cx="3078427" cy="512864"/>
          </a:xfrm>
          <a:prstGeom prst="rect">
            <a:avLst/>
          </a:prstGeom>
        </p:spPr>
        <p:txBody>
          <a:bodyPr vert="horz" lIns="98029" tIns="49015" rIns="98029" bIns="49015" rtlCol="0"/>
          <a:lstStyle>
            <a:lvl1pPr algn="r">
              <a:defRPr sz="1300"/>
            </a:lvl1pPr>
          </a:lstStyle>
          <a:p>
            <a:fld id="{AAA1FAB4-6D67-4D9A-8B9F-E4530F6DE81E}" type="datetimeFigureOut">
              <a:rPr lang="nl-NL" smtClean="0"/>
              <a:t>23-5-2023</a:t>
            </a:fld>
            <a:endParaRPr lang="nl-NL"/>
          </a:p>
        </p:txBody>
      </p:sp>
      <p:sp>
        <p:nvSpPr>
          <p:cNvPr id="4" name="Tijdelijke aanduiding voor voettekst 3"/>
          <p:cNvSpPr>
            <a:spLocks noGrp="1"/>
          </p:cNvSpPr>
          <p:nvPr>
            <p:ph type="ftr" sz="quarter" idx="2"/>
          </p:nvPr>
        </p:nvSpPr>
        <p:spPr>
          <a:xfrm>
            <a:off x="1" y="9721751"/>
            <a:ext cx="3078427" cy="512864"/>
          </a:xfrm>
          <a:prstGeom prst="rect">
            <a:avLst/>
          </a:prstGeom>
        </p:spPr>
        <p:txBody>
          <a:bodyPr vert="horz" lIns="98029" tIns="49015" rIns="98029" bIns="49015" rtlCol="0" anchor="b"/>
          <a:lstStyle>
            <a:lvl1pPr algn="l">
              <a:defRPr sz="1300"/>
            </a:lvl1pPr>
          </a:lstStyle>
          <a:p>
            <a:endParaRPr lang="nl-NL"/>
          </a:p>
        </p:txBody>
      </p:sp>
      <p:sp>
        <p:nvSpPr>
          <p:cNvPr id="5" name="Tijdelijke aanduiding voor dianummer 4"/>
          <p:cNvSpPr>
            <a:spLocks noGrp="1"/>
          </p:cNvSpPr>
          <p:nvPr>
            <p:ph type="sldNum" sz="quarter" idx="3"/>
          </p:nvPr>
        </p:nvSpPr>
        <p:spPr>
          <a:xfrm>
            <a:off x="4023994" y="9721751"/>
            <a:ext cx="3078427" cy="512864"/>
          </a:xfrm>
          <a:prstGeom prst="rect">
            <a:avLst/>
          </a:prstGeom>
        </p:spPr>
        <p:txBody>
          <a:bodyPr vert="horz" lIns="98029" tIns="49015" rIns="98029" bIns="49015" rtlCol="0" anchor="b"/>
          <a:lstStyle>
            <a:lvl1pPr algn="r">
              <a:defRPr sz="1300"/>
            </a:lvl1pPr>
          </a:lstStyle>
          <a:p>
            <a:fld id="{877907D8-5914-4663-929A-4C8E5FFDEBBB}" type="slidenum">
              <a:rPr lang="nl-NL" smtClean="0"/>
              <a:t>‹nr.›</a:t>
            </a:fld>
            <a:endParaRPr lang="nl-NL"/>
          </a:p>
        </p:txBody>
      </p:sp>
    </p:spTree>
    <p:extLst>
      <p:ext uri="{BB962C8B-B14F-4D97-AF65-F5344CB8AC3E}">
        <p14:creationId xmlns:p14="http://schemas.microsoft.com/office/powerpoint/2010/main" val="407727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1"/>
            <a:ext cx="3078427" cy="512864"/>
          </a:xfrm>
          <a:prstGeom prst="rect">
            <a:avLst/>
          </a:prstGeom>
        </p:spPr>
        <p:txBody>
          <a:bodyPr vert="horz" lIns="98029" tIns="49015" rIns="98029" bIns="49015" rtlCol="0"/>
          <a:lstStyle>
            <a:lvl1pPr algn="l">
              <a:defRPr sz="1300"/>
            </a:lvl1pPr>
          </a:lstStyle>
          <a:p>
            <a:endParaRPr lang="nl-NL"/>
          </a:p>
        </p:txBody>
      </p:sp>
      <p:sp>
        <p:nvSpPr>
          <p:cNvPr id="3" name="Tijdelijke aanduiding voor datum 2"/>
          <p:cNvSpPr>
            <a:spLocks noGrp="1"/>
          </p:cNvSpPr>
          <p:nvPr>
            <p:ph type="dt" idx="1"/>
          </p:nvPr>
        </p:nvSpPr>
        <p:spPr>
          <a:xfrm>
            <a:off x="4023994" y="1"/>
            <a:ext cx="3078427" cy="512864"/>
          </a:xfrm>
          <a:prstGeom prst="rect">
            <a:avLst/>
          </a:prstGeom>
        </p:spPr>
        <p:txBody>
          <a:bodyPr vert="horz" lIns="98029" tIns="49015" rIns="98029" bIns="49015" rtlCol="0"/>
          <a:lstStyle>
            <a:lvl1pPr algn="r">
              <a:defRPr sz="1300"/>
            </a:lvl1pPr>
          </a:lstStyle>
          <a:p>
            <a:fld id="{085F4EFC-11B2-408A-A3EB-619432DF2FB3}" type="datetimeFigureOut">
              <a:rPr lang="nl-NL" smtClean="0"/>
              <a:t>23-5-2023</a:t>
            </a:fld>
            <a:endParaRPr lang="nl-NL"/>
          </a:p>
        </p:txBody>
      </p:sp>
      <p:sp>
        <p:nvSpPr>
          <p:cNvPr id="4" name="Tijdelijke aanduiding voor dia-afbeelding 3"/>
          <p:cNvSpPr>
            <a:spLocks noGrp="1" noRot="1" noChangeAspect="1"/>
          </p:cNvSpPr>
          <p:nvPr>
            <p:ph type="sldImg" idx="2"/>
          </p:nvPr>
        </p:nvSpPr>
        <p:spPr>
          <a:xfrm>
            <a:off x="2217738" y="1279525"/>
            <a:ext cx="2668587" cy="3454400"/>
          </a:xfrm>
          <a:prstGeom prst="rect">
            <a:avLst/>
          </a:prstGeom>
          <a:noFill/>
          <a:ln w="12700">
            <a:solidFill>
              <a:prstClr val="black"/>
            </a:solidFill>
          </a:ln>
        </p:spPr>
        <p:txBody>
          <a:bodyPr vert="horz" lIns="98029" tIns="49015" rIns="98029" bIns="49015" rtlCol="0" anchor="ctr"/>
          <a:lstStyle/>
          <a:p>
            <a:endParaRPr lang="nl-NL"/>
          </a:p>
        </p:txBody>
      </p:sp>
      <p:sp>
        <p:nvSpPr>
          <p:cNvPr id="5" name="Tijdelijke aanduiding voor notities 4"/>
          <p:cNvSpPr>
            <a:spLocks noGrp="1"/>
          </p:cNvSpPr>
          <p:nvPr>
            <p:ph type="body" sz="quarter" idx="3"/>
          </p:nvPr>
        </p:nvSpPr>
        <p:spPr>
          <a:xfrm>
            <a:off x="710407" y="4924550"/>
            <a:ext cx="5683250" cy="3455729"/>
          </a:xfrm>
          <a:prstGeom prst="rect">
            <a:avLst/>
          </a:prstGeom>
        </p:spPr>
        <p:txBody>
          <a:bodyPr vert="horz" lIns="98029" tIns="49015" rIns="98029" bIns="49015"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1" y="9721751"/>
            <a:ext cx="3078427" cy="512864"/>
          </a:xfrm>
          <a:prstGeom prst="rect">
            <a:avLst/>
          </a:prstGeom>
        </p:spPr>
        <p:txBody>
          <a:bodyPr vert="horz" lIns="98029" tIns="49015" rIns="98029" bIns="49015" rtlCol="0" anchor="b"/>
          <a:lstStyle>
            <a:lvl1pPr algn="l">
              <a:defRPr sz="1300"/>
            </a:lvl1pPr>
          </a:lstStyle>
          <a:p>
            <a:endParaRPr lang="nl-NL"/>
          </a:p>
        </p:txBody>
      </p:sp>
      <p:sp>
        <p:nvSpPr>
          <p:cNvPr id="7" name="Tijdelijke aanduiding voor dianummer 6"/>
          <p:cNvSpPr>
            <a:spLocks noGrp="1"/>
          </p:cNvSpPr>
          <p:nvPr>
            <p:ph type="sldNum" sz="quarter" idx="5"/>
          </p:nvPr>
        </p:nvSpPr>
        <p:spPr>
          <a:xfrm>
            <a:off x="4023994" y="9721751"/>
            <a:ext cx="3078427" cy="512864"/>
          </a:xfrm>
          <a:prstGeom prst="rect">
            <a:avLst/>
          </a:prstGeom>
        </p:spPr>
        <p:txBody>
          <a:bodyPr vert="horz" lIns="98029" tIns="49015" rIns="98029" bIns="49015" rtlCol="0" anchor="b"/>
          <a:lstStyle>
            <a:lvl1pPr algn="r">
              <a:defRPr sz="1300"/>
            </a:lvl1pPr>
          </a:lstStyle>
          <a:p>
            <a:fld id="{037336D3-8344-4427-A975-48AA68DBEEBD}" type="slidenum">
              <a:rPr lang="nl-NL" smtClean="0"/>
              <a:t>‹nr.›</a:t>
            </a:fld>
            <a:endParaRPr lang="nl-NL"/>
          </a:p>
        </p:txBody>
      </p:sp>
    </p:spTree>
    <p:extLst>
      <p:ext uri="{BB962C8B-B14F-4D97-AF65-F5344CB8AC3E}">
        <p14:creationId xmlns:p14="http://schemas.microsoft.com/office/powerpoint/2010/main" val="1934572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7336D3-8344-4427-A975-48AA68DBEEBD}" type="slidenum">
              <a:rPr lang="nl-NL" smtClean="0"/>
              <a:t>1</a:t>
            </a:fld>
            <a:endParaRPr lang="nl-NL"/>
          </a:p>
        </p:txBody>
      </p:sp>
    </p:spTree>
    <p:extLst>
      <p:ext uri="{BB962C8B-B14F-4D97-AF65-F5344CB8AC3E}">
        <p14:creationId xmlns:p14="http://schemas.microsoft.com/office/powerpoint/2010/main" val="307344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kaartjes (10)">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25650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hidden="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hidden="1"/>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hidden="1"/>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C4B9D2A2-FC5D-4E38-84C4-91BB2860F0FC}" type="datetimeFigureOut">
              <a:rPr lang="nl-NL" smtClean="0"/>
              <a:t>23-5-2023</a:t>
            </a:fld>
            <a:endParaRPr lang="nl-NL"/>
          </a:p>
        </p:txBody>
      </p:sp>
      <p:sp>
        <p:nvSpPr>
          <p:cNvPr id="5" name="Tijdelijke aanduiding voor voettekst 4" hidden="1"/>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hidden="1"/>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ADECF1AC-24A7-42A4-9FAC-3CE63B9FFA68}" type="slidenum">
              <a:rPr lang="nl-NL" smtClean="0"/>
              <a:t>‹nr.›</a:t>
            </a:fld>
            <a:endParaRPr lang="nl-NL"/>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448">
          <p15:clr>
            <a:srgbClr val="547EBF"/>
          </p15:clr>
        </p15:guide>
        <p15:guide id="2" pos="4464">
          <p15:clr>
            <a:srgbClr val="547EBF"/>
          </p15:clr>
        </p15:guide>
        <p15:guide id="3" pos="432">
          <p15:clr>
            <a:srgbClr val="547EBF"/>
          </p15:clr>
        </p15:guide>
        <p15:guide id="4" orient="horz" pos="290">
          <p15:clr>
            <a:srgbClr val="547EBF"/>
          </p15:clr>
        </p15:guide>
        <p15:guide id="5" orient="horz" pos="1440">
          <p15:clr>
            <a:srgbClr val="547EBF"/>
          </p15:clr>
        </p15:guide>
        <p15:guide id="6" orient="horz" pos="2592">
          <p15:clr>
            <a:srgbClr val="547EBF"/>
          </p15:clr>
        </p15:guide>
        <p15:guide id="7" orient="horz" pos="3736">
          <p15:clr>
            <a:srgbClr val="547EBF"/>
          </p15:clr>
        </p15:guide>
        <p15:guide id="8" orient="horz" pos="4904">
          <p15:clr>
            <a:srgbClr val="547EBF"/>
          </p15:clr>
        </p15:guide>
        <p15:guide id="9" orient="horz" pos="6048">
          <p15:clr>
            <a:srgbClr val="547EBF"/>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9.png"/><Relationship Id="rId3" Type="http://schemas.openxmlformats.org/officeDocument/2006/relationships/image" Target="../media/image1.jfif"/><Relationship Id="rId7" Type="http://schemas.openxmlformats.org/officeDocument/2006/relationships/image" Target="../media/image4.pn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7.png"/><Relationship Id="rId5" Type="http://schemas.microsoft.com/office/2007/relationships/hdphoto" Target="../media/hdphoto1.wdp"/><Relationship Id="rId10" Type="http://schemas.openxmlformats.org/officeDocument/2006/relationships/image" Target="../media/image6.png"/><Relationship Id="rId4" Type="http://schemas.openxmlformats.org/officeDocument/2006/relationships/image" Target="../media/image2.png"/><Relationship Id="rId9"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alpha val="98000"/>
          </a:schemeClr>
        </a:solidFill>
        <a:effectLst/>
      </p:bgPr>
    </p:bg>
    <p:spTree>
      <p:nvGrpSpPr>
        <p:cNvPr id="1" name=""/>
        <p:cNvGrpSpPr/>
        <p:nvPr/>
      </p:nvGrpSpPr>
      <p:grpSpPr>
        <a:xfrm>
          <a:off x="0" y="0"/>
          <a:ext cx="0" cy="0"/>
          <a:chOff x="0" y="0"/>
          <a:chExt cx="0" cy="0"/>
        </a:xfrm>
      </p:grpSpPr>
      <p:pic>
        <p:nvPicPr>
          <p:cNvPr id="23" name="Afbeelding 22">
            <a:extLst>
              <a:ext uri="{FF2B5EF4-FFF2-40B4-BE49-F238E27FC236}">
                <a16:creationId xmlns:a16="http://schemas.microsoft.com/office/drawing/2014/main" id="{2D9AF53E-C0F7-4493-A59D-461281A02F3A}"/>
              </a:ext>
            </a:extLst>
          </p:cNvPr>
          <p:cNvPicPr>
            <a:picLocks noChangeAspect="1"/>
          </p:cNvPicPr>
          <p:nvPr/>
        </p:nvPicPr>
        <p:blipFill rotWithShape="1">
          <a:blip r:embed="rId3">
            <a:alphaModFix amt="70000"/>
            <a:extLst>
              <a:ext uri="{28A0092B-C50C-407E-A947-70E740481C1C}">
                <a14:useLocalDpi xmlns:a14="http://schemas.microsoft.com/office/drawing/2010/main" val="0"/>
              </a:ext>
            </a:extLst>
          </a:blip>
          <a:srcRect l="15268" r="38730"/>
          <a:stretch/>
        </p:blipFill>
        <p:spPr>
          <a:xfrm flipH="1">
            <a:off x="351002" y="290920"/>
            <a:ext cx="7070396" cy="8628231"/>
          </a:xfrm>
          <a:prstGeom prst="rect">
            <a:avLst/>
          </a:prstGeom>
          <a:solidFill>
            <a:srgbClr val="3D576F"/>
          </a:solidFill>
        </p:spPr>
      </p:pic>
      <p:pic>
        <p:nvPicPr>
          <p:cNvPr id="26" name="Picture 2" descr="26,588 Ventilatie Vectoren, Illustraties en Clipart - 123RF">
            <a:extLst>
              <a:ext uri="{FF2B5EF4-FFF2-40B4-BE49-F238E27FC236}">
                <a16:creationId xmlns:a16="http://schemas.microsoft.com/office/drawing/2014/main" id="{9CF8641D-AA85-D91B-CDE4-ED073D493F85}"/>
              </a:ext>
            </a:extLst>
          </p:cNvPr>
          <p:cNvPicPr>
            <a:picLocks noChangeAspect="1" noChangeArrowheads="1"/>
          </p:cNvPicPr>
          <p:nvPr/>
        </p:nvPicPr>
        <p:blipFill>
          <a:blip r:embed="rId4">
            <a:alphaModFix amt="5000"/>
            <a:extLst>
              <a:ext uri="{BEBA8EAE-BF5A-486C-A8C5-ECC9F3942E4B}">
                <a14:imgProps xmlns:a14="http://schemas.microsoft.com/office/drawing/2010/main">
                  <a14:imgLayer r:embed="rId5">
                    <a14:imgEffect>
                      <a14:backgroundRemoval t="10000" b="90000" l="10000" r="90000">
                        <a14:foregroundMark x1="35556" y1="45778" x2="35556" y2="45778"/>
                        <a14:foregroundMark x1="52889" y1="31556" x2="52889" y2="31556"/>
                        <a14:foregroundMark x1="51556" y1="48889" x2="51556" y2="48889"/>
                        <a14:foregroundMark x1="69778" y1="56444" x2="69778" y2="56444"/>
                        <a14:foregroundMark x1="46222" y1="68444" x2="46222" y2="68444"/>
                      </a14:backgroundRemoval>
                    </a14:imgEffect>
                  </a14:imgLayer>
                </a14:imgProps>
              </a:ext>
              <a:ext uri="{28A0092B-C50C-407E-A947-70E740481C1C}">
                <a14:useLocalDpi xmlns:a14="http://schemas.microsoft.com/office/drawing/2010/main" val="0"/>
              </a:ext>
            </a:extLst>
          </a:blip>
          <a:srcRect/>
          <a:stretch>
            <a:fillRect/>
          </a:stretch>
        </p:blipFill>
        <p:spPr bwMode="auto">
          <a:xfrm rot="10800000">
            <a:off x="3590610" y="7029184"/>
            <a:ext cx="3383948" cy="3383948"/>
          </a:xfrm>
          <a:prstGeom prst="rect">
            <a:avLst/>
          </a:prstGeom>
          <a:noFill/>
          <a:extLst>
            <a:ext uri="{909E8E84-426E-40DD-AFC4-6F175D3DCCD1}">
              <a14:hiddenFill xmlns:a14="http://schemas.microsoft.com/office/drawing/2010/main">
                <a:solidFill>
                  <a:srgbClr val="FFFFFF"/>
                </a:solidFill>
              </a14:hiddenFill>
            </a:ext>
          </a:extLst>
        </p:spPr>
      </p:pic>
      <p:pic>
        <p:nvPicPr>
          <p:cNvPr id="10" name="Afbeelding 10">
            <a:extLst>
              <a:ext uri="{FF2B5EF4-FFF2-40B4-BE49-F238E27FC236}">
                <a16:creationId xmlns:a16="http://schemas.microsoft.com/office/drawing/2014/main" id="{5763D33B-18AB-05E5-CAF3-5140F5CED0F0}"/>
              </a:ext>
            </a:extLst>
          </p:cNvPr>
          <p:cNvPicPr>
            <a:picLocks noChangeAspect="1"/>
          </p:cNvPicPr>
          <p:nvPr/>
        </p:nvPicPr>
        <p:blipFill rotWithShape="1">
          <a:blip r:embed="rId6"/>
          <a:srcRect b="1772"/>
          <a:stretch/>
        </p:blipFill>
        <p:spPr>
          <a:xfrm>
            <a:off x="598188" y="-18034"/>
            <a:ext cx="987462" cy="892217"/>
          </a:xfrm>
          <a:prstGeom prst="rect">
            <a:avLst/>
          </a:prstGeom>
        </p:spPr>
      </p:pic>
      <p:sp>
        <p:nvSpPr>
          <p:cNvPr id="9" name="Rechthoek 8">
            <a:extLst>
              <a:ext uri="{FF2B5EF4-FFF2-40B4-BE49-F238E27FC236}">
                <a16:creationId xmlns:a16="http://schemas.microsoft.com/office/drawing/2014/main" id="{63DFE3B9-6439-4F65-81A6-96675113F982}"/>
              </a:ext>
            </a:extLst>
          </p:cNvPr>
          <p:cNvSpPr/>
          <p:nvPr/>
        </p:nvSpPr>
        <p:spPr>
          <a:xfrm rot="20790528">
            <a:off x="-2152200" y="505728"/>
            <a:ext cx="11748655" cy="1434201"/>
          </a:xfrm>
          <a:custGeom>
            <a:avLst/>
            <a:gdLst>
              <a:gd name="connsiteX0" fmla="*/ 0 w 11748655"/>
              <a:gd name="connsiteY0" fmla="*/ 0 h 1434201"/>
              <a:gd name="connsiteX1" fmla="*/ 11748655 w 11748655"/>
              <a:gd name="connsiteY1" fmla="*/ 0 h 1434201"/>
              <a:gd name="connsiteX2" fmla="*/ 11748655 w 11748655"/>
              <a:gd name="connsiteY2" fmla="*/ 1434201 h 1434201"/>
              <a:gd name="connsiteX3" fmla="*/ 0 w 11748655"/>
              <a:gd name="connsiteY3" fmla="*/ 1434201 h 1434201"/>
              <a:gd name="connsiteX4" fmla="*/ 0 w 11748655"/>
              <a:gd name="connsiteY4" fmla="*/ 0 h 1434201"/>
              <a:gd name="connsiteX0" fmla="*/ 0 w 11748655"/>
              <a:gd name="connsiteY0" fmla="*/ 0 h 1434201"/>
              <a:gd name="connsiteX1" fmla="*/ 11748655 w 11748655"/>
              <a:gd name="connsiteY1" fmla="*/ 0 h 1434201"/>
              <a:gd name="connsiteX2" fmla="*/ 9676013 w 11748655"/>
              <a:gd name="connsiteY2" fmla="*/ 1423327 h 1434201"/>
              <a:gd name="connsiteX3" fmla="*/ 0 w 11748655"/>
              <a:gd name="connsiteY3" fmla="*/ 1434201 h 1434201"/>
              <a:gd name="connsiteX4" fmla="*/ 0 w 11748655"/>
              <a:gd name="connsiteY4" fmla="*/ 0 h 1434201"/>
              <a:gd name="connsiteX0" fmla="*/ 0 w 11748655"/>
              <a:gd name="connsiteY0" fmla="*/ 0 h 1434201"/>
              <a:gd name="connsiteX1" fmla="*/ 11748655 w 11748655"/>
              <a:gd name="connsiteY1" fmla="*/ 0 h 1434201"/>
              <a:gd name="connsiteX2" fmla="*/ 11658265 w 11748655"/>
              <a:gd name="connsiteY2" fmla="*/ 1428728 h 1434201"/>
              <a:gd name="connsiteX3" fmla="*/ 0 w 11748655"/>
              <a:gd name="connsiteY3" fmla="*/ 1434201 h 1434201"/>
              <a:gd name="connsiteX4" fmla="*/ 0 w 11748655"/>
              <a:gd name="connsiteY4" fmla="*/ 0 h 1434201"/>
              <a:gd name="connsiteX0" fmla="*/ 0 w 11748655"/>
              <a:gd name="connsiteY0" fmla="*/ 0 h 1434201"/>
              <a:gd name="connsiteX1" fmla="*/ 11748655 w 11748655"/>
              <a:gd name="connsiteY1" fmla="*/ 0 h 1434201"/>
              <a:gd name="connsiteX2" fmla="*/ 11734398 w 11748655"/>
              <a:gd name="connsiteY2" fmla="*/ 1417608 h 1434201"/>
              <a:gd name="connsiteX3" fmla="*/ 0 w 11748655"/>
              <a:gd name="connsiteY3" fmla="*/ 1434201 h 1434201"/>
              <a:gd name="connsiteX4" fmla="*/ 0 w 11748655"/>
              <a:gd name="connsiteY4" fmla="*/ 0 h 1434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8655" h="1434201">
                <a:moveTo>
                  <a:pt x="0" y="0"/>
                </a:moveTo>
                <a:lnTo>
                  <a:pt x="11748655" y="0"/>
                </a:lnTo>
                <a:lnTo>
                  <a:pt x="11734398" y="1417608"/>
                </a:lnTo>
                <a:lnTo>
                  <a:pt x="0" y="1434201"/>
                </a:lnTo>
                <a:lnTo>
                  <a:pt x="0" y="0"/>
                </a:ln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4400" b="1" dirty="0">
              <a:latin typeface="Avenir Next LT Pro" panose="020B0504020202020204" pitchFamily="34" charset="0"/>
            </a:endParaRPr>
          </a:p>
        </p:txBody>
      </p:sp>
      <p:pic>
        <p:nvPicPr>
          <p:cNvPr id="12" name="Afbeelding 11" descr="Afbeelding met tekst, illustratie&#10;&#10;Automatisch gegenereerde beschrijving">
            <a:extLst>
              <a:ext uri="{FF2B5EF4-FFF2-40B4-BE49-F238E27FC236}">
                <a16:creationId xmlns:a16="http://schemas.microsoft.com/office/drawing/2014/main" id="{F7AC7D97-6D9B-4172-BC86-76B2A294D87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20766743">
            <a:off x="2168632" y="596541"/>
            <a:ext cx="3888435" cy="1208406"/>
          </a:xfrm>
          <a:prstGeom prst="rect">
            <a:avLst/>
          </a:prstGeom>
        </p:spPr>
      </p:pic>
      <p:sp>
        <p:nvSpPr>
          <p:cNvPr id="28" name="Rechthoek 27">
            <a:extLst>
              <a:ext uri="{FF2B5EF4-FFF2-40B4-BE49-F238E27FC236}">
                <a16:creationId xmlns:a16="http://schemas.microsoft.com/office/drawing/2014/main" id="{C4C810C3-E9F8-494E-A132-68790246CAB1}"/>
              </a:ext>
            </a:extLst>
          </p:cNvPr>
          <p:cNvSpPr/>
          <p:nvPr/>
        </p:nvSpPr>
        <p:spPr>
          <a:xfrm>
            <a:off x="598188" y="874183"/>
            <a:ext cx="987462" cy="347134"/>
          </a:xfrm>
          <a:custGeom>
            <a:avLst/>
            <a:gdLst>
              <a:gd name="connsiteX0" fmla="*/ 0 w 987462"/>
              <a:gd name="connsiteY0" fmla="*/ 0 h 112278"/>
              <a:gd name="connsiteX1" fmla="*/ 987462 w 987462"/>
              <a:gd name="connsiteY1" fmla="*/ 0 h 112278"/>
              <a:gd name="connsiteX2" fmla="*/ 987462 w 987462"/>
              <a:gd name="connsiteY2" fmla="*/ 112278 h 112278"/>
              <a:gd name="connsiteX3" fmla="*/ 0 w 987462"/>
              <a:gd name="connsiteY3" fmla="*/ 112278 h 112278"/>
              <a:gd name="connsiteX4" fmla="*/ 0 w 987462"/>
              <a:gd name="connsiteY4" fmla="*/ 0 h 112278"/>
              <a:gd name="connsiteX0" fmla="*/ 0 w 987462"/>
              <a:gd name="connsiteY0" fmla="*/ 0 h 340878"/>
              <a:gd name="connsiteX1" fmla="*/ 987462 w 987462"/>
              <a:gd name="connsiteY1" fmla="*/ 0 h 340878"/>
              <a:gd name="connsiteX2" fmla="*/ 987462 w 987462"/>
              <a:gd name="connsiteY2" fmla="*/ 112278 h 340878"/>
              <a:gd name="connsiteX3" fmla="*/ 5715 w 987462"/>
              <a:gd name="connsiteY3" fmla="*/ 340878 h 340878"/>
              <a:gd name="connsiteX4" fmla="*/ 0 w 987462"/>
              <a:gd name="connsiteY4" fmla="*/ 0 h 340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7462" h="340878">
                <a:moveTo>
                  <a:pt x="0" y="0"/>
                </a:moveTo>
                <a:lnTo>
                  <a:pt x="987462" y="0"/>
                </a:lnTo>
                <a:lnTo>
                  <a:pt x="987462" y="112278"/>
                </a:lnTo>
                <a:lnTo>
                  <a:pt x="5715" y="340878"/>
                </a:lnTo>
                <a:lnTo>
                  <a:pt x="0" y="0"/>
                </a:lnTo>
                <a:close/>
              </a:path>
            </a:pathLst>
          </a:custGeom>
          <a:solidFill>
            <a:srgbClr val="D8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3" name="Tekstvak 32">
            <a:extLst>
              <a:ext uri="{FF2B5EF4-FFF2-40B4-BE49-F238E27FC236}">
                <a16:creationId xmlns:a16="http://schemas.microsoft.com/office/drawing/2014/main" id="{09D5C39C-81F4-4995-ADCA-2AFF6E2C0098}"/>
              </a:ext>
            </a:extLst>
          </p:cNvPr>
          <p:cNvSpPr txBox="1"/>
          <p:nvPr/>
        </p:nvSpPr>
        <p:spPr>
          <a:xfrm>
            <a:off x="598188" y="3225087"/>
            <a:ext cx="2893577" cy="3970318"/>
          </a:xfrm>
          <a:prstGeom prst="rect">
            <a:avLst/>
          </a:prstGeom>
          <a:noFill/>
          <a:ln w="9525" cap="flat" cmpd="sng" algn="ctr">
            <a:solidFill>
              <a:srgbClr val="FFFFFF"/>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lIns="91440" tIns="45720" rIns="91440" bIns="45720" rtlCol="0" anchor="t">
            <a:spAutoFit/>
          </a:bodyPr>
          <a:lstStyle/>
          <a:p>
            <a:r>
              <a:rPr lang="en-US" sz="1400" dirty="0">
                <a:solidFill>
                  <a:schemeClr val="bg1"/>
                </a:solidFill>
                <a:latin typeface="Avenir Next" panose="020B0503020202020204" pitchFamily="34" charset="0"/>
              </a:rPr>
              <a:t>Venti is a product that measures the temperature and air quality in your home. Based on this information, a linked app will tell you when it is best to open your window or door to optimize the temperature and air quality in your home.</a:t>
            </a:r>
            <a:endParaRPr lang="nl-NL" sz="1400" dirty="0">
              <a:solidFill>
                <a:schemeClr val="bg1"/>
              </a:solidFill>
              <a:latin typeface="Avenir Next" panose="020B0503020202020204" pitchFamily="34" charset="0"/>
              <a:ea typeface="Cambria"/>
            </a:endParaRPr>
          </a:p>
          <a:p>
            <a:r>
              <a:rPr lang="en-US" sz="1400" dirty="0">
                <a:solidFill>
                  <a:schemeClr val="bg1"/>
                </a:solidFill>
                <a:latin typeface="Avenir Next" panose="020B0503020202020204" pitchFamily="34" charset="0"/>
              </a:rPr>
              <a:t>A prototype of this product has already been made. It is our task to improve upon this product.</a:t>
            </a:r>
          </a:p>
          <a:p>
            <a:endParaRPr lang="en-US" sz="1400" dirty="0">
              <a:solidFill>
                <a:schemeClr val="bg1"/>
              </a:solidFill>
              <a:latin typeface="Avenir Next" panose="020B0503020202020204" pitchFamily="34" charset="0"/>
              <a:ea typeface="Cambria"/>
            </a:endParaRPr>
          </a:p>
          <a:p>
            <a:r>
              <a:rPr lang="en-US" sz="1400" dirty="0">
                <a:solidFill>
                  <a:schemeClr val="bg1"/>
                </a:solidFill>
                <a:latin typeface="Avenir Next" panose="020B0503020202020204" pitchFamily="34" charset="0"/>
              </a:rPr>
              <a:t>We are also developing a new app that can communicate with the device. In addition to the app, you will also be able to see on the product itself what action you need to take to keep your in-house temperature and air quality optimal.</a:t>
            </a:r>
          </a:p>
        </p:txBody>
      </p:sp>
      <p:grpSp>
        <p:nvGrpSpPr>
          <p:cNvPr id="27" name="Groep 26">
            <a:extLst>
              <a:ext uri="{FF2B5EF4-FFF2-40B4-BE49-F238E27FC236}">
                <a16:creationId xmlns:a16="http://schemas.microsoft.com/office/drawing/2014/main" id="{DEEBC197-3763-6C2A-8BDA-EE82C6FA893B}"/>
              </a:ext>
            </a:extLst>
          </p:cNvPr>
          <p:cNvGrpSpPr/>
          <p:nvPr/>
        </p:nvGrpSpPr>
        <p:grpSpPr>
          <a:xfrm>
            <a:off x="2970553" y="1926742"/>
            <a:ext cx="4537994" cy="8681221"/>
            <a:chOff x="448397" y="-7165332"/>
            <a:chExt cx="5721703" cy="10945664"/>
          </a:xfrm>
        </p:grpSpPr>
        <p:pic>
          <p:nvPicPr>
            <p:cNvPr id="17" name="Afbeelding 16">
              <a:extLst>
                <a:ext uri="{FF2B5EF4-FFF2-40B4-BE49-F238E27FC236}">
                  <a16:creationId xmlns:a16="http://schemas.microsoft.com/office/drawing/2014/main" id="{0A927772-0090-1F27-5503-A99D3F38A132}"/>
                </a:ext>
              </a:extLst>
            </p:cNvPr>
            <p:cNvPicPr>
              <a:picLocks noChangeAspect="1"/>
            </p:cNvPicPr>
            <p:nvPr/>
          </p:nvPicPr>
          <p:blipFill>
            <a:blip r:embed="rId8" cstate="print">
              <a:alphaModFix amt="85000"/>
              <a:extLst>
                <a:ext uri="{BEBA8EAE-BF5A-486C-A8C5-ECC9F3942E4B}">
                  <a14:imgProps xmlns:a14="http://schemas.microsoft.com/office/drawing/2010/main">
                    <a14:imgLayer r:embed="rId9">
                      <a14:imgEffect>
                        <a14:saturation sat="66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rot="431583">
              <a:off x="2460099" y="-7165332"/>
              <a:ext cx="3710001" cy="2784546"/>
            </a:xfrm>
            <a:prstGeom prst="rect">
              <a:avLst/>
            </a:prstGeom>
          </p:spPr>
        </p:pic>
        <p:pic>
          <p:nvPicPr>
            <p:cNvPr id="25" name="Afbeelding 24">
              <a:extLst>
                <a:ext uri="{FF2B5EF4-FFF2-40B4-BE49-F238E27FC236}">
                  <a16:creationId xmlns:a16="http://schemas.microsoft.com/office/drawing/2014/main" id="{4F1719BE-EC8D-1015-5E5E-188C0830AB26}"/>
                </a:ext>
              </a:extLst>
            </p:cNvPr>
            <p:cNvPicPr>
              <a:picLocks noChangeAspect="1"/>
            </p:cNvPicPr>
            <p:nvPr/>
          </p:nvPicPr>
          <p:blipFill rotWithShape="1">
            <a:blip r:embed="rId10" cstate="print">
              <a:alphaModFix amt="85000"/>
              <a:extLst>
                <a:ext uri="{BEBA8EAE-BF5A-486C-A8C5-ECC9F3942E4B}">
                  <a14:imgProps xmlns:a14="http://schemas.microsoft.com/office/drawing/2010/main">
                    <a14:imgLayer r:embed="rId9">
                      <a14:imgEffect>
                        <a14:backgroundRemoval t="12703" b="56881" l="19577" r="49841">
                          <a14:foregroundMark x1="34974" y1="13409" x2="35397" y2="13832"/>
                          <a14:foregroundMark x1="38624" y1="12773" x2="39312" y2="13126"/>
                          <a14:foregroundMark x1="20423" y1="34016" x2="21481" y2="34227"/>
                          <a14:foregroundMark x1="20423" y1="47212" x2="22011" y2="56881"/>
                          <a14:foregroundMark x1="19841" y1="49541" x2="19577" y2="52646"/>
                          <a14:foregroundMark x1="49841" y1="43472" x2="47989" y2="44672"/>
                          <a14:backgroundMark x1="43333" y1="52294" x2="48519" y2="49188"/>
                          <a14:backgroundMark x1="44497" y1="52929" x2="36561" y2="56387"/>
                          <a14:backgroundMark x1="35450" y1="56246" x2="29841" y2="56528"/>
                          <a14:backgroundMark x1="31217" y1="44742" x2="33757" y2="48130"/>
                        </a14:backgroundRemoval>
                      </a14:imgEffect>
                      <a14:imgEffect>
                        <a14:saturation sat="66000"/>
                      </a14:imgEffect>
                      <a14:imgEffect>
                        <a14:brightnessContrast bright="20000" contrast="-20000"/>
                      </a14:imgEffect>
                    </a14:imgLayer>
                  </a14:imgProps>
                </a:ext>
                <a:ext uri="{28A0092B-C50C-407E-A947-70E740481C1C}">
                  <a14:useLocalDpi xmlns:a14="http://schemas.microsoft.com/office/drawing/2010/main" val="0"/>
                </a:ext>
              </a:extLst>
            </a:blip>
            <a:srcRect l="17890" t="8598" r="48861" b="37970"/>
            <a:stretch/>
          </p:blipFill>
          <p:spPr>
            <a:xfrm rot="431583">
              <a:off x="448397" y="2292510"/>
              <a:ext cx="1233546" cy="1487822"/>
            </a:xfrm>
            <a:prstGeom prst="rect">
              <a:avLst/>
            </a:prstGeom>
          </p:spPr>
        </p:pic>
      </p:grpSp>
      <p:sp>
        <p:nvSpPr>
          <p:cNvPr id="3" name="Tekstvak 2">
            <a:extLst>
              <a:ext uri="{FF2B5EF4-FFF2-40B4-BE49-F238E27FC236}">
                <a16:creationId xmlns:a16="http://schemas.microsoft.com/office/drawing/2014/main" id="{F084E9BF-2147-9F5D-AF79-DC1A1FB4AA26}"/>
              </a:ext>
            </a:extLst>
          </p:cNvPr>
          <p:cNvSpPr txBox="1"/>
          <p:nvPr/>
        </p:nvSpPr>
        <p:spPr>
          <a:xfrm>
            <a:off x="4948403" y="3218017"/>
            <a:ext cx="2910841" cy="2492990"/>
          </a:xfrm>
          <a:custGeom>
            <a:avLst/>
            <a:gdLst>
              <a:gd name="connsiteX0" fmla="*/ 0 w 2482011"/>
              <a:gd name="connsiteY0" fmla="*/ 0 h 1384995"/>
              <a:gd name="connsiteX1" fmla="*/ 2482011 w 2482011"/>
              <a:gd name="connsiteY1" fmla="*/ 0 h 1384995"/>
              <a:gd name="connsiteX2" fmla="*/ 2482011 w 2482011"/>
              <a:gd name="connsiteY2" fmla="*/ 1384995 h 1384995"/>
              <a:gd name="connsiteX3" fmla="*/ 0 w 2482011"/>
              <a:gd name="connsiteY3" fmla="*/ 1384995 h 1384995"/>
              <a:gd name="connsiteX4" fmla="*/ 0 w 2482011"/>
              <a:gd name="connsiteY4" fmla="*/ 0 h 1384995"/>
              <a:gd name="connsiteX0" fmla="*/ 0 w 2482011"/>
              <a:gd name="connsiteY0" fmla="*/ 589280 h 1974275"/>
              <a:gd name="connsiteX1" fmla="*/ 2471851 w 2482011"/>
              <a:gd name="connsiteY1" fmla="*/ 0 h 1974275"/>
              <a:gd name="connsiteX2" fmla="*/ 2482011 w 2482011"/>
              <a:gd name="connsiteY2" fmla="*/ 1974275 h 1974275"/>
              <a:gd name="connsiteX3" fmla="*/ 0 w 2482011"/>
              <a:gd name="connsiteY3" fmla="*/ 1974275 h 1974275"/>
              <a:gd name="connsiteX4" fmla="*/ 0 w 2482011"/>
              <a:gd name="connsiteY4" fmla="*/ 589280 h 1974275"/>
              <a:gd name="connsiteX0" fmla="*/ 0 w 2482011"/>
              <a:gd name="connsiteY0" fmla="*/ 589280 h 1974275"/>
              <a:gd name="connsiteX1" fmla="*/ 2471851 w 2482011"/>
              <a:gd name="connsiteY1" fmla="*/ 0 h 1974275"/>
              <a:gd name="connsiteX2" fmla="*/ 2482011 w 2482011"/>
              <a:gd name="connsiteY2" fmla="*/ 1354515 h 1974275"/>
              <a:gd name="connsiteX3" fmla="*/ 0 w 2482011"/>
              <a:gd name="connsiteY3" fmla="*/ 1974275 h 1974275"/>
              <a:gd name="connsiteX4" fmla="*/ 0 w 2482011"/>
              <a:gd name="connsiteY4" fmla="*/ 589280 h 1974275"/>
              <a:gd name="connsiteX0" fmla="*/ 0 w 2482011"/>
              <a:gd name="connsiteY0" fmla="*/ 589280 h 1974275"/>
              <a:gd name="connsiteX1" fmla="*/ 2471851 w 2482011"/>
              <a:gd name="connsiteY1" fmla="*/ 0 h 1974275"/>
              <a:gd name="connsiteX2" fmla="*/ 2482011 w 2482011"/>
              <a:gd name="connsiteY2" fmla="*/ 1967139 h 1974275"/>
              <a:gd name="connsiteX3" fmla="*/ 0 w 2482011"/>
              <a:gd name="connsiteY3" fmla="*/ 1974275 h 1974275"/>
              <a:gd name="connsiteX4" fmla="*/ 0 w 2482011"/>
              <a:gd name="connsiteY4" fmla="*/ 589280 h 1974275"/>
              <a:gd name="connsiteX0" fmla="*/ 0 w 2495074"/>
              <a:gd name="connsiteY0" fmla="*/ 589280 h 1980174"/>
              <a:gd name="connsiteX1" fmla="*/ 2471851 w 2495074"/>
              <a:gd name="connsiteY1" fmla="*/ 0 h 1980174"/>
              <a:gd name="connsiteX2" fmla="*/ 2495074 w 2495074"/>
              <a:gd name="connsiteY2" fmla="*/ 1980174 h 1980174"/>
              <a:gd name="connsiteX3" fmla="*/ 0 w 2495074"/>
              <a:gd name="connsiteY3" fmla="*/ 1974275 h 1980174"/>
              <a:gd name="connsiteX4" fmla="*/ 0 w 2495074"/>
              <a:gd name="connsiteY4" fmla="*/ 589280 h 1980174"/>
              <a:gd name="connsiteX0" fmla="*/ 0 w 2495074"/>
              <a:gd name="connsiteY0" fmla="*/ 589280 h 1980174"/>
              <a:gd name="connsiteX1" fmla="*/ 2471851 w 2495074"/>
              <a:gd name="connsiteY1" fmla="*/ 0 h 1980174"/>
              <a:gd name="connsiteX2" fmla="*/ 2495074 w 2495074"/>
              <a:gd name="connsiteY2" fmla="*/ 1980174 h 1980174"/>
              <a:gd name="connsiteX3" fmla="*/ 0 w 2495074"/>
              <a:gd name="connsiteY3" fmla="*/ 1974275 h 1980174"/>
              <a:gd name="connsiteX4" fmla="*/ 0 w 2495074"/>
              <a:gd name="connsiteY4" fmla="*/ 589280 h 1980174"/>
              <a:gd name="connsiteX0" fmla="*/ 0 w 2495074"/>
              <a:gd name="connsiteY0" fmla="*/ 554694 h 1980174"/>
              <a:gd name="connsiteX1" fmla="*/ 2471851 w 2495074"/>
              <a:gd name="connsiteY1" fmla="*/ 0 h 1980174"/>
              <a:gd name="connsiteX2" fmla="*/ 2495074 w 2495074"/>
              <a:gd name="connsiteY2" fmla="*/ 1980174 h 1980174"/>
              <a:gd name="connsiteX3" fmla="*/ 0 w 2495074"/>
              <a:gd name="connsiteY3" fmla="*/ 1974275 h 1980174"/>
              <a:gd name="connsiteX4" fmla="*/ 0 w 2495074"/>
              <a:gd name="connsiteY4" fmla="*/ 554694 h 198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5074" h="1980174">
                <a:moveTo>
                  <a:pt x="0" y="554694"/>
                </a:moveTo>
                <a:lnTo>
                  <a:pt x="2471851" y="0"/>
                </a:lnTo>
                <a:cubicBezTo>
                  <a:pt x="2475238" y="658092"/>
                  <a:pt x="2491687" y="1322082"/>
                  <a:pt x="2495074" y="1980174"/>
                </a:cubicBezTo>
                <a:lnTo>
                  <a:pt x="0" y="1974275"/>
                </a:lnTo>
                <a:lnTo>
                  <a:pt x="0" y="554694"/>
                </a:lnTo>
                <a:close/>
              </a:path>
            </a:pathLst>
          </a:custGeom>
          <a:solidFill>
            <a:srgbClr val="000000">
              <a:alpha val="60000"/>
            </a:srgbClr>
          </a:solidFill>
          <a:ln>
            <a:noFill/>
          </a:ln>
        </p:spPr>
        <p:style>
          <a:lnRef idx="0">
            <a:scrgbClr r="0" g="0" b="0"/>
          </a:lnRef>
          <a:fillRef idx="0">
            <a:scrgbClr r="0" g="0" b="0"/>
          </a:fillRef>
          <a:effectRef idx="0">
            <a:scrgbClr r="0" g="0" b="0"/>
          </a:effectRef>
          <a:fontRef idx="minor">
            <a:schemeClr val="lt1"/>
          </a:fontRef>
        </p:style>
        <p:txBody>
          <a:bodyPr wrap="square" lIns="91440" tIns="45720" rIns="91440" bIns="45720" rtlCol="0" anchor="t">
            <a:spAutoFit/>
          </a:bodyPr>
          <a:lstStyle/>
          <a:p>
            <a:pPr algn="ctr"/>
            <a:endParaRPr lang="nl-NL" sz="1200" b="1" dirty="0">
              <a:latin typeface="Avenir Next Demi Bold" panose="020B0503020202020204" pitchFamily="34" charset="0"/>
            </a:endParaRPr>
          </a:p>
          <a:p>
            <a:pPr algn="ctr"/>
            <a:endParaRPr lang="nl-NL" sz="1200" b="1" dirty="0">
              <a:latin typeface="Avenir Next Demi Bold" panose="020B0503020202020204" pitchFamily="34" charset="0"/>
            </a:endParaRPr>
          </a:p>
          <a:p>
            <a:pPr algn="ctr"/>
            <a:endParaRPr lang="nl-NL" sz="1200" b="1" dirty="0">
              <a:latin typeface="Avenir Next Demi Bold" panose="020B0503020202020204" pitchFamily="34" charset="0"/>
            </a:endParaRPr>
          </a:p>
          <a:p>
            <a:pPr algn="ctr"/>
            <a:r>
              <a:rPr lang="nl-NL" sz="1200" b="1" dirty="0" err="1">
                <a:latin typeface="Avenir Next Demi Bold" panose="020B0503020202020204" pitchFamily="34" charset="0"/>
              </a:rPr>
              <a:t>Redesign</a:t>
            </a:r>
            <a:r>
              <a:rPr lang="nl-NL" sz="1200" b="1" dirty="0">
                <a:latin typeface="Avenir Next Demi Bold" panose="020B0503020202020204" pitchFamily="34" charset="0"/>
              </a:rPr>
              <a:t>:</a:t>
            </a:r>
          </a:p>
          <a:p>
            <a:pPr marL="285750" indent="-285750">
              <a:buFontTx/>
              <a:buChar char="-"/>
            </a:pPr>
            <a:r>
              <a:rPr lang="nl-NL" sz="1200" dirty="0">
                <a:latin typeface="Avenir Next" panose="020B0503020202020204" pitchFamily="34" charset="0"/>
              </a:rPr>
              <a:t>Different look </a:t>
            </a:r>
          </a:p>
          <a:p>
            <a:pPr marL="285750" indent="-285750">
              <a:buFontTx/>
              <a:buChar char="-"/>
            </a:pPr>
            <a:r>
              <a:rPr lang="nl-NL" sz="1200" dirty="0" err="1">
                <a:latin typeface="Avenir Next" panose="020B0503020202020204" pitchFamily="34" charset="0"/>
              </a:rPr>
              <a:t>Sustainable</a:t>
            </a:r>
            <a:r>
              <a:rPr lang="nl-NL" sz="1200" dirty="0">
                <a:latin typeface="Avenir Next" panose="020B0503020202020204" pitchFamily="34" charset="0"/>
              </a:rPr>
              <a:t> /Circulair </a:t>
            </a:r>
          </a:p>
          <a:p>
            <a:pPr marL="285750" indent="-285750">
              <a:buFontTx/>
              <a:buChar char="-"/>
            </a:pPr>
            <a:r>
              <a:rPr lang="nl-NL" sz="1200" dirty="0">
                <a:latin typeface="Avenir Next" panose="020B0503020202020204" pitchFamily="34" charset="0"/>
              </a:rPr>
              <a:t>HAN </a:t>
            </a:r>
            <a:r>
              <a:rPr lang="nl-NL" sz="1200" dirty="0" err="1">
                <a:latin typeface="Avenir Next" panose="020B0503020202020204" pitchFamily="34" charset="0"/>
              </a:rPr>
              <a:t>indication</a:t>
            </a:r>
            <a:endParaRPr lang="nl-NL" sz="1200" dirty="0">
              <a:latin typeface="Avenir Next" panose="020B0503020202020204" pitchFamily="34" charset="0"/>
            </a:endParaRPr>
          </a:p>
          <a:p>
            <a:pPr marL="285750" indent="-285750">
              <a:buFontTx/>
              <a:buChar char="-"/>
            </a:pPr>
            <a:r>
              <a:rPr lang="nl-NL" sz="1200" dirty="0" err="1">
                <a:latin typeface="Avenir Next" panose="020B0503020202020204" pitchFamily="34" charset="0"/>
              </a:rPr>
              <a:t>Cheaper</a:t>
            </a:r>
            <a:r>
              <a:rPr lang="nl-NL" sz="1200" dirty="0">
                <a:latin typeface="Avenir Next" panose="020B0503020202020204" pitchFamily="34" charset="0"/>
              </a:rPr>
              <a:t> (± €50,-)</a:t>
            </a:r>
          </a:p>
          <a:p>
            <a:pPr marL="285750" indent="-285750">
              <a:buFontTx/>
              <a:buChar char="-"/>
            </a:pPr>
            <a:r>
              <a:rPr lang="nl-NL" sz="1200" dirty="0">
                <a:latin typeface="Avenir Next" panose="020B0503020202020204" pitchFamily="34" charset="0"/>
              </a:rPr>
              <a:t>At </a:t>
            </a:r>
            <a:r>
              <a:rPr lang="nl-NL" sz="1200" dirty="0" err="1">
                <a:latin typeface="Avenir Next" panose="020B0503020202020204" pitchFamily="34" charset="0"/>
              </a:rPr>
              <a:t>least</a:t>
            </a:r>
            <a:r>
              <a:rPr lang="nl-NL" sz="1200" dirty="0">
                <a:latin typeface="Avenir Next" panose="020B0503020202020204" pitchFamily="34" charset="0"/>
              </a:rPr>
              <a:t> 50% smaller </a:t>
            </a:r>
            <a:r>
              <a:rPr lang="nl-NL" sz="1200" dirty="0" err="1">
                <a:latin typeface="Avenir Next" panose="020B0503020202020204" pitchFamily="34" charset="0"/>
              </a:rPr>
              <a:t>than</a:t>
            </a:r>
            <a:r>
              <a:rPr lang="nl-NL" sz="1200" dirty="0">
                <a:latin typeface="Avenir Next" panose="020B0503020202020204" pitchFamily="34" charset="0"/>
              </a:rPr>
              <a:t> first prototype </a:t>
            </a:r>
            <a:endParaRPr lang="nl-NL" sz="1200" dirty="0">
              <a:latin typeface="Avenir Next" panose="020B0503020202020204" pitchFamily="34" charset="0"/>
              <a:ea typeface="Cambria"/>
            </a:endParaRPr>
          </a:p>
          <a:p>
            <a:pPr marL="285750" indent="-285750">
              <a:buFontTx/>
              <a:buChar char="-"/>
            </a:pPr>
            <a:r>
              <a:rPr lang="nl-NL" sz="1200" dirty="0">
                <a:latin typeface="Avenir Next" panose="020B0503020202020204" pitchFamily="34" charset="0"/>
              </a:rPr>
              <a:t>Hardware </a:t>
            </a:r>
            <a:r>
              <a:rPr lang="nl-NL" sz="1200" dirty="0" err="1">
                <a:latin typeface="Avenir Next" panose="020B0503020202020204" pitchFamily="34" charset="0"/>
              </a:rPr>
              <a:t>optimalisation</a:t>
            </a:r>
            <a:endParaRPr lang="nl-NL" sz="1200" dirty="0">
              <a:latin typeface="Avenir Next" panose="020B0503020202020204" pitchFamily="34" charset="0"/>
            </a:endParaRPr>
          </a:p>
          <a:p>
            <a:endParaRPr lang="nl-NL" sz="1200" dirty="0">
              <a:latin typeface="Avenir Next" panose="020B0503020202020204" pitchFamily="34" charset="0"/>
            </a:endParaRPr>
          </a:p>
          <a:p>
            <a:endParaRPr lang="nl-NL" sz="1200" dirty="0">
              <a:latin typeface="Avenir Next" panose="020B0503020202020204" pitchFamily="34" charset="0"/>
            </a:endParaRPr>
          </a:p>
        </p:txBody>
      </p:sp>
      <p:sp>
        <p:nvSpPr>
          <p:cNvPr id="19" name="Rechthoek 18">
            <a:extLst>
              <a:ext uri="{FF2B5EF4-FFF2-40B4-BE49-F238E27FC236}">
                <a16:creationId xmlns:a16="http://schemas.microsoft.com/office/drawing/2014/main" id="{77D01CE0-8038-419B-BA9C-313D7418BD81}"/>
              </a:ext>
            </a:extLst>
          </p:cNvPr>
          <p:cNvSpPr/>
          <p:nvPr/>
        </p:nvSpPr>
        <p:spPr>
          <a:xfrm>
            <a:off x="-3463" y="8908511"/>
            <a:ext cx="7843595" cy="12207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 name="Afbeelding 6" descr="Afbeelding met tekst&#10;&#10;Automatisch gegenereerde beschrijving">
            <a:extLst>
              <a:ext uri="{FF2B5EF4-FFF2-40B4-BE49-F238E27FC236}">
                <a16:creationId xmlns:a16="http://schemas.microsoft.com/office/drawing/2014/main" id="{DFAC4717-3E31-A71B-B6BD-AB7495E5E89A}"/>
              </a:ext>
            </a:extLst>
          </p:cNvPr>
          <p:cNvPicPr>
            <a:picLocks noChangeAspect="1"/>
          </p:cNvPicPr>
          <p:nvPr/>
        </p:nvPicPr>
        <p:blipFill rotWithShape="1">
          <a:blip r:embed="rId11"/>
          <a:srcRect t="16475"/>
          <a:stretch/>
        </p:blipFill>
        <p:spPr>
          <a:xfrm>
            <a:off x="4690902" y="9118484"/>
            <a:ext cx="2966235" cy="936525"/>
          </a:xfrm>
          <a:prstGeom prst="rect">
            <a:avLst/>
          </a:prstGeom>
        </p:spPr>
      </p:pic>
      <p:pic>
        <p:nvPicPr>
          <p:cNvPr id="2" name="Afbeelding 4" descr="Afbeelding met tekst&#10;&#10;Automatisch gegenereerde beschrijving">
            <a:extLst>
              <a:ext uri="{FF2B5EF4-FFF2-40B4-BE49-F238E27FC236}">
                <a16:creationId xmlns:a16="http://schemas.microsoft.com/office/drawing/2014/main" id="{53E00759-4016-F278-B676-6CA5B0F4E021}"/>
              </a:ext>
            </a:extLst>
          </p:cNvPr>
          <p:cNvPicPr>
            <a:picLocks noChangeAspect="1"/>
          </p:cNvPicPr>
          <p:nvPr/>
        </p:nvPicPr>
        <p:blipFill>
          <a:blip r:embed="rId12"/>
          <a:stretch>
            <a:fillRect/>
          </a:stretch>
        </p:blipFill>
        <p:spPr>
          <a:xfrm>
            <a:off x="3293242" y="9003441"/>
            <a:ext cx="1185916" cy="996583"/>
          </a:xfrm>
          <a:prstGeom prst="rect">
            <a:avLst/>
          </a:prstGeom>
        </p:spPr>
      </p:pic>
      <p:grpSp>
        <p:nvGrpSpPr>
          <p:cNvPr id="22" name="Groep 21">
            <a:extLst>
              <a:ext uri="{FF2B5EF4-FFF2-40B4-BE49-F238E27FC236}">
                <a16:creationId xmlns:a16="http://schemas.microsoft.com/office/drawing/2014/main" id="{1B708FA4-9A1F-B653-FE62-2FCE6CF3287C}"/>
              </a:ext>
            </a:extLst>
          </p:cNvPr>
          <p:cNvGrpSpPr/>
          <p:nvPr/>
        </p:nvGrpSpPr>
        <p:grpSpPr>
          <a:xfrm>
            <a:off x="9937" y="9150833"/>
            <a:ext cx="3171864" cy="564074"/>
            <a:chOff x="-3825" y="9582420"/>
            <a:chExt cx="3171864" cy="564074"/>
          </a:xfrm>
        </p:grpSpPr>
        <p:sp>
          <p:nvSpPr>
            <p:cNvPr id="4" name="Tekstvak 3">
              <a:extLst>
                <a:ext uri="{FF2B5EF4-FFF2-40B4-BE49-F238E27FC236}">
                  <a16:creationId xmlns:a16="http://schemas.microsoft.com/office/drawing/2014/main" id="{B4A62BE2-3099-38A5-0AD7-7922AD6B7903}"/>
                </a:ext>
              </a:extLst>
            </p:cNvPr>
            <p:cNvSpPr txBox="1"/>
            <p:nvPr/>
          </p:nvSpPr>
          <p:spPr>
            <a:xfrm>
              <a:off x="3262" y="9582420"/>
              <a:ext cx="316477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nl" b="1" cap="all" spc="300" dirty="0">
                  <a:solidFill>
                    <a:srgbClr val="E50056"/>
                  </a:solidFill>
                  <a:latin typeface="Avenir Next LT Pro" panose="020B0504020202020204" pitchFamily="34" charset="0"/>
                  <a:ea typeface="+mn-lt"/>
                  <a:cs typeface="+mn-lt"/>
                </a:rPr>
                <a:t>HAN </a:t>
              </a:r>
              <a:r>
                <a:rPr lang="nl" b="1" cap="all" spc="300" dirty="0" err="1">
                  <a:solidFill>
                    <a:srgbClr val="E50056"/>
                  </a:solidFill>
                  <a:latin typeface="Avenir Next LT Pro" panose="020B0504020202020204" pitchFamily="34" charset="0"/>
                  <a:ea typeface="+mn-lt"/>
                  <a:cs typeface="+mn-lt"/>
                </a:rPr>
                <a:t>Powerlab</a:t>
              </a:r>
              <a:r>
                <a:rPr lang="nl-NL" spc="300" dirty="0">
                  <a:solidFill>
                    <a:srgbClr val="E50056"/>
                  </a:solidFill>
                  <a:latin typeface="Avenir Next LT Pro" panose="020B0504020202020204" pitchFamily="34" charset="0"/>
                  <a:ea typeface="+mn-lt"/>
                  <a:cs typeface="+mn-lt"/>
                </a:rPr>
                <a:t> </a:t>
              </a:r>
              <a:endParaRPr lang="nl-NL" spc="300" dirty="0">
                <a:solidFill>
                  <a:srgbClr val="E50056"/>
                </a:solidFill>
                <a:latin typeface="Avenir Next LT Pro" panose="020B0504020202020204" pitchFamily="34" charset="0"/>
              </a:endParaRPr>
            </a:p>
          </p:txBody>
        </p:sp>
        <p:sp>
          <p:nvSpPr>
            <p:cNvPr id="8" name="Tekstvak 7">
              <a:extLst>
                <a:ext uri="{FF2B5EF4-FFF2-40B4-BE49-F238E27FC236}">
                  <a16:creationId xmlns:a16="http://schemas.microsoft.com/office/drawing/2014/main" id="{4E37B187-4F92-5CD8-08F1-3E8E83A4CE5E}"/>
                </a:ext>
              </a:extLst>
            </p:cNvPr>
            <p:cNvSpPr txBox="1"/>
            <p:nvPr/>
          </p:nvSpPr>
          <p:spPr>
            <a:xfrm>
              <a:off x="-3825" y="9838717"/>
              <a:ext cx="3157691"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nl-NL" sz="1400" spc="-100" dirty="0" err="1">
                  <a:latin typeface="Avenir Next LT Pro" panose="020B0504020202020204" pitchFamily="34" charset="0"/>
                  <a:ea typeface="Cambria"/>
                </a:rPr>
                <a:t>Hybrid</a:t>
              </a:r>
              <a:r>
                <a:rPr lang="nl-NL" sz="1400" spc="-100" dirty="0">
                  <a:latin typeface="Avenir Next LT Pro" panose="020B0504020202020204" pitchFamily="34" charset="0"/>
                  <a:ea typeface="Cambria"/>
                </a:rPr>
                <a:t> Learning Environment</a:t>
              </a:r>
              <a:endParaRPr lang="nl-NL" sz="1400" spc="-100" dirty="0">
                <a:latin typeface="Avenir Next LT Pro" panose="020B0504020202020204" pitchFamily="34" charset="0"/>
              </a:endParaRPr>
            </a:p>
          </p:txBody>
        </p:sp>
      </p:grpSp>
      <p:sp>
        <p:nvSpPr>
          <p:cNvPr id="11" name="Tekstvak 10">
            <a:extLst>
              <a:ext uri="{FF2B5EF4-FFF2-40B4-BE49-F238E27FC236}">
                <a16:creationId xmlns:a16="http://schemas.microsoft.com/office/drawing/2014/main" id="{683304D7-551A-24C4-056F-25000DD548E0}"/>
              </a:ext>
            </a:extLst>
          </p:cNvPr>
          <p:cNvSpPr txBox="1"/>
          <p:nvPr/>
        </p:nvSpPr>
        <p:spPr>
          <a:xfrm rot="20606780">
            <a:off x="5695430" y="2566488"/>
            <a:ext cx="1410134" cy="323165"/>
          </a:xfrm>
          <a:prstGeom prst="rect">
            <a:avLst/>
          </a:prstGeom>
          <a:noFill/>
        </p:spPr>
        <p:txBody>
          <a:bodyPr wrap="square" rtlCol="0">
            <a:spAutoFit/>
          </a:bodyPr>
          <a:lstStyle/>
          <a:p>
            <a:pPr algn="ctr"/>
            <a:r>
              <a:rPr lang="nl-NL" sz="1500" b="1" dirty="0">
                <a:latin typeface="Avenir Next Demi Bold" panose="020B0503020202020204" pitchFamily="34" charset="0"/>
              </a:rPr>
              <a:t>Old design:</a:t>
            </a:r>
          </a:p>
        </p:txBody>
      </p:sp>
      <p:grpSp>
        <p:nvGrpSpPr>
          <p:cNvPr id="24" name="Groep 23">
            <a:extLst>
              <a:ext uri="{FF2B5EF4-FFF2-40B4-BE49-F238E27FC236}">
                <a16:creationId xmlns:a16="http://schemas.microsoft.com/office/drawing/2014/main" id="{2DA8626A-F627-625A-BD7C-76863417AFF6}"/>
              </a:ext>
            </a:extLst>
          </p:cNvPr>
          <p:cNvGrpSpPr/>
          <p:nvPr/>
        </p:nvGrpSpPr>
        <p:grpSpPr>
          <a:xfrm>
            <a:off x="4948403" y="5615262"/>
            <a:ext cx="2938347" cy="1904082"/>
            <a:chOff x="1727629" y="2484002"/>
            <a:chExt cx="1597717" cy="2046457"/>
          </a:xfrm>
        </p:grpSpPr>
        <p:sp>
          <p:nvSpPr>
            <p:cNvPr id="15" name="Tekstvak 14">
              <a:extLst>
                <a:ext uri="{FF2B5EF4-FFF2-40B4-BE49-F238E27FC236}">
                  <a16:creationId xmlns:a16="http://schemas.microsoft.com/office/drawing/2014/main" id="{B7E9AE9D-916B-4788-6D8E-110AE9703F18}"/>
                </a:ext>
              </a:extLst>
            </p:cNvPr>
            <p:cNvSpPr txBox="1"/>
            <p:nvPr/>
          </p:nvSpPr>
          <p:spPr>
            <a:xfrm>
              <a:off x="1727629" y="2860951"/>
              <a:ext cx="1597717" cy="1321347"/>
            </a:xfrm>
            <a:prstGeom prst="rect">
              <a:avLst/>
            </a:prstGeom>
            <a:solidFill>
              <a:srgbClr val="000000">
                <a:alpha val="60000"/>
              </a:srgbClr>
            </a:solidFill>
            <a:ln>
              <a:noFill/>
            </a:ln>
          </p:spPr>
          <p:style>
            <a:lnRef idx="0">
              <a:scrgbClr r="0" g="0" b="0"/>
            </a:lnRef>
            <a:fillRef idx="0">
              <a:scrgbClr r="0" g="0" b="0"/>
            </a:fillRef>
            <a:effectRef idx="0">
              <a:scrgbClr r="0" g="0" b="0"/>
            </a:effectRef>
            <a:fontRef idx="minor">
              <a:schemeClr val="dk1"/>
            </a:fontRef>
          </p:style>
          <p:txBody>
            <a:bodyPr wrap="square" lIns="91440" tIns="45720" rIns="91440" bIns="45720" rtlCol="0" anchor="t">
              <a:spAutoFit/>
            </a:bodyPr>
            <a:lstStyle/>
            <a:p>
              <a:pPr algn="ctr"/>
              <a:r>
                <a:rPr lang="nl-NL" sz="1200" b="1" dirty="0" err="1">
                  <a:solidFill>
                    <a:schemeClr val="bg1"/>
                  </a:solidFill>
                  <a:latin typeface="Avenir Next"/>
                </a:rPr>
                <a:t>Venti</a:t>
              </a:r>
              <a:r>
                <a:rPr lang="nl-NL" sz="1200" b="1" dirty="0">
                  <a:solidFill>
                    <a:schemeClr val="bg1"/>
                  </a:solidFill>
                  <a:latin typeface="Avenir Next"/>
                </a:rPr>
                <a:t> </a:t>
              </a:r>
              <a:r>
                <a:rPr lang="nl-NL" sz="1200" b="1" dirty="0" err="1">
                  <a:solidFill>
                    <a:schemeClr val="bg1"/>
                  </a:solidFill>
                  <a:latin typeface="Avenir Next"/>
                </a:rPr>
                <a:t>measures</a:t>
              </a:r>
              <a:r>
                <a:rPr lang="nl-NL" sz="1200" b="1" dirty="0">
                  <a:solidFill>
                    <a:schemeClr val="bg1"/>
                  </a:solidFill>
                  <a:latin typeface="Avenir Next"/>
                </a:rPr>
                <a:t>:</a:t>
              </a:r>
            </a:p>
            <a:p>
              <a:pPr marL="285750" indent="-285750">
                <a:buFontTx/>
                <a:buChar char="-"/>
              </a:pPr>
              <a:r>
                <a:rPr lang="nl-NL" sz="1200" dirty="0" err="1">
                  <a:solidFill>
                    <a:schemeClr val="bg1"/>
                  </a:solidFill>
                  <a:latin typeface="Avenir Next"/>
                </a:rPr>
                <a:t>Humidity</a:t>
              </a:r>
              <a:endParaRPr lang="nl-NL" sz="1200" dirty="0">
                <a:solidFill>
                  <a:schemeClr val="bg1"/>
                </a:solidFill>
                <a:latin typeface="Avenir Next"/>
              </a:endParaRPr>
            </a:p>
            <a:p>
              <a:pPr marL="285750" indent="-285750">
                <a:buFontTx/>
                <a:buChar char="-"/>
              </a:pPr>
              <a:r>
                <a:rPr lang="nl-NL" sz="1200" dirty="0" err="1">
                  <a:solidFill>
                    <a:schemeClr val="bg1"/>
                  </a:solidFill>
                  <a:latin typeface="Avenir Next"/>
                </a:rPr>
                <a:t>Temperature</a:t>
              </a:r>
              <a:endParaRPr lang="nl-NL" sz="1200" dirty="0">
                <a:solidFill>
                  <a:schemeClr val="bg1"/>
                </a:solidFill>
                <a:latin typeface="Avenir Next"/>
              </a:endParaRPr>
            </a:p>
            <a:p>
              <a:pPr marL="285750" indent="-285750">
                <a:buFontTx/>
                <a:buChar char="-"/>
              </a:pPr>
              <a:r>
                <a:rPr lang="nl-NL" sz="1200" dirty="0">
                  <a:solidFill>
                    <a:schemeClr val="bg1"/>
                  </a:solidFill>
                  <a:latin typeface="Avenir Next"/>
                </a:rPr>
                <a:t>CO2 level</a:t>
              </a:r>
            </a:p>
            <a:p>
              <a:pPr marL="285750" indent="-285750">
                <a:buFontTx/>
                <a:buChar char="-"/>
              </a:pPr>
              <a:r>
                <a:rPr lang="nl-NL" sz="1200" dirty="0" err="1">
                  <a:solidFill>
                    <a:schemeClr val="bg1"/>
                  </a:solidFill>
                  <a:latin typeface="Avenir Next"/>
                </a:rPr>
                <a:t>Particulate</a:t>
              </a:r>
              <a:r>
                <a:rPr lang="nl-NL" sz="1200" dirty="0">
                  <a:solidFill>
                    <a:schemeClr val="bg1"/>
                  </a:solidFill>
                  <a:latin typeface="Avenir Next"/>
                </a:rPr>
                <a:t> matter</a:t>
              </a:r>
            </a:p>
            <a:p>
              <a:pPr marL="285750" indent="-285750">
                <a:buFontTx/>
                <a:buChar char="-"/>
              </a:pPr>
              <a:endParaRPr lang="nl-NL" sz="1200" dirty="0">
                <a:solidFill>
                  <a:schemeClr val="bg1"/>
                </a:solidFill>
                <a:latin typeface="Avenir Next"/>
              </a:endParaRPr>
            </a:p>
          </p:txBody>
        </p:sp>
        <p:pic>
          <p:nvPicPr>
            <p:cNvPr id="18" name="Afbeelding 17">
              <a:extLst>
                <a:ext uri="{FF2B5EF4-FFF2-40B4-BE49-F238E27FC236}">
                  <a16:creationId xmlns:a16="http://schemas.microsoft.com/office/drawing/2014/main" id="{D59EB39B-AEEF-478C-2719-4B0C5E06D693}"/>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l="6439" t="36730" r="7173" b="36730"/>
            <a:stretch/>
          </p:blipFill>
          <p:spPr>
            <a:xfrm rot="16200000">
              <a:off x="1996047" y="3385181"/>
              <a:ext cx="2046457" cy="244100"/>
            </a:xfrm>
            <a:prstGeom prst="rect">
              <a:avLst/>
            </a:prstGeom>
          </p:spPr>
        </p:pic>
      </p:grpSp>
    </p:spTree>
    <p:extLst>
      <p:ext uri="{BB962C8B-B14F-4D97-AF65-F5344CB8AC3E}">
        <p14:creationId xmlns:p14="http://schemas.microsoft.com/office/powerpoint/2010/main" val="3477767768"/>
      </p:ext>
    </p:extLst>
  </p:cSld>
  <p:clrMapOvr>
    <a:masterClrMapping/>
  </p:clrMapOvr>
</p:sld>
</file>

<file path=ppt/theme/theme1.xml><?xml version="1.0" encoding="utf-8"?>
<a:theme xmlns:a="http://schemas.openxmlformats.org/drawingml/2006/main" name="Business_Card_Left_Aligned">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Business_Cards_Left_Aligned">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ntoor">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Business_Cards_Left_Aligned">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ntoor">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Business_Cards_Left_Aligned">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ntoor">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03FB4329365E4184B7CCB5E7A84754" ma:contentTypeVersion="10" ma:contentTypeDescription="Create a new document." ma:contentTypeScope="" ma:versionID="9480c89de723917b9d6d80ab91e1c7d6">
  <xsd:schema xmlns:xsd="http://www.w3.org/2001/XMLSchema" xmlns:xs="http://www.w3.org/2001/XMLSchema" xmlns:p="http://schemas.microsoft.com/office/2006/metadata/properties" xmlns:ns2="ed06b188-dcc2-4549-a990-8e13515af668" targetNamespace="http://schemas.microsoft.com/office/2006/metadata/properties" ma:root="true" ma:fieldsID="025d2627e662a20fd18aa6b41f62e47d" ns2:_="">
    <xsd:import namespace="ed06b188-dcc2-4549-a990-8e13515af668"/>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06b188-dcc2-4549-a990-8e13515af6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6aa0a0a-ab1b-4084-9454-0fab04725976" ma:termSetId="09814cd3-568e-fe90-9814-8d621ff8fb84" ma:anchorId="fba54fb3-c3e1-fe81-a776-ca4b69148c4d" ma:open="true" ma:isKeyword="false">
      <xsd:complexType>
        <xsd:sequence>
          <xsd:element ref="pc:Terms" minOccurs="0" maxOccurs="1"/>
        </xsd:sequence>
      </xsd:complex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d06b188-dcc2-4549-a990-8e13515af66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0BBCA30-022B-414D-A2BE-04DA07D242CA}"/>
</file>

<file path=customXml/itemProps2.xml><?xml version="1.0" encoding="utf-8"?>
<ds:datastoreItem xmlns:ds="http://schemas.openxmlformats.org/officeDocument/2006/customXml" ds:itemID="{B5D395E5-BACA-4CEA-B612-6502F1B04969}">
  <ds:schemaRefs>
    <ds:schemaRef ds:uri="http://schemas.microsoft.com/sharepoint/v3/contenttype/forms"/>
  </ds:schemaRefs>
</ds:datastoreItem>
</file>

<file path=customXml/itemProps3.xml><?xml version="1.0" encoding="utf-8"?>
<ds:datastoreItem xmlns:ds="http://schemas.openxmlformats.org/officeDocument/2006/customXml" ds:itemID="{07AF8FDC-D475-422A-BB51-D81074235375}">
  <ds:schemaRefs>
    <ds:schemaRef ds:uri="http://www.w3.org/XML/1998/namespace"/>
    <ds:schemaRef ds:uri="http://purl.org/dc/dcmitype/"/>
    <ds:schemaRef ds:uri="http://schemas.microsoft.com/office/2006/documentManagement/types"/>
    <ds:schemaRef ds:uri="http://schemas.microsoft.com/office/2006/metadata/properties"/>
    <ds:schemaRef ds:uri="http://schemas.microsoft.com/office/infopath/2007/PartnerControls"/>
    <ds:schemaRef ds:uri="http://purl.org/dc/elements/1.1/"/>
    <ds:schemaRef ds:uri="http://purl.org/dc/terms/"/>
    <ds:schemaRef ds:uri="ed06b188-dcc2-4549-a990-8e13515af668"/>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0</TotalTime>
  <Words>156</Words>
  <Application>Microsoft Office PowerPoint</Application>
  <PresentationFormat>Aangepast</PresentationFormat>
  <Paragraphs>23</Paragraphs>
  <Slides>1</Slides>
  <Notes>1</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Business_Card_Left_Aligned</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
  <cp:keywords/>
  <cp:lastModifiedBy/>
  <cp:revision>128</cp:revision>
  <dcterms:created xsi:type="dcterms:W3CDTF">2017-06-17T14:35:17Z</dcterms:created>
  <dcterms:modified xsi:type="dcterms:W3CDTF">2023-05-23T20:11:12Z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TC028952689991</vt:lpwstr>
  </property>
  <property fmtid="{D5CDD505-2E9C-101B-9397-08002B2CF9AE}" pid="3" name="ContentTypeId">
    <vt:lpwstr>0x010100CD03FB4329365E4184B7CCB5E7A84754</vt:lpwstr>
  </property>
  <property fmtid="{D5CDD505-2E9C-101B-9397-08002B2CF9AE}" pid="4" name="Order">
    <vt:r8>3200</vt:r8>
  </property>
  <property fmtid="{D5CDD505-2E9C-101B-9397-08002B2CF9AE}" pid="5" name="xd_Signature">
    <vt:bool>false</vt:bool>
  </property>
  <property fmtid="{D5CDD505-2E9C-101B-9397-08002B2CF9AE}" pid="6" name="xd_ProgID">
    <vt:lpwstr/>
  </property>
  <property fmtid="{D5CDD505-2E9C-101B-9397-08002B2CF9AE}" pid="7" name="_ExtendedDescription">
    <vt:lpwstr/>
  </property>
  <property fmtid="{D5CDD505-2E9C-101B-9397-08002B2CF9AE}" pid="8" name="TriggerFlowInfo">
    <vt:lpwstr/>
  </property>
  <property fmtid="{D5CDD505-2E9C-101B-9397-08002B2CF9AE}" pid="9" name="ComplianceAssetId">
    <vt:lpwstr/>
  </property>
  <property fmtid="{D5CDD505-2E9C-101B-9397-08002B2CF9AE}" pid="10" name="TemplateUrl">
    <vt:lpwstr/>
  </property>
  <property fmtid="{D5CDD505-2E9C-101B-9397-08002B2CF9AE}" pid="11" name="MediaServiceImageTags">
    <vt:lpwstr/>
  </property>
</Properties>
</file>