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Lst>
  <p:notesMasterIdLst>
    <p:notesMasterId r:id="rId59"/>
  </p:notesMasterIdLst>
  <p:sldIdLst>
    <p:sldId id="302" r:id="rId5"/>
    <p:sldId id="600" r:id="rId6"/>
    <p:sldId id="481" r:id="rId7"/>
    <p:sldId id="601" r:id="rId8"/>
    <p:sldId id="528" r:id="rId9"/>
    <p:sldId id="487" r:id="rId10"/>
    <p:sldId id="533" r:id="rId11"/>
    <p:sldId id="534" r:id="rId12"/>
    <p:sldId id="578" r:id="rId13"/>
    <p:sldId id="613" r:id="rId14"/>
    <p:sldId id="502" r:id="rId15"/>
    <p:sldId id="625" r:id="rId16"/>
    <p:sldId id="259" r:id="rId17"/>
    <p:sldId id="537" r:id="rId18"/>
    <p:sldId id="579" r:id="rId19"/>
    <p:sldId id="475" r:id="rId20"/>
    <p:sldId id="535" r:id="rId21"/>
    <p:sldId id="599" r:id="rId22"/>
    <p:sldId id="491" r:id="rId23"/>
    <p:sldId id="274" r:id="rId24"/>
    <p:sldId id="477" r:id="rId25"/>
    <p:sldId id="262" r:id="rId26"/>
    <p:sldId id="626" r:id="rId27"/>
    <p:sldId id="619" r:id="rId28"/>
    <p:sldId id="618" r:id="rId29"/>
    <p:sldId id="616" r:id="rId30"/>
    <p:sldId id="589" r:id="rId31"/>
    <p:sldId id="617" r:id="rId32"/>
    <p:sldId id="591" r:id="rId33"/>
    <p:sldId id="586" r:id="rId34"/>
    <p:sldId id="624" r:id="rId35"/>
    <p:sldId id="603" r:id="rId36"/>
    <p:sldId id="478" r:id="rId37"/>
    <p:sldId id="479" r:id="rId38"/>
    <p:sldId id="604" r:id="rId39"/>
    <p:sldId id="605" r:id="rId40"/>
    <p:sldId id="606" r:id="rId41"/>
    <p:sldId id="607" r:id="rId42"/>
    <p:sldId id="608" r:id="rId43"/>
    <p:sldId id="621" r:id="rId44"/>
    <p:sldId id="597" r:id="rId45"/>
    <p:sldId id="471" r:id="rId46"/>
    <p:sldId id="610" r:id="rId47"/>
    <p:sldId id="611" r:id="rId48"/>
    <p:sldId id="612" r:id="rId49"/>
    <p:sldId id="622" r:id="rId50"/>
    <p:sldId id="490" r:id="rId51"/>
    <p:sldId id="496" r:id="rId52"/>
    <p:sldId id="499" r:id="rId53"/>
    <p:sldId id="590" r:id="rId54"/>
    <p:sldId id="505" r:id="rId55"/>
    <p:sldId id="529" r:id="rId56"/>
    <p:sldId id="609" r:id="rId57"/>
    <p:sldId id="620" r:id="rId5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9CE"/>
    <a:srgbClr val="BFDBEF"/>
    <a:srgbClr val="E4D8ED"/>
    <a:srgbClr val="FFB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6C5659-7013-4370-A3A1-D89C986B27A4}" v="28" dt="2023-11-17T12:23:06.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8132" autoAdjust="0"/>
  </p:normalViewPr>
  <p:slideViewPr>
    <p:cSldViewPr snapToGrid="0">
      <p:cViewPr varScale="1">
        <p:scale>
          <a:sx n="72" d="100"/>
          <a:sy n="72" d="100"/>
        </p:scale>
        <p:origin x="169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y Stokhof" userId="9e19e3ec-6da0-44f5-99fb-5b9d958686d1" providerId="ADAL" clId="{9D6C5659-7013-4370-A3A1-D89C986B27A4}"/>
    <pc:docChg chg="undo custSel delSld modSld">
      <pc:chgData name="Harry Stokhof" userId="9e19e3ec-6da0-44f5-99fb-5b9d958686d1" providerId="ADAL" clId="{9D6C5659-7013-4370-A3A1-D89C986B27A4}" dt="2023-11-17T12:25:27.909" v="115" actId="207"/>
      <pc:docMkLst>
        <pc:docMk/>
      </pc:docMkLst>
      <pc:sldChg chg="modSp mod">
        <pc:chgData name="Harry Stokhof" userId="9e19e3ec-6da0-44f5-99fb-5b9d958686d1" providerId="ADAL" clId="{9D6C5659-7013-4370-A3A1-D89C986B27A4}" dt="2023-11-17T12:25:00.869" v="113" actId="207"/>
        <pc:sldMkLst>
          <pc:docMk/>
          <pc:sldMk cId="1748723572" sldId="589"/>
        </pc:sldMkLst>
        <pc:spChg chg="mod">
          <ac:chgData name="Harry Stokhof" userId="9e19e3ec-6da0-44f5-99fb-5b9d958686d1" providerId="ADAL" clId="{9D6C5659-7013-4370-A3A1-D89C986B27A4}" dt="2023-11-17T12:25:00.869" v="113" actId="207"/>
          <ac:spMkLst>
            <pc:docMk/>
            <pc:sldMk cId="1748723572" sldId="589"/>
            <ac:spMk id="44" creationId="{F7BE9E79-9680-481C-A1DB-DF003C703B3E}"/>
          </ac:spMkLst>
        </pc:spChg>
      </pc:sldChg>
      <pc:sldChg chg="modSp mod">
        <pc:chgData name="Harry Stokhof" userId="9e19e3ec-6da0-44f5-99fb-5b9d958686d1" providerId="ADAL" clId="{9D6C5659-7013-4370-A3A1-D89C986B27A4}" dt="2023-11-17T12:25:27.909" v="115" actId="207"/>
        <pc:sldMkLst>
          <pc:docMk/>
          <pc:sldMk cId="743657361" sldId="591"/>
        </pc:sldMkLst>
        <pc:spChg chg="mod">
          <ac:chgData name="Harry Stokhof" userId="9e19e3ec-6da0-44f5-99fb-5b9d958686d1" providerId="ADAL" clId="{9D6C5659-7013-4370-A3A1-D89C986B27A4}" dt="2023-11-17T12:25:27.909" v="115" actId="207"/>
          <ac:spMkLst>
            <pc:docMk/>
            <pc:sldMk cId="743657361" sldId="591"/>
            <ac:spMk id="28" creationId="{604D20D5-7FA3-47F8-82FD-DC6376D21635}"/>
          </ac:spMkLst>
        </pc:spChg>
      </pc:sldChg>
      <pc:sldChg chg="addSp modSp mod">
        <pc:chgData name="Harry Stokhof" userId="9e19e3ec-6da0-44f5-99fb-5b9d958686d1" providerId="ADAL" clId="{9D6C5659-7013-4370-A3A1-D89C986B27A4}" dt="2023-11-17T12:24:34.003" v="111" actId="207"/>
        <pc:sldMkLst>
          <pc:docMk/>
          <pc:sldMk cId="601933351" sldId="616"/>
        </pc:sldMkLst>
        <pc:spChg chg="add mod">
          <ac:chgData name="Harry Stokhof" userId="9e19e3ec-6da0-44f5-99fb-5b9d958686d1" providerId="ADAL" clId="{9D6C5659-7013-4370-A3A1-D89C986B27A4}" dt="2023-11-17T12:24:10.003" v="109" actId="1076"/>
          <ac:spMkLst>
            <pc:docMk/>
            <pc:sldMk cId="601933351" sldId="616"/>
            <ac:spMk id="6" creationId="{2DA117CA-4730-3E35-F79D-73B12D766653}"/>
          </ac:spMkLst>
        </pc:spChg>
        <pc:spChg chg="add mod">
          <ac:chgData name="Harry Stokhof" userId="9e19e3ec-6da0-44f5-99fb-5b9d958686d1" providerId="ADAL" clId="{9D6C5659-7013-4370-A3A1-D89C986B27A4}" dt="2023-11-17T12:24:07.602" v="108" actId="1076"/>
          <ac:spMkLst>
            <pc:docMk/>
            <pc:sldMk cId="601933351" sldId="616"/>
            <ac:spMk id="8" creationId="{E80A3655-7057-8D86-48D6-ABF076BDFDBE}"/>
          </ac:spMkLst>
        </pc:spChg>
        <pc:spChg chg="add mod">
          <ac:chgData name="Harry Stokhof" userId="9e19e3ec-6da0-44f5-99fb-5b9d958686d1" providerId="ADAL" clId="{9D6C5659-7013-4370-A3A1-D89C986B27A4}" dt="2023-11-17T12:24:01.090" v="106" actId="1076"/>
          <ac:spMkLst>
            <pc:docMk/>
            <pc:sldMk cId="601933351" sldId="616"/>
            <ac:spMk id="10" creationId="{10FE5FD0-AFD3-0391-F3AC-21D95C4A5ED3}"/>
          </ac:spMkLst>
        </pc:spChg>
        <pc:spChg chg="mod">
          <ac:chgData name="Harry Stokhof" userId="9e19e3ec-6da0-44f5-99fb-5b9d958686d1" providerId="ADAL" clId="{9D6C5659-7013-4370-A3A1-D89C986B27A4}" dt="2023-11-17T12:24:34.003" v="111" actId="207"/>
          <ac:spMkLst>
            <pc:docMk/>
            <pc:sldMk cId="601933351" sldId="616"/>
            <ac:spMk id="27" creationId="{7FDE38A9-7B21-47CC-922B-98AB74C2CCBD}"/>
          </ac:spMkLst>
        </pc:spChg>
        <pc:spChg chg="add mod">
          <ac:chgData name="Harry Stokhof" userId="9e19e3ec-6da0-44f5-99fb-5b9d958686d1" providerId="ADAL" clId="{9D6C5659-7013-4370-A3A1-D89C986B27A4}" dt="2023-11-17T12:23:56.186" v="105" actId="1076"/>
          <ac:spMkLst>
            <pc:docMk/>
            <pc:sldMk cId="601933351" sldId="616"/>
            <ac:spMk id="31" creationId="{D5741D14-520A-2222-C8A1-4F3A12648F7A}"/>
          </ac:spMkLst>
        </pc:spChg>
        <pc:picChg chg="mod">
          <ac:chgData name="Harry Stokhof" userId="9e19e3ec-6da0-44f5-99fb-5b9d958686d1" providerId="ADAL" clId="{9D6C5659-7013-4370-A3A1-D89C986B27A4}" dt="2023-11-17T12:22:47.703" v="86" actId="1076"/>
          <ac:picMkLst>
            <pc:docMk/>
            <pc:sldMk cId="601933351" sldId="616"/>
            <ac:picMk id="4" creationId="{7FA46529-2993-4974-9418-0C1961E395A8}"/>
          </ac:picMkLst>
        </pc:picChg>
        <pc:picChg chg="mod">
          <ac:chgData name="Harry Stokhof" userId="9e19e3ec-6da0-44f5-99fb-5b9d958686d1" providerId="ADAL" clId="{9D6C5659-7013-4370-A3A1-D89C986B27A4}" dt="2023-11-17T12:23:21.976" v="94" actId="1076"/>
          <ac:picMkLst>
            <pc:docMk/>
            <pc:sldMk cId="601933351" sldId="616"/>
            <ac:picMk id="28" creationId="{32CE4AE0-22A9-4A75-B461-CA3BFFDECC47}"/>
          </ac:picMkLst>
        </pc:picChg>
        <pc:picChg chg="mod">
          <ac:chgData name="Harry Stokhof" userId="9e19e3ec-6da0-44f5-99fb-5b9d958686d1" providerId="ADAL" clId="{9D6C5659-7013-4370-A3A1-D89C986B27A4}" dt="2023-11-17T12:23:26.881" v="96" actId="1076"/>
          <ac:picMkLst>
            <pc:docMk/>
            <pc:sldMk cId="601933351" sldId="616"/>
            <ac:picMk id="29" creationId="{EE740C59-E76D-4C83-A598-866D2455B419}"/>
          </ac:picMkLst>
        </pc:picChg>
        <pc:picChg chg="mod">
          <ac:chgData name="Harry Stokhof" userId="9e19e3ec-6da0-44f5-99fb-5b9d958686d1" providerId="ADAL" clId="{9D6C5659-7013-4370-A3A1-D89C986B27A4}" dt="2023-11-17T12:23:41.001" v="100" actId="1076"/>
          <ac:picMkLst>
            <pc:docMk/>
            <pc:sldMk cId="601933351" sldId="616"/>
            <ac:picMk id="30" creationId="{FBA81144-233A-4207-8ED7-1CA6743757E3}"/>
          </ac:picMkLst>
        </pc:picChg>
        <pc:picChg chg="mod">
          <ac:chgData name="Harry Stokhof" userId="9e19e3ec-6da0-44f5-99fb-5b9d958686d1" providerId="ADAL" clId="{9D6C5659-7013-4370-A3A1-D89C986B27A4}" dt="2023-11-17T12:23:53.146" v="104" actId="14100"/>
          <ac:picMkLst>
            <pc:docMk/>
            <pc:sldMk cId="601933351" sldId="616"/>
            <ac:picMk id="32" creationId="{FC5F6763-E946-4EBE-9BA8-7F17900B4469}"/>
          </ac:picMkLst>
        </pc:picChg>
      </pc:sldChg>
      <pc:sldChg chg="modSp mod">
        <pc:chgData name="Harry Stokhof" userId="9e19e3ec-6da0-44f5-99fb-5b9d958686d1" providerId="ADAL" clId="{9D6C5659-7013-4370-A3A1-D89C986B27A4}" dt="2023-11-17T12:25:10.364" v="114" actId="207"/>
        <pc:sldMkLst>
          <pc:docMk/>
          <pc:sldMk cId="3372830356" sldId="617"/>
        </pc:sldMkLst>
        <pc:spChg chg="mod">
          <ac:chgData name="Harry Stokhof" userId="9e19e3ec-6da0-44f5-99fb-5b9d958686d1" providerId="ADAL" clId="{9D6C5659-7013-4370-A3A1-D89C986B27A4}" dt="2023-11-17T12:25:10.364" v="114" actId="207"/>
          <ac:spMkLst>
            <pc:docMk/>
            <pc:sldMk cId="3372830356" sldId="617"/>
            <ac:spMk id="39" creationId="{5F4EC14D-16BF-4DAB-B179-E378038854CC}"/>
          </ac:spMkLst>
        </pc:spChg>
      </pc:sldChg>
      <pc:sldChg chg="del">
        <pc:chgData name="Harry Stokhof" userId="9e19e3ec-6da0-44f5-99fb-5b9d958686d1" providerId="ADAL" clId="{9D6C5659-7013-4370-A3A1-D89C986B27A4}" dt="2023-11-17T12:24:40.677" v="112" actId="47"/>
        <pc:sldMkLst>
          <pc:docMk/>
          <pc:sldMk cId="484510975" sldId="623"/>
        </pc:sldMkLst>
      </pc:sldChg>
      <pc:sldChg chg="addSp modSp mod modAnim">
        <pc:chgData name="Harry Stokhof" userId="9e19e3ec-6da0-44f5-99fb-5b9d958686d1" providerId="ADAL" clId="{9D6C5659-7013-4370-A3A1-D89C986B27A4}" dt="2023-11-17T12:18:31.754" v="53"/>
        <pc:sldMkLst>
          <pc:docMk/>
          <pc:sldMk cId="3965528878" sldId="625"/>
        </pc:sldMkLst>
        <pc:spChg chg="mod ord">
          <ac:chgData name="Harry Stokhof" userId="9e19e3ec-6da0-44f5-99fb-5b9d958686d1" providerId="ADAL" clId="{9D6C5659-7013-4370-A3A1-D89C986B27A4}" dt="2023-11-17T12:16:46.342" v="37" actId="164"/>
          <ac:spMkLst>
            <pc:docMk/>
            <pc:sldMk cId="3965528878" sldId="625"/>
            <ac:spMk id="4" creationId="{F670160B-E056-46C5-B0ED-772D2E7CFA3F}"/>
          </ac:spMkLst>
        </pc:spChg>
        <pc:spChg chg="mod">
          <ac:chgData name="Harry Stokhof" userId="9e19e3ec-6da0-44f5-99fb-5b9d958686d1" providerId="ADAL" clId="{9D6C5659-7013-4370-A3A1-D89C986B27A4}" dt="2023-11-17T12:16:56.614" v="38" actId="164"/>
          <ac:spMkLst>
            <pc:docMk/>
            <pc:sldMk cId="3965528878" sldId="625"/>
            <ac:spMk id="10" creationId="{0CE7BFEA-EC41-43DD-BBDD-D30ED7CAD0F2}"/>
          </ac:spMkLst>
        </pc:spChg>
        <pc:spChg chg="mod ord">
          <ac:chgData name="Harry Stokhof" userId="9e19e3ec-6da0-44f5-99fb-5b9d958686d1" providerId="ADAL" clId="{9D6C5659-7013-4370-A3A1-D89C986B27A4}" dt="2023-11-17T12:17:42.327" v="45" actId="164"/>
          <ac:spMkLst>
            <pc:docMk/>
            <pc:sldMk cId="3965528878" sldId="625"/>
            <ac:spMk id="11" creationId="{9034ED52-30C5-4F4B-A90A-E0F456C0F328}"/>
          </ac:spMkLst>
        </pc:spChg>
        <pc:spChg chg="mod ord">
          <ac:chgData name="Harry Stokhof" userId="9e19e3ec-6da0-44f5-99fb-5b9d958686d1" providerId="ADAL" clId="{9D6C5659-7013-4370-A3A1-D89C986B27A4}" dt="2023-11-17T12:17:48.080" v="46" actId="164"/>
          <ac:spMkLst>
            <pc:docMk/>
            <pc:sldMk cId="3965528878" sldId="625"/>
            <ac:spMk id="15" creationId="{19954247-5C3E-07F7-F950-FC01DE3C2417}"/>
          </ac:spMkLst>
        </pc:spChg>
        <pc:spChg chg="mod ord">
          <ac:chgData name="Harry Stokhof" userId="9e19e3ec-6da0-44f5-99fb-5b9d958686d1" providerId="ADAL" clId="{9D6C5659-7013-4370-A3A1-D89C986B27A4}" dt="2023-11-17T12:17:42.327" v="45" actId="164"/>
          <ac:spMkLst>
            <pc:docMk/>
            <pc:sldMk cId="3965528878" sldId="625"/>
            <ac:spMk id="17" creationId="{3C954DEB-F54B-4C38-8FC9-CF9A726DDCF6}"/>
          </ac:spMkLst>
        </pc:spChg>
        <pc:spChg chg="mod">
          <ac:chgData name="Harry Stokhof" userId="9e19e3ec-6da0-44f5-99fb-5b9d958686d1" providerId="ADAL" clId="{9D6C5659-7013-4370-A3A1-D89C986B27A4}" dt="2023-11-17T12:16:56.614" v="38" actId="164"/>
          <ac:spMkLst>
            <pc:docMk/>
            <pc:sldMk cId="3965528878" sldId="625"/>
            <ac:spMk id="18" creationId="{AADBFDBE-D3F8-4332-4FDE-514B29D6DC3B}"/>
          </ac:spMkLst>
        </pc:spChg>
        <pc:spChg chg="mod ord">
          <ac:chgData name="Harry Stokhof" userId="9e19e3ec-6da0-44f5-99fb-5b9d958686d1" providerId="ADAL" clId="{9D6C5659-7013-4370-A3A1-D89C986B27A4}" dt="2023-11-17T12:16:46.342" v="37" actId="164"/>
          <ac:spMkLst>
            <pc:docMk/>
            <pc:sldMk cId="3965528878" sldId="625"/>
            <ac:spMk id="19" creationId="{1D5EC5EB-335D-B50C-0A75-AD316880A1CC}"/>
          </ac:spMkLst>
        </pc:spChg>
        <pc:spChg chg="mod">
          <ac:chgData name="Harry Stokhof" userId="9e19e3ec-6da0-44f5-99fb-5b9d958686d1" providerId="ADAL" clId="{9D6C5659-7013-4370-A3A1-D89C986B27A4}" dt="2023-11-17T12:17:48.080" v="46" actId="164"/>
          <ac:spMkLst>
            <pc:docMk/>
            <pc:sldMk cId="3965528878" sldId="625"/>
            <ac:spMk id="20" creationId="{B4A5679D-5ADE-8C21-B9B6-CFCC8A0E039A}"/>
          </ac:spMkLst>
        </pc:spChg>
        <pc:grpChg chg="add mod">
          <ac:chgData name="Harry Stokhof" userId="9e19e3ec-6da0-44f5-99fb-5b9d958686d1" providerId="ADAL" clId="{9D6C5659-7013-4370-A3A1-D89C986B27A4}" dt="2023-11-17T12:16:46.342" v="37" actId="164"/>
          <ac:grpSpMkLst>
            <pc:docMk/>
            <pc:sldMk cId="3965528878" sldId="625"/>
            <ac:grpSpMk id="2" creationId="{AE1B6364-E81F-D9D1-912C-175F479F7464}"/>
          </ac:grpSpMkLst>
        </pc:grpChg>
        <pc:grpChg chg="add mod">
          <ac:chgData name="Harry Stokhof" userId="9e19e3ec-6da0-44f5-99fb-5b9d958686d1" providerId="ADAL" clId="{9D6C5659-7013-4370-A3A1-D89C986B27A4}" dt="2023-11-17T12:16:56.614" v="38" actId="164"/>
          <ac:grpSpMkLst>
            <pc:docMk/>
            <pc:sldMk cId="3965528878" sldId="625"/>
            <ac:grpSpMk id="5" creationId="{D68BDE4F-CDFD-E865-3C75-5F5B7B28BA83}"/>
          </ac:grpSpMkLst>
        </pc:grpChg>
        <pc:grpChg chg="add mod">
          <ac:chgData name="Harry Stokhof" userId="9e19e3ec-6da0-44f5-99fb-5b9d958686d1" providerId="ADAL" clId="{9D6C5659-7013-4370-A3A1-D89C986B27A4}" dt="2023-11-17T12:17:42.327" v="45" actId="164"/>
          <ac:grpSpMkLst>
            <pc:docMk/>
            <pc:sldMk cId="3965528878" sldId="625"/>
            <ac:grpSpMk id="16" creationId="{85CD5A0D-DA08-5F24-198A-797F1257C7A4}"/>
          </ac:grpSpMkLst>
        </pc:grpChg>
        <pc:grpChg chg="add mod ord">
          <ac:chgData name="Harry Stokhof" userId="9e19e3ec-6da0-44f5-99fb-5b9d958686d1" providerId="ADAL" clId="{9D6C5659-7013-4370-A3A1-D89C986B27A4}" dt="2023-11-17T12:17:57.089" v="47" actId="167"/>
          <ac:grpSpMkLst>
            <pc:docMk/>
            <pc:sldMk cId="3965528878" sldId="625"/>
            <ac:grpSpMk id="21" creationId="{306FD7D0-2881-5F11-1C38-A177CFF767EB}"/>
          </ac:grpSpMkLst>
        </pc:grpChg>
        <pc:picChg chg="mod">
          <ac:chgData name="Harry Stokhof" userId="9e19e3ec-6da0-44f5-99fb-5b9d958686d1" providerId="ADAL" clId="{9D6C5659-7013-4370-A3A1-D89C986B27A4}" dt="2023-11-17T12:13:51.230" v="10" actId="1076"/>
          <ac:picMkLst>
            <pc:docMk/>
            <pc:sldMk cId="3965528878" sldId="625"/>
            <ac:picMk id="3" creationId="{FA2B1905-DD4D-4947-919C-15134784C2AE}"/>
          </ac:picMkLst>
        </pc:picChg>
        <pc:picChg chg="mod">
          <ac:chgData name="Harry Stokhof" userId="9e19e3ec-6da0-44f5-99fb-5b9d958686d1" providerId="ADAL" clId="{9D6C5659-7013-4370-A3A1-D89C986B27A4}" dt="2023-11-17T12:15:22.379" v="27" actId="1076"/>
          <ac:picMkLst>
            <pc:docMk/>
            <pc:sldMk cId="3965528878" sldId="625"/>
            <ac:picMk id="6" creationId="{2B92AC81-1727-468F-9F5D-A09BF77243FF}"/>
          </ac:picMkLst>
        </pc:picChg>
        <pc:picChg chg="mod">
          <ac:chgData name="Harry Stokhof" userId="9e19e3ec-6da0-44f5-99fb-5b9d958686d1" providerId="ADAL" clId="{9D6C5659-7013-4370-A3A1-D89C986B27A4}" dt="2023-11-17T12:13:56.487" v="12" actId="14100"/>
          <ac:picMkLst>
            <pc:docMk/>
            <pc:sldMk cId="3965528878" sldId="625"/>
            <ac:picMk id="8" creationId="{8A5DED48-BDDB-416E-B963-72D62054CCF1}"/>
          </ac:picMkLst>
        </pc:picChg>
        <pc:picChg chg="mod">
          <ac:chgData name="Harry Stokhof" userId="9e19e3ec-6da0-44f5-99fb-5b9d958686d1" providerId="ADAL" clId="{9D6C5659-7013-4370-A3A1-D89C986B27A4}" dt="2023-11-17T12:13:47.013" v="8" actId="1076"/>
          <ac:picMkLst>
            <pc:docMk/>
            <pc:sldMk cId="3965528878" sldId="625"/>
            <ac:picMk id="9" creationId="{A1317A79-1CD3-47F0-BFA1-59E13B160E1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C53EB2-FD6B-4836-9C81-6BB1FD1AC76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B1D98FC-C75A-4918-A282-C44BD158D094}">
      <dgm:prSet/>
      <dgm:spPr/>
      <dgm:t>
        <a:bodyPr/>
        <a:lstStyle/>
        <a:p>
          <a:r>
            <a:rPr lang="nl-NL" dirty="0"/>
            <a:t>Context: question-</a:t>
          </a:r>
          <a:r>
            <a:rPr lang="nl-NL" dirty="0" err="1"/>
            <a:t>driven</a:t>
          </a:r>
          <a:r>
            <a:rPr lang="nl-NL" dirty="0"/>
            <a:t> </a:t>
          </a:r>
          <a:r>
            <a:rPr lang="nl-NL" dirty="0" err="1"/>
            <a:t>learning</a:t>
          </a:r>
          <a:endParaRPr lang="en-US" dirty="0"/>
        </a:p>
      </dgm:t>
    </dgm:pt>
    <dgm:pt modelId="{B0935614-9BB3-49B6-96B5-AC7916CB76D1}" type="parTrans" cxnId="{7E7246E2-6459-4A10-AA65-172B25A3A99D}">
      <dgm:prSet/>
      <dgm:spPr/>
      <dgm:t>
        <a:bodyPr/>
        <a:lstStyle/>
        <a:p>
          <a:endParaRPr lang="en-US"/>
        </a:p>
      </dgm:t>
    </dgm:pt>
    <dgm:pt modelId="{7E2B56EB-77E1-4801-9DD3-5CC2B83A0D79}" type="sibTrans" cxnId="{7E7246E2-6459-4A10-AA65-172B25A3A99D}">
      <dgm:prSet/>
      <dgm:spPr/>
      <dgm:t>
        <a:bodyPr/>
        <a:lstStyle/>
        <a:p>
          <a:endParaRPr lang="en-US"/>
        </a:p>
      </dgm:t>
    </dgm:pt>
    <dgm:pt modelId="{9B9A912E-338E-4CD8-AA4C-2DC167E790CC}">
      <dgm:prSet/>
      <dgm:spPr/>
      <dgm:t>
        <a:bodyPr/>
        <a:lstStyle/>
        <a:p>
          <a:r>
            <a:rPr lang="nl-NL" dirty="0"/>
            <a:t>Brief report on </a:t>
          </a:r>
          <a:r>
            <a:rPr lang="nl-NL" dirty="0" err="1"/>
            <a:t>findings</a:t>
          </a:r>
          <a:r>
            <a:rPr lang="nl-NL" dirty="0"/>
            <a:t> of design-</a:t>
          </a:r>
          <a:r>
            <a:rPr lang="nl-NL" dirty="0" err="1"/>
            <a:t>based</a:t>
          </a:r>
          <a:r>
            <a:rPr lang="nl-NL" dirty="0"/>
            <a:t> research</a:t>
          </a:r>
          <a:endParaRPr lang="en-US" dirty="0"/>
        </a:p>
      </dgm:t>
    </dgm:pt>
    <dgm:pt modelId="{BDA4ACBB-7E71-4299-B57D-A3F40DB9F374}" type="parTrans" cxnId="{EBF4A269-5F8F-4711-816D-8BF595BC9D00}">
      <dgm:prSet/>
      <dgm:spPr/>
      <dgm:t>
        <a:bodyPr/>
        <a:lstStyle/>
        <a:p>
          <a:endParaRPr lang="en-US"/>
        </a:p>
      </dgm:t>
    </dgm:pt>
    <dgm:pt modelId="{D1CB916D-6390-4E97-B4B2-1952B349C20B}" type="sibTrans" cxnId="{EBF4A269-5F8F-4711-816D-8BF595BC9D00}">
      <dgm:prSet/>
      <dgm:spPr/>
      <dgm:t>
        <a:bodyPr/>
        <a:lstStyle/>
        <a:p>
          <a:endParaRPr lang="en-US"/>
        </a:p>
      </dgm:t>
    </dgm:pt>
    <dgm:pt modelId="{38146804-790D-4AF8-A890-7C00D3E0455F}">
      <dgm:prSet/>
      <dgm:spPr/>
      <dgm:t>
        <a:bodyPr/>
        <a:lstStyle/>
        <a:p>
          <a:r>
            <a:rPr lang="en-US" dirty="0"/>
            <a:t>Emerging challenge: question literacy </a:t>
          </a:r>
        </a:p>
      </dgm:t>
    </dgm:pt>
    <dgm:pt modelId="{EAE92C3F-BCBB-4613-8709-FEDDA19B54D6}" type="parTrans" cxnId="{15F03966-0A20-4257-81E5-FC0ABD299AB7}">
      <dgm:prSet/>
      <dgm:spPr/>
      <dgm:t>
        <a:bodyPr/>
        <a:lstStyle/>
        <a:p>
          <a:endParaRPr lang="nl-NL"/>
        </a:p>
      </dgm:t>
    </dgm:pt>
    <dgm:pt modelId="{E6836EB0-37C7-4236-8509-7E42B4966889}" type="sibTrans" cxnId="{15F03966-0A20-4257-81E5-FC0ABD299AB7}">
      <dgm:prSet/>
      <dgm:spPr/>
      <dgm:t>
        <a:bodyPr/>
        <a:lstStyle/>
        <a:p>
          <a:endParaRPr lang="nl-NL"/>
        </a:p>
      </dgm:t>
    </dgm:pt>
    <dgm:pt modelId="{49B14C0B-D6D4-4BD7-8155-3B948F328F97}">
      <dgm:prSet/>
      <dgm:spPr/>
      <dgm:t>
        <a:bodyPr/>
        <a:lstStyle/>
        <a:p>
          <a:r>
            <a:rPr lang="nl-NL" dirty="0"/>
            <a:t>Hands-on </a:t>
          </a:r>
          <a:r>
            <a:rPr lang="nl-NL" dirty="0" err="1"/>
            <a:t>experience</a:t>
          </a:r>
          <a:endParaRPr lang="en-US" dirty="0"/>
        </a:p>
      </dgm:t>
    </dgm:pt>
    <dgm:pt modelId="{5961835F-F302-4A79-A25D-BC60555B7278}" type="parTrans" cxnId="{CFA2671C-9B6B-4623-9BFA-FCAF00622513}">
      <dgm:prSet/>
      <dgm:spPr/>
      <dgm:t>
        <a:bodyPr/>
        <a:lstStyle/>
        <a:p>
          <a:endParaRPr lang="nl-NL"/>
        </a:p>
      </dgm:t>
    </dgm:pt>
    <dgm:pt modelId="{E935C434-E5C1-47F1-89B3-3103EB1854C2}" type="sibTrans" cxnId="{CFA2671C-9B6B-4623-9BFA-FCAF00622513}">
      <dgm:prSet/>
      <dgm:spPr/>
      <dgm:t>
        <a:bodyPr/>
        <a:lstStyle/>
        <a:p>
          <a:endParaRPr lang="nl-NL"/>
        </a:p>
      </dgm:t>
    </dgm:pt>
    <dgm:pt modelId="{8889C4BC-6502-4F66-90B4-46F7F34062B9}">
      <dgm:prSet/>
      <dgm:spPr/>
      <dgm:t>
        <a:bodyPr/>
        <a:lstStyle/>
        <a:p>
          <a:r>
            <a:rPr lang="en-US" dirty="0"/>
            <a:t>Potential solution: </a:t>
          </a:r>
          <a:r>
            <a:rPr lang="nl-NL" dirty="0" err="1"/>
            <a:t>hypothetical</a:t>
          </a:r>
          <a:r>
            <a:rPr lang="nl-NL" dirty="0"/>
            <a:t> question </a:t>
          </a:r>
          <a:r>
            <a:rPr lang="nl-NL" dirty="0" err="1"/>
            <a:t>learning</a:t>
          </a:r>
          <a:r>
            <a:rPr lang="nl-NL" dirty="0"/>
            <a:t> </a:t>
          </a:r>
          <a:r>
            <a:rPr lang="nl-NL" dirty="0" err="1"/>
            <a:t>trajectories</a:t>
          </a:r>
          <a:endParaRPr lang="en-US" dirty="0"/>
        </a:p>
      </dgm:t>
    </dgm:pt>
    <dgm:pt modelId="{D287F08C-9709-411F-9249-C66A3C9D40B0}" type="parTrans" cxnId="{A316CE21-EA50-41D1-AB5D-C6BD72FD235A}">
      <dgm:prSet/>
      <dgm:spPr/>
      <dgm:t>
        <a:bodyPr/>
        <a:lstStyle/>
        <a:p>
          <a:endParaRPr lang="nl-NL"/>
        </a:p>
      </dgm:t>
    </dgm:pt>
    <dgm:pt modelId="{3C3C4083-2386-4E59-8217-0E3F75A22A1B}" type="sibTrans" cxnId="{A316CE21-EA50-41D1-AB5D-C6BD72FD235A}">
      <dgm:prSet/>
      <dgm:spPr/>
      <dgm:t>
        <a:bodyPr/>
        <a:lstStyle/>
        <a:p>
          <a:endParaRPr lang="nl-NL"/>
        </a:p>
      </dgm:t>
    </dgm:pt>
    <dgm:pt modelId="{D242A57E-005A-4F7D-8FCB-447CE89738DB}" type="pres">
      <dgm:prSet presAssocID="{29C53EB2-FD6B-4836-9C81-6BB1FD1AC76D}" presName="linear" presStyleCnt="0">
        <dgm:presLayoutVars>
          <dgm:animLvl val="lvl"/>
          <dgm:resizeHandles val="exact"/>
        </dgm:presLayoutVars>
      </dgm:prSet>
      <dgm:spPr/>
    </dgm:pt>
    <dgm:pt modelId="{757FC55B-3DF1-4869-839C-00C84AB423F5}" type="pres">
      <dgm:prSet presAssocID="{DB1D98FC-C75A-4918-A282-C44BD158D094}" presName="parentText" presStyleLbl="node1" presStyleIdx="0" presStyleCnt="5">
        <dgm:presLayoutVars>
          <dgm:chMax val="0"/>
          <dgm:bulletEnabled val="1"/>
        </dgm:presLayoutVars>
      </dgm:prSet>
      <dgm:spPr/>
    </dgm:pt>
    <dgm:pt modelId="{6F210A7D-8C04-485F-AA99-FCD6FF44722B}" type="pres">
      <dgm:prSet presAssocID="{7E2B56EB-77E1-4801-9DD3-5CC2B83A0D79}" presName="spacer" presStyleCnt="0"/>
      <dgm:spPr/>
    </dgm:pt>
    <dgm:pt modelId="{C777FE34-5F5C-4F85-8639-021A4214954B}" type="pres">
      <dgm:prSet presAssocID="{38146804-790D-4AF8-A890-7C00D3E0455F}" presName="parentText" presStyleLbl="node1" presStyleIdx="1" presStyleCnt="5">
        <dgm:presLayoutVars>
          <dgm:chMax val="0"/>
          <dgm:bulletEnabled val="1"/>
        </dgm:presLayoutVars>
      </dgm:prSet>
      <dgm:spPr/>
    </dgm:pt>
    <dgm:pt modelId="{F60B889F-F916-49DD-88D9-8C761482CFF2}" type="pres">
      <dgm:prSet presAssocID="{E6836EB0-37C7-4236-8509-7E42B4966889}" presName="spacer" presStyleCnt="0"/>
      <dgm:spPr/>
    </dgm:pt>
    <dgm:pt modelId="{8872AA41-4CFF-454E-BDAB-61799F03F96E}" type="pres">
      <dgm:prSet presAssocID="{8889C4BC-6502-4F66-90B4-46F7F34062B9}" presName="parentText" presStyleLbl="node1" presStyleIdx="2" presStyleCnt="5">
        <dgm:presLayoutVars>
          <dgm:chMax val="0"/>
          <dgm:bulletEnabled val="1"/>
        </dgm:presLayoutVars>
      </dgm:prSet>
      <dgm:spPr/>
    </dgm:pt>
    <dgm:pt modelId="{566CBA26-DD05-4A13-9144-2BBF089571A8}" type="pres">
      <dgm:prSet presAssocID="{3C3C4083-2386-4E59-8217-0E3F75A22A1B}" presName="spacer" presStyleCnt="0"/>
      <dgm:spPr/>
    </dgm:pt>
    <dgm:pt modelId="{67D31522-FDBB-485A-9C38-66AEB6544405}" type="pres">
      <dgm:prSet presAssocID="{49B14C0B-D6D4-4BD7-8155-3B948F328F97}" presName="parentText" presStyleLbl="node1" presStyleIdx="3" presStyleCnt="5">
        <dgm:presLayoutVars>
          <dgm:chMax val="0"/>
          <dgm:bulletEnabled val="1"/>
        </dgm:presLayoutVars>
      </dgm:prSet>
      <dgm:spPr/>
    </dgm:pt>
    <dgm:pt modelId="{9EB303AB-FB22-4065-8BB6-7A7A696CE656}" type="pres">
      <dgm:prSet presAssocID="{E935C434-E5C1-47F1-89B3-3103EB1854C2}" presName="spacer" presStyleCnt="0"/>
      <dgm:spPr/>
    </dgm:pt>
    <dgm:pt modelId="{5C6DB40A-F034-4B2E-8B48-B5AA30B7C159}" type="pres">
      <dgm:prSet presAssocID="{9B9A912E-338E-4CD8-AA4C-2DC167E790CC}" presName="parentText" presStyleLbl="node1" presStyleIdx="4" presStyleCnt="5">
        <dgm:presLayoutVars>
          <dgm:chMax val="0"/>
          <dgm:bulletEnabled val="1"/>
        </dgm:presLayoutVars>
      </dgm:prSet>
      <dgm:spPr/>
    </dgm:pt>
  </dgm:ptLst>
  <dgm:cxnLst>
    <dgm:cxn modelId="{D48C4909-BB21-482B-A00F-ECC966D106CD}" type="presOf" srcId="{9B9A912E-338E-4CD8-AA4C-2DC167E790CC}" destId="{5C6DB40A-F034-4B2E-8B48-B5AA30B7C159}" srcOrd="0" destOrd="0" presId="urn:microsoft.com/office/officeart/2005/8/layout/vList2"/>
    <dgm:cxn modelId="{F9055F17-3DAD-4288-9C64-9892D234F927}" type="presOf" srcId="{38146804-790D-4AF8-A890-7C00D3E0455F}" destId="{C777FE34-5F5C-4F85-8639-021A4214954B}" srcOrd="0" destOrd="0" presId="urn:microsoft.com/office/officeart/2005/8/layout/vList2"/>
    <dgm:cxn modelId="{CFA2671C-9B6B-4623-9BFA-FCAF00622513}" srcId="{29C53EB2-FD6B-4836-9C81-6BB1FD1AC76D}" destId="{49B14C0B-D6D4-4BD7-8155-3B948F328F97}" srcOrd="3" destOrd="0" parTransId="{5961835F-F302-4A79-A25D-BC60555B7278}" sibTransId="{E935C434-E5C1-47F1-89B3-3103EB1854C2}"/>
    <dgm:cxn modelId="{A316CE21-EA50-41D1-AB5D-C6BD72FD235A}" srcId="{29C53EB2-FD6B-4836-9C81-6BB1FD1AC76D}" destId="{8889C4BC-6502-4F66-90B4-46F7F34062B9}" srcOrd="2" destOrd="0" parTransId="{D287F08C-9709-411F-9249-C66A3C9D40B0}" sibTransId="{3C3C4083-2386-4E59-8217-0E3F75A22A1B}"/>
    <dgm:cxn modelId="{9C1D3534-1382-4BAD-A23C-6FCD96FE4B18}" type="presOf" srcId="{8889C4BC-6502-4F66-90B4-46F7F34062B9}" destId="{8872AA41-4CFF-454E-BDAB-61799F03F96E}" srcOrd="0" destOrd="0" presId="urn:microsoft.com/office/officeart/2005/8/layout/vList2"/>
    <dgm:cxn modelId="{F2AA895E-2712-4B30-B94F-4FF66C50BD9A}" type="presOf" srcId="{DB1D98FC-C75A-4918-A282-C44BD158D094}" destId="{757FC55B-3DF1-4869-839C-00C84AB423F5}" srcOrd="0" destOrd="0" presId="urn:microsoft.com/office/officeart/2005/8/layout/vList2"/>
    <dgm:cxn modelId="{15F03966-0A20-4257-81E5-FC0ABD299AB7}" srcId="{29C53EB2-FD6B-4836-9C81-6BB1FD1AC76D}" destId="{38146804-790D-4AF8-A890-7C00D3E0455F}" srcOrd="1" destOrd="0" parTransId="{EAE92C3F-BCBB-4613-8709-FEDDA19B54D6}" sibTransId="{E6836EB0-37C7-4236-8509-7E42B4966889}"/>
    <dgm:cxn modelId="{FE7B3F66-EFCF-441D-8E01-1CBB0E3E1005}" type="presOf" srcId="{49B14C0B-D6D4-4BD7-8155-3B948F328F97}" destId="{67D31522-FDBB-485A-9C38-66AEB6544405}" srcOrd="0" destOrd="0" presId="urn:microsoft.com/office/officeart/2005/8/layout/vList2"/>
    <dgm:cxn modelId="{EBF4A269-5F8F-4711-816D-8BF595BC9D00}" srcId="{29C53EB2-FD6B-4836-9C81-6BB1FD1AC76D}" destId="{9B9A912E-338E-4CD8-AA4C-2DC167E790CC}" srcOrd="4" destOrd="0" parTransId="{BDA4ACBB-7E71-4299-B57D-A3F40DB9F374}" sibTransId="{D1CB916D-6390-4E97-B4B2-1952B349C20B}"/>
    <dgm:cxn modelId="{7E7246E2-6459-4A10-AA65-172B25A3A99D}" srcId="{29C53EB2-FD6B-4836-9C81-6BB1FD1AC76D}" destId="{DB1D98FC-C75A-4918-A282-C44BD158D094}" srcOrd="0" destOrd="0" parTransId="{B0935614-9BB3-49B6-96B5-AC7916CB76D1}" sibTransId="{7E2B56EB-77E1-4801-9DD3-5CC2B83A0D79}"/>
    <dgm:cxn modelId="{493BFDF6-1161-420F-9034-6522D0EE98D7}" type="presOf" srcId="{29C53EB2-FD6B-4836-9C81-6BB1FD1AC76D}" destId="{D242A57E-005A-4F7D-8FCB-447CE89738DB}" srcOrd="0" destOrd="0" presId="urn:microsoft.com/office/officeart/2005/8/layout/vList2"/>
    <dgm:cxn modelId="{C242B590-A660-4ACB-BC5D-80D117B641BB}" type="presParOf" srcId="{D242A57E-005A-4F7D-8FCB-447CE89738DB}" destId="{757FC55B-3DF1-4869-839C-00C84AB423F5}" srcOrd="0" destOrd="0" presId="urn:microsoft.com/office/officeart/2005/8/layout/vList2"/>
    <dgm:cxn modelId="{BD88C5D9-0ABD-4D31-8846-D388A69C4222}" type="presParOf" srcId="{D242A57E-005A-4F7D-8FCB-447CE89738DB}" destId="{6F210A7D-8C04-485F-AA99-FCD6FF44722B}" srcOrd="1" destOrd="0" presId="urn:microsoft.com/office/officeart/2005/8/layout/vList2"/>
    <dgm:cxn modelId="{657C18EC-74BD-42D1-9E80-1E10AF73EEE8}" type="presParOf" srcId="{D242A57E-005A-4F7D-8FCB-447CE89738DB}" destId="{C777FE34-5F5C-4F85-8639-021A4214954B}" srcOrd="2" destOrd="0" presId="urn:microsoft.com/office/officeart/2005/8/layout/vList2"/>
    <dgm:cxn modelId="{F4702564-3FB9-4CBD-A554-FBBF8150AFA5}" type="presParOf" srcId="{D242A57E-005A-4F7D-8FCB-447CE89738DB}" destId="{F60B889F-F916-49DD-88D9-8C761482CFF2}" srcOrd="3" destOrd="0" presId="urn:microsoft.com/office/officeart/2005/8/layout/vList2"/>
    <dgm:cxn modelId="{FBE994AD-DE45-4741-B5BE-575B33A50363}" type="presParOf" srcId="{D242A57E-005A-4F7D-8FCB-447CE89738DB}" destId="{8872AA41-4CFF-454E-BDAB-61799F03F96E}" srcOrd="4" destOrd="0" presId="urn:microsoft.com/office/officeart/2005/8/layout/vList2"/>
    <dgm:cxn modelId="{1A2060B8-F935-432D-93BB-923A5E9C3A71}" type="presParOf" srcId="{D242A57E-005A-4F7D-8FCB-447CE89738DB}" destId="{566CBA26-DD05-4A13-9144-2BBF089571A8}" srcOrd="5" destOrd="0" presId="urn:microsoft.com/office/officeart/2005/8/layout/vList2"/>
    <dgm:cxn modelId="{D19F6387-E590-49C6-8CB2-EB67D147829B}" type="presParOf" srcId="{D242A57E-005A-4F7D-8FCB-447CE89738DB}" destId="{67D31522-FDBB-485A-9C38-66AEB6544405}" srcOrd="6" destOrd="0" presId="urn:microsoft.com/office/officeart/2005/8/layout/vList2"/>
    <dgm:cxn modelId="{3ED0AE33-1FD3-4AF8-9B8C-9B3A2464473C}" type="presParOf" srcId="{D242A57E-005A-4F7D-8FCB-447CE89738DB}" destId="{9EB303AB-FB22-4065-8BB6-7A7A696CE656}" srcOrd="7" destOrd="0" presId="urn:microsoft.com/office/officeart/2005/8/layout/vList2"/>
    <dgm:cxn modelId="{2C64E7CA-262C-4D51-88CC-7799E1EFFD98}" type="presParOf" srcId="{D242A57E-005A-4F7D-8FCB-447CE89738DB}" destId="{5C6DB40A-F034-4B2E-8B48-B5AA30B7C15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2D7EB6-F7F8-485F-B6E2-EDDDB4AB8EF9}"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7BA2B319-CEB4-4D27-B740-122C4C205741}">
      <dgm:prSet/>
      <dgm:spPr/>
      <dgm:t>
        <a:bodyPr/>
        <a:lstStyle/>
        <a:p>
          <a:r>
            <a:rPr lang="en-US" dirty="0"/>
            <a:t>Aligns personal interest to learning</a:t>
          </a:r>
        </a:p>
      </dgm:t>
    </dgm:pt>
    <dgm:pt modelId="{FDDF1F8C-2EA9-49BC-88AE-CE2A227BB2EC}" type="parTrans" cxnId="{7CD6D841-04E1-40F8-9334-6E33A4B42CE0}">
      <dgm:prSet/>
      <dgm:spPr/>
      <dgm:t>
        <a:bodyPr/>
        <a:lstStyle/>
        <a:p>
          <a:endParaRPr lang="en-US"/>
        </a:p>
      </dgm:t>
    </dgm:pt>
    <dgm:pt modelId="{17D5866E-BC16-4AB2-A2A9-2CBE36C27058}" type="sibTrans" cxnId="{7CD6D841-04E1-40F8-9334-6E33A4B42CE0}">
      <dgm:prSet/>
      <dgm:spPr/>
      <dgm:t>
        <a:bodyPr/>
        <a:lstStyle/>
        <a:p>
          <a:endParaRPr lang="en-US"/>
        </a:p>
      </dgm:t>
    </dgm:pt>
    <dgm:pt modelId="{E51AC4DE-5D16-4F7E-8AF1-02B2810736D8}">
      <dgm:prSet/>
      <dgm:spPr/>
      <dgm:t>
        <a:bodyPr/>
        <a:lstStyle/>
        <a:p>
          <a:r>
            <a:rPr lang="nl-NL" dirty="0"/>
            <a:t>Supports </a:t>
          </a:r>
          <a:r>
            <a:rPr lang="nl-NL" dirty="0" err="1"/>
            <a:t>own</a:t>
          </a:r>
          <a:r>
            <a:rPr lang="nl-NL" dirty="0"/>
            <a:t> </a:t>
          </a:r>
          <a:r>
            <a:rPr lang="nl-NL" dirty="0" err="1"/>
            <a:t>responsibility</a:t>
          </a:r>
          <a:r>
            <a:rPr lang="nl-NL" dirty="0"/>
            <a:t> </a:t>
          </a:r>
          <a:r>
            <a:rPr lang="nl-NL" dirty="0" err="1"/>
            <a:t>for</a:t>
          </a:r>
          <a:r>
            <a:rPr lang="nl-NL" dirty="0"/>
            <a:t> </a:t>
          </a:r>
          <a:r>
            <a:rPr lang="nl-NL" dirty="0" err="1"/>
            <a:t>learning</a:t>
          </a:r>
          <a:endParaRPr lang="en-US" dirty="0"/>
        </a:p>
      </dgm:t>
    </dgm:pt>
    <dgm:pt modelId="{DD6B4456-8BFA-4B22-B34D-D57FAD9C445C}" type="parTrans" cxnId="{ADFAD2B8-7583-4140-BE72-1FAB4FDD55FA}">
      <dgm:prSet/>
      <dgm:spPr/>
      <dgm:t>
        <a:bodyPr/>
        <a:lstStyle/>
        <a:p>
          <a:endParaRPr lang="en-US"/>
        </a:p>
      </dgm:t>
    </dgm:pt>
    <dgm:pt modelId="{80377DED-A484-422D-9BE6-C2AA456FF0C9}" type="sibTrans" cxnId="{ADFAD2B8-7583-4140-BE72-1FAB4FDD55FA}">
      <dgm:prSet/>
      <dgm:spPr/>
      <dgm:t>
        <a:bodyPr/>
        <a:lstStyle/>
        <a:p>
          <a:endParaRPr lang="en-US"/>
        </a:p>
      </dgm:t>
    </dgm:pt>
    <dgm:pt modelId="{AF994789-BE25-49F2-80ED-00E7C4635C66}">
      <dgm:prSet/>
      <dgm:spPr/>
      <dgm:t>
        <a:bodyPr/>
        <a:lstStyle/>
        <a:p>
          <a:r>
            <a:rPr lang="nl-NL" dirty="0"/>
            <a:t>Supports research skills</a:t>
          </a:r>
          <a:endParaRPr lang="en-US" dirty="0"/>
        </a:p>
      </dgm:t>
    </dgm:pt>
    <dgm:pt modelId="{E2E921E6-0BAF-48BF-8A5F-1A64D1593FDC}" type="parTrans" cxnId="{91180DFF-AB28-4EF6-8E14-63C2F05260D0}">
      <dgm:prSet/>
      <dgm:spPr/>
      <dgm:t>
        <a:bodyPr/>
        <a:lstStyle/>
        <a:p>
          <a:endParaRPr lang="en-US"/>
        </a:p>
      </dgm:t>
    </dgm:pt>
    <dgm:pt modelId="{D7663305-29B6-4A80-9ADF-F510AFA211E2}" type="sibTrans" cxnId="{91180DFF-AB28-4EF6-8E14-63C2F05260D0}">
      <dgm:prSet/>
      <dgm:spPr/>
      <dgm:t>
        <a:bodyPr/>
        <a:lstStyle/>
        <a:p>
          <a:endParaRPr lang="en-US"/>
        </a:p>
      </dgm:t>
    </dgm:pt>
    <dgm:pt modelId="{175FB533-0039-420F-A137-41232DBBCDBA}">
      <dgm:prSet/>
      <dgm:spPr/>
      <dgm:t>
        <a:bodyPr/>
        <a:lstStyle/>
        <a:p>
          <a:r>
            <a:rPr lang="nl-NL" dirty="0"/>
            <a:t>Supports </a:t>
          </a:r>
          <a:r>
            <a:rPr lang="nl-NL" dirty="0" err="1"/>
            <a:t>critical</a:t>
          </a:r>
          <a:r>
            <a:rPr lang="nl-NL" dirty="0"/>
            <a:t> thinking</a:t>
          </a:r>
          <a:endParaRPr lang="en-US" dirty="0"/>
        </a:p>
      </dgm:t>
    </dgm:pt>
    <dgm:pt modelId="{F80FAE54-A1B2-4C8D-AB5F-628C4A49A36F}" type="parTrans" cxnId="{EDC541EB-8171-4E8F-B563-4D2452EB996D}">
      <dgm:prSet/>
      <dgm:spPr/>
      <dgm:t>
        <a:bodyPr/>
        <a:lstStyle/>
        <a:p>
          <a:endParaRPr lang="en-US"/>
        </a:p>
      </dgm:t>
    </dgm:pt>
    <dgm:pt modelId="{E6C68C23-D8A6-4C51-BF4A-E885DFCDAD99}" type="sibTrans" cxnId="{EDC541EB-8171-4E8F-B563-4D2452EB996D}">
      <dgm:prSet/>
      <dgm:spPr/>
      <dgm:t>
        <a:bodyPr/>
        <a:lstStyle/>
        <a:p>
          <a:endParaRPr lang="en-US"/>
        </a:p>
      </dgm:t>
    </dgm:pt>
    <dgm:pt modelId="{455BA689-BBC1-4DA6-BD21-C1AD6006D757}">
      <dgm:prSet/>
      <dgm:spPr/>
      <dgm:t>
        <a:bodyPr/>
        <a:lstStyle/>
        <a:p>
          <a:r>
            <a:rPr lang="nl-NL" dirty="0"/>
            <a:t>Supports </a:t>
          </a:r>
          <a:r>
            <a:rPr lang="nl-NL" dirty="0" err="1"/>
            <a:t>communication</a:t>
          </a:r>
          <a:r>
            <a:rPr lang="nl-NL" dirty="0"/>
            <a:t> skills</a:t>
          </a:r>
          <a:endParaRPr lang="en-US" dirty="0"/>
        </a:p>
      </dgm:t>
    </dgm:pt>
    <dgm:pt modelId="{E82347DA-A05F-429E-8A1B-5484D625B49C}" type="parTrans" cxnId="{13C47274-60EA-4067-9CBA-968996FD7DA1}">
      <dgm:prSet/>
      <dgm:spPr/>
      <dgm:t>
        <a:bodyPr/>
        <a:lstStyle/>
        <a:p>
          <a:endParaRPr lang="en-US"/>
        </a:p>
      </dgm:t>
    </dgm:pt>
    <dgm:pt modelId="{B44A05BB-EC6B-4822-BD1D-C289B5A2297E}" type="sibTrans" cxnId="{13C47274-60EA-4067-9CBA-968996FD7DA1}">
      <dgm:prSet/>
      <dgm:spPr/>
      <dgm:t>
        <a:bodyPr/>
        <a:lstStyle/>
        <a:p>
          <a:endParaRPr lang="en-US"/>
        </a:p>
      </dgm:t>
    </dgm:pt>
    <dgm:pt modelId="{2DA046BB-8011-4F10-BA75-8C8ECC1E97F6}">
      <dgm:prSet/>
      <dgm:spPr/>
      <dgm:t>
        <a:bodyPr/>
        <a:lstStyle/>
        <a:p>
          <a:r>
            <a:rPr lang="nl-NL" dirty="0"/>
            <a:t>Supports meta cognitive skills</a:t>
          </a:r>
          <a:endParaRPr lang="en-US" dirty="0"/>
        </a:p>
      </dgm:t>
    </dgm:pt>
    <dgm:pt modelId="{25E607A9-4152-4DEE-A0F1-7A33E5D7954E}" type="parTrans" cxnId="{1BC4419A-63E4-44F8-A1B7-FAD091D617F7}">
      <dgm:prSet/>
      <dgm:spPr/>
      <dgm:t>
        <a:bodyPr/>
        <a:lstStyle/>
        <a:p>
          <a:endParaRPr lang="en-US"/>
        </a:p>
      </dgm:t>
    </dgm:pt>
    <dgm:pt modelId="{B8CB3B98-11D7-494D-861A-6ACDCC966D29}" type="sibTrans" cxnId="{1BC4419A-63E4-44F8-A1B7-FAD091D617F7}">
      <dgm:prSet/>
      <dgm:spPr/>
      <dgm:t>
        <a:bodyPr/>
        <a:lstStyle/>
        <a:p>
          <a:endParaRPr lang="en-US"/>
        </a:p>
      </dgm:t>
    </dgm:pt>
    <dgm:pt modelId="{FE09E6B7-35B1-4DBA-ADA9-9E45F25E23F7}" type="pres">
      <dgm:prSet presAssocID="{0A2D7EB6-F7F8-485F-B6E2-EDDDB4AB8EF9}" presName="vert0" presStyleCnt="0">
        <dgm:presLayoutVars>
          <dgm:dir/>
          <dgm:animOne val="branch"/>
          <dgm:animLvl val="lvl"/>
        </dgm:presLayoutVars>
      </dgm:prSet>
      <dgm:spPr/>
    </dgm:pt>
    <dgm:pt modelId="{3647126D-1B8C-4694-A4D8-E1EAF1A1983D}" type="pres">
      <dgm:prSet presAssocID="{7BA2B319-CEB4-4D27-B740-122C4C205741}" presName="thickLine" presStyleLbl="alignNode1" presStyleIdx="0" presStyleCnt="6"/>
      <dgm:spPr/>
    </dgm:pt>
    <dgm:pt modelId="{0C542946-145F-4203-9247-55074C2BE3AF}" type="pres">
      <dgm:prSet presAssocID="{7BA2B319-CEB4-4D27-B740-122C4C205741}" presName="horz1" presStyleCnt="0"/>
      <dgm:spPr/>
    </dgm:pt>
    <dgm:pt modelId="{2B37417B-9EEE-4582-9CFB-3E691847D03F}" type="pres">
      <dgm:prSet presAssocID="{7BA2B319-CEB4-4D27-B740-122C4C205741}" presName="tx1" presStyleLbl="revTx" presStyleIdx="0" presStyleCnt="6"/>
      <dgm:spPr/>
    </dgm:pt>
    <dgm:pt modelId="{B7549709-6716-4EE7-8C65-8B29A6C4933A}" type="pres">
      <dgm:prSet presAssocID="{7BA2B319-CEB4-4D27-B740-122C4C205741}" presName="vert1" presStyleCnt="0"/>
      <dgm:spPr/>
    </dgm:pt>
    <dgm:pt modelId="{F681053F-778A-4396-822E-5CD96DC1BE1F}" type="pres">
      <dgm:prSet presAssocID="{E51AC4DE-5D16-4F7E-8AF1-02B2810736D8}" presName="thickLine" presStyleLbl="alignNode1" presStyleIdx="1" presStyleCnt="6"/>
      <dgm:spPr/>
    </dgm:pt>
    <dgm:pt modelId="{0390FB8E-9781-4757-90EF-1E133A2C3F2D}" type="pres">
      <dgm:prSet presAssocID="{E51AC4DE-5D16-4F7E-8AF1-02B2810736D8}" presName="horz1" presStyleCnt="0"/>
      <dgm:spPr/>
    </dgm:pt>
    <dgm:pt modelId="{A058C608-E810-488F-BD1A-EECDC3BF79C3}" type="pres">
      <dgm:prSet presAssocID="{E51AC4DE-5D16-4F7E-8AF1-02B2810736D8}" presName="tx1" presStyleLbl="revTx" presStyleIdx="1" presStyleCnt="6"/>
      <dgm:spPr/>
    </dgm:pt>
    <dgm:pt modelId="{564FFCFD-CB8A-4675-BC7B-3586E56355FA}" type="pres">
      <dgm:prSet presAssocID="{E51AC4DE-5D16-4F7E-8AF1-02B2810736D8}" presName="vert1" presStyleCnt="0"/>
      <dgm:spPr/>
    </dgm:pt>
    <dgm:pt modelId="{8D662AFA-A409-45CC-8D59-1259CD72BFED}" type="pres">
      <dgm:prSet presAssocID="{AF994789-BE25-49F2-80ED-00E7C4635C66}" presName="thickLine" presStyleLbl="alignNode1" presStyleIdx="2" presStyleCnt="6"/>
      <dgm:spPr/>
    </dgm:pt>
    <dgm:pt modelId="{DA2EEADA-B696-47B0-9C0E-942DA7F823E4}" type="pres">
      <dgm:prSet presAssocID="{AF994789-BE25-49F2-80ED-00E7C4635C66}" presName="horz1" presStyleCnt="0"/>
      <dgm:spPr/>
    </dgm:pt>
    <dgm:pt modelId="{88F1B0F7-D1E8-4421-9B0D-CE3A23A81B8E}" type="pres">
      <dgm:prSet presAssocID="{AF994789-BE25-49F2-80ED-00E7C4635C66}" presName="tx1" presStyleLbl="revTx" presStyleIdx="2" presStyleCnt="6"/>
      <dgm:spPr/>
    </dgm:pt>
    <dgm:pt modelId="{1A3E05E2-16AB-4BE3-9D76-5982B0CB6B8B}" type="pres">
      <dgm:prSet presAssocID="{AF994789-BE25-49F2-80ED-00E7C4635C66}" presName="vert1" presStyleCnt="0"/>
      <dgm:spPr/>
    </dgm:pt>
    <dgm:pt modelId="{6B8D5CEC-664C-4A91-8A63-7F6B28F61AC3}" type="pres">
      <dgm:prSet presAssocID="{175FB533-0039-420F-A137-41232DBBCDBA}" presName="thickLine" presStyleLbl="alignNode1" presStyleIdx="3" presStyleCnt="6"/>
      <dgm:spPr/>
    </dgm:pt>
    <dgm:pt modelId="{2A7B8DF8-3838-4B31-A88B-7C4461D372FB}" type="pres">
      <dgm:prSet presAssocID="{175FB533-0039-420F-A137-41232DBBCDBA}" presName="horz1" presStyleCnt="0"/>
      <dgm:spPr/>
    </dgm:pt>
    <dgm:pt modelId="{A26D1B29-A575-48E2-A7F6-322C66027246}" type="pres">
      <dgm:prSet presAssocID="{175FB533-0039-420F-A137-41232DBBCDBA}" presName="tx1" presStyleLbl="revTx" presStyleIdx="3" presStyleCnt="6"/>
      <dgm:spPr/>
    </dgm:pt>
    <dgm:pt modelId="{5A7FC093-07CB-412B-9F4A-81CDF755E1D6}" type="pres">
      <dgm:prSet presAssocID="{175FB533-0039-420F-A137-41232DBBCDBA}" presName="vert1" presStyleCnt="0"/>
      <dgm:spPr/>
    </dgm:pt>
    <dgm:pt modelId="{12870DEC-E8B0-42CA-BC5A-3C8309713BC6}" type="pres">
      <dgm:prSet presAssocID="{455BA689-BBC1-4DA6-BD21-C1AD6006D757}" presName="thickLine" presStyleLbl="alignNode1" presStyleIdx="4" presStyleCnt="6"/>
      <dgm:spPr/>
    </dgm:pt>
    <dgm:pt modelId="{6784A017-D116-4A7E-B573-FE0736CBBCFA}" type="pres">
      <dgm:prSet presAssocID="{455BA689-BBC1-4DA6-BD21-C1AD6006D757}" presName="horz1" presStyleCnt="0"/>
      <dgm:spPr/>
    </dgm:pt>
    <dgm:pt modelId="{EA97D4BA-9248-45A5-A175-1E3D643D283F}" type="pres">
      <dgm:prSet presAssocID="{455BA689-BBC1-4DA6-BD21-C1AD6006D757}" presName="tx1" presStyleLbl="revTx" presStyleIdx="4" presStyleCnt="6"/>
      <dgm:spPr/>
    </dgm:pt>
    <dgm:pt modelId="{9BD0BC00-C4AD-437A-9A9E-8E23F8A160DE}" type="pres">
      <dgm:prSet presAssocID="{455BA689-BBC1-4DA6-BD21-C1AD6006D757}" presName="vert1" presStyleCnt="0"/>
      <dgm:spPr/>
    </dgm:pt>
    <dgm:pt modelId="{33CF654A-8753-4CDD-A3B8-98A988EB5270}" type="pres">
      <dgm:prSet presAssocID="{2DA046BB-8011-4F10-BA75-8C8ECC1E97F6}" presName="thickLine" presStyleLbl="alignNode1" presStyleIdx="5" presStyleCnt="6"/>
      <dgm:spPr/>
    </dgm:pt>
    <dgm:pt modelId="{6FA37F40-77FA-47EF-A6EE-6AC6DC828F88}" type="pres">
      <dgm:prSet presAssocID="{2DA046BB-8011-4F10-BA75-8C8ECC1E97F6}" presName="horz1" presStyleCnt="0"/>
      <dgm:spPr/>
    </dgm:pt>
    <dgm:pt modelId="{2D7AB2A3-F069-4C10-A77A-0A71E815CB06}" type="pres">
      <dgm:prSet presAssocID="{2DA046BB-8011-4F10-BA75-8C8ECC1E97F6}" presName="tx1" presStyleLbl="revTx" presStyleIdx="5" presStyleCnt="6"/>
      <dgm:spPr/>
    </dgm:pt>
    <dgm:pt modelId="{571592E6-8324-4F85-878D-53BA9915F3D4}" type="pres">
      <dgm:prSet presAssocID="{2DA046BB-8011-4F10-BA75-8C8ECC1E97F6}" presName="vert1" presStyleCnt="0"/>
      <dgm:spPr/>
    </dgm:pt>
  </dgm:ptLst>
  <dgm:cxnLst>
    <dgm:cxn modelId="{34225F2D-D465-4D73-B24A-802DFCB63CE0}" type="presOf" srcId="{0A2D7EB6-F7F8-485F-B6E2-EDDDB4AB8EF9}" destId="{FE09E6B7-35B1-4DBA-ADA9-9E45F25E23F7}" srcOrd="0" destOrd="0" presId="urn:microsoft.com/office/officeart/2008/layout/LinedList"/>
    <dgm:cxn modelId="{7CD6D841-04E1-40F8-9334-6E33A4B42CE0}" srcId="{0A2D7EB6-F7F8-485F-B6E2-EDDDB4AB8EF9}" destId="{7BA2B319-CEB4-4D27-B740-122C4C205741}" srcOrd="0" destOrd="0" parTransId="{FDDF1F8C-2EA9-49BC-88AE-CE2A227BB2EC}" sibTransId="{17D5866E-BC16-4AB2-A2A9-2CBE36C27058}"/>
    <dgm:cxn modelId="{EEE93E69-7766-4040-B1BD-9ED9B0B64992}" type="presOf" srcId="{455BA689-BBC1-4DA6-BD21-C1AD6006D757}" destId="{EA97D4BA-9248-45A5-A175-1E3D643D283F}" srcOrd="0" destOrd="0" presId="urn:microsoft.com/office/officeart/2008/layout/LinedList"/>
    <dgm:cxn modelId="{13C47274-60EA-4067-9CBA-968996FD7DA1}" srcId="{0A2D7EB6-F7F8-485F-B6E2-EDDDB4AB8EF9}" destId="{455BA689-BBC1-4DA6-BD21-C1AD6006D757}" srcOrd="4" destOrd="0" parTransId="{E82347DA-A05F-429E-8A1B-5484D625B49C}" sibTransId="{B44A05BB-EC6B-4822-BD1D-C289B5A2297E}"/>
    <dgm:cxn modelId="{5DF9B086-18B0-4840-8A25-579A82FE13E7}" type="presOf" srcId="{AF994789-BE25-49F2-80ED-00E7C4635C66}" destId="{88F1B0F7-D1E8-4421-9B0D-CE3A23A81B8E}" srcOrd="0" destOrd="0" presId="urn:microsoft.com/office/officeart/2008/layout/LinedList"/>
    <dgm:cxn modelId="{895FD292-EECB-48B6-87DD-33D7F1D858C7}" type="presOf" srcId="{175FB533-0039-420F-A137-41232DBBCDBA}" destId="{A26D1B29-A575-48E2-A7F6-322C66027246}" srcOrd="0" destOrd="0" presId="urn:microsoft.com/office/officeart/2008/layout/LinedList"/>
    <dgm:cxn modelId="{1BC4419A-63E4-44F8-A1B7-FAD091D617F7}" srcId="{0A2D7EB6-F7F8-485F-B6E2-EDDDB4AB8EF9}" destId="{2DA046BB-8011-4F10-BA75-8C8ECC1E97F6}" srcOrd="5" destOrd="0" parTransId="{25E607A9-4152-4DEE-A0F1-7A33E5D7954E}" sibTransId="{B8CB3B98-11D7-494D-861A-6ACDCC966D29}"/>
    <dgm:cxn modelId="{5570B5AA-FFEB-40D4-A6D0-CA76A5F7721F}" type="presOf" srcId="{7BA2B319-CEB4-4D27-B740-122C4C205741}" destId="{2B37417B-9EEE-4582-9CFB-3E691847D03F}" srcOrd="0" destOrd="0" presId="urn:microsoft.com/office/officeart/2008/layout/LinedList"/>
    <dgm:cxn modelId="{ADFAD2B8-7583-4140-BE72-1FAB4FDD55FA}" srcId="{0A2D7EB6-F7F8-485F-B6E2-EDDDB4AB8EF9}" destId="{E51AC4DE-5D16-4F7E-8AF1-02B2810736D8}" srcOrd="1" destOrd="0" parTransId="{DD6B4456-8BFA-4B22-B34D-D57FAD9C445C}" sibTransId="{80377DED-A484-422D-9BE6-C2AA456FF0C9}"/>
    <dgm:cxn modelId="{81013FCF-AF2A-4100-8738-6B2BF7235B38}" type="presOf" srcId="{E51AC4DE-5D16-4F7E-8AF1-02B2810736D8}" destId="{A058C608-E810-488F-BD1A-EECDC3BF79C3}" srcOrd="0" destOrd="0" presId="urn:microsoft.com/office/officeart/2008/layout/LinedList"/>
    <dgm:cxn modelId="{E5A3C4D6-AA12-4BC4-9FF2-550A86017C25}" type="presOf" srcId="{2DA046BB-8011-4F10-BA75-8C8ECC1E97F6}" destId="{2D7AB2A3-F069-4C10-A77A-0A71E815CB06}" srcOrd="0" destOrd="0" presId="urn:microsoft.com/office/officeart/2008/layout/LinedList"/>
    <dgm:cxn modelId="{EDC541EB-8171-4E8F-B563-4D2452EB996D}" srcId="{0A2D7EB6-F7F8-485F-B6E2-EDDDB4AB8EF9}" destId="{175FB533-0039-420F-A137-41232DBBCDBA}" srcOrd="3" destOrd="0" parTransId="{F80FAE54-A1B2-4C8D-AB5F-628C4A49A36F}" sibTransId="{E6C68C23-D8A6-4C51-BF4A-E885DFCDAD99}"/>
    <dgm:cxn modelId="{91180DFF-AB28-4EF6-8E14-63C2F05260D0}" srcId="{0A2D7EB6-F7F8-485F-B6E2-EDDDB4AB8EF9}" destId="{AF994789-BE25-49F2-80ED-00E7C4635C66}" srcOrd="2" destOrd="0" parTransId="{E2E921E6-0BAF-48BF-8A5F-1A64D1593FDC}" sibTransId="{D7663305-29B6-4A80-9ADF-F510AFA211E2}"/>
    <dgm:cxn modelId="{1BF2174B-1291-4E73-B9A5-455197D8A331}" type="presParOf" srcId="{FE09E6B7-35B1-4DBA-ADA9-9E45F25E23F7}" destId="{3647126D-1B8C-4694-A4D8-E1EAF1A1983D}" srcOrd="0" destOrd="0" presId="urn:microsoft.com/office/officeart/2008/layout/LinedList"/>
    <dgm:cxn modelId="{E80E18A4-5B83-4E92-A7B6-9CD492773E07}" type="presParOf" srcId="{FE09E6B7-35B1-4DBA-ADA9-9E45F25E23F7}" destId="{0C542946-145F-4203-9247-55074C2BE3AF}" srcOrd="1" destOrd="0" presId="urn:microsoft.com/office/officeart/2008/layout/LinedList"/>
    <dgm:cxn modelId="{A9C65F1A-9E96-4D86-AA1A-216B180990F9}" type="presParOf" srcId="{0C542946-145F-4203-9247-55074C2BE3AF}" destId="{2B37417B-9EEE-4582-9CFB-3E691847D03F}" srcOrd="0" destOrd="0" presId="urn:microsoft.com/office/officeart/2008/layout/LinedList"/>
    <dgm:cxn modelId="{DB9233F8-7FA2-46DD-9C3E-122F4BA5FD07}" type="presParOf" srcId="{0C542946-145F-4203-9247-55074C2BE3AF}" destId="{B7549709-6716-4EE7-8C65-8B29A6C4933A}" srcOrd="1" destOrd="0" presId="urn:microsoft.com/office/officeart/2008/layout/LinedList"/>
    <dgm:cxn modelId="{1A07AC32-37C9-45F4-9AC6-2D7767C15E75}" type="presParOf" srcId="{FE09E6B7-35B1-4DBA-ADA9-9E45F25E23F7}" destId="{F681053F-778A-4396-822E-5CD96DC1BE1F}" srcOrd="2" destOrd="0" presId="urn:microsoft.com/office/officeart/2008/layout/LinedList"/>
    <dgm:cxn modelId="{AB144EC8-0DC1-418F-9893-5D7F1A48A10E}" type="presParOf" srcId="{FE09E6B7-35B1-4DBA-ADA9-9E45F25E23F7}" destId="{0390FB8E-9781-4757-90EF-1E133A2C3F2D}" srcOrd="3" destOrd="0" presId="urn:microsoft.com/office/officeart/2008/layout/LinedList"/>
    <dgm:cxn modelId="{52856AAC-DF5F-4BA9-BAFF-3F3375084156}" type="presParOf" srcId="{0390FB8E-9781-4757-90EF-1E133A2C3F2D}" destId="{A058C608-E810-488F-BD1A-EECDC3BF79C3}" srcOrd="0" destOrd="0" presId="urn:microsoft.com/office/officeart/2008/layout/LinedList"/>
    <dgm:cxn modelId="{F204F960-D9A0-4B60-AB04-BB334CCB085C}" type="presParOf" srcId="{0390FB8E-9781-4757-90EF-1E133A2C3F2D}" destId="{564FFCFD-CB8A-4675-BC7B-3586E56355FA}" srcOrd="1" destOrd="0" presId="urn:microsoft.com/office/officeart/2008/layout/LinedList"/>
    <dgm:cxn modelId="{BA6AE510-23FE-41CB-A855-F6C59DEAFDA4}" type="presParOf" srcId="{FE09E6B7-35B1-4DBA-ADA9-9E45F25E23F7}" destId="{8D662AFA-A409-45CC-8D59-1259CD72BFED}" srcOrd="4" destOrd="0" presId="urn:microsoft.com/office/officeart/2008/layout/LinedList"/>
    <dgm:cxn modelId="{1D7337A0-356C-4130-9522-BEB623A1E0F4}" type="presParOf" srcId="{FE09E6B7-35B1-4DBA-ADA9-9E45F25E23F7}" destId="{DA2EEADA-B696-47B0-9C0E-942DA7F823E4}" srcOrd="5" destOrd="0" presId="urn:microsoft.com/office/officeart/2008/layout/LinedList"/>
    <dgm:cxn modelId="{3823F09D-5592-4D1F-AF7A-EFF4D8DB43E6}" type="presParOf" srcId="{DA2EEADA-B696-47B0-9C0E-942DA7F823E4}" destId="{88F1B0F7-D1E8-4421-9B0D-CE3A23A81B8E}" srcOrd="0" destOrd="0" presId="urn:microsoft.com/office/officeart/2008/layout/LinedList"/>
    <dgm:cxn modelId="{F7BC5078-0288-40DB-8F16-DA8694BB1959}" type="presParOf" srcId="{DA2EEADA-B696-47B0-9C0E-942DA7F823E4}" destId="{1A3E05E2-16AB-4BE3-9D76-5982B0CB6B8B}" srcOrd="1" destOrd="0" presId="urn:microsoft.com/office/officeart/2008/layout/LinedList"/>
    <dgm:cxn modelId="{20BE27ED-4D57-4633-9E53-BE503DDEAE44}" type="presParOf" srcId="{FE09E6B7-35B1-4DBA-ADA9-9E45F25E23F7}" destId="{6B8D5CEC-664C-4A91-8A63-7F6B28F61AC3}" srcOrd="6" destOrd="0" presId="urn:microsoft.com/office/officeart/2008/layout/LinedList"/>
    <dgm:cxn modelId="{38708EB4-55E6-443B-AA17-2FB64781A069}" type="presParOf" srcId="{FE09E6B7-35B1-4DBA-ADA9-9E45F25E23F7}" destId="{2A7B8DF8-3838-4B31-A88B-7C4461D372FB}" srcOrd="7" destOrd="0" presId="urn:microsoft.com/office/officeart/2008/layout/LinedList"/>
    <dgm:cxn modelId="{88395B22-41B2-4442-AD42-F6A11C8C672C}" type="presParOf" srcId="{2A7B8DF8-3838-4B31-A88B-7C4461D372FB}" destId="{A26D1B29-A575-48E2-A7F6-322C66027246}" srcOrd="0" destOrd="0" presId="urn:microsoft.com/office/officeart/2008/layout/LinedList"/>
    <dgm:cxn modelId="{D8B6AB03-779E-46D3-A99E-55789E07C1F8}" type="presParOf" srcId="{2A7B8DF8-3838-4B31-A88B-7C4461D372FB}" destId="{5A7FC093-07CB-412B-9F4A-81CDF755E1D6}" srcOrd="1" destOrd="0" presId="urn:microsoft.com/office/officeart/2008/layout/LinedList"/>
    <dgm:cxn modelId="{81526E56-3488-4C7E-AAA1-849287B1AB7F}" type="presParOf" srcId="{FE09E6B7-35B1-4DBA-ADA9-9E45F25E23F7}" destId="{12870DEC-E8B0-42CA-BC5A-3C8309713BC6}" srcOrd="8" destOrd="0" presId="urn:microsoft.com/office/officeart/2008/layout/LinedList"/>
    <dgm:cxn modelId="{B421DB45-259E-4590-93CD-7122524E4450}" type="presParOf" srcId="{FE09E6B7-35B1-4DBA-ADA9-9E45F25E23F7}" destId="{6784A017-D116-4A7E-B573-FE0736CBBCFA}" srcOrd="9" destOrd="0" presId="urn:microsoft.com/office/officeart/2008/layout/LinedList"/>
    <dgm:cxn modelId="{897C43C9-73D7-4D1F-A7E3-FF15584560FA}" type="presParOf" srcId="{6784A017-D116-4A7E-B573-FE0736CBBCFA}" destId="{EA97D4BA-9248-45A5-A175-1E3D643D283F}" srcOrd="0" destOrd="0" presId="urn:microsoft.com/office/officeart/2008/layout/LinedList"/>
    <dgm:cxn modelId="{76B7D0F3-4341-41B4-8705-EC0FFB01A7C0}" type="presParOf" srcId="{6784A017-D116-4A7E-B573-FE0736CBBCFA}" destId="{9BD0BC00-C4AD-437A-9A9E-8E23F8A160DE}" srcOrd="1" destOrd="0" presId="urn:microsoft.com/office/officeart/2008/layout/LinedList"/>
    <dgm:cxn modelId="{7705EA49-DF2F-4BFC-A71B-8F4413BB6B85}" type="presParOf" srcId="{FE09E6B7-35B1-4DBA-ADA9-9E45F25E23F7}" destId="{33CF654A-8753-4CDD-A3B8-98A988EB5270}" srcOrd="10" destOrd="0" presId="urn:microsoft.com/office/officeart/2008/layout/LinedList"/>
    <dgm:cxn modelId="{7573E934-3B6B-4A32-8C21-19D9100619A5}" type="presParOf" srcId="{FE09E6B7-35B1-4DBA-ADA9-9E45F25E23F7}" destId="{6FA37F40-77FA-47EF-A6EE-6AC6DC828F88}" srcOrd="11" destOrd="0" presId="urn:microsoft.com/office/officeart/2008/layout/LinedList"/>
    <dgm:cxn modelId="{9C96B10F-038B-47F0-9DDC-CA6A8A4FB2A2}" type="presParOf" srcId="{6FA37F40-77FA-47EF-A6EE-6AC6DC828F88}" destId="{2D7AB2A3-F069-4C10-A77A-0A71E815CB06}" srcOrd="0" destOrd="0" presId="urn:microsoft.com/office/officeart/2008/layout/LinedList"/>
    <dgm:cxn modelId="{66AB4B6A-7599-4A88-8CDD-B81A88C78AD5}" type="presParOf" srcId="{6FA37F40-77FA-47EF-A6EE-6AC6DC828F88}" destId="{571592E6-8324-4F85-878D-53BA9915F3D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28559A-EE6C-4E5D-8206-7A3D8034F954}"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D7928511-CAC1-4D0D-949E-E3DFB59C58F4}">
      <dgm:prSet custT="1"/>
      <dgm:spPr/>
      <dgm:t>
        <a:bodyPr/>
        <a:lstStyle/>
        <a:p>
          <a:r>
            <a:rPr lang="nl-NL" sz="1800" dirty="0" err="1"/>
            <a:t>Questioning</a:t>
          </a:r>
          <a:r>
            <a:rPr lang="nl-NL" sz="1800" dirty="0"/>
            <a:t> Culture</a:t>
          </a:r>
          <a:endParaRPr lang="en-US" sz="1800" dirty="0"/>
        </a:p>
      </dgm:t>
    </dgm:pt>
    <dgm:pt modelId="{2483C83A-6D91-431C-9B4B-FBFEA5D5435C}" type="parTrans" cxnId="{12E90FF9-48F1-4EAB-A5EF-E1E213D9F5DA}">
      <dgm:prSet/>
      <dgm:spPr/>
      <dgm:t>
        <a:bodyPr/>
        <a:lstStyle/>
        <a:p>
          <a:endParaRPr lang="en-US" sz="2400"/>
        </a:p>
      </dgm:t>
    </dgm:pt>
    <dgm:pt modelId="{64DCA151-1036-40C0-A282-D293FE3094F9}" type="sibTrans" cxnId="{12E90FF9-48F1-4EAB-A5EF-E1E213D9F5DA}">
      <dgm:prSet/>
      <dgm:spPr/>
      <dgm:t>
        <a:bodyPr/>
        <a:lstStyle/>
        <a:p>
          <a:endParaRPr lang="en-US" sz="2400"/>
        </a:p>
      </dgm:t>
    </dgm:pt>
    <dgm:pt modelId="{F48E8183-74D3-488D-B283-7A84A5472FF4}">
      <dgm:prSet custT="1"/>
      <dgm:spPr/>
      <dgm:t>
        <a:bodyPr/>
        <a:lstStyle/>
        <a:p>
          <a:r>
            <a:rPr lang="nl-NL" sz="1800" dirty="0" err="1"/>
            <a:t>Alignment</a:t>
          </a:r>
          <a:r>
            <a:rPr lang="nl-NL" sz="1800" dirty="0"/>
            <a:t> </a:t>
          </a:r>
          <a:r>
            <a:rPr lang="nl-NL" sz="1800" dirty="0" err="1"/>
            <a:t>to</a:t>
          </a:r>
          <a:r>
            <a:rPr lang="nl-NL" sz="1800" dirty="0"/>
            <a:t> Curriculum</a:t>
          </a:r>
          <a:endParaRPr lang="en-US" sz="1800" dirty="0"/>
        </a:p>
      </dgm:t>
    </dgm:pt>
    <dgm:pt modelId="{1DAEBA4B-0974-42DD-B73C-06F998237942}" type="parTrans" cxnId="{20B80C97-D536-4CC0-B1B6-C6C765532C21}">
      <dgm:prSet/>
      <dgm:spPr/>
      <dgm:t>
        <a:bodyPr/>
        <a:lstStyle/>
        <a:p>
          <a:endParaRPr lang="en-US" sz="2400"/>
        </a:p>
      </dgm:t>
    </dgm:pt>
    <dgm:pt modelId="{CE68C627-9981-44EF-A2AA-FD608CF201BB}" type="sibTrans" cxnId="{20B80C97-D536-4CC0-B1B6-C6C765532C21}">
      <dgm:prSet/>
      <dgm:spPr/>
      <dgm:t>
        <a:bodyPr/>
        <a:lstStyle/>
        <a:p>
          <a:endParaRPr lang="en-US" sz="2400"/>
        </a:p>
      </dgm:t>
    </dgm:pt>
    <dgm:pt modelId="{13C22BF7-E7A3-4A6F-A369-784C77AEF0FB}">
      <dgm:prSet custT="1"/>
      <dgm:spPr/>
      <dgm:t>
        <a:bodyPr/>
        <a:lstStyle/>
        <a:p>
          <a:r>
            <a:rPr lang="nl-NL" sz="1800" dirty="0" err="1"/>
            <a:t>Questioning</a:t>
          </a:r>
          <a:r>
            <a:rPr lang="nl-NL" sz="1800" dirty="0"/>
            <a:t> </a:t>
          </a:r>
        </a:p>
        <a:p>
          <a:r>
            <a:rPr lang="en-US" sz="1800" dirty="0"/>
            <a:t>Literacy</a:t>
          </a:r>
        </a:p>
      </dgm:t>
    </dgm:pt>
    <dgm:pt modelId="{8BED808D-6A7A-456F-988A-2366A56C9B15}" type="parTrans" cxnId="{16EA4511-1E43-4A80-AB01-F47860CA09DA}">
      <dgm:prSet/>
      <dgm:spPr/>
      <dgm:t>
        <a:bodyPr/>
        <a:lstStyle/>
        <a:p>
          <a:endParaRPr lang="en-US" sz="2400"/>
        </a:p>
      </dgm:t>
    </dgm:pt>
    <dgm:pt modelId="{D8FE5747-E22A-4333-B303-56689725F9C1}" type="sibTrans" cxnId="{16EA4511-1E43-4A80-AB01-F47860CA09DA}">
      <dgm:prSet/>
      <dgm:spPr/>
      <dgm:t>
        <a:bodyPr/>
        <a:lstStyle/>
        <a:p>
          <a:endParaRPr lang="en-US" sz="2400"/>
        </a:p>
      </dgm:t>
    </dgm:pt>
    <dgm:pt modelId="{84B36535-9BCF-4338-AC1F-F511DAE31DB0}" type="pres">
      <dgm:prSet presAssocID="{4E28559A-EE6C-4E5D-8206-7A3D8034F954}" presName="diagram" presStyleCnt="0">
        <dgm:presLayoutVars>
          <dgm:dir/>
          <dgm:resizeHandles val="exact"/>
        </dgm:presLayoutVars>
      </dgm:prSet>
      <dgm:spPr/>
    </dgm:pt>
    <dgm:pt modelId="{202E03CE-28B4-441B-9209-81176F6DB9F9}" type="pres">
      <dgm:prSet presAssocID="{D7928511-CAC1-4D0D-949E-E3DFB59C58F4}" presName="arrow" presStyleLbl="node1" presStyleIdx="0" presStyleCnt="3" custScaleX="127379">
        <dgm:presLayoutVars>
          <dgm:bulletEnabled val="1"/>
        </dgm:presLayoutVars>
      </dgm:prSet>
      <dgm:spPr/>
    </dgm:pt>
    <dgm:pt modelId="{BFE972D5-1DA9-4872-A9A2-6EEC72D8DD02}" type="pres">
      <dgm:prSet presAssocID="{F48E8183-74D3-488D-B283-7A84A5472FF4}" presName="arrow" presStyleLbl="node1" presStyleIdx="1" presStyleCnt="3">
        <dgm:presLayoutVars>
          <dgm:bulletEnabled val="1"/>
        </dgm:presLayoutVars>
      </dgm:prSet>
      <dgm:spPr/>
    </dgm:pt>
    <dgm:pt modelId="{772032D8-5371-4A92-B224-E371F8749A82}" type="pres">
      <dgm:prSet presAssocID="{13C22BF7-E7A3-4A6F-A369-784C77AEF0FB}" presName="arrow" presStyleLbl="node1" presStyleIdx="2" presStyleCnt="3">
        <dgm:presLayoutVars>
          <dgm:bulletEnabled val="1"/>
        </dgm:presLayoutVars>
      </dgm:prSet>
      <dgm:spPr/>
    </dgm:pt>
  </dgm:ptLst>
  <dgm:cxnLst>
    <dgm:cxn modelId="{16EA4511-1E43-4A80-AB01-F47860CA09DA}" srcId="{4E28559A-EE6C-4E5D-8206-7A3D8034F954}" destId="{13C22BF7-E7A3-4A6F-A369-784C77AEF0FB}" srcOrd="2" destOrd="0" parTransId="{8BED808D-6A7A-456F-988A-2366A56C9B15}" sibTransId="{D8FE5747-E22A-4333-B303-56689725F9C1}"/>
    <dgm:cxn modelId="{B0FA545B-3058-4663-A073-B878AB414508}" type="presOf" srcId="{D7928511-CAC1-4D0D-949E-E3DFB59C58F4}" destId="{202E03CE-28B4-441B-9209-81176F6DB9F9}" srcOrd="0" destOrd="0" presId="urn:microsoft.com/office/officeart/2005/8/layout/arrow5"/>
    <dgm:cxn modelId="{0CC52F46-BF01-4559-8E08-E30ABBB7C9EB}" type="presOf" srcId="{F48E8183-74D3-488D-B283-7A84A5472FF4}" destId="{BFE972D5-1DA9-4872-A9A2-6EEC72D8DD02}" srcOrd="0" destOrd="0" presId="urn:microsoft.com/office/officeart/2005/8/layout/arrow5"/>
    <dgm:cxn modelId="{20B80C97-D536-4CC0-B1B6-C6C765532C21}" srcId="{4E28559A-EE6C-4E5D-8206-7A3D8034F954}" destId="{F48E8183-74D3-488D-B283-7A84A5472FF4}" srcOrd="1" destOrd="0" parTransId="{1DAEBA4B-0974-42DD-B73C-06F998237942}" sibTransId="{CE68C627-9981-44EF-A2AA-FD608CF201BB}"/>
    <dgm:cxn modelId="{1553CDC1-F9D9-4AB7-9843-B757BACFBE56}" type="presOf" srcId="{4E28559A-EE6C-4E5D-8206-7A3D8034F954}" destId="{84B36535-9BCF-4338-AC1F-F511DAE31DB0}" srcOrd="0" destOrd="0" presId="urn:microsoft.com/office/officeart/2005/8/layout/arrow5"/>
    <dgm:cxn modelId="{554133E0-38D8-4C1B-A650-67ECFBE0FC7D}" type="presOf" srcId="{13C22BF7-E7A3-4A6F-A369-784C77AEF0FB}" destId="{772032D8-5371-4A92-B224-E371F8749A82}" srcOrd="0" destOrd="0" presId="urn:microsoft.com/office/officeart/2005/8/layout/arrow5"/>
    <dgm:cxn modelId="{12E90FF9-48F1-4EAB-A5EF-E1E213D9F5DA}" srcId="{4E28559A-EE6C-4E5D-8206-7A3D8034F954}" destId="{D7928511-CAC1-4D0D-949E-E3DFB59C58F4}" srcOrd="0" destOrd="0" parTransId="{2483C83A-6D91-431C-9B4B-FBFEA5D5435C}" sibTransId="{64DCA151-1036-40C0-A282-D293FE3094F9}"/>
    <dgm:cxn modelId="{7D8C864D-A070-4E88-99AA-F8E350A9AF0D}" type="presParOf" srcId="{84B36535-9BCF-4338-AC1F-F511DAE31DB0}" destId="{202E03CE-28B4-441B-9209-81176F6DB9F9}" srcOrd="0" destOrd="0" presId="urn:microsoft.com/office/officeart/2005/8/layout/arrow5"/>
    <dgm:cxn modelId="{815480E7-7761-41D4-87FE-7EC7F5BC0B18}" type="presParOf" srcId="{84B36535-9BCF-4338-AC1F-F511DAE31DB0}" destId="{BFE972D5-1DA9-4872-A9A2-6EEC72D8DD02}" srcOrd="1" destOrd="0" presId="urn:microsoft.com/office/officeart/2005/8/layout/arrow5"/>
    <dgm:cxn modelId="{48688072-DC56-4F09-BF8D-D15642BC2FE8}" type="presParOf" srcId="{84B36535-9BCF-4338-AC1F-F511DAE31DB0}" destId="{772032D8-5371-4A92-B224-E371F8749A82}" srcOrd="2"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45C7ED-077B-4508-A9F2-BE8C11E9FBEE}"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02A76E42-48CC-4539-8579-C5F70D9D118D}">
      <dgm:prSet/>
      <dgm:spPr/>
      <dgm:t>
        <a:bodyPr/>
        <a:lstStyle/>
        <a:p>
          <a:r>
            <a:rPr lang="en-US"/>
            <a:t>Bring focus in vague questions?</a:t>
          </a:r>
        </a:p>
      </dgm:t>
    </dgm:pt>
    <dgm:pt modelId="{33A20234-C149-4788-ADAB-C0FEE671F5A6}" type="parTrans" cxnId="{B39D8EB1-2C2D-439A-AE14-38FF7F536E88}">
      <dgm:prSet/>
      <dgm:spPr/>
      <dgm:t>
        <a:bodyPr/>
        <a:lstStyle/>
        <a:p>
          <a:endParaRPr lang="en-US"/>
        </a:p>
      </dgm:t>
    </dgm:pt>
    <dgm:pt modelId="{6D72F748-7116-4811-91ED-636EF04A6656}" type="sibTrans" cxnId="{B39D8EB1-2C2D-439A-AE14-38FF7F536E88}">
      <dgm:prSet/>
      <dgm:spPr/>
      <dgm:t>
        <a:bodyPr/>
        <a:lstStyle/>
        <a:p>
          <a:endParaRPr lang="en-US"/>
        </a:p>
      </dgm:t>
    </dgm:pt>
    <dgm:pt modelId="{D780B215-E777-4D9C-884A-5498968AC0C0}">
      <dgm:prSet/>
      <dgm:spPr/>
      <dgm:t>
        <a:bodyPr/>
        <a:lstStyle/>
        <a:p>
          <a:r>
            <a:rPr lang="en-US"/>
            <a:t>Make them researchable?</a:t>
          </a:r>
        </a:p>
      </dgm:t>
    </dgm:pt>
    <dgm:pt modelId="{2AB92D3C-B60C-40F0-B54D-12F29921D055}" type="parTrans" cxnId="{F2788E6C-FEDB-4A49-A09A-D25F24B7A2B2}">
      <dgm:prSet/>
      <dgm:spPr/>
      <dgm:t>
        <a:bodyPr/>
        <a:lstStyle/>
        <a:p>
          <a:endParaRPr lang="en-US"/>
        </a:p>
      </dgm:t>
    </dgm:pt>
    <dgm:pt modelId="{CF2C83F1-8476-44BE-B19F-20DF7EE3BDFD}" type="sibTrans" cxnId="{F2788E6C-FEDB-4A49-A09A-D25F24B7A2B2}">
      <dgm:prSet/>
      <dgm:spPr/>
      <dgm:t>
        <a:bodyPr/>
        <a:lstStyle/>
        <a:p>
          <a:endParaRPr lang="en-US"/>
        </a:p>
      </dgm:t>
    </dgm:pt>
    <dgm:pt modelId="{32026629-9A46-4730-B540-65A7D4DCFB9F}">
      <dgm:prSet/>
      <dgm:spPr/>
      <dgm:t>
        <a:bodyPr/>
        <a:lstStyle/>
        <a:p>
          <a:r>
            <a:rPr lang="en-US"/>
            <a:t>Enhance learning outcomes?</a:t>
          </a:r>
        </a:p>
      </dgm:t>
    </dgm:pt>
    <dgm:pt modelId="{6093A2AA-46A7-4332-AFB5-D84A32A94FCC}" type="parTrans" cxnId="{DE23E808-4F6F-4B48-9D90-ACED01B47EA6}">
      <dgm:prSet/>
      <dgm:spPr/>
      <dgm:t>
        <a:bodyPr/>
        <a:lstStyle/>
        <a:p>
          <a:endParaRPr lang="en-US"/>
        </a:p>
      </dgm:t>
    </dgm:pt>
    <dgm:pt modelId="{38B10126-F9CD-4EA6-AF91-21EBF52151C3}" type="sibTrans" cxnId="{DE23E808-4F6F-4B48-9D90-ACED01B47EA6}">
      <dgm:prSet/>
      <dgm:spPr/>
      <dgm:t>
        <a:bodyPr/>
        <a:lstStyle/>
        <a:p>
          <a:endParaRPr lang="en-US"/>
        </a:p>
      </dgm:t>
    </dgm:pt>
    <dgm:pt modelId="{7E7E5C6F-8D77-4CB0-8DD2-DA04B30C9EED}">
      <dgm:prSet/>
      <dgm:spPr/>
      <dgm:t>
        <a:bodyPr/>
        <a:lstStyle/>
        <a:p>
          <a:r>
            <a:rPr lang="en-US"/>
            <a:t>Maintain student involvement in this process?</a:t>
          </a:r>
        </a:p>
      </dgm:t>
    </dgm:pt>
    <dgm:pt modelId="{4CAEBF67-18AC-410D-9EB4-1D0C38C13EA4}" type="parTrans" cxnId="{91079081-50BB-49BB-BF3C-4797F9F62E1E}">
      <dgm:prSet/>
      <dgm:spPr/>
      <dgm:t>
        <a:bodyPr/>
        <a:lstStyle/>
        <a:p>
          <a:endParaRPr lang="en-US"/>
        </a:p>
      </dgm:t>
    </dgm:pt>
    <dgm:pt modelId="{2B8DA85A-6CA9-480E-B8C9-302CA91610F9}" type="sibTrans" cxnId="{91079081-50BB-49BB-BF3C-4797F9F62E1E}">
      <dgm:prSet/>
      <dgm:spPr/>
      <dgm:t>
        <a:bodyPr/>
        <a:lstStyle/>
        <a:p>
          <a:endParaRPr lang="en-US"/>
        </a:p>
      </dgm:t>
    </dgm:pt>
    <dgm:pt modelId="{C33FE48C-C085-4DEE-9632-BFD0725B34E3}" type="pres">
      <dgm:prSet presAssocID="{0C45C7ED-077B-4508-A9F2-BE8C11E9FBEE}" presName="linear" presStyleCnt="0">
        <dgm:presLayoutVars>
          <dgm:animLvl val="lvl"/>
          <dgm:resizeHandles val="exact"/>
        </dgm:presLayoutVars>
      </dgm:prSet>
      <dgm:spPr/>
    </dgm:pt>
    <dgm:pt modelId="{038686E6-DE15-4CFE-996A-139DF132CD20}" type="pres">
      <dgm:prSet presAssocID="{02A76E42-48CC-4539-8579-C5F70D9D118D}" presName="parentText" presStyleLbl="node1" presStyleIdx="0" presStyleCnt="4">
        <dgm:presLayoutVars>
          <dgm:chMax val="0"/>
          <dgm:bulletEnabled val="1"/>
        </dgm:presLayoutVars>
      </dgm:prSet>
      <dgm:spPr/>
    </dgm:pt>
    <dgm:pt modelId="{F8174E39-AD4C-414A-B25F-74EB81AC9A38}" type="pres">
      <dgm:prSet presAssocID="{6D72F748-7116-4811-91ED-636EF04A6656}" presName="spacer" presStyleCnt="0"/>
      <dgm:spPr/>
    </dgm:pt>
    <dgm:pt modelId="{0C55717A-53D4-45FB-A020-DB4FC3534AC1}" type="pres">
      <dgm:prSet presAssocID="{D780B215-E777-4D9C-884A-5498968AC0C0}" presName="parentText" presStyleLbl="node1" presStyleIdx="1" presStyleCnt="4">
        <dgm:presLayoutVars>
          <dgm:chMax val="0"/>
          <dgm:bulletEnabled val="1"/>
        </dgm:presLayoutVars>
      </dgm:prSet>
      <dgm:spPr/>
    </dgm:pt>
    <dgm:pt modelId="{7834BA80-9ABA-4016-AF92-BFE1314F9619}" type="pres">
      <dgm:prSet presAssocID="{CF2C83F1-8476-44BE-B19F-20DF7EE3BDFD}" presName="spacer" presStyleCnt="0"/>
      <dgm:spPr/>
    </dgm:pt>
    <dgm:pt modelId="{9CD9627C-9A0C-4C07-8090-65669B295EE0}" type="pres">
      <dgm:prSet presAssocID="{32026629-9A46-4730-B540-65A7D4DCFB9F}" presName="parentText" presStyleLbl="node1" presStyleIdx="2" presStyleCnt="4">
        <dgm:presLayoutVars>
          <dgm:chMax val="0"/>
          <dgm:bulletEnabled val="1"/>
        </dgm:presLayoutVars>
      </dgm:prSet>
      <dgm:spPr/>
    </dgm:pt>
    <dgm:pt modelId="{D94BA4EB-A8C6-479C-87F9-25E50FD44023}" type="pres">
      <dgm:prSet presAssocID="{38B10126-F9CD-4EA6-AF91-21EBF52151C3}" presName="spacer" presStyleCnt="0"/>
      <dgm:spPr/>
    </dgm:pt>
    <dgm:pt modelId="{AF1C281A-2544-4834-AB93-94F87145B545}" type="pres">
      <dgm:prSet presAssocID="{7E7E5C6F-8D77-4CB0-8DD2-DA04B30C9EED}" presName="parentText" presStyleLbl="node1" presStyleIdx="3" presStyleCnt="4">
        <dgm:presLayoutVars>
          <dgm:chMax val="0"/>
          <dgm:bulletEnabled val="1"/>
        </dgm:presLayoutVars>
      </dgm:prSet>
      <dgm:spPr/>
    </dgm:pt>
  </dgm:ptLst>
  <dgm:cxnLst>
    <dgm:cxn modelId="{DE23E808-4F6F-4B48-9D90-ACED01B47EA6}" srcId="{0C45C7ED-077B-4508-A9F2-BE8C11E9FBEE}" destId="{32026629-9A46-4730-B540-65A7D4DCFB9F}" srcOrd="2" destOrd="0" parTransId="{6093A2AA-46A7-4332-AFB5-D84A32A94FCC}" sibTransId="{38B10126-F9CD-4EA6-AF91-21EBF52151C3}"/>
    <dgm:cxn modelId="{5FA9011D-BE94-46A7-8708-05A29CD6DCFF}" type="presOf" srcId="{7E7E5C6F-8D77-4CB0-8DD2-DA04B30C9EED}" destId="{AF1C281A-2544-4834-AB93-94F87145B545}" srcOrd="0" destOrd="0" presId="urn:microsoft.com/office/officeart/2005/8/layout/vList2"/>
    <dgm:cxn modelId="{F2788E6C-FEDB-4A49-A09A-D25F24B7A2B2}" srcId="{0C45C7ED-077B-4508-A9F2-BE8C11E9FBEE}" destId="{D780B215-E777-4D9C-884A-5498968AC0C0}" srcOrd="1" destOrd="0" parTransId="{2AB92D3C-B60C-40F0-B54D-12F29921D055}" sibTransId="{CF2C83F1-8476-44BE-B19F-20DF7EE3BDFD}"/>
    <dgm:cxn modelId="{91079081-50BB-49BB-BF3C-4797F9F62E1E}" srcId="{0C45C7ED-077B-4508-A9F2-BE8C11E9FBEE}" destId="{7E7E5C6F-8D77-4CB0-8DD2-DA04B30C9EED}" srcOrd="3" destOrd="0" parTransId="{4CAEBF67-18AC-410D-9EB4-1D0C38C13EA4}" sibTransId="{2B8DA85A-6CA9-480E-B8C9-302CA91610F9}"/>
    <dgm:cxn modelId="{BC9C8382-08E5-4340-BACC-0846A13C160C}" type="presOf" srcId="{0C45C7ED-077B-4508-A9F2-BE8C11E9FBEE}" destId="{C33FE48C-C085-4DEE-9632-BFD0725B34E3}" srcOrd="0" destOrd="0" presId="urn:microsoft.com/office/officeart/2005/8/layout/vList2"/>
    <dgm:cxn modelId="{7635608C-61AF-48D4-8FC1-EB04F81A99F5}" type="presOf" srcId="{D780B215-E777-4D9C-884A-5498968AC0C0}" destId="{0C55717A-53D4-45FB-A020-DB4FC3534AC1}" srcOrd="0" destOrd="0" presId="urn:microsoft.com/office/officeart/2005/8/layout/vList2"/>
    <dgm:cxn modelId="{B39D8EB1-2C2D-439A-AE14-38FF7F536E88}" srcId="{0C45C7ED-077B-4508-A9F2-BE8C11E9FBEE}" destId="{02A76E42-48CC-4539-8579-C5F70D9D118D}" srcOrd="0" destOrd="0" parTransId="{33A20234-C149-4788-ADAB-C0FEE671F5A6}" sibTransId="{6D72F748-7116-4811-91ED-636EF04A6656}"/>
    <dgm:cxn modelId="{103B5DE6-ACA0-419B-8CCE-517E8BBDCE80}" type="presOf" srcId="{02A76E42-48CC-4539-8579-C5F70D9D118D}" destId="{038686E6-DE15-4CFE-996A-139DF132CD20}" srcOrd="0" destOrd="0" presId="urn:microsoft.com/office/officeart/2005/8/layout/vList2"/>
    <dgm:cxn modelId="{188DCBFD-30D5-4697-AFCE-7E4B6B8643E8}" type="presOf" srcId="{32026629-9A46-4730-B540-65A7D4DCFB9F}" destId="{9CD9627C-9A0C-4C07-8090-65669B295EE0}" srcOrd="0" destOrd="0" presId="urn:microsoft.com/office/officeart/2005/8/layout/vList2"/>
    <dgm:cxn modelId="{CD89E9E4-E44D-4E34-84FF-97D1FAD9485E}" type="presParOf" srcId="{C33FE48C-C085-4DEE-9632-BFD0725B34E3}" destId="{038686E6-DE15-4CFE-996A-139DF132CD20}" srcOrd="0" destOrd="0" presId="urn:microsoft.com/office/officeart/2005/8/layout/vList2"/>
    <dgm:cxn modelId="{DD86D97B-C5E4-4167-AD20-D358143F1167}" type="presParOf" srcId="{C33FE48C-C085-4DEE-9632-BFD0725B34E3}" destId="{F8174E39-AD4C-414A-B25F-74EB81AC9A38}" srcOrd="1" destOrd="0" presId="urn:microsoft.com/office/officeart/2005/8/layout/vList2"/>
    <dgm:cxn modelId="{92915DD7-7C22-461C-A1DF-FA3E8A4E6220}" type="presParOf" srcId="{C33FE48C-C085-4DEE-9632-BFD0725B34E3}" destId="{0C55717A-53D4-45FB-A020-DB4FC3534AC1}" srcOrd="2" destOrd="0" presId="urn:microsoft.com/office/officeart/2005/8/layout/vList2"/>
    <dgm:cxn modelId="{B1B294AE-D77E-4D3A-AE88-9CCF9179EF63}" type="presParOf" srcId="{C33FE48C-C085-4DEE-9632-BFD0725B34E3}" destId="{7834BA80-9ABA-4016-AF92-BFE1314F9619}" srcOrd="3" destOrd="0" presId="urn:microsoft.com/office/officeart/2005/8/layout/vList2"/>
    <dgm:cxn modelId="{853C52B2-4A17-4E17-A3FF-6FB7CE44C804}" type="presParOf" srcId="{C33FE48C-C085-4DEE-9632-BFD0725B34E3}" destId="{9CD9627C-9A0C-4C07-8090-65669B295EE0}" srcOrd="4" destOrd="0" presId="urn:microsoft.com/office/officeart/2005/8/layout/vList2"/>
    <dgm:cxn modelId="{D50D7E18-0558-4180-8120-7E47975B6627}" type="presParOf" srcId="{C33FE48C-C085-4DEE-9632-BFD0725B34E3}" destId="{D94BA4EB-A8C6-479C-87F9-25E50FD44023}" srcOrd="5" destOrd="0" presId="urn:microsoft.com/office/officeart/2005/8/layout/vList2"/>
    <dgm:cxn modelId="{76CF43C6-2260-4514-9309-C34FCC0FD5E8}" type="presParOf" srcId="{C33FE48C-C085-4DEE-9632-BFD0725B34E3}" destId="{AF1C281A-2544-4834-AB93-94F87145B54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07B31E-5066-449A-B598-710D16AA97B4}"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609797C1-D7C7-4CB7-8C7C-8986B09129F7}">
      <dgm:prSet/>
      <dgm:spPr/>
      <dgm:t>
        <a:bodyPr/>
        <a:lstStyle/>
        <a:p>
          <a:r>
            <a:rPr lang="en-US"/>
            <a:t>Starting from the involvement and interest of students</a:t>
          </a:r>
          <a:endParaRPr lang="en-US" dirty="0"/>
        </a:p>
      </dgm:t>
    </dgm:pt>
    <dgm:pt modelId="{38966D53-AB19-468D-B839-932E03A58A29}" type="parTrans" cxnId="{4ACD6F07-1805-49B7-AAC6-7117E56EC693}">
      <dgm:prSet/>
      <dgm:spPr/>
      <dgm:t>
        <a:bodyPr/>
        <a:lstStyle/>
        <a:p>
          <a:endParaRPr lang="en-US"/>
        </a:p>
      </dgm:t>
    </dgm:pt>
    <dgm:pt modelId="{9C213ECB-3834-4357-9468-90AF68F5C87E}" type="sibTrans" cxnId="{4ACD6F07-1805-49B7-AAC6-7117E56EC693}">
      <dgm:prSet/>
      <dgm:spPr/>
      <dgm:t>
        <a:bodyPr/>
        <a:lstStyle/>
        <a:p>
          <a:endParaRPr lang="en-US"/>
        </a:p>
      </dgm:t>
    </dgm:pt>
    <dgm:pt modelId="{AF43E778-72F7-4179-AA6E-6CEF2B7149DB}">
      <dgm:prSet/>
      <dgm:spPr/>
      <dgm:t>
        <a:bodyPr/>
        <a:lstStyle/>
        <a:p>
          <a:r>
            <a:rPr lang="en-US" dirty="0"/>
            <a:t>What are you curious about?</a:t>
          </a:r>
        </a:p>
      </dgm:t>
    </dgm:pt>
    <dgm:pt modelId="{A54F6899-CFE7-49DC-BFEC-67AA90AFA4FC}" type="parTrans" cxnId="{77A11DCB-3714-490D-9E92-BEB54FE97971}">
      <dgm:prSet/>
      <dgm:spPr/>
      <dgm:t>
        <a:bodyPr/>
        <a:lstStyle/>
        <a:p>
          <a:endParaRPr lang="en-US"/>
        </a:p>
      </dgm:t>
    </dgm:pt>
    <dgm:pt modelId="{30152473-8143-4469-BBC7-31339473C67B}" type="sibTrans" cxnId="{77A11DCB-3714-490D-9E92-BEB54FE97971}">
      <dgm:prSet/>
      <dgm:spPr/>
      <dgm:t>
        <a:bodyPr/>
        <a:lstStyle/>
        <a:p>
          <a:endParaRPr lang="en-US"/>
        </a:p>
      </dgm:t>
    </dgm:pt>
    <dgm:pt modelId="{469AE31A-6B49-483F-9C09-FC7C4841D47B}">
      <dgm:prSet/>
      <dgm:spPr/>
      <dgm:t>
        <a:bodyPr/>
        <a:lstStyle/>
        <a:p>
          <a:r>
            <a:rPr lang="en-US" dirty="0"/>
            <a:t>Encouraging and supporting students' questioning skills</a:t>
          </a:r>
        </a:p>
      </dgm:t>
    </dgm:pt>
    <dgm:pt modelId="{B937FB08-F1D5-478C-9DBE-D84BC517EC1D}" type="parTrans" cxnId="{5F2F1E7B-F7E2-4A58-8084-37ADF87D019A}">
      <dgm:prSet/>
      <dgm:spPr/>
      <dgm:t>
        <a:bodyPr/>
        <a:lstStyle/>
        <a:p>
          <a:endParaRPr lang="en-US"/>
        </a:p>
      </dgm:t>
    </dgm:pt>
    <dgm:pt modelId="{4B2E2895-E080-457F-B3FE-43A903CC50C7}" type="sibTrans" cxnId="{5F2F1E7B-F7E2-4A58-8084-37ADF87D019A}">
      <dgm:prSet/>
      <dgm:spPr/>
      <dgm:t>
        <a:bodyPr/>
        <a:lstStyle/>
        <a:p>
          <a:endParaRPr lang="en-US"/>
        </a:p>
      </dgm:t>
    </dgm:pt>
    <dgm:pt modelId="{B3D2D72F-4538-4804-BB20-F9A521474B1B}">
      <dgm:prSet/>
      <dgm:spPr/>
      <dgm:t>
        <a:bodyPr/>
        <a:lstStyle/>
        <a:p>
          <a:r>
            <a:rPr lang="en-US" dirty="0"/>
            <a:t>Every question has potential for learning</a:t>
          </a:r>
        </a:p>
      </dgm:t>
    </dgm:pt>
    <dgm:pt modelId="{D2DF6DF4-ECDE-4BD3-8DA4-5AC8D77035F4}" type="parTrans" cxnId="{13EA3836-13F2-45DD-9C6F-DABABAB81CFA}">
      <dgm:prSet/>
      <dgm:spPr/>
      <dgm:t>
        <a:bodyPr/>
        <a:lstStyle/>
        <a:p>
          <a:endParaRPr lang="en-US"/>
        </a:p>
      </dgm:t>
    </dgm:pt>
    <dgm:pt modelId="{3D0000E6-3897-4F8B-A80F-D01D065A8DCC}" type="sibTrans" cxnId="{13EA3836-13F2-45DD-9C6F-DABABAB81CFA}">
      <dgm:prSet/>
      <dgm:spPr/>
      <dgm:t>
        <a:bodyPr/>
        <a:lstStyle/>
        <a:p>
          <a:endParaRPr lang="en-US"/>
        </a:p>
      </dgm:t>
    </dgm:pt>
    <dgm:pt modelId="{133F2B94-2DF8-4EA6-A7D3-D8EBC545450D}">
      <dgm:prSet/>
      <dgm:spPr/>
      <dgm:t>
        <a:bodyPr/>
        <a:lstStyle/>
        <a:p>
          <a:r>
            <a:rPr lang="en-US"/>
            <a:t>Students need images of how they can direct their curiosity</a:t>
          </a:r>
          <a:endParaRPr lang="en-US" dirty="0"/>
        </a:p>
      </dgm:t>
    </dgm:pt>
    <dgm:pt modelId="{4C4ABA77-48A0-4556-9A5C-71F554604642}" type="parTrans" cxnId="{8AC2A1D5-FF00-4245-BE01-20BEE2E700C3}">
      <dgm:prSet/>
      <dgm:spPr/>
      <dgm:t>
        <a:bodyPr/>
        <a:lstStyle/>
        <a:p>
          <a:endParaRPr lang="en-US"/>
        </a:p>
      </dgm:t>
    </dgm:pt>
    <dgm:pt modelId="{89EAA079-91F5-4AC3-8CE1-7B5D4283D075}" type="sibTrans" cxnId="{8AC2A1D5-FF00-4245-BE01-20BEE2E700C3}">
      <dgm:prSet/>
      <dgm:spPr/>
      <dgm:t>
        <a:bodyPr/>
        <a:lstStyle/>
        <a:p>
          <a:endParaRPr lang="en-US"/>
        </a:p>
      </dgm:t>
    </dgm:pt>
    <dgm:pt modelId="{FCAC92BA-A110-4801-B322-59317E894FFC}">
      <dgm:prSet/>
      <dgm:spPr/>
      <dgm:t>
        <a:bodyPr/>
        <a:lstStyle/>
        <a:p>
          <a:r>
            <a:rPr lang="en-US" dirty="0"/>
            <a:t>Exploring and deepening initial curiosity together</a:t>
          </a:r>
        </a:p>
      </dgm:t>
    </dgm:pt>
    <dgm:pt modelId="{02550CBA-DE1E-4583-A69D-B9239728D7A3}" type="parTrans" cxnId="{F8EA6EB4-5F1A-4AF5-9CED-451A253EA103}">
      <dgm:prSet/>
      <dgm:spPr/>
      <dgm:t>
        <a:bodyPr/>
        <a:lstStyle/>
        <a:p>
          <a:endParaRPr lang="en-US"/>
        </a:p>
      </dgm:t>
    </dgm:pt>
    <dgm:pt modelId="{F4C1E579-62F4-435A-9429-C040B5A2B7C9}" type="sibTrans" cxnId="{F8EA6EB4-5F1A-4AF5-9CED-451A253EA103}">
      <dgm:prSet/>
      <dgm:spPr/>
      <dgm:t>
        <a:bodyPr/>
        <a:lstStyle/>
        <a:p>
          <a:endParaRPr lang="en-US"/>
        </a:p>
      </dgm:t>
    </dgm:pt>
    <dgm:pt modelId="{99F4A182-D011-4EDB-88E3-A687FF2A460A}">
      <dgm:prSet/>
      <dgm:spPr/>
      <dgm:t>
        <a:bodyPr/>
        <a:lstStyle/>
        <a:p>
          <a:r>
            <a:rPr lang="en-US"/>
            <a:t>In what ways can we investigate this?</a:t>
          </a:r>
          <a:endParaRPr lang="en-US" dirty="0"/>
        </a:p>
      </dgm:t>
    </dgm:pt>
    <dgm:pt modelId="{373516AD-61E0-4627-BCD5-5242229B93CA}" type="parTrans" cxnId="{03EEB965-EB7B-431D-A02F-9E437B45E3F0}">
      <dgm:prSet/>
      <dgm:spPr/>
      <dgm:t>
        <a:bodyPr/>
        <a:lstStyle/>
        <a:p>
          <a:endParaRPr lang="en-US"/>
        </a:p>
      </dgm:t>
    </dgm:pt>
    <dgm:pt modelId="{2E07CEA8-F4EE-4D54-8DBC-37045D4F84C4}" type="sibTrans" cxnId="{03EEB965-EB7B-431D-A02F-9E437B45E3F0}">
      <dgm:prSet/>
      <dgm:spPr/>
      <dgm:t>
        <a:bodyPr/>
        <a:lstStyle/>
        <a:p>
          <a:endParaRPr lang="en-US"/>
        </a:p>
      </dgm:t>
    </dgm:pt>
    <dgm:pt modelId="{EDEDFBFD-F20A-45CC-A652-98E68BC07BEE}">
      <dgm:prSet/>
      <dgm:spPr/>
      <dgm:t>
        <a:bodyPr/>
        <a:lstStyle/>
        <a:p>
          <a:r>
            <a:rPr lang="en-US" dirty="0"/>
            <a:t>What do our questions look like then?</a:t>
          </a:r>
        </a:p>
      </dgm:t>
    </dgm:pt>
    <dgm:pt modelId="{19BACC22-EC16-4BA2-9567-E72F40BA485A}" type="parTrans" cxnId="{1A56A42C-C9FC-4879-8CE9-C3C4CF2198C3}">
      <dgm:prSet/>
      <dgm:spPr/>
      <dgm:t>
        <a:bodyPr/>
        <a:lstStyle/>
        <a:p>
          <a:endParaRPr lang="en-US"/>
        </a:p>
      </dgm:t>
    </dgm:pt>
    <dgm:pt modelId="{CAC3297C-E3BA-4E7A-8E63-25AFC23760A8}" type="sibTrans" cxnId="{1A56A42C-C9FC-4879-8CE9-C3C4CF2198C3}">
      <dgm:prSet/>
      <dgm:spPr/>
      <dgm:t>
        <a:bodyPr/>
        <a:lstStyle/>
        <a:p>
          <a:endParaRPr lang="en-US"/>
        </a:p>
      </dgm:t>
    </dgm:pt>
    <dgm:pt modelId="{F437ED9E-A055-43B1-B0EE-941CCBD83994}">
      <dgm:prSet/>
      <dgm:spPr/>
      <dgm:t>
        <a:bodyPr/>
        <a:lstStyle/>
        <a:p>
          <a:r>
            <a:rPr lang="en-US" dirty="0"/>
            <a:t>What knowledge do these questions bring us?</a:t>
          </a:r>
        </a:p>
      </dgm:t>
    </dgm:pt>
    <dgm:pt modelId="{7BF07911-9F24-40F6-B029-3D2D4B1E8890}" type="parTrans" cxnId="{7E8979FB-910C-4906-B519-50F5C181EA2C}">
      <dgm:prSet/>
      <dgm:spPr/>
      <dgm:t>
        <a:bodyPr/>
        <a:lstStyle/>
        <a:p>
          <a:endParaRPr lang="en-US"/>
        </a:p>
      </dgm:t>
    </dgm:pt>
    <dgm:pt modelId="{F887611C-66E2-4D23-B77F-77CEB1FDAE81}" type="sibTrans" cxnId="{7E8979FB-910C-4906-B519-50F5C181EA2C}">
      <dgm:prSet/>
      <dgm:spPr/>
      <dgm:t>
        <a:bodyPr/>
        <a:lstStyle/>
        <a:p>
          <a:endParaRPr lang="en-US"/>
        </a:p>
      </dgm:t>
    </dgm:pt>
    <dgm:pt modelId="{B4FF513D-7BC3-4479-892E-13766C14DA59}">
      <dgm:prSet/>
      <dgm:spPr/>
      <dgm:t>
        <a:bodyPr/>
        <a:lstStyle/>
        <a:p>
          <a:r>
            <a:rPr lang="en-US" dirty="0"/>
            <a:t>Emphasize coherence: question type &lt;-&gt; research activity&lt;-&gt; learning outcome</a:t>
          </a:r>
        </a:p>
      </dgm:t>
    </dgm:pt>
    <dgm:pt modelId="{A5651252-CBA5-4719-A874-354A6DFD55FA}" type="parTrans" cxnId="{A3928014-6648-4600-AC41-0DE669EA5334}">
      <dgm:prSet/>
      <dgm:spPr/>
      <dgm:t>
        <a:bodyPr/>
        <a:lstStyle/>
        <a:p>
          <a:endParaRPr lang="nl-NL"/>
        </a:p>
      </dgm:t>
    </dgm:pt>
    <dgm:pt modelId="{097B1A00-887D-4D98-8667-FA4D3292F056}" type="sibTrans" cxnId="{A3928014-6648-4600-AC41-0DE669EA5334}">
      <dgm:prSet/>
      <dgm:spPr/>
      <dgm:t>
        <a:bodyPr/>
        <a:lstStyle/>
        <a:p>
          <a:endParaRPr lang="nl-NL"/>
        </a:p>
      </dgm:t>
    </dgm:pt>
    <dgm:pt modelId="{FFCFEF69-36D2-4768-B2F3-0C441A83550E}" type="pres">
      <dgm:prSet presAssocID="{A907B31E-5066-449A-B598-710D16AA97B4}" presName="linear" presStyleCnt="0">
        <dgm:presLayoutVars>
          <dgm:dir/>
          <dgm:animLvl val="lvl"/>
          <dgm:resizeHandles val="exact"/>
        </dgm:presLayoutVars>
      </dgm:prSet>
      <dgm:spPr/>
    </dgm:pt>
    <dgm:pt modelId="{1726A527-578A-4910-B5C3-C2F23704BEFA}" type="pres">
      <dgm:prSet presAssocID="{609797C1-D7C7-4CB7-8C7C-8986B09129F7}" presName="parentLin" presStyleCnt="0"/>
      <dgm:spPr/>
    </dgm:pt>
    <dgm:pt modelId="{59183E64-2EF1-415F-A04F-42924C65638A}" type="pres">
      <dgm:prSet presAssocID="{609797C1-D7C7-4CB7-8C7C-8986B09129F7}" presName="parentLeftMargin" presStyleLbl="node1" presStyleIdx="0" presStyleCnt="3"/>
      <dgm:spPr/>
    </dgm:pt>
    <dgm:pt modelId="{B0964E4F-8FD4-4C0E-95D6-9A78CDEA57A2}" type="pres">
      <dgm:prSet presAssocID="{609797C1-D7C7-4CB7-8C7C-8986B09129F7}" presName="parentText" presStyleLbl="node1" presStyleIdx="0" presStyleCnt="3">
        <dgm:presLayoutVars>
          <dgm:chMax val="0"/>
          <dgm:bulletEnabled val="1"/>
        </dgm:presLayoutVars>
      </dgm:prSet>
      <dgm:spPr/>
    </dgm:pt>
    <dgm:pt modelId="{17D342F0-0110-4FC4-AF06-C5B1B2A67981}" type="pres">
      <dgm:prSet presAssocID="{609797C1-D7C7-4CB7-8C7C-8986B09129F7}" presName="negativeSpace" presStyleCnt="0"/>
      <dgm:spPr/>
    </dgm:pt>
    <dgm:pt modelId="{AA677295-6312-4D77-8C20-CCAA1FFF76AB}" type="pres">
      <dgm:prSet presAssocID="{609797C1-D7C7-4CB7-8C7C-8986B09129F7}" presName="childText" presStyleLbl="conFgAcc1" presStyleIdx="0" presStyleCnt="3">
        <dgm:presLayoutVars>
          <dgm:bulletEnabled val="1"/>
        </dgm:presLayoutVars>
      </dgm:prSet>
      <dgm:spPr/>
    </dgm:pt>
    <dgm:pt modelId="{C8B4D520-DA63-4750-BC1C-AA4FA50636CB}" type="pres">
      <dgm:prSet presAssocID="{9C213ECB-3834-4357-9468-90AF68F5C87E}" presName="spaceBetweenRectangles" presStyleCnt="0"/>
      <dgm:spPr/>
    </dgm:pt>
    <dgm:pt modelId="{E4CB33DF-6822-40D9-AF49-FF1F36344836}" type="pres">
      <dgm:prSet presAssocID="{469AE31A-6B49-483F-9C09-FC7C4841D47B}" presName="parentLin" presStyleCnt="0"/>
      <dgm:spPr/>
    </dgm:pt>
    <dgm:pt modelId="{E9135CF1-B482-4E87-B252-C3780600DD1E}" type="pres">
      <dgm:prSet presAssocID="{469AE31A-6B49-483F-9C09-FC7C4841D47B}" presName="parentLeftMargin" presStyleLbl="node1" presStyleIdx="0" presStyleCnt="3"/>
      <dgm:spPr/>
    </dgm:pt>
    <dgm:pt modelId="{CF90C339-7D0C-4D79-BE01-7D2BFFCC0295}" type="pres">
      <dgm:prSet presAssocID="{469AE31A-6B49-483F-9C09-FC7C4841D47B}" presName="parentText" presStyleLbl="node1" presStyleIdx="1" presStyleCnt="3">
        <dgm:presLayoutVars>
          <dgm:chMax val="0"/>
          <dgm:bulletEnabled val="1"/>
        </dgm:presLayoutVars>
      </dgm:prSet>
      <dgm:spPr/>
    </dgm:pt>
    <dgm:pt modelId="{635746FB-482A-4D27-9124-884C5BE1F55C}" type="pres">
      <dgm:prSet presAssocID="{469AE31A-6B49-483F-9C09-FC7C4841D47B}" presName="negativeSpace" presStyleCnt="0"/>
      <dgm:spPr/>
    </dgm:pt>
    <dgm:pt modelId="{ABC75CCF-BE45-4F16-B0A5-2B9B0717BE1E}" type="pres">
      <dgm:prSet presAssocID="{469AE31A-6B49-483F-9C09-FC7C4841D47B}" presName="childText" presStyleLbl="conFgAcc1" presStyleIdx="1" presStyleCnt="3">
        <dgm:presLayoutVars>
          <dgm:bulletEnabled val="1"/>
        </dgm:presLayoutVars>
      </dgm:prSet>
      <dgm:spPr/>
    </dgm:pt>
    <dgm:pt modelId="{A038C715-BEDD-41A6-B724-882C005257F2}" type="pres">
      <dgm:prSet presAssocID="{4B2E2895-E080-457F-B3FE-43A903CC50C7}" presName="spaceBetweenRectangles" presStyleCnt="0"/>
      <dgm:spPr/>
    </dgm:pt>
    <dgm:pt modelId="{ED0A62A9-AA67-4F41-B01F-D6BE1225E505}" type="pres">
      <dgm:prSet presAssocID="{FCAC92BA-A110-4801-B322-59317E894FFC}" presName="parentLin" presStyleCnt="0"/>
      <dgm:spPr/>
    </dgm:pt>
    <dgm:pt modelId="{D3F92067-5D56-4F88-BC3A-04169938F254}" type="pres">
      <dgm:prSet presAssocID="{FCAC92BA-A110-4801-B322-59317E894FFC}" presName="parentLeftMargin" presStyleLbl="node1" presStyleIdx="1" presStyleCnt="3"/>
      <dgm:spPr/>
    </dgm:pt>
    <dgm:pt modelId="{A215CD0E-C065-454A-AC5C-EBB327515F95}" type="pres">
      <dgm:prSet presAssocID="{FCAC92BA-A110-4801-B322-59317E894FFC}" presName="parentText" presStyleLbl="node1" presStyleIdx="2" presStyleCnt="3">
        <dgm:presLayoutVars>
          <dgm:chMax val="0"/>
          <dgm:bulletEnabled val="1"/>
        </dgm:presLayoutVars>
      </dgm:prSet>
      <dgm:spPr/>
    </dgm:pt>
    <dgm:pt modelId="{28ABA7C0-37B7-4F68-8F7B-8E3174306C1E}" type="pres">
      <dgm:prSet presAssocID="{FCAC92BA-A110-4801-B322-59317E894FFC}" presName="negativeSpace" presStyleCnt="0"/>
      <dgm:spPr/>
    </dgm:pt>
    <dgm:pt modelId="{F448FC5A-09F6-407D-BABE-A8BE5D1EFC9B}" type="pres">
      <dgm:prSet presAssocID="{FCAC92BA-A110-4801-B322-59317E894FFC}" presName="childText" presStyleLbl="conFgAcc1" presStyleIdx="2" presStyleCnt="3">
        <dgm:presLayoutVars>
          <dgm:bulletEnabled val="1"/>
        </dgm:presLayoutVars>
      </dgm:prSet>
      <dgm:spPr/>
    </dgm:pt>
  </dgm:ptLst>
  <dgm:cxnLst>
    <dgm:cxn modelId="{0F5A9B02-A726-4F0B-AA05-3E319825ADFC}" type="presOf" srcId="{FCAC92BA-A110-4801-B322-59317E894FFC}" destId="{A215CD0E-C065-454A-AC5C-EBB327515F95}" srcOrd="1" destOrd="0" presId="urn:microsoft.com/office/officeart/2005/8/layout/list1"/>
    <dgm:cxn modelId="{4ACD6F07-1805-49B7-AAC6-7117E56EC693}" srcId="{A907B31E-5066-449A-B598-710D16AA97B4}" destId="{609797C1-D7C7-4CB7-8C7C-8986B09129F7}" srcOrd="0" destOrd="0" parTransId="{38966D53-AB19-468D-B839-932E03A58A29}" sibTransId="{9C213ECB-3834-4357-9468-90AF68F5C87E}"/>
    <dgm:cxn modelId="{DD23C20A-5300-4262-9AEF-EF732D326937}" type="presOf" srcId="{B3D2D72F-4538-4804-BB20-F9A521474B1B}" destId="{ABC75CCF-BE45-4F16-B0A5-2B9B0717BE1E}" srcOrd="0" destOrd="0" presId="urn:microsoft.com/office/officeart/2005/8/layout/list1"/>
    <dgm:cxn modelId="{4399DD0F-7B07-4FF5-B240-04FD2C577BA1}" type="presOf" srcId="{609797C1-D7C7-4CB7-8C7C-8986B09129F7}" destId="{59183E64-2EF1-415F-A04F-42924C65638A}" srcOrd="0" destOrd="0" presId="urn:microsoft.com/office/officeart/2005/8/layout/list1"/>
    <dgm:cxn modelId="{4DF5CC10-1F2A-4010-9140-EEDB654ECCD5}" type="presOf" srcId="{F437ED9E-A055-43B1-B0EE-941CCBD83994}" destId="{F448FC5A-09F6-407D-BABE-A8BE5D1EFC9B}" srcOrd="0" destOrd="2" presId="urn:microsoft.com/office/officeart/2005/8/layout/list1"/>
    <dgm:cxn modelId="{A3928014-6648-4600-AC41-0DE669EA5334}" srcId="{469AE31A-6B49-483F-9C09-FC7C4841D47B}" destId="{B4FF513D-7BC3-4479-892E-13766C14DA59}" srcOrd="2" destOrd="0" parTransId="{A5651252-CBA5-4719-A874-354A6DFD55FA}" sibTransId="{097B1A00-887D-4D98-8667-FA4D3292F056}"/>
    <dgm:cxn modelId="{E231771F-C648-4BD3-A396-BE4623CA8C45}" type="presOf" srcId="{AF43E778-72F7-4179-AA6E-6CEF2B7149DB}" destId="{AA677295-6312-4D77-8C20-CCAA1FFF76AB}" srcOrd="0" destOrd="0" presId="urn:microsoft.com/office/officeart/2005/8/layout/list1"/>
    <dgm:cxn modelId="{1A56A42C-C9FC-4879-8CE9-C3C4CF2198C3}" srcId="{FCAC92BA-A110-4801-B322-59317E894FFC}" destId="{EDEDFBFD-F20A-45CC-A652-98E68BC07BEE}" srcOrd="1" destOrd="0" parTransId="{19BACC22-EC16-4BA2-9567-E72F40BA485A}" sibTransId="{CAC3297C-E3BA-4E7A-8E63-25AFC23760A8}"/>
    <dgm:cxn modelId="{13EA3836-13F2-45DD-9C6F-DABABAB81CFA}" srcId="{469AE31A-6B49-483F-9C09-FC7C4841D47B}" destId="{B3D2D72F-4538-4804-BB20-F9A521474B1B}" srcOrd="0" destOrd="0" parTransId="{D2DF6DF4-ECDE-4BD3-8DA4-5AC8D77035F4}" sibTransId="{3D0000E6-3897-4F8B-A80F-D01D065A8DCC}"/>
    <dgm:cxn modelId="{6FA3CD3C-F421-42E0-A70C-B228B74C1839}" type="presOf" srcId="{99F4A182-D011-4EDB-88E3-A687FF2A460A}" destId="{F448FC5A-09F6-407D-BABE-A8BE5D1EFC9B}" srcOrd="0" destOrd="0" presId="urn:microsoft.com/office/officeart/2005/8/layout/list1"/>
    <dgm:cxn modelId="{03EEB965-EB7B-431D-A02F-9E437B45E3F0}" srcId="{FCAC92BA-A110-4801-B322-59317E894FFC}" destId="{99F4A182-D011-4EDB-88E3-A687FF2A460A}" srcOrd="0" destOrd="0" parTransId="{373516AD-61E0-4627-BCD5-5242229B93CA}" sibTransId="{2E07CEA8-F4EE-4D54-8DBC-37045D4F84C4}"/>
    <dgm:cxn modelId="{D0AF6650-7D13-4460-915F-14FB54B7E729}" type="presOf" srcId="{FCAC92BA-A110-4801-B322-59317E894FFC}" destId="{D3F92067-5D56-4F88-BC3A-04169938F254}" srcOrd="0" destOrd="0" presId="urn:microsoft.com/office/officeart/2005/8/layout/list1"/>
    <dgm:cxn modelId="{6340C552-34DE-404C-AAC3-6250A0DB1F56}" type="presOf" srcId="{469AE31A-6B49-483F-9C09-FC7C4841D47B}" destId="{CF90C339-7D0C-4D79-BE01-7D2BFFCC0295}" srcOrd="1" destOrd="0" presId="urn:microsoft.com/office/officeart/2005/8/layout/list1"/>
    <dgm:cxn modelId="{D80C6858-7109-4E1E-9D4C-24B967405258}" type="presOf" srcId="{609797C1-D7C7-4CB7-8C7C-8986B09129F7}" destId="{B0964E4F-8FD4-4C0E-95D6-9A78CDEA57A2}" srcOrd="1" destOrd="0" presId="urn:microsoft.com/office/officeart/2005/8/layout/list1"/>
    <dgm:cxn modelId="{F8EC065A-AB79-4E1C-B16D-114DA0DA2E77}" type="presOf" srcId="{EDEDFBFD-F20A-45CC-A652-98E68BC07BEE}" destId="{F448FC5A-09F6-407D-BABE-A8BE5D1EFC9B}" srcOrd="0" destOrd="1" presId="urn:microsoft.com/office/officeart/2005/8/layout/list1"/>
    <dgm:cxn modelId="{D2F3877A-5021-47F8-91EA-5B86EDE72AFD}" type="presOf" srcId="{B4FF513D-7BC3-4479-892E-13766C14DA59}" destId="{ABC75CCF-BE45-4F16-B0A5-2B9B0717BE1E}" srcOrd="0" destOrd="2" presId="urn:microsoft.com/office/officeart/2005/8/layout/list1"/>
    <dgm:cxn modelId="{5F2F1E7B-F7E2-4A58-8084-37ADF87D019A}" srcId="{A907B31E-5066-449A-B598-710D16AA97B4}" destId="{469AE31A-6B49-483F-9C09-FC7C4841D47B}" srcOrd="1" destOrd="0" parTransId="{B937FB08-F1D5-478C-9DBE-D84BC517EC1D}" sibTransId="{4B2E2895-E080-457F-B3FE-43A903CC50C7}"/>
    <dgm:cxn modelId="{9355B98E-AB7B-458F-A949-81C94CEC302C}" type="presOf" srcId="{133F2B94-2DF8-4EA6-A7D3-D8EBC545450D}" destId="{ABC75CCF-BE45-4F16-B0A5-2B9B0717BE1E}" srcOrd="0" destOrd="1" presId="urn:microsoft.com/office/officeart/2005/8/layout/list1"/>
    <dgm:cxn modelId="{AC62299D-64BF-4FC1-A6CA-26A4581BC6F3}" type="presOf" srcId="{469AE31A-6B49-483F-9C09-FC7C4841D47B}" destId="{E9135CF1-B482-4E87-B252-C3780600DD1E}" srcOrd="0" destOrd="0" presId="urn:microsoft.com/office/officeart/2005/8/layout/list1"/>
    <dgm:cxn modelId="{F8EA6EB4-5F1A-4AF5-9CED-451A253EA103}" srcId="{A907B31E-5066-449A-B598-710D16AA97B4}" destId="{FCAC92BA-A110-4801-B322-59317E894FFC}" srcOrd="2" destOrd="0" parTransId="{02550CBA-DE1E-4583-A69D-B9239728D7A3}" sibTransId="{F4C1E579-62F4-435A-9429-C040B5A2B7C9}"/>
    <dgm:cxn modelId="{77A11DCB-3714-490D-9E92-BEB54FE97971}" srcId="{609797C1-D7C7-4CB7-8C7C-8986B09129F7}" destId="{AF43E778-72F7-4179-AA6E-6CEF2B7149DB}" srcOrd="0" destOrd="0" parTransId="{A54F6899-CFE7-49DC-BFEC-67AA90AFA4FC}" sibTransId="{30152473-8143-4469-BBC7-31339473C67B}"/>
    <dgm:cxn modelId="{8AC2A1D5-FF00-4245-BE01-20BEE2E700C3}" srcId="{469AE31A-6B49-483F-9C09-FC7C4841D47B}" destId="{133F2B94-2DF8-4EA6-A7D3-D8EBC545450D}" srcOrd="1" destOrd="0" parTransId="{4C4ABA77-48A0-4556-9A5C-71F554604642}" sibTransId="{89EAA079-91F5-4AC3-8CE1-7B5D4283D075}"/>
    <dgm:cxn modelId="{64F1F0E2-72C6-4EE9-B0CB-ACA63F08129D}" type="presOf" srcId="{A907B31E-5066-449A-B598-710D16AA97B4}" destId="{FFCFEF69-36D2-4768-B2F3-0C441A83550E}" srcOrd="0" destOrd="0" presId="urn:microsoft.com/office/officeart/2005/8/layout/list1"/>
    <dgm:cxn modelId="{7E8979FB-910C-4906-B519-50F5C181EA2C}" srcId="{FCAC92BA-A110-4801-B322-59317E894FFC}" destId="{F437ED9E-A055-43B1-B0EE-941CCBD83994}" srcOrd="2" destOrd="0" parTransId="{7BF07911-9F24-40F6-B029-3D2D4B1E8890}" sibTransId="{F887611C-66E2-4D23-B77F-77CEB1FDAE81}"/>
    <dgm:cxn modelId="{095328A0-DEC0-4557-B127-0B8814AB5153}" type="presParOf" srcId="{FFCFEF69-36D2-4768-B2F3-0C441A83550E}" destId="{1726A527-578A-4910-B5C3-C2F23704BEFA}" srcOrd="0" destOrd="0" presId="urn:microsoft.com/office/officeart/2005/8/layout/list1"/>
    <dgm:cxn modelId="{90C01566-0853-41A7-A099-B435879F6B7A}" type="presParOf" srcId="{1726A527-578A-4910-B5C3-C2F23704BEFA}" destId="{59183E64-2EF1-415F-A04F-42924C65638A}" srcOrd="0" destOrd="0" presId="urn:microsoft.com/office/officeart/2005/8/layout/list1"/>
    <dgm:cxn modelId="{D3FDED13-CB33-4B01-8AFD-0628E3EF2177}" type="presParOf" srcId="{1726A527-578A-4910-B5C3-C2F23704BEFA}" destId="{B0964E4F-8FD4-4C0E-95D6-9A78CDEA57A2}" srcOrd="1" destOrd="0" presId="urn:microsoft.com/office/officeart/2005/8/layout/list1"/>
    <dgm:cxn modelId="{BE1182A4-348E-442F-A7E4-0E38DBD272AB}" type="presParOf" srcId="{FFCFEF69-36D2-4768-B2F3-0C441A83550E}" destId="{17D342F0-0110-4FC4-AF06-C5B1B2A67981}" srcOrd="1" destOrd="0" presId="urn:microsoft.com/office/officeart/2005/8/layout/list1"/>
    <dgm:cxn modelId="{9114DFFA-0F6F-4BF1-932C-CF7CF8EE9AC3}" type="presParOf" srcId="{FFCFEF69-36D2-4768-B2F3-0C441A83550E}" destId="{AA677295-6312-4D77-8C20-CCAA1FFF76AB}" srcOrd="2" destOrd="0" presId="urn:microsoft.com/office/officeart/2005/8/layout/list1"/>
    <dgm:cxn modelId="{CC4D48C1-635C-435C-B33C-3F65870E9430}" type="presParOf" srcId="{FFCFEF69-36D2-4768-B2F3-0C441A83550E}" destId="{C8B4D520-DA63-4750-BC1C-AA4FA50636CB}" srcOrd="3" destOrd="0" presId="urn:microsoft.com/office/officeart/2005/8/layout/list1"/>
    <dgm:cxn modelId="{4C1A47EB-C901-4416-B639-9456CB467FEF}" type="presParOf" srcId="{FFCFEF69-36D2-4768-B2F3-0C441A83550E}" destId="{E4CB33DF-6822-40D9-AF49-FF1F36344836}" srcOrd="4" destOrd="0" presId="urn:microsoft.com/office/officeart/2005/8/layout/list1"/>
    <dgm:cxn modelId="{885F9BC1-7DD0-49D3-811F-024C19705015}" type="presParOf" srcId="{E4CB33DF-6822-40D9-AF49-FF1F36344836}" destId="{E9135CF1-B482-4E87-B252-C3780600DD1E}" srcOrd="0" destOrd="0" presId="urn:microsoft.com/office/officeart/2005/8/layout/list1"/>
    <dgm:cxn modelId="{F01DB7B6-2138-4814-98E3-A1331EB78A91}" type="presParOf" srcId="{E4CB33DF-6822-40D9-AF49-FF1F36344836}" destId="{CF90C339-7D0C-4D79-BE01-7D2BFFCC0295}" srcOrd="1" destOrd="0" presId="urn:microsoft.com/office/officeart/2005/8/layout/list1"/>
    <dgm:cxn modelId="{B8EA6549-0837-441C-BDD2-54AF7FFAD19B}" type="presParOf" srcId="{FFCFEF69-36D2-4768-B2F3-0C441A83550E}" destId="{635746FB-482A-4D27-9124-884C5BE1F55C}" srcOrd="5" destOrd="0" presId="urn:microsoft.com/office/officeart/2005/8/layout/list1"/>
    <dgm:cxn modelId="{E3E99024-620D-4C56-AAFE-3D0F334B8FAC}" type="presParOf" srcId="{FFCFEF69-36D2-4768-B2F3-0C441A83550E}" destId="{ABC75CCF-BE45-4F16-B0A5-2B9B0717BE1E}" srcOrd="6" destOrd="0" presId="urn:microsoft.com/office/officeart/2005/8/layout/list1"/>
    <dgm:cxn modelId="{1A666B30-BD03-41AE-9361-A8312F57F483}" type="presParOf" srcId="{FFCFEF69-36D2-4768-B2F3-0C441A83550E}" destId="{A038C715-BEDD-41A6-B724-882C005257F2}" srcOrd="7" destOrd="0" presId="urn:microsoft.com/office/officeart/2005/8/layout/list1"/>
    <dgm:cxn modelId="{9D49EF9B-23A8-4647-ADDB-1D88C2B0D446}" type="presParOf" srcId="{FFCFEF69-36D2-4768-B2F3-0C441A83550E}" destId="{ED0A62A9-AA67-4F41-B01F-D6BE1225E505}" srcOrd="8" destOrd="0" presId="urn:microsoft.com/office/officeart/2005/8/layout/list1"/>
    <dgm:cxn modelId="{F2889608-9260-4F5D-8739-C6E16353E654}" type="presParOf" srcId="{ED0A62A9-AA67-4F41-B01F-D6BE1225E505}" destId="{D3F92067-5D56-4F88-BC3A-04169938F254}" srcOrd="0" destOrd="0" presId="urn:microsoft.com/office/officeart/2005/8/layout/list1"/>
    <dgm:cxn modelId="{4A6F0417-1B5A-4C5C-9893-07FABD2F62E8}" type="presParOf" srcId="{ED0A62A9-AA67-4F41-B01F-D6BE1225E505}" destId="{A215CD0E-C065-454A-AC5C-EBB327515F95}" srcOrd="1" destOrd="0" presId="urn:microsoft.com/office/officeart/2005/8/layout/list1"/>
    <dgm:cxn modelId="{52393A2C-2005-4272-8B53-AE9F9C570348}" type="presParOf" srcId="{FFCFEF69-36D2-4768-B2F3-0C441A83550E}" destId="{28ABA7C0-37B7-4F68-8F7B-8E3174306C1E}" srcOrd="9" destOrd="0" presId="urn:microsoft.com/office/officeart/2005/8/layout/list1"/>
    <dgm:cxn modelId="{9F4B0AB6-8950-4713-A6A3-19C69309FA90}" type="presParOf" srcId="{FFCFEF69-36D2-4768-B2F3-0C441A83550E}" destId="{F448FC5A-09F6-407D-BABE-A8BE5D1EFC9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477A83-4DA4-47F6-BB91-10C50C91819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745336B-5510-444F-A71C-8006419F90AD}">
      <dgm:prSet/>
      <dgm:spPr/>
      <dgm:t>
        <a:bodyPr/>
        <a:lstStyle/>
        <a:p>
          <a:r>
            <a:rPr lang="en-US" dirty="0"/>
            <a:t>To what extent do primary school teachers experience their application of hypothetical question-related learning as effective for guiding learning questions?</a:t>
          </a:r>
        </a:p>
      </dgm:t>
    </dgm:pt>
    <dgm:pt modelId="{71773EB9-538D-49B9-9CDA-146E2393E7EA}" type="parTrans" cxnId="{A0AC71BD-52B6-46C6-8D3B-70FC55EAB355}">
      <dgm:prSet/>
      <dgm:spPr/>
      <dgm:t>
        <a:bodyPr/>
        <a:lstStyle/>
        <a:p>
          <a:endParaRPr lang="en-US"/>
        </a:p>
      </dgm:t>
    </dgm:pt>
    <dgm:pt modelId="{0E4D7C20-7FBA-40B7-A7CE-3AFF1EE51804}" type="sibTrans" cxnId="{A0AC71BD-52B6-46C6-8D3B-70FC55EAB355}">
      <dgm:prSet/>
      <dgm:spPr/>
      <dgm:t>
        <a:bodyPr/>
        <a:lstStyle/>
        <a:p>
          <a:endParaRPr lang="en-US"/>
        </a:p>
      </dgm:t>
    </dgm:pt>
    <dgm:pt modelId="{DB273491-DF1D-4431-BF1D-4B8CAC020F95}" type="pres">
      <dgm:prSet presAssocID="{8B477A83-4DA4-47F6-BB91-10C50C91819A}" presName="hierChild1" presStyleCnt="0">
        <dgm:presLayoutVars>
          <dgm:chPref val="1"/>
          <dgm:dir/>
          <dgm:animOne val="branch"/>
          <dgm:animLvl val="lvl"/>
          <dgm:resizeHandles/>
        </dgm:presLayoutVars>
      </dgm:prSet>
      <dgm:spPr/>
    </dgm:pt>
    <dgm:pt modelId="{8BFD4436-6C92-4528-B732-B724CE91A0F9}" type="pres">
      <dgm:prSet presAssocID="{0745336B-5510-444F-A71C-8006419F90AD}" presName="hierRoot1" presStyleCnt="0"/>
      <dgm:spPr/>
    </dgm:pt>
    <dgm:pt modelId="{54359BF6-CBFD-4CD9-A238-970EDDFA2237}" type="pres">
      <dgm:prSet presAssocID="{0745336B-5510-444F-A71C-8006419F90AD}" presName="composite" presStyleCnt="0"/>
      <dgm:spPr/>
    </dgm:pt>
    <dgm:pt modelId="{F6CB257D-A39E-4201-82B0-A93CB446F3D2}" type="pres">
      <dgm:prSet presAssocID="{0745336B-5510-444F-A71C-8006419F90AD}" presName="background" presStyleLbl="node0" presStyleIdx="0" presStyleCnt="1"/>
      <dgm:spPr/>
    </dgm:pt>
    <dgm:pt modelId="{7623B814-B397-4B6E-BF82-066D896262E5}" type="pres">
      <dgm:prSet presAssocID="{0745336B-5510-444F-A71C-8006419F90AD}" presName="text" presStyleLbl="fgAcc0" presStyleIdx="0" presStyleCnt="1">
        <dgm:presLayoutVars>
          <dgm:chPref val="3"/>
        </dgm:presLayoutVars>
      </dgm:prSet>
      <dgm:spPr/>
    </dgm:pt>
    <dgm:pt modelId="{0BAEB2B2-E510-434C-81E6-9FD89787D8E5}" type="pres">
      <dgm:prSet presAssocID="{0745336B-5510-444F-A71C-8006419F90AD}" presName="hierChild2" presStyleCnt="0"/>
      <dgm:spPr/>
    </dgm:pt>
  </dgm:ptLst>
  <dgm:cxnLst>
    <dgm:cxn modelId="{F7A7C412-906B-447A-8F91-B8FECE82E9BF}" type="presOf" srcId="{0745336B-5510-444F-A71C-8006419F90AD}" destId="{7623B814-B397-4B6E-BF82-066D896262E5}" srcOrd="0" destOrd="0" presId="urn:microsoft.com/office/officeart/2005/8/layout/hierarchy1"/>
    <dgm:cxn modelId="{D2EB3C3D-2696-4FD9-BA04-A11C0E14CBC2}" type="presOf" srcId="{8B477A83-4DA4-47F6-BB91-10C50C91819A}" destId="{DB273491-DF1D-4431-BF1D-4B8CAC020F95}" srcOrd="0" destOrd="0" presId="urn:microsoft.com/office/officeart/2005/8/layout/hierarchy1"/>
    <dgm:cxn modelId="{A0AC71BD-52B6-46C6-8D3B-70FC55EAB355}" srcId="{8B477A83-4DA4-47F6-BB91-10C50C91819A}" destId="{0745336B-5510-444F-A71C-8006419F90AD}" srcOrd="0" destOrd="0" parTransId="{71773EB9-538D-49B9-9CDA-146E2393E7EA}" sibTransId="{0E4D7C20-7FBA-40B7-A7CE-3AFF1EE51804}"/>
    <dgm:cxn modelId="{BB642658-8BA1-4829-8F4F-E18EAE2F079B}" type="presParOf" srcId="{DB273491-DF1D-4431-BF1D-4B8CAC020F95}" destId="{8BFD4436-6C92-4528-B732-B724CE91A0F9}" srcOrd="0" destOrd="0" presId="urn:microsoft.com/office/officeart/2005/8/layout/hierarchy1"/>
    <dgm:cxn modelId="{43D1A0C7-2CC1-46B0-A252-EAE1A7419C96}" type="presParOf" srcId="{8BFD4436-6C92-4528-B732-B724CE91A0F9}" destId="{54359BF6-CBFD-4CD9-A238-970EDDFA2237}" srcOrd="0" destOrd="0" presId="urn:microsoft.com/office/officeart/2005/8/layout/hierarchy1"/>
    <dgm:cxn modelId="{61674BF2-9B03-4ABE-B426-5E5A6609496A}" type="presParOf" srcId="{54359BF6-CBFD-4CD9-A238-970EDDFA2237}" destId="{F6CB257D-A39E-4201-82B0-A93CB446F3D2}" srcOrd="0" destOrd="0" presId="urn:microsoft.com/office/officeart/2005/8/layout/hierarchy1"/>
    <dgm:cxn modelId="{968F5169-3839-4F9F-A17B-30589266FD31}" type="presParOf" srcId="{54359BF6-CBFD-4CD9-A238-970EDDFA2237}" destId="{7623B814-B397-4B6E-BF82-066D896262E5}" srcOrd="1" destOrd="0" presId="urn:microsoft.com/office/officeart/2005/8/layout/hierarchy1"/>
    <dgm:cxn modelId="{575B08B2-91D1-4448-AACF-C795AF38BB88}" type="presParOf" srcId="{8BFD4436-6C92-4528-B732-B724CE91A0F9}" destId="{0BAEB2B2-E510-434C-81E6-9FD89787D8E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34A0BC-0A98-4C54-BD9D-7B2906E1CAC3}"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10D2F2BC-7630-4196-AEB1-0B9AC43B96C8}">
      <dgm:prSet/>
      <dgm:spPr/>
      <dgm:t>
        <a:bodyPr/>
        <a:lstStyle/>
        <a:p>
          <a:r>
            <a:rPr lang="nl-NL" dirty="0"/>
            <a:t>4 design teams </a:t>
          </a:r>
          <a:endParaRPr lang="en-US" dirty="0"/>
        </a:p>
      </dgm:t>
    </dgm:pt>
    <dgm:pt modelId="{6709FBCB-3F00-430A-BF0D-F2C3BFEFEA3C}" type="parTrans" cxnId="{CA8792C6-34CB-4267-B5A6-7109FB99A2DC}">
      <dgm:prSet/>
      <dgm:spPr/>
      <dgm:t>
        <a:bodyPr/>
        <a:lstStyle/>
        <a:p>
          <a:endParaRPr lang="en-US"/>
        </a:p>
      </dgm:t>
    </dgm:pt>
    <dgm:pt modelId="{EFEA1E4B-4897-4A2C-A773-F37EDB28E7D6}" type="sibTrans" cxnId="{CA8792C6-34CB-4267-B5A6-7109FB99A2DC}">
      <dgm:prSet/>
      <dgm:spPr/>
      <dgm:t>
        <a:bodyPr/>
        <a:lstStyle/>
        <a:p>
          <a:endParaRPr lang="en-US"/>
        </a:p>
      </dgm:t>
    </dgm:pt>
    <dgm:pt modelId="{3BAE9978-9F4C-46DF-993C-C536903C2DAC}">
      <dgm:prSet/>
      <dgm:spPr/>
      <dgm:t>
        <a:bodyPr/>
        <a:lstStyle/>
        <a:p>
          <a:r>
            <a:rPr lang="nl-NL" dirty="0"/>
            <a:t>30 </a:t>
          </a:r>
          <a:r>
            <a:rPr lang="nl-NL" dirty="0" err="1"/>
            <a:t>primay</a:t>
          </a:r>
          <a:r>
            <a:rPr lang="nl-NL" dirty="0"/>
            <a:t> school </a:t>
          </a:r>
          <a:r>
            <a:rPr lang="nl-NL" dirty="0" err="1"/>
            <a:t>teachers</a:t>
          </a:r>
          <a:endParaRPr lang="en-US" dirty="0"/>
        </a:p>
      </dgm:t>
    </dgm:pt>
    <dgm:pt modelId="{CA8F1E82-CB38-449E-838A-5F6C2D77CBE7}" type="parTrans" cxnId="{1022F21C-8C86-4BBB-96A3-8CEC1CFDBCA0}">
      <dgm:prSet/>
      <dgm:spPr/>
      <dgm:t>
        <a:bodyPr/>
        <a:lstStyle/>
        <a:p>
          <a:endParaRPr lang="en-US"/>
        </a:p>
      </dgm:t>
    </dgm:pt>
    <dgm:pt modelId="{85F3368C-127D-44B3-BA18-77BF107D1176}" type="sibTrans" cxnId="{1022F21C-8C86-4BBB-96A3-8CEC1CFDBCA0}">
      <dgm:prSet/>
      <dgm:spPr/>
      <dgm:t>
        <a:bodyPr/>
        <a:lstStyle/>
        <a:p>
          <a:endParaRPr lang="en-US"/>
        </a:p>
      </dgm:t>
    </dgm:pt>
    <dgm:pt modelId="{DE6440C3-1D83-4ED4-9E75-6A7668D5B890}">
      <dgm:prSet/>
      <dgm:spPr/>
      <dgm:t>
        <a:bodyPr/>
        <a:lstStyle/>
        <a:p>
          <a:r>
            <a:rPr lang="nl-NL" dirty="0"/>
            <a:t>4 </a:t>
          </a:r>
          <a:r>
            <a:rPr lang="nl-NL" dirty="0" err="1"/>
            <a:t>to</a:t>
          </a:r>
          <a:r>
            <a:rPr lang="nl-NL" dirty="0"/>
            <a:t> 12 </a:t>
          </a:r>
          <a:r>
            <a:rPr lang="nl-NL" dirty="0" err="1"/>
            <a:t>year</a:t>
          </a:r>
          <a:r>
            <a:rPr lang="nl-NL" dirty="0"/>
            <a:t> </a:t>
          </a:r>
          <a:r>
            <a:rPr lang="nl-NL" dirty="0" err="1"/>
            <a:t>old</a:t>
          </a:r>
          <a:r>
            <a:rPr lang="nl-NL" dirty="0"/>
            <a:t> </a:t>
          </a:r>
          <a:r>
            <a:rPr lang="nl-NL" dirty="0" err="1"/>
            <a:t>students</a:t>
          </a:r>
          <a:endParaRPr lang="en-US" dirty="0"/>
        </a:p>
      </dgm:t>
    </dgm:pt>
    <dgm:pt modelId="{31D0E0BE-FE0E-4B05-948A-FFC6E784D5B3}" type="parTrans" cxnId="{27CDF67E-0C44-45B4-9FBD-CA62AB5780C5}">
      <dgm:prSet/>
      <dgm:spPr/>
      <dgm:t>
        <a:bodyPr/>
        <a:lstStyle/>
        <a:p>
          <a:endParaRPr lang="en-US"/>
        </a:p>
      </dgm:t>
    </dgm:pt>
    <dgm:pt modelId="{AEC72401-44E0-422B-8626-F7B770C74FA7}" type="sibTrans" cxnId="{27CDF67E-0C44-45B4-9FBD-CA62AB5780C5}">
      <dgm:prSet/>
      <dgm:spPr/>
      <dgm:t>
        <a:bodyPr/>
        <a:lstStyle/>
        <a:p>
          <a:endParaRPr lang="en-US"/>
        </a:p>
      </dgm:t>
    </dgm:pt>
    <dgm:pt modelId="{023B52EF-D72C-454C-8646-14BEFD3B7C80}">
      <dgm:prSet/>
      <dgm:spPr/>
      <dgm:t>
        <a:bodyPr/>
        <a:lstStyle/>
        <a:p>
          <a:r>
            <a:rPr lang="nl-NL" dirty="0"/>
            <a:t>6 </a:t>
          </a:r>
          <a:r>
            <a:rPr lang="nl-NL" dirty="0" err="1"/>
            <a:t>primary</a:t>
          </a:r>
          <a:r>
            <a:rPr lang="nl-NL" dirty="0"/>
            <a:t> schools</a:t>
          </a:r>
          <a:endParaRPr lang="en-US" dirty="0"/>
        </a:p>
      </dgm:t>
    </dgm:pt>
    <dgm:pt modelId="{3C5558DF-9728-4615-A502-4D152AD00D04}" type="parTrans" cxnId="{C1574061-C8EC-444C-8CA5-02FA2ED9E1D7}">
      <dgm:prSet/>
      <dgm:spPr/>
      <dgm:t>
        <a:bodyPr/>
        <a:lstStyle/>
        <a:p>
          <a:endParaRPr lang="en-US"/>
        </a:p>
      </dgm:t>
    </dgm:pt>
    <dgm:pt modelId="{AEBF0188-EE84-4F13-966E-0AEBBA709AC0}" type="sibTrans" cxnId="{C1574061-C8EC-444C-8CA5-02FA2ED9E1D7}">
      <dgm:prSet/>
      <dgm:spPr/>
      <dgm:t>
        <a:bodyPr/>
        <a:lstStyle/>
        <a:p>
          <a:endParaRPr lang="en-US"/>
        </a:p>
      </dgm:t>
    </dgm:pt>
    <dgm:pt modelId="{20C11324-D18C-442E-BC6F-844E0D34405D}">
      <dgm:prSet/>
      <dgm:spPr/>
      <dgm:t>
        <a:bodyPr/>
        <a:lstStyle/>
        <a:p>
          <a:r>
            <a:rPr lang="nl-NL" dirty="0" err="1"/>
            <a:t>Experienced</a:t>
          </a:r>
          <a:r>
            <a:rPr lang="nl-NL" dirty="0"/>
            <a:t> in </a:t>
          </a:r>
          <a:r>
            <a:rPr lang="nl-NL" dirty="0" err="1"/>
            <a:t>working</a:t>
          </a:r>
          <a:r>
            <a:rPr lang="nl-NL" dirty="0"/>
            <a:t> </a:t>
          </a:r>
          <a:r>
            <a:rPr lang="nl-NL" dirty="0" err="1"/>
            <a:t>with</a:t>
          </a:r>
          <a:r>
            <a:rPr lang="nl-NL" dirty="0"/>
            <a:t> scenario</a:t>
          </a:r>
          <a:endParaRPr lang="en-US" dirty="0"/>
        </a:p>
      </dgm:t>
    </dgm:pt>
    <dgm:pt modelId="{202FEBB9-3645-4CD0-8392-CD0F050CF883}" type="parTrans" cxnId="{8399519A-DB88-4C3B-BABF-671A6FD81FAB}">
      <dgm:prSet/>
      <dgm:spPr/>
      <dgm:t>
        <a:bodyPr/>
        <a:lstStyle/>
        <a:p>
          <a:endParaRPr lang="en-US"/>
        </a:p>
      </dgm:t>
    </dgm:pt>
    <dgm:pt modelId="{0719727D-79DA-47C9-95BF-EC48B18F050F}" type="sibTrans" cxnId="{8399519A-DB88-4C3B-BABF-671A6FD81FAB}">
      <dgm:prSet/>
      <dgm:spPr/>
      <dgm:t>
        <a:bodyPr/>
        <a:lstStyle/>
        <a:p>
          <a:endParaRPr lang="en-US"/>
        </a:p>
      </dgm:t>
    </dgm:pt>
    <dgm:pt modelId="{6AB0326D-D139-455C-9E44-4E55CE004566}" type="pres">
      <dgm:prSet presAssocID="{4334A0BC-0A98-4C54-BD9D-7B2906E1CAC3}" presName="Name0" presStyleCnt="0">
        <dgm:presLayoutVars>
          <dgm:dir/>
          <dgm:animLvl val="lvl"/>
          <dgm:resizeHandles val="exact"/>
        </dgm:presLayoutVars>
      </dgm:prSet>
      <dgm:spPr/>
    </dgm:pt>
    <dgm:pt modelId="{A3908BA8-47CF-4DFC-983F-B9768CE155C3}" type="pres">
      <dgm:prSet presAssocID="{20C11324-D18C-442E-BC6F-844E0D34405D}" presName="boxAndChildren" presStyleCnt="0"/>
      <dgm:spPr/>
    </dgm:pt>
    <dgm:pt modelId="{DB5040A7-2DAD-4B69-9F7C-ABF481BFE62B}" type="pres">
      <dgm:prSet presAssocID="{20C11324-D18C-442E-BC6F-844E0D34405D}" presName="parentTextBox" presStyleLbl="node1" presStyleIdx="0" presStyleCnt="3"/>
      <dgm:spPr/>
    </dgm:pt>
    <dgm:pt modelId="{80C9B469-7800-4A4A-A6C6-3D5D8D8667EE}" type="pres">
      <dgm:prSet presAssocID="{85F3368C-127D-44B3-BA18-77BF107D1176}" presName="sp" presStyleCnt="0"/>
      <dgm:spPr/>
    </dgm:pt>
    <dgm:pt modelId="{F9CA0D34-9D62-47F5-9343-3C203ABBCB13}" type="pres">
      <dgm:prSet presAssocID="{3BAE9978-9F4C-46DF-993C-C536903C2DAC}" presName="arrowAndChildren" presStyleCnt="0"/>
      <dgm:spPr/>
    </dgm:pt>
    <dgm:pt modelId="{6E652FF7-2341-43E5-8EE0-C849F44F328E}" type="pres">
      <dgm:prSet presAssocID="{3BAE9978-9F4C-46DF-993C-C536903C2DAC}" presName="parentTextArrow" presStyleLbl="node1" presStyleIdx="0" presStyleCnt="3"/>
      <dgm:spPr/>
    </dgm:pt>
    <dgm:pt modelId="{14A4DEC9-54DC-4613-860B-A8BC18AB2174}" type="pres">
      <dgm:prSet presAssocID="{3BAE9978-9F4C-46DF-993C-C536903C2DAC}" presName="arrow" presStyleLbl="node1" presStyleIdx="1" presStyleCnt="3"/>
      <dgm:spPr/>
    </dgm:pt>
    <dgm:pt modelId="{5A618082-F031-49FD-B88A-3E9C4E75F658}" type="pres">
      <dgm:prSet presAssocID="{3BAE9978-9F4C-46DF-993C-C536903C2DAC}" presName="descendantArrow" presStyleCnt="0"/>
      <dgm:spPr/>
    </dgm:pt>
    <dgm:pt modelId="{90CA692D-6C88-416F-9CEC-FC08FBC1F360}" type="pres">
      <dgm:prSet presAssocID="{DE6440C3-1D83-4ED4-9E75-6A7668D5B890}" presName="childTextArrow" presStyleLbl="fgAccFollowNode1" presStyleIdx="0" presStyleCnt="2">
        <dgm:presLayoutVars>
          <dgm:bulletEnabled val="1"/>
        </dgm:presLayoutVars>
      </dgm:prSet>
      <dgm:spPr/>
    </dgm:pt>
    <dgm:pt modelId="{B00C148B-93A3-4036-A787-6B1724CDBED4}" type="pres">
      <dgm:prSet presAssocID="{023B52EF-D72C-454C-8646-14BEFD3B7C80}" presName="childTextArrow" presStyleLbl="fgAccFollowNode1" presStyleIdx="1" presStyleCnt="2">
        <dgm:presLayoutVars>
          <dgm:bulletEnabled val="1"/>
        </dgm:presLayoutVars>
      </dgm:prSet>
      <dgm:spPr/>
    </dgm:pt>
    <dgm:pt modelId="{6FB08EE2-560B-4A35-B8AB-A402BC681F29}" type="pres">
      <dgm:prSet presAssocID="{EFEA1E4B-4897-4A2C-A773-F37EDB28E7D6}" presName="sp" presStyleCnt="0"/>
      <dgm:spPr/>
    </dgm:pt>
    <dgm:pt modelId="{74B70D81-D2FD-480B-A269-85759DB00B30}" type="pres">
      <dgm:prSet presAssocID="{10D2F2BC-7630-4196-AEB1-0B9AC43B96C8}" presName="arrowAndChildren" presStyleCnt="0"/>
      <dgm:spPr/>
    </dgm:pt>
    <dgm:pt modelId="{50E59659-BB7C-43BF-A2D8-0157A677978E}" type="pres">
      <dgm:prSet presAssocID="{10D2F2BC-7630-4196-AEB1-0B9AC43B96C8}" presName="parentTextArrow" presStyleLbl="node1" presStyleIdx="2" presStyleCnt="3"/>
      <dgm:spPr/>
    </dgm:pt>
  </dgm:ptLst>
  <dgm:cxnLst>
    <dgm:cxn modelId="{1022F21C-8C86-4BBB-96A3-8CEC1CFDBCA0}" srcId="{4334A0BC-0A98-4C54-BD9D-7B2906E1CAC3}" destId="{3BAE9978-9F4C-46DF-993C-C536903C2DAC}" srcOrd="1" destOrd="0" parTransId="{CA8F1E82-CB38-449E-838A-5F6C2D77CBE7}" sibTransId="{85F3368C-127D-44B3-BA18-77BF107D1176}"/>
    <dgm:cxn modelId="{C1574061-C8EC-444C-8CA5-02FA2ED9E1D7}" srcId="{3BAE9978-9F4C-46DF-993C-C536903C2DAC}" destId="{023B52EF-D72C-454C-8646-14BEFD3B7C80}" srcOrd="1" destOrd="0" parTransId="{3C5558DF-9728-4615-A502-4D152AD00D04}" sibTransId="{AEBF0188-EE84-4F13-966E-0AEBBA709AC0}"/>
    <dgm:cxn modelId="{3CA33F46-A2D9-443A-B812-262AE3C5E6E5}" type="presOf" srcId="{023B52EF-D72C-454C-8646-14BEFD3B7C80}" destId="{B00C148B-93A3-4036-A787-6B1724CDBED4}" srcOrd="0" destOrd="0" presId="urn:microsoft.com/office/officeart/2005/8/layout/process4"/>
    <dgm:cxn modelId="{020A5D74-1152-4B4A-AEC6-F8000F08FB61}" type="presOf" srcId="{10D2F2BC-7630-4196-AEB1-0B9AC43B96C8}" destId="{50E59659-BB7C-43BF-A2D8-0157A677978E}" srcOrd="0" destOrd="0" presId="urn:microsoft.com/office/officeart/2005/8/layout/process4"/>
    <dgm:cxn modelId="{27CDF67E-0C44-45B4-9FBD-CA62AB5780C5}" srcId="{3BAE9978-9F4C-46DF-993C-C536903C2DAC}" destId="{DE6440C3-1D83-4ED4-9E75-6A7668D5B890}" srcOrd="0" destOrd="0" parTransId="{31D0E0BE-FE0E-4B05-948A-FFC6E784D5B3}" sibTransId="{AEC72401-44E0-422B-8626-F7B770C74FA7}"/>
    <dgm:cxn modelId="{49C52082-2060-4157-B22B-CF08DC10228F}" type="presOf" srcId="{20C11324-D18C-442E-BC6F-844E0D34405D}" destId="{DB5040A7-2DAD-4B69-9F7C-ABF481BFE62B}" srcOrd="0" destOrd="0" presId="urn:microsoft.com/office/officeart/2005/8/layout/process4"/>
    <dgm:cxn modelId="{3BA6BC95-B9A9-4CDA-94DC-43073F399289}" type="presOf" srcId="{4334A0BC-0A98-4C54-BD9D-7B2906E1CAC3}" destId="{6AB0326D-D139-455C-9E44-4E55CE004566}" srcOrd="0" destOrd="0" presId="urn:microsoft.com/office/officeart/2005/8/layout/process4"/>
    <dgm:cxn modelId="{3E6B249A-98E4-42C6-B547-78733E50F8CC}" type="presOf" srcId="{3BAE9978-9F4C-46DF-993C-C536903C2DAC}" destId="{14A4DEC9-54DC-4613-860B-A8BC18AB2174}" srcOrd="1" destOrd="0" presId="urn:microsoft.com/office/officeart/2005/8/layout/process4"/>
    <dgm:cxn modelId="{8399519A-DB88-4C3B-BABF-671A6FD81FAB}" srcId="{4334A0BC-0A98-4C54-BD9D-7B2906E1CAC3}" destId="{20C11324-D18C-442E-BC6F-844E0D34405D}" srcOrd="2" destOrd="0" parTransId="{202FEBB9-3645-4CD0-8392-CD0F050CF883}" sibTransId="{0719727D-79DA-47C9-95BF-EC48B18F050F}"/>
    <dgm:cxn modelId="{07175EB9-9737-4ADF-8300-8D50B24DFAEF}" type="presOf" srcId="{3BAE9978-9F4C-46DF-993C-C536903C2DAC}" destId="{6E652FF7-2341-43E5-8EE0-C849F44F328E}" srcOrd="0" destOrd="0" presId="urn:microsoft.com/office/officeart/2005/8/layout/process4"/>
    <dgm:cxn modelId="{CA8792C6-34CB-4267-B5A6-7109FB99A2DC}" srcId="{4334A0BC-0A98-4C54-BD9D-7B2906E1CAC3}" destId="{10D2F2BC-7630-4196-AEB1-0B9AC43B96C8}" srcOrd="0" destOrd="0" parTransId="{6709FBCB-3F00-430A-BF0D-F2C3BFEFEA3C}" sibTransId="{EFEA1E4B-4897-4A2C-A773-F37EDB28E7D6}"/>
    <dgm:cxn modelId="{FC6EEEDC-D4C7-4FB8-A63B-CCADA76AD265}" type="presOf" srcId="{DE6440C3-1D83-4ED4-9E75-6A7668D5B890}" destId="{90CA692D-6C88-416F-9CEC-FC08FBC1F360}" srcOrd="0" destOrd="0" presId="urn:microsoft.com/office/officeart/2005/8/layout/process4"/>
    <dgm:cxn modelId="{5E267ECC-7AAA-4A8B-814A-A0BF2C0B2886}" type="presParOf" srcId="{6AB0326D-D139-455C-9E44-4E55CE004566}" destId="{A3908BA8-47CF-4DFC-983F-B9768CE155C3}" srcOrd="0" destOrd="0" presId="urn:microsoft.com/office/officeart/2005/8/layout/process4"/>
    <dgm:cxn modelId="{7E082C3F-ED80-4F1E-8129-3C1407F5BFE3}" type="presParOf" srcId="{A3908BA8-47CF-4DFC-983F-B9768CE155C3}" destId="{DB5040A7-2DAD-4B69-9F7C-ABF481BFE62B}" srcOrd="0" destOrd="0" presId="urn:microsoft.com/office/officeart/2005/8/layout/process4"/>
    <dgm:cxn modelId="{8DE356F0-B532-44A6-9613-173CE1DB5D54}" type="presParOf" srcId="{6AB0326D-D139-455C-9E44-4E55CE004566}" destId="{80C9B469-7800-4A4A-A6C6-3D5D8D8667EE}" srcOrd="1" destOrd="0" presId="urn:microsoft.com/office/officeart/2005/8/layout/process4"/>
    <dgm:cxn modelId="{0BAF7D5C-4231-4204-AC7E-6AA7FE263777}" type="presParOf" srcId="{6AB0326D-D139-455C-9E44-4E55CE004566}" destId="{F9CA0D34-9D62-47F5-9343-3C203ABBCB13}" srcOrd="2" destOrd="0" presId="urn:microsoft.com/office/officeart/2005/8/layout/process4"/>
    <dgm:cxn modelId="{BB4B6070-F1D3-4324-B5D2-46AF9417A658}" type="presParOf" srcId="{F9CA0D34-9D62-47F5-9343-3C203ABBCB13}" destId="{6E652FF7-2341-43E5-8EE0-C849F44F328E}" srcOrd="0" destOrd="0" presId="urn:microsoft.com/office/officeart/2005/8/layout/process4"/>
    <dgm:cxn modelId="{187AC2EA-EC49-4143-A3E9-1C5901DD27EB}" type="presParOf" srcId="{F9CA0D34-9D62-47F5-9343-3C203ABBCB13}" destId="{14A4DEC9-54DC-4613-860B-A8BC18AB2174}" srcOrd="1" destOrd="0" presId="urn:microsoft.com/office/officeart/2005/8/layout/process4"/>
    <dgm:cxn modelId="{174FF28D-3C98-4405-BF73-3ADC06B2CA1E}" type="presParOf" srcId="{F9CA0D34-9D62-47F5-9343-3C203ABBCB13}" destId="{5A618082-F031-49FD-B88A-3E9C4E75F658}" srcOrd="2" destOrd="0" presId="urn:microsoft.com/office/officeart/2005/8/layout/process4"/>
    <dgm:cxn modelId="{3EFC649A-289B-44F0-BF57-B3865AC9E856}" type="presParOf" srcId="{5A618082-F031-49FD-B88A-3E9C4E75F658}" destId="{90CA692D-6C88-416F-9CEC-FC08FBC1F360}" srcOrd="0" destOrd="0" presId="urn:microsoft.com/office/officeart/2005/8/layout/process4"/>
    <dgm:cxn modelId="{174C57F8-B275-43DE-9878-9AAD65B5B1D1}" type="presParOf" srcId="{5A618082-F031-49FD-B88A-3E9C4E75F658}" destId="{B00C148B-93A3-4036-A787-6B1724CDBED4}" srcOrd="1" destOrd="0" presId="urn:microsoft.com/office/officeart/2005/8/layout/process4"/>
    <dgm:cxn modelId="{543FD47B-5FDA-48C7-9085-D0EE85B4786A}" type="presParOf" srcId="{6AB0326D-D139-455C-9E44-4E55CE004566}" destId="{6FB08EE2-560B-4A35-B8AB-A402BC681F29}" srcOrd="3" destOrd="0" presId="urn:microsoft.com/office/officeart/2005/8/layout/process4"/>
    <dgm:cxn modelId="{4F5BC576-4820-4AA4-A3D5-F514D6EA5B68}" type="presParOf" srcId="{6AB0326D-D139-455C-9E44-4E55CE004566}" destId="{74B70D81-D2FD-480B-A269-85759DB00B30}" srcOrd="4" destOrd="0" presId="urn:microsoft.com/office/officeart/2005/8/layout/process4"/>
    <dgm:cxn modelId="{1B6EACC7-F41D-4D1C-8BC1-EFD0B76AA5EA}" type="presParOf" srcId="{74B70D81-D2FD-480B-A269-85759DB00B30}" destId="{50E59659-BB7C-43BF-A2D8-0157A677978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D78970-32E1-40CA-8C97-6608FC8F6E7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3A4B2404-DAF0-4424-BBC8-4477A6CFB2C9}">
      <dgm:prSet/>
      <dgm:spPr/>
      <dgm:t>
        <a:bodyPr/>
        <a:lstStyle/>
        <a:p>
          <a:r>
            <a:rPr lang="nl-NL" dirty="0"/>
            <a:t>Design</a:t>
          </a:r>
          <a:endParaRPr lang="en-US" dirty="0"/>
        </a:p>
      </dgm:t>
    </dgm:pt>
    <dgm:pt modelId="{56141CF9-9591-4440-A3C4-C454355B7CED}" type="parTrans" cxnId="{4B7E5334-55FF-4504-890E-573C4F7CD8A7}">
      <dgm:prSet/>
      <dgm:spPr/>
      <dgm:t>
        <a:bodyPr/>
        <a:lstStyle/>
        <a:p>
          <a:endParaRPr lang="en-US"/>
        </a:p>
      </dgm:t>
    </dgm:pt>
    <dgm:pt modelId="{527C970A-1779-493D-8370-582C4CC1EB24}" type="sibTrans" cxnId="{4B7E5334-55FF-4504-890E-573C4F7CD8A7}">
      <dgm:prSet/>
      <dgm:spPr/>
      <dgm:t>
        <a:bodyPr/>
        <a:lstStyle/>
        <a:p>
          <a:endParaRPr lang="en-US"/>
        </a:p>
      </dgm:t>
    </dgm:pt>
    <dgm:pt modelId="{04FBF35C-B5A3-435E-BC46-1CF08FC79BA4}">
      <dgm:prSet/>
      <dgm:spPr/>
      <dgm:t>
        <a:bodyPr/>
        <a:lstStyle/>
        <a:p>
          <a:pPr>
            <a:buNone/>
          </a:pPr>
          <a:r>
            <a:rPr lang="en-US" b="1" dirty="0"/>
            <a:t>Brainstorming:</a:t>
          </a:r>
        </a:p>
      </dgm:t>
    </dgm:pt>
    <dgm:pt modelId="{75DCD049-6471-4217-AC00-77D1DB8FE06C}" type="parTrans" cxnId="{F731A92C-0251-4D21-A299-A8829E06D2CC}">
      <dgm:prSet/>
      <dgm:spPr/>
      <dgm:t>
        <a:bodyPr/>
        <a:lstStyle/>
        <a:p>
          <a:endParaRPr lang="en-US"/>
        </a:p>
      </dgm:t>
    </dgm:pt>
    <dgm:pt modelId="{3C81714F-AC8A-471D-BDDC-4693294EC874}" type="sibTrans" cxnId="{F731A92C-0251-4D21-A299-A8829E06D2CC}">
      <dgm:prSet/>
      <dgm:spPr/>
      <dgm:t>
        <a:bodyPr/>
        <a:lstStyle/>
        <a:p>
          <a:endParaRPr lang="en-US"/>
        </a:p>
      </dgm:t>
    </dgm:pt>
    <dgm:pt modelId="{405DDC4E-ECE2-420C-86BF-DE928F2FB7EA}">
      <dgm:prSet/>
      <dgm:spPr/>
      <dgm:t>
        <a:bodyPr/>
        <a:lstStyle/>
        <a:p>
          <a:r>
            <a:rPr lang="nl-NL" dirty="0" err="1"/>
            <a:t>Implementation</a:t>
          </a:r>
          <a:endParaRPr lang="en-US" dirty="0"/>
        </a:p>
      </dgm:t>
    </dgm:pt>
    <dgm:pt modelId="{33F5207B-CA0A-466B-9B11-3C858791BEB8}" type="parTrans" cxnId="{4DFBC78A-DB58-47B2-AFA9-82F8272442F8}">
      <dgm:prSet/>
      <dgm:spPr/>
      <dgm:t>
        <a:bodyPr/>
        <a:lstStyle/>
        <a:p>
          <a:endParaRPr lang="en-US"/>
        </a:p>
      </dgm:t>
    </dgm:pt>
    <dgm:pt modelId="{9681600D-A1CF-4B03-90B6-FC89E58A3329}" type="sibTrans" cxnId="{4DFBC78A-DB58-47B2-AFA9-82F8272442F8}">
      <dgm:prSet/>
      <dgm:spPr/>
      <dgm:t>
        <a:bodyPr/>
        <a:lstStyle/>
        <a:p>
          <a:endParaRPr lang="en-US"/>
        </a:p>
      </dgm:t>
    </dgm:pt>
    <dgm:pt modelId="{717E13CD-B08E-465A-BE9B-DD7B865458B3}">
      <dgm:prSet/>
      <dgm:spPr/>
      <dgm:t>
        <a:bodyPr/>
        <a:lstStyle/>
        <a:p>
          <a:pPr>
            <a:buNone/>
          </a:pPr>
          <a:r>
            <a:rPr lang="nl-NL" b="1" dirty="0"/>
            <a:t>Experiment in </a:t>
          </a:r>
          <a:r>
            <a:rPr lang="nl-NL" b="1" dirty="0" err="1"/>
            <a:t>own</a:t>
          </a:r>
          <a:r>
            <a:rPr lang="nl-NL" b="1" dirty="0"/>
            <a:t> class:</a:t>
          </a:r>
          <a:endParaRPr lang="en-US" b="1" dirty="0"/>
        </a:p>
      </dgm:t>
    </dgm:pt>
    <dgm:pt modelId="{CD883DF8-5CCD-4D81-B1C4-164722BBCDFB}" type="parTrans" cxnId="{7436EE30-8863-4BB0-AF5D-7D0A3503A53E}">
      <dgm:prSet/>
      <dgm:spPr/>
      <dgm:t>
        <a:bodyPr/>
        <a:lstStyle/>
        <a:p>
          <a:endParaRPr lang="en-US"/>
        </a:p>
      </dgm:t>
    </dgm:pt>
    <dgm:pt modelId="{CFA83B02-A727-48F0-BFE9-35CEA32EFE95}" type="sibTrans" cxnId="{7436EE30-8863-4BB0-AF5D-7D0A3503A53E}">
      <dgm:prSet/>
      <dgm:spPr/>
      <dgm:t>
        <a:bodyPr/>
        <a:lstStyle/>
        <a:p>
          <a:endParaRPr lang="en-US"/>
        </a:p>
      </dgm:t>
    </dgm:pt>
    <dgm:pt modelId="{1E0B891D-6165-414E-865B-6E46F5E50818}">
      <dgm:prSet/>
      <dgm:spPr/>
      <dgm:t>
        <a:bodyPr/>
        <a:lstStyle/>
        <a:p>
          <a:r>
            <a:rPr lang="nl-NL" dirty="0"/>
            <a:t>follow steps of scenario</a:t>
          </a:r>
          <a:endParaRPr lang="en-US" dirty="0"/>
        </a:p>
      </dgm:t>
    </dgm:pt>
    <dgm:pt modelId="{85AA1307-C84C-499A-9F1A-1F2D527B3DED}" type="parTrans" cxnId="{9809D73C-EE53-4B07-9CF0-C0AE9EDB715A}">
      <dgm:prSet/>
      <dgm:spPr/>
      <dgm:t>
        <a:bodyPr/>
        <a:lstStyle/>
        <a:p>
          <a:endParaRPr lang="en-US"/>
        </a:p>
      </dgm:t>
    </dgm:pt>
    <dgm:pt modelId="{D74C2184-1C61-4F53-B8DC-BE1E4FA924D6}" type="sibTrans" cxnId="{9809D73C-EE53-4B07-9CF0-C0AE9EDB715A}">
      <dgm:prSet/>
      <dgm:spPr/>
      <dgm:t>
        <a:bodyPr/>
        <a:lstStyle/>
        <a:p>
          <a:endParaRPr lang="en-US"/>
        </a:p>
      </dgm:t>
    </dgm:pt>
    <dgm:pt modelId="{745C04E1-914E-4627-B841-E2FD1CDCCFD3}">
      <dgm:prSet/>
      <dgm:spPr/>
      <dgm:t>
        <a:bodyPr/>
        <a:lstStyle/>
        <a:p>
          <a:r>
            <a:rPr lang="nl-NL" dirty="0" err="1"/>
            <a:t>use</a:t>
          </a:r>
          <a:r>
            <a:rPr lang="nl-NL" dirty="0"/>
            <a:t> Question Compass </a:t>
          </a:r>
          <a:r>
            <a:rPr lang="nl-NL" dirty="0" err="1"/>
            <a:t>where</a:t>
          </a:r>
          <a:r>
            <a:rPr lang="nl-NL" dirty="0"/>
            <a:t> </a:t>
          </a:r>
          <a:r>
            <a:rPr lang="nl-NL" dirty="0" err="1"/>
            <a:t>planned</a:t>
          </a:r>
          <a:endParaRPr lang="en-US" dirty="0"/>
        </a:p>
      </dgm:t>
    </dgm:pt>
    <dgm:pt modelId="{0B409D6E-EC76-47B4-9FCA-240BC1DEBA0C}" type="parTrans" cxnId="{F69316C7-A97F-4BA3-B555-7E18B2E31E06}">
      <dgm:prSet/>
      <dgm:spPr/>
      <dgm:t>
        <a:bodyPr/>
        <a:lstStyle/>
        <a:p>
          <a:endParaRPr lang="en-US"/>
        </a:p>
      </dgm:t>
    </dgm:pt>
    <dgm:pt modelId="{AA376006-B146-4E82-B5AA-C9395DEE1B3B}" type="sibTrans" cxnId="{F69316C7-A97F-4BA3-B555-7E18B2E31E06}">
      <dgm:prSet/>
      <dgm:spPr/>
      <dgm:t>
        <a:bodyPr/>
        <a:lstStyle/>
        <a:p>
          <a:endParaRPr lang="en-US"/>
        </a:p>
      </dgm:t>
    </dgm:pt>
    <dgm:pt modelId="{282C9CAF-36F0-485F-9AF1-51B17A463AD4}">
      <dgm:prSet/>
      <dgm:spPr/>
      <dgm:t>
        <a:bodyPr/>
        <a:lstStyle/>
        <a:p>
          <a:r>
            <a:rPr lang="nl-NL" dirty="0"/>
            <a:t>Evaluation</a:t>
          </a:r>
          <a:endParaRPr lang="en-US" dirty="0"/>
        </a:p>
      </dgm:t>
    </dgm:pt>
    <dgm:pt modelId="{F5DDEADF-0AF1-4AB9-BE7E-84D5F647252A}" type="parTrans" cxnId="{06C2FD1E-C564-44CF-8832-86352EA536DC}">
      <dgm:prSet/>
      <dgm:spPr/>
      <dgm:t>
        <a:bodyPr/>
        <a:lstStyle/>
        <a:p>
          <a:endParaRPr lang="en-US"/>
        </a:p>
      </dgm:t>
    </dgm:pt>
    <dgm:pt modelId="{4FBB1ED1-0D74-4C0A-B688-F5BE1CCB40E9}" type="sibTrans" cxnId="{06C2FD1E-C564-44CF-8832-86352EA536DC}">
      <dgm:prSet/>
      <dgm:spPr/>
      <dgm:t>
        <a:bodyPr/>
        <a:lstStyle/>
        <a:p>
          <a:endParaRPr lang="en-US"/>
        </a:p>
      </dgm:t>
    </dgm:pt>
    <dgm:pt modelId="{9193D950-7798-40B7-B352-CFFD272C86FE}">
      <dgm:prSet/>
      <dgm:spPr/>
      <dgm:t>
        <a:bodyPr/>
        <a:lstStyle/>
        <a:p>
          <a:pPr>
            <a:buNone/>
          </a:pPr>
          <a:r>
            <a:rPr lang="nl-NL" b="1" dirty="0" err="1"/>
            <a:t>Reflect</a:t>
          </a:r>
          <a:r>
            <a:rPr lang="nl-NL" b="1" dirty="0"/>
            <a:t> on: </a:t>
          </a:r>
          <a:endParaRPr lang="en-US" b="1" dirty="0"/>
        </a:p>
      </dgm:t>
    </dgm:pt>
    <dgm:pt modelId="{2567347E-6F10-4AEA-8423-F46DB122A643}" type="parTrans" cxnId="{8C37B3BD-A56A-4539-BEBC-0C40C9DC19CF}">
      <dgm:prSet/>
      <dgm:spPr/>
      <dgm:t>
        <a:bodyPr/>
        <a:lstStyle/>
        <a:p>
          <a:endParaRPr lang="en-US"/>
        </a:p>
      </dgm:t>
    </dgm:pt>
    <dgm:pt modelId="{E0942EAD-8867-47C0-BC51-042FA45EA5F8}" type="sibTrans" cxnId="{8C37B3BD-A56A-4539-BEBC-0C40C9DC19CF}">
      <dgm:prSet/>
      <dgm:spPr/>
      <dgm:t>
        <a:bodyPr/>
        <a:lstStyle/>
        <a:p>
          <a:endParaRPr lang="en-US"/>
        </a:p>
      </dgm:t>
    </dgm:pt>
    <dgm:pt modelId="{38C856E0-A8D2-47AC-B2D4-21FF5F753FB1}">
      <dgm:prSet/>
      <dgm:spPr/>
      <dgm:t>
        <a:bodyPr/>
        <a:lstStyle/>
        <a:p>
          <a:r>
            <a:rPr lang="nl-NL" dirty="0" err="1"/>
            <a:t>feasiblility</a:t>
          </a:r>
          <a:r>
            <a:rPr lang="nl-NL" dirty="0"/>
            <a:t> of </a:t>
          </a:r>
          <a:r>
            <a:rPr lang="nl-NL" dirty="0" err="1"/>
            <a:t>guidance</a:t>
          </a:r>
          <a:endParaRPr lang="en-US" dirty="0"/>
        </a:p>
      </dgm:t>
    </dgm:pt>
    <dgm:pt modelId="{1A6EB0FF-3A07-4215-B7DF-87DA893A8E09}" type="parTrans" cxnId="{6056E120-090D-46F7-92B7-EB1EED06FB77}">
      <dgm:prSet/>
      <dgm:spPr/>
      <dgm:t>
        <a:bodyPr/>
        <a:lstStyle/>
        <a:p>
          <a:endParaRPr lang="en-US"/>
        </a:p>
      </dgm:t>
    </dgm:pt>
    <dgm:pt modelId="{3BF41E24-E094-4BA3-A0C9-11464B9687DC}" type="sibTrans" cxnId="{6056E120-090D-46F7-92B7-EB1EED06FB77}">
      <dgm:prSet/>
      <dgm:spPr/>
      <dgm:t>
        <a:bodyPr/>
        <a:lstStyle/>
        <a:p>
          <a:endParaRPr lang="en-US"/>
        </a:p>
      </dgm:t>
    </dgm:pt>
    <dgm:pt modelId="{6789E989-CAE5-4DD8-8014-0BFF96C93122}">
      <dgm:prSet/>
      <dgm:spPr/>
      <dgm:t>
        <a:bodyPr/>
        <a:lstStyle/>
        <a:p>
          <a:r>
            <a:rPr lang="nl-NL" dirty="0"/>
            <a:t>development question </a:t>
          </a:r>
          <a:r>
            <a:rPr lang="nl-NL" dirty="0" err="1"/>
            <a:t>literacy</a:t>
          </a:r>
          <a:endParaRPr lang="en-US" dirty="0"/>
        </a:p>
      </dgm:t>
    </dgm:pt>
    <dgm:pt modelId="{189663F1-E418-405D-B32E-A8EDD755424E}" type="parTrans" cxnId="{C5B421F5-0AC6-4BD0-A072-8E63E3742448}">
      <dgm:prSet/>
      <dgm:spPr/>
      <dgm:t>
        <a:bodyPr/>
        <a:lstStyle/>
        <a:p>
          <a:endParaRPr lang="en-US"/>
        </a:p>
      </dgm:t>
    </dgm:pt>
    <dgm:pt modelId="{CF33DE56-4F2C-4416-BC99-5BE69DA5E4C0}" type="sibTrans" cxnId="{C5B421F5-0AC6-4BD0-A072-8E63E3742448}">
      <dgm:prSet/>
      <dgm:spPr/>
      <dgm:t>
        <a:bodyPr/>
        <a:lstStyle/>
        <a:p>
          <a:endParaRPr lang="en-US"/>
        </a:p>
      </dgm:t>
    </dgm:pt>
    <dgm:pt modelId="{B8EB2CF2-B997-4B6B-A99F-1F30C75F2064}">
      <dgm:prSet/>
      <dgm:spPr/>
      <dgm:t>
        <a:bodyPr/>
        <a:lstStyle/>
        <a:p>
          <a:r>
            <a:rPr lang="en-US" dirty="0"/>
            <a:t>elaborating goals and plan for own classroom context</a:t>
          </a:r>
        </a:p>
      </dgm:t>
    </dgm:pt>
    <dgm:pt modelId="{28F07A2D-F0B3-4680-ACA5-3B1FEACEEA6B}" type="parTrans" cxnId="{42C303F8-C89B-4ED7-B761-F557521AE60F}">
      <dgm:prSet/>
      <dgm:spPr/>
      <dgm:t>
        <a:bodyPr/>
        <a:lstStyle/>
        <a:p>
          <a:endParaRPr lang="nl-NL"/>
        </a:p>
      </dgm:t>
    </dgm:pt>
    <dgm:pt modelId="{1867F779-48BD-40DC-BA6B-451F06BADFE9}" type="sibTrans" cxnId="{42C303F8-C89B-4ED7-B761-F557521AE60F}">
      <dgm:prSet/>
      <dgm:spPr/>
      <dgm:t>
        <a:bodyPr/>
        <a:lstStyle/>
        <a:p>
          <a:endParaRPr lang="nl-NL"/>
        </a:p>
      </dgm:t>
    </dgm:pt>
    <dgm:pt modelId="{2D24C713-EC96-440B-9178-F93AFA12761B}">
      <dgm:prSet/>
      <dgm:spPr/>
      <dgm:t>
        <a:bodyPr/>
        <a:lstStyle/>
        <a:p>
          <a:r>
            <a:rPr lang="en-US" dirty="0"/>
            <a:t>exploring the possibilities of the question compass</a:t>
          </a:r>
        </a:p>
      </dgm:t>
    </dgm:pt>
    <dgm:pt modelId="{BDDA8750-501F-4600-8055-8350C0F1E7CB}" type="parTrans" cxnId="{4C923338-2045-4407-BD31-7BC39A76CB30}">
      <dgm:prSet/>
      <dgm:spPr/>
      <dgm:t>
        <a:bodyPr/>
        <a:lstStyle/>
        <a:p>
          <a:endParaRPr lang="nl-NL"/>
        </a:p>
      </dgm:t>
    </dgm:pt>
    <dgm:pt modelId="{2D5D8A5D-1062-49CD-8246-9DF63F6F27C4}" type="sibTrans" cxnId="{4C923338-2045-4407-BD31-7BC39A76CB30}">
      <dgm:prSet/>
      <dgm:spPr/>
      <dgm:t>
        <a:bodyPr/>
        <a:lstStyle/>
        <a:p>
          <a:endParaRPr lang="nl-NL"/>
        </a:p>
      </dgm:t>
    </dgm:pt>
    <dgm:pt modelId="{9E0CA3B1-2AD5-46A5-8D67-4873E8C4084E}">
      <dgm:prSet/>
      <dgm:spPr/>
      <dgm:t>
        <a:bodyPr/>
        <a:lstStyle/>
        <a:p>
          <a:r>
            <a:rPr lang="en-US" dirty="0"/>
            <a:t>choices made</a:t>
          </a:r>
        </a:p>
      </dgm:t>
    </dgm:pt>
    <dgm:pt modelId="{7C589D59-8D78-4FF7-8DEE-ECFD93768C91}" type="parTrans" cxnId="{A0CC2633-7227-4109-B9ED-B7DDD1DEA72F}">
      <dgm:prSet/>
      <dgm:spPr/>
      <dgm:t>
        <a:bodyPr/>
        <a:lstStyle/>
        <a:p>
          <a:endParaRPr lang="nl-NL"/>
        </a:p>
      </dgm:t>
    </dgm:pt>
    <dgm:pt modelId="{E7EC5ED3-BDC2-4885-92C7-AA438462AB4F}" type="sibTrans" cxnId="{A0CC2633-7227-4109-B9ED-B7DDD1DEA72F}">
      <dgm:prSet/>
      <dgm:spPr/>
      <dgm:t>
        <a:bodyPr/>
        <a:lstStyle/>
        <a:p>
          <a:endParaRPr lang="nl-NL"/>
        </a:p>
      </dgm:t>
    </dgm:pt>
    <dgm:pt modelId="{6D450034-708F-480F-A9F0-1A8F9C27DCCD}" type="pres">
      <dgm:prSet presAssocID="{93D78970-32E1-40CA-8C97-6608FC8F6E73}" presName="Name0" presStyleCnt="0">
        <dgm:presLayoutVars>
          <dgm:dir/>
          <dgm:animLvl val="lvl"/>
          <dgm:resizeHandles val="exact"/>
        </dgm:presLayoutVars>
      </dgm:prSet>
      <dgm:spPr/>
    </dgm:pt>
    <dgm:pt modelId="{93239E7C-F62C-49D4-8493-1DA6E7EA1DA3}" type="pres">
      <dgm:prSet presAssocID="{3A4B2404-DAF0-4424-BBC8-4477A6CFB2C9}" presName="composite" presStyleCnt="0"/>
      <dgm:spPr/>
    </dgm:pt>
    <dgm:pt modelId="{BA9CDBE7-8B9A-4987-9EBE-EBD0AFD282CC}" type="pres">
      <dgm:prSet presAssocID="{3A4B2404-DAF0-4424-BBC8-4477A6CFB2C9}" presName="parTx" presStyleLbl="alignNode1" presStyleIdx="0" presStyleCnt="3">
        <dgm:presLayoutVars>
          <dgm:chMax val="0"/>
          <dgm:chPref val="0"/>
          <dgm:bulletEnabled val="1"/>
        </dgm:presLayoutVars>
      </dgm:prSet>
      <dgm:spPr/>
    </dgm:pt>
    <dgm:pt modelId="{8E9378D7-FAE6-493C-A7A9-0B46B17235B1}" type="pres">
      <dgm:prSet presAssocID="{3A4B2404-DAF0-4424-BBC8-4477A6CFB2C9}" presName="desTx" presStyleLbl="alignAccFollowNode1" presStyleIdx="0" presStyleCnt="3">
        <dgm:presLayoutVars>
          <dgm:bulletEnabled val="1"/>
        </dgm:presLayoutVars>
      </dgm:prSet>
      <dgm:spPr/>
    </dgm:pt>
    <dgm:pt modelId="{58C574C7-1FC8-4B7B-9EB7-5CFB7B5665FE}" type="pres">
      <dgm:prSet presAssocID="{527C970A-1779-493D-8370-582C4CC1EB24}" presName="space" presStyleCnt="0"/>
      <dgm:spPr/>
    </dgm:pt>
    <dgm:pt modelId="{19A34EA3-3225-41E6-943E-E1F6AE75DB53}" type="pres">
      <dgm:prSet presAssocID="{405DDC4E-ECE2-420C-86BF-DE928F2FB7EA}" presName="composite" presStyleCnt="0"/>
      <dgm:spPr/>
    </dgm:pt>
    <dgm:pt modelId="{1C598805-98DB-4C62-B630-F077D443CFF7}" type="pres">
      <dgm:prSet presAssocID="{405DDC4E-ECE2-420C-86BF-DE928F2FB7EA}" presName="parTx" presStyleLbl="alignNode1" presStyleIdx="1" presStyleCnt="3">
        <dgm:presLayoutVars>
          <dgm:chMax val="0"/>
          <dgm:chPref val="0"/>
          <dgm:bulletEnabled val="1"/>
        </dgm:presLayoutVars>
      </dgm:prSet>
      <dgm:spPr/>
    </dgm:pt>
    <dgm:pt modelId="{0E7B113C-6A56-448E-BA37-B5F4210ACD2D}" type="pres">
      <dgm:prSet presAssocID="{405DDC4E-ECE2-420C-86BF-DE928F2FB7EA}" presName="desTx" presStyleLbl="alignAccFollowNode1" presStyleIdx="1" presStyleCnt="3">
        <dgm:presLayoutVars>
          <dgm:bulletEnabled val="1"/>
        </dgm:presLayoutVars>
      </dgm:prSet>
      <dgm:spPr/>
    </dgm:pt>
    <dgm:pt modelId="{9811797B-C1E4-40AA-A860-F20E9F944CE3}" type="pres">
      <dgm:prSet presAssocID="{9681600D-A1CF-4B03-90B6-FC89E58A3329}" presName="space" presStyleCnt="0"/>
      <dgm:spPr/>
    </dgm:pt>
    <dgm:pt modelId="{65441636-178A-43B1-BA34-807E19C00DC8}" type="pres">
      <dgm:prSet presAssocID="{282C9CAF-36F0-485F-9AF1-51B17A463AD4}" presName="composite" presStyleCnt="0"/>
      <dgm:spPr/>
    </dgm:pt>
    <dgm:pt modelId="{3E75F8DA-F9DB-4577-92C0-0C8EDFFCA73D}" type="pres">
      <dgm:prSet presAssocID="{282C9CAF-36F0-485F-9AF1-51B17A463AD4}" presName="parTx" presStyleLbl="alignNode1" presStyleIdx="2" presStyleCnt="3">
        <dgm:presLayoutVars>
          <dgm:chMax val="0"/>
          <dgm:chPref val="0"/>
          <dgm:bulletEnabled val="1"/>
        </dgm:presLayoutVars>
      </dgm:prSet>
      <dgm:spPr/>
    </dgm:pt>
    <dgm:pt modelId="{E3EB851E-A724-4316-8188-70475282A696}" type="pres">
      <dgm:prSet presAssocID="{282C9CAF-36F0-485F-9AF1-51B17A463AD4}" presName="desTx" presStyleLbl="alignAccFollowNode1" presStyleIdx="2" presStyleCnt="3">
        <dgm:presLayoutVars>
          <dgm:bulletEnabled val="1"/>
        </dgm:presLayoutVars>
      </dgm:prSet>
      <dgm:spPr/>
    </dgm:pt>
  </dgm:ptLst>
  <dgm:cxnLst>
    <dgm:cxn modelId="{C81D1201-349F-491B-BF75-0ABC030BA65E}" type="presOf" srcId="{9E0CA3B1-2AD5-46A5-8D67-4873E8C4084E}" destId="{E3EB851E-A724-4316-8188-70475282A696}" srcOrd="0" destOrd="1" presId="urn:microsoft.com/office/officeart/2005/8/layout/hList1"/>
    <dgm:cxn modelId="{A8B29B03-47FE-42E4-A298-384D5E394A18}" type="presOf" srcId="{93D78970-32E1-40CA-8C97-6608FC8F6E73}" destId="{6D450034-708F-480F-A9F0-1A8F9C27DCCD}" srcOrd="0" destOrd="0" presId="urn:microsoft.com/office/officeart/2005/8/layout/hList1"/>
    <dgm:cxn modelId="{3AD7C105-8EAF-4681-96DF-3322E511A5B4}" type="presOf" srcId="{405DDC4E-ECE2-420C-86BF-DE928F2FB7EA}" destId="{1C598805-98DB-4C62-B630-F077D443CFF7}" srcOrd="0" destOrd="0" presId="urn:microsoft.com/office/officeart/2005/8/layout/hList1"/>
    <dgm:cxn modelId="{06C2FD1E-C564-44CF-8832-86352EA536DC}" srcId="{93D78970-32E1-40CA-8C97-6608FC8F6E73}" destId="{282C9CAF-36F0-485F-9AF1-51B17A463AD4}" srcOrd="2" destOrd="0" parTransId="{F5DDEADF-0AF1-4AB9-BE7E-84D5F647252A}" sibTransId="{4FBB1ED1-0D74-4C0A-B688-F5BE1CCB40E9}"/>
    <dgm:cxn modelId="{6056E120-090D-46F7-92B7-EB1EED06FB77}" srcId="{9193D950-7798-40B7-B352-CFFD272C86FE}" destId="{38C856E0-A8D2-47AC-B2D4-21FF5F753FB1}" srcOrd="1" destOrd="0" parTransId="{1A6EB0FF-3A07-4215-B7DF-87DA893A8E09}" sibTransId="{3BF41E24-E094-4BA3-A0C9-11464B9687DC}"/>
    <dgm:cxn modelId="{F731A92C-0251-4D21-A299-A8829E06D2CC}" srcId="{3A4B2404-DAF0-4424-BBC8-4477A6CFB2C9}" destId="{04FBF35C-B5A3-435E-BC46-1CF08FC79BA4}" srcOrd="0" destOrd="0" parTransId="{75DCD049-6471-4217-AC00-77D1DB8FE06C}" sibTransId="{3C81714F-AC8A-471D-BDDC-4693294EC874}"/>
    <dgm:cxn modelId="{7436EE30-8863-4BB0-AF5D-7D0A3503A53E}" srcId="{405DDC4E-ECE2-420C-86BF-DE928F2FB7EA}" destId="{717E13CD-B08E-465A-BE9B-DD7B865458B3}" srcOrd="0" destOrd="0" parTransId="{CD883DF8-5CCD-4D81-B1C4-164722BBCDFB}" sibTransId="{CFA83B02-A727-48F0-BFE9-35CEA32EFE95}"/>
    <dgm:cxn modelId="{A0CC2633-7227-4109-B9ED-B7DDD1DEA72F}" srcId="{9193D950-7798-40B7-B352-CFFD272C86FE}" destId="{9E0CA3B1-2AD5-46A5-8D67-4873E8C4084E}" srcOrd="0" destOrd="0" parTransId="{7C589D59-8D78-4FF7-8DEE-ECFD93768C91}" sibTransId="{E7EC5ED3-BDC2-4885-92C7-AA438462AB4F}"/>
    <dgm:cxn modelId="{4B7E5334-55FF-4504-890E-573C4F7CD8A7}" srcId="{93D78970-32E1-40CA-8C97-6608FC8F6E73}" destId="{3A4B2404-DAF0-4424-BBC8-4477A6CFB2C9}" srcOrd="0" destOrd="0" parTransId="{56141CF9-9591-4440-A3C4-C454355B7CED}" sibTransId="{527C970A-1779-493D-8370-582C4CC1EB24}"/>
    <dgm:cxn modelId="{4C923338-2045-4407-BD31-7BC39A76CB30}" srcId="{04FBF35C-B5A3-435E-BC46-1CF08FC79BA4}" destId="{2D24C713-EC96-440B-9178-F93AFA12761B}" srcOrd="0" destOrd="0" parTransId="{BDDA8750-501F-4600-8055-8350C0F1E7CB}" sibTransId="{2D5D8A5D-1062-49CD-8246-9DF63F6F27C4}"/>
    <dgm:cxn modelId="{F88FF23B-23C6-40A4-88A5-62816903CA94}" type="presOf" srcId="{9193D950-7798-40B7-B352-CFFD272C86FE}" destId="{E3EB851E-A724-4316-8188-70475282A696}" srcOrd="0" destOrd="0" presId="urn:microsoft.com/office/officeart/2005/8/layout/hList1"/>
    <dgm:cxn modelId="{9809D73C-EE53-4B07-9CF0-C0AE9EDB715A}" srcId="{717E13CD-B08E-465A-BE9B-DD7B865458B3}" destId="{1E0B891D-6165-414E-865B-6E46F5E50818}" srcOrd="0" destOrd="0" parTransId="{85AA1307-C84C-499A-9F1A-1F2D527B3DED}" sibTransId="{D74C2184-1C61-4F53-B8DC-BE1E4FA924D6}"/>
    <dgm:cxn modelId="{14DACA3D-DD05-4F2C-88C1-8705937DE6F9}" type="presOf" srcId="{04FBF35C-B5A3-435E-BC46-1CF08FC79BA4}" destId="{8E9378D7-FAE6-493C-A7A9-0B46B17235B1}" srcOrd="0" destOrd="0" presId="urn:microsoft.com/office/officeart/2005/8/layout/hList1"/>
    <dgm:cxn modelId="{10217273-CED0-4DAB-B3E1-4CF6B68A7F82}" type="presOf" srcId="{6789E989-CAE5-4DD8-8014-0BFF96C93122}" destId="{E3EB851E-A724-4316-8188-70475282A696}" srcOrd="0" destOrd="3" presId="urn:microsoft.com/office/officeart/2005/8/layout/hList1"/>
    <dgm:cxn modelId="{54107854-72D7-4F4C-B652-031C218C0AD0}" type="presOf" srcId="{745C04E1-914E-4627-B841-E2FD1CDCCFD3}" destId="{0E7B113C-6A56-448E-BA37-B5F4210ACD2D}" srcOrd="0" destOrd="2" presId="urn:microsoft.com/office/officeart/2005/8/layout/hList1"/>
    <dgm:cxn modelId="{41BEBF77-B7E8-4029-A23E-BF3D1240A11F}" type="presOf" srcId="{B8EB2CF2-B997-4B6B-A99F-1F30C75F2064}" destId="{8E9378D7-FAE6-493C-A7A9-0B46B17235B1}" srcOrd="0" destOrd="2" presId="urn:microsoft.com/office/officeart/2005/8/layout/hList1"/>
    <dgm:cxn modelId="{F6AE938A-EBC1-4C79-879C-FA7127A016C7}" type="presOf" srcId="{282C9CAF-36F0-485F-9AF1-51B17A463AD4}" destId="{3E75F8DA-F9DB-4577-92C0-0C8EDFFCA73D}" srcOrd="0" destOrd="0" presId="urn:microsoft.com/office/officeart/2005/8/layout/hList1"/>
    <dgm:cxn modelId="{4DFBC78A-DB58-47B2-AFA9-82F8272442F8}" srcId="{93D78970-32E1-40CA-8C97-6608FC8F6E73}" destId="{405DDC4E-ECE2-420C-86BF-DE928F2FB7EA}" srcOrd="1" destOrd="0" parTransId="{33F5207B-CA0A-466B-9B11-3C858791BEB8}" sibTransId="{9681600D-A1CF-4B03-90B6-FC89E58A3329}"/>
    <dgm:cxn modelId="{3D08D49C-CF26-4810-AD0F-90B7F15B9B4B}" type="presOf" srcId="{1E0B891D-6165-414E-865B-6E46F5E50818}" destId="{0E7B113C-6A56-448E-BA37-B5F4210ACD2D}" srcOrd="0" destOrd="1" presId="urn:microsoft.com/office/officeart/2005/8/layout/hList1"/>
    <dgm:cxn modelId="{469C259E-745E-418D-A31D-C7A645C6062F}" type="presOf" srcId="{38C856E0-A8D2-47AC-B2D4-21FF5F753FB1}" destId="{E3EB851E-A724-4316-8188-70475282A696}" srcOrd="0" destOrd="2" presId="urn:microsoft.com/office/officeart/2005/8/layout/hList1"/>
    <dgm:cxn modelId="{39E690A3-4560-4222-930A-DD9C99864489}" type="presOf" srcId="{3A4B2404-DAF0-4424-BBC8-4477A6CFB2C9}" destId="{BA9CDBE7-8B9A-4987-9EBE-EBD0AFD282CC}" srcOrd="0" destOrd="0" presId="urn:microsoft.com/office/officeart/2005/8/layout/hList1"/>
    <dgm:cxn modelId="{8C37B3BD-A56A-4539-BEBC-0C40C9DC19CF}" srcId="{282C9CAF-36F0-485F-9AF1-51B17A463AD4}" destId="{9193D950-7798-40B7-B352-CFFD272C86FE}" srcOrd="0" destOrd="0" parTransId="{2567347E-6F10-4AEA-8423-F46DB122A643}" sibTransId="{E0942EAD-8867-47C0-BC51-042FA45EA5F8}"/>
    <dgm:cxn modelId="{F69316C7-A97F-4BA3-B555-7E18B2E31E06}" srcId="{717E13CD-B08E-465A-BE9B-DD7B865458B3}" destId="{745C04E1-914E-4627-B841-E2FD1CDCCFD3}" srcOrd="1" destOrd="0" parTransId="{0B409D6E-EC76-47B4-9FCA-240BC1DEBA0C}" sibTransId="{AA376006-B146-4E82-B5AA-C9395DEE1B3B}"/>
    <dgm:cxn modelId="{000AF4C8-BF3C-4337-A012-2A8B5DB81888}" type="presOf" srcId="{717E13CD-B08E-465A-BE9B-DD7B865458B3}" destId="{0E7B113C-6A56-448E-BA37-B5F4210ACD2D}" srcOrd="0" destOrd="0" presId="urn:microsoft.com/office/officeart/2005/8/layout/hList1"/>
    <dgm:cxn modelId="{C5B421F5-0AC6-4BD0-A072-8E63E3742448}" srcId="{9193D950-7798-40B7-B352-CFFD272C86FE}" destId="{6789E989-CAE5-4DD8-8014-0BFF96C93122}" srcOrd="2" destOrd="0" parTransId="{189663F1-E418-405D-B32E-A8EDD755424E}" sibTransId="{CF33DE56-4F2C-4416-BC99-5BE69DA5E4C0}"/>
    <dgm:cxn modelId="{42C303F8-C89B-4ED7-B761-F557521AE60F}" srcId="{04FBF35C-B5A3-435E-BC46-1CF08FC79BA4}" destId="{B8EB2CF2-B997-4B6B-A99F-1F30C75F2064}" srcOrd="1" destOrd="0" parTransId="{28F07A2D-F0B3-4680-ACA5-3B1FEACEEA6B}" sibTransId="{1867F779-48BD-40DC-BA6B-451F06BADFE9}"/>
    <dgm:cxn modelId="{88D92BFF-EA1C-45C9-ABB9-D5730AD1CFBB}" type="presOf" srcId="{2D24C713-EC96-440B-9178-F93AFA12761B}" destId="{8E9378D7-FAE6-493C-A7A9-0B46B17235B1}" srcOrd="0" destOrd="1" presId="urn:microsoft.com/office/officeart/2005/8/layout/hList1"/>
    <dgm:cxn modelId="{0864296B-E5B6-4313-9CEF-06FB0595DFDC}" type="presParOf" srcId="{6D450034-708F-480F-A9F0-1A8F9C27DCCD}" destId="{93239E7C-F62C-49D4-8493-1DA6E7EA1DA3}" srcOrd="0" destOrd="0" presId="urn:microsoft.com/office/officeart/2005/8/layout/hList1"/>
    <dgm:cxn modelId="{B82D67A1-DDED-49FA-97E1-B99823398A3F}" type="presParOf" srcId="{93239E7C-F62C-49D4-8493-1DA6E7EA1DA3}" destId="{BA9CDBE7-8B9A-4987-9EBE-EBD0AFD282CC}" srcOrd="0" destOrd="0" presId="urn:microsoft.com/office/officeart/2005/8/layout/hList1"/>
    <dgm:cxn modelId="{5EFB4248-2746-49E2-9F63-1931EC417FA6}" type="presParOf" srcId="{93239E7C-F62C-49D4-8493-1DA6E7EA1DA3}" destId="{8E9378D7-FAE6-493C-A7A9-0B46B17235B1}" srcOrd="1" destOrd="0" presId="urn:microsoft.com/office/officeart/2005/8/layout/hList1"/>
    <dgm:cxn modelId="{F7B2B059-BC29-4316-B7C6-B305F4CE50CD}" type="presParOf" srcId="{6D450034-708F-480F-A9F0-1A8F9C27DCCD}" destId="{58C574C7-1FC8-4B7B-9EB7-5CFB7B5665FE}" srcOrd="1" destOrd="0" presId="urn:microsoft.com/office/officeart/2005/8/layout/hList1"/>
    <dgm:cxn modelId="{2D4EF2A7-BFCD-49E8-AEBD-43416E8D36F4}" type="presParOf" srcId="{6D450034-708F-480F-A9F0-1A8F9C27DCCD}" destId="{19A34EA3-3225-41E6-943E-E1F6AE75DB53}" srcOrd="2" destOrd="0" presId="urn:microsoft.com/office/officeart/2005/8/layout/hList1"/>
    <dgm:cxn modelId="{E3BF8147-F5F7-4A1B-815E-171CCE432355}" type="presParOf" srcId="{19A34EA3-3225-41E6-943E-E1F6AE75DB53}" destId="{1C598805-98DB-4C62-B630-F077D443CFF7}" srcOrd="0" destOrd="0" presId="urn:microsoft.com/office/officeart/2005/8/layout/hList1"/>
    <dgm:cxn modelId="{6A6B8212-EC3A-44D3-AAB5-F79C8F32C0BB}" type="presParOf" srcId="{19A34EA3-3225-41E6-943E-E1F6AE75DB53}" destId="{0E7B113C-6A56-448E-BA37-B5F4210ACD2D}" srcOrd="1" destOrd="0" presId="urn:microsoft.com/office/officeart/2005/8/layout/hList1"/>
    <dgm:cxn modelId="{A044E690-0C4C-4D50-AB53-1AB981F9AC07}" type="presParOf" srcId="{6D450034-708F-480F-A9F0-1A8F9C27DCCD}" destId="{9811797B-C1E4-40AA-A860-F20E9F944CE3}" srcOrd="3" destOrd="0" presId="urn:microsoft.com/office/officeart/2005/8/layout/hList1"/>
    <dgm:cxn modelId="{AF9DA64E-B48F-4A94-ADD7-D432AC58C80F}" type="presParOf" srcId="{6D450034-708F-480F-A9F0-1A8F9C27DCCD}" destId="{65441636-178A-43B1-BA34-807E19C00DC8}" srcOrd="4" destOrd="0" presId="urn:microsoft.com/office/officeart/2005/8/layout/hList1"/>
    <dgm:cxn modelId="{EF626A17-435C-41FD-8D26-A4E5E3981A5C}" type="presParOf" srcId="{65441636-178A-43B1-BA34-807E19C00DC8}" destId="{3E75F8DA-F9DB-4577-92C0-0C8EDFFCA73D}" srcOrd="0" destOrd="0" presId="urn:microsoft.com/office/officeart/2005/8/layout/hList1"/>
    <dgm:cxn modelId="{AC140219-9E4D-41AB-AA43-864C78719FBE}" type="presParOf" srcId="{65441636-178A-43B1-BA34-807E19C00DC8}" destId="{E3EB851E-A724-4316-8188-70475282A69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B477A83-4DA4-47F6-BB91-10C50C91819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1F92E5D-E7F7-4C22-AB30-0B09C9CD2A4C}">
      <dgm:prSet/>
      <dgm:spPr/>
      <dgm:t>
        <a:bodyPr/>
        <a:lstStyle/>
        <a:p>
          <a:r>
            <a:rPr lang="nl-NL"/>
            <a:t>Op welke wijze passen basisschoolleraren hypothetische leervraagtrajecten toe in het begeleiden van leervragen?</a:t>
          </a:r>
          <a:endParaRPr lang="en-US"/>
        </a:p>
      </dgm:t>
    </dgm:pt>
    <dgm:pt modelId="{CFDAF926-C276-43DB-A66B-2A2E6746B4E0}" type="parTrans" cxnId="{E3489C49-7020-4BD5-8776-4A9B832446CD}">
      <dgm:prSet/>
      <dgm:spPr/>
      <dgm:t>
        <a:bodyPr/>
        <a:lstStyle/>
        <a:p>
          <a:endParaRPr lang="en-US"/>
        </a:p>
      </dgm:t>
    </dgm:pt>
    <dgm:pt modelId="{77B8C11B-8DBE-4D90-AA39-01297464B503}" type="sibTrans" cxnId="{E3489C49-7020-4BD5-8776-4A9B832446CD}">
      <dgm:prSet/>
      <dgm:spPr/>
      <dgm:t>
        <a:bodyPr/>
        <a:lstStyle/>
        <a:p>
          <a:endParaRPr lang="en-US"/>
        </a:p>
      </dgm:t>
    </dgm:pt>
    <dgm:pt modelId="{0745336B-5510-444F-A71C-8006419F90AD}">
      <dgm:prSet/>
      <dgm:spPr/>
      <dgm:t>
        <a:bodyPr/>
        <a:lstStyle/>
        <a:p>
          <a:r>
            <a:rPr lang="nl-NL"/>
            <a:t>In welke mate ervaren basisschoolleraren hun toepassing van hypothetische leervraagtrajecten als effectief voor het begeleiden van leervragen</a:t>
          </a:r>
          <a:endParaRPr lang="en-US"/>
        </a:p>
      </dgm:t>
    </dgm:pt>
    <dgm:pt modelId="{71773EB9-538D-49B9-9CDA-146E2393E7EA}" type="parTrans" cxnId="{A0AC71BD-52B6-46C6-8D3B-70FC55EAB355}">
      <dgm:prSet/>
      <dgm:spPr/>
      <dgm:t>
        <a:bodyPr/>
        <a:lstStyle/>
        <a:p>
          <a:endParaRPr lang="en-US"/>
        </a:p>
      </dgm:t>
    </dgm:pt>
    <dgm:pt modelId="{0E4D7C20-7FBA-40B7-A7CE-3AFF1EE51804}" type="sibTrans" cxnId="{A0AC71BD-52B6-46C6-8D3B-70FC55EAB355}">
      <dgm:prSet/>
      <dgm:spPr/>
      <dgm:t>
        <a:bodyPr/>
        <a:lstStyle/>
        <a:p>
          <a:endParaRPr lang="en-US"/>
        </a:p>
      </dgm:t>
    </dgm:pt>
    <dgm:pt modelId="{3D281C19-6957-44DD-A0B3-4C79747BF2DB}" type="pres">
      <dgm:prSet presAssocID="{8B477A83-4DA4-47F6-BB91-10C50C91819A}" presName="linear" presStyleCnt="0">
        <dgm:presLayoutVars>
          <dgm:animLvl val="lvl"/>
          <dgm:resizeHandles val="exact"/>
        </dgm:presLayoutVars>
      </dgm:prSet>
      <dgm:spPr/>
    </dgm:pt>
    <dgm:pt modelId="{F6F553F0-B3DA-423E-9AAD-D45051498682}" type="pres">
      <dgm:prSet presAssocID="{91F92E5D-E7F7-4C22-AB30-0B09C9CD2A4C}" presName="parentText" presStyleLbl="node1" presStyleIdx="0" presStyleCnt="2">
        <dgm:presLayoutVars>
          <dgm:chMax val="0"/>
          <dgm:bulletEnabled val="1"/>
        </dgm:presLayoutVars>
      </dgm:prSet>
      <dgm:spPr/>
    </dgm:pt>
    <dgm:pt modelId="{076B3541-3F2A-4CEB-BD28-C97A6C8A9CDF}" type="pres">
      <dgm:prSet presAssocID="{77B8C11B-8DBE-4D90-AA39-01297464B503}" presName="spacer" presStyleCnt="0"/>
      <dgm:spPr/>
    </dgm:pt>
    <dgm:pt modelId="{036BA80B-D9A6-4E0C-950F-969CA6827523}" type="pres">
      <dgm:prSet presAssocID="{0745336B-5510-444F-A71C-8006419F90AD}" presName="parentText" presStyleLbl="node1" presStyleIdx="1" presStyleCnt="2">
        <dgm:presLayoutVars>
          <dgm:chMax val="0"/>
          <dgm:bulletEnabled val="1"/>
        </dgm:presLayoutVars>
      </dgm:prSet>
      <dgm:spPr/>
    </dgm:pt>
  </dgm:ptLst>
  <dgm:cxnLst>
    <dgm:cxn modelId="{E3489C49-7020-4BD5-8776-4A9B832446CD}" srcId="{8B477A83-4DA4-47F6-BB91-10C50C91819A}" destId="{91F92E5D-E7F7-4C22-AB30-0B09C9CD2A4C}" srcOrd="0" destOrd="0" parTransId="{CFDAF926-C276-43DB-A66B-2A2E6746B4E0}" sibTransId="{77B8C11B-8DBE-4D90-AA39-01297464B503}"/>
    <dgm:cxn modelId="{CD13B087-6C0A-4E62-A72E-5BDCF3CE497F}" type="presOf" srcId="{8B477A83-4DA4-47F6-BB91-10C50C91819A}" destId="{3D281C19-6957-44DD-A0B3-4C79747BF2DB}" srcOrd="0" destOrd="0" presId="urn:microsoft.com/office/officeart/2005/8/layout/vList2"/>
    <dgm:cxn modelId="{CDC7D9A5-8C25-4654-A62D-9BDA49088FD5}" type="presOf" srcId="{0745336B-5510-444F-A71C-8006419F90AD}" destId="{036BA80B-D9A6-4E0C-950F-969CA6827523}" srcOrd="0" destOrd="0" presId="urn:microsoft.com/office/officeart/2005/8/layout/vList2"/>
    <dgm:cxn modelId="{A0AC71BD-52B6-46C6-8D3B-70FC55EAB355}" srcId="{8B477A83-4DA4-47F6-BB91-10C50C91819A}" destId="{0745336B-5510-444F-A71C-8006419F90AD}" srcOrd="1" destOrd="0" parTransId="{71773EB9-538D-49B9-9CDA-146E2393E7EA}" sibTransId="{0E4D7C20-7FBA-40B7-A7CE-3AFF1EE51804}"/>
    <dgm:cxn modelId="{89FDBBC6-EECA-4B33-9553-64FC93756B28}" type="presOf" srcId="{91F92E5D-E7F7-4C22-AB30-0B09C9CD2A4C}" destId="{F6F553F0-B3DA-423E-9AAD-D45051498682}" srcOrd="0" destOrd="0" presId="urn:microsoft.com/office/officeart/2005/8/layout/vList2"/>
    <dgm:cxn modelId="{E1E32D6F-19A5-4F80-AC17-6E02F1286FB7}" type="presParOf" srcId="{3D281C19-6957-44DD-A0B3-4C79747BF2DB}" destId="{F6F553F0-B3DA-423E-9AAD-D45051498682}" srcOrd="0" destOrd="0" presId="urn:microsoft.com/office/officeart/2005/8/layout/vList2"/>
    <dgm:cxn modelId="{7EAC06FD-D50B-4047-B87C-FCB426B84800}" type="presParOf" srcId="{3D281C19-6957-44DD-A0B3-4C79747BF2DB}" destId="{076B3541-3F2A-4CEB-BD28-C97A6C8A9CDF}" srcOrd="1" destOrd="0" presId="urn:microsoft.com/office/officeart/2005/8/layout/vList2"/>
    <dgm:cxn modelId="{FFE75D6E-235C-45BE-AEA7-DA6CF381DB83}" type="presParOf" srcId="{3D281C19-6957-44DD-A0B3-4C79747BF2DB}" destId="{036BA80B-D9A6-4E0C-950F-969CA682752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FC55B-3DF1-4869-839C-00C84AB423F5}">
      <dsp:nvSpPr>
        <dsp:cNvPr id="0" name=""/>
        <dsp:cNvSpPr/>
      </dsp:nvSpPr>
      <dsp:spPr>
        <a:xfrm>
          <a:off x="0" y="6336"/>
          <a:ext cx="5118881" cy="95340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Context: question-</a:t>
          </a:r>
          <a:r>
            <a:rPr lang="nl-NL" sz="2400" kern="1200" dirty="0" err="1"/>
            <a:t>driven</a:t>
          </a:r>
          <a:r>
            <a:rPr lang="nl-NL" sz="2400" kern="1200" dirty="0"/>
            <a:t> </a:t>
          </a:r>
          <a:r>
            <a:rPr lang="nl-NL" sz="2400" kern="1200" dirty="0" err="1"/>
            <a:t>learning</a:t>
          </a:r>
          <a:endParaRPr lang="en-US" sz="2400" kern="1200" dirty="0"/>
        </a:p>
      </dsp:txBody>
      <dsp:txXfrm>
        <a:off x="46541" y="52877"/>
        <a:ext cx="5025799" cy="860321"/>
      </dsp:txXfrm>
    </dsp:sp>
    <dsp:sp modelId="{C777FE34-5F5C-4F85-8639-021A4214954B}">
      <dsp:nvSpPr>
        <dsp:cNvPr id="0" name=""/>
        <dsp:cNvSpPr/>
      </dsp:nvSpPr>
      <dsp:spPr>
        <a:xfrm>
          <a:off x="0" y="1028859"/>
          <a:ext cx="5118881" cy="953403"/>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Emerging challenge: question literacy </a:t>
          </a:r>
        </a:p>
      </dsp:txBody>
      <dsp:txXfrm>
        <a:off x="46541" y="1075400"/>
        <a:ext cx="5025799" cy="860321"/>
      </dsp:txXfrm>
    </dsp:sp>
    <dsp:sp modelId="{8872AA41-4CFF-454E-BDAB-61799F03F96E}">
      <dsp:nvSpPr>
        <dsp:cNvPr id="0" name=""/>
        <dsp:cNvSpPr/>
      </dsp:nvSpPr>
      <dsp:spPr>
        <a:xfrm>
          <a:off x="0" y="2051383"/>
          <a:ext cx="5118881" cy="953403"/>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Potential solution: </a:t>
          </a:r>
          <a:r>
            <a:rPr lang="nl-NL" sz="2400" kern="1200" dirty="0" err="1"/>
            <a:t>hypothetical</a:t>
          </a:r>
          <a:r>
            <a:rPr lang="nl-NL" sz="2400" kern="1200" dirty="0"/>
            <a:t> question </a:t>
          </a:r>
          <a:r>
            <a:rPr lang="nl-NL" sz="2400" kern="1200" dirty="0" err="1"/>
            <a:t>learning</a:t>
          </a:r>
          <a:r>
            <a:rPr lang="nl-NL" sz="2400" kern="1200" dirty="0"/>
            <a:t> </a:t>
          </a:r>
          <a:r>
            <a:rPr lang="nl-NL" sz="2400" kern="1200" dirty="0" err="1"/>
            <a:t>trajectories</a:t>
          </a:r>
          <a:endParaRPr lang="en-US" sz="2400" kern="1200" dirty="0"/>
        </a:p>
      </dsp:txBody>
      <dsp:txXfrm>
        <a:off x="46541" y="2097924"/>
        <a:ext cx="5025799" cy="860321"/>
      </dsp:txXfrm>
    </dsp:sp>
    <dsp:sp modelId="{67D31522-FDBB-485A-9C38-66AEB6544405}">
      <dsp:nvSpPr>
        <dsp:cNvPr id="0" name=""/>
        <dsp:cNvSpPr/>
      </dsp:nvSpPr>
      <dsp:spPr>
        <a:xfrm>
          <a:off x="0" y="3073907"/>
          <a:ext cx="5118881" cy="953403"/>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Hands-on </a:t>
          </a:r>
          <a:r>
            <a:rPr lang="nl-NL" sz="2400" kern="1200" dirty="0" err="1"/>
            <a:t>experience</a:t>
          </a:r>
          <a:endParaRPr lang="en-US" sz="2400" kern="1200" dirty="0"/>
        </a:p>
      </dsp:txBody>
      <dsp:txXfrm>
        <a:off x="46541" y="3120448"/>
        <a:ext cx="5025799" cy="860321"/>
      </dsp:txXfrm>
    </dsp:sp>
    <dsp:sp modelId="{5C6DB40A-F034-4B2E-8B48-B5AA30B7C159}">
      <dsp:nvSpPr>
        <dsp:cNvPr id="0" name=""/>
        <dsp:cNvSpPr/>
      </dsp:nvSpPr>
      <dsp:spPr>
        <a:xfrm>
          <a:off x="0" y="4096431"/>
          <a:ext cx="5118881" cy="953403"/>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Brief report on </a:t>
          </a:r>
          <a:r>
            <a:rPr lang="nl-NL" sz="2400" kern="1200" dirty="0" err="1"/>
            <a:t>findings</a:t>
          </a:r>
          <a:r>
            <a:rPr lang="nl-NL" sz="2400" kern="1200" dirty="0"/>
            <a:t> of design-</a:t>
          </a:r>
          <a:r>
            <a:rPr lang="nl-NL" sz="2400" kern="1200" dirty="0" err="1"/>
            <a:t>based</a:t>
          </a:r>
          <a:r>
            <a:rPr lang="nl-NL" sz="2400" kern="1200" dirty="0"/>
            <a:t> research</a:t>
          </a:r>
          <a:endParaRPr lang="en-US" sz="2400" kern="1200" dirty="0"/>
        </a:p>
      </dsp:txBody>
      <dsp:txXfrm>
        <a:off x="46541" y="4142972"/>
        <a:ext cx="5025799" cy="860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7126D-1B8C-4694-A4D8-E1EAF1A1983D}">
      <dsp:nvSpPr>
        <dsp:cNvPr id="0" name=""/>
        <dsp:cNvSpPr/>
      </dsp:nvSpPr>
      <dsp:spPr>
        <a:xfrm>
          <a:off x="0" y="1849"/>
          <a:ext cx="5033221" cy="0"/>
        </a:xfrm>
        <a:prstGeom prst="lin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B37417B-9EEE-4582-9CFB-3E691847D03F}">
      <dsp:nvSpPr>
        <dsp:cNvPr id="0" name=""/>
        <dsp:cNvSpPr/>
      </dsp:nvSpPr>
      <dsp:spPr>
        <a:xfrm>
          <a:off x="0" y="1849"/>
          <a:ext cx="5033221" cy="630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Aligns personal interest to learning</a:t>
          </a:r>
        </a:p>
      </dsp:txBody>
      <dsp:txXfrm>
        <a:off x="0" y="1849"/>
        <a:ext cx="5033221" cy="630754"/>
      </dsp:txXfrm>
    </dsp:sp>
    <dsp:sp modelId="{F681053F-778A-4396-822E-5CD96DC1BE1F}">
      <dsp:nvSpPr>
        <dsp:cNvPr id="0" name=""/>
        <dsp:cNvSpPr/>
      </dsp:nvSpPr>
      <dsp:spPr>
        <a:xfrm>
          <a:off x="0" y="632604"/>
          <a:ext cx="5033221" cy="0"/>
        </a:xfrm>
        <a:prstGeom prst="line">
          <a:avLst/>
        </a:prstGeom>
        <a:gradFill rotWithShape="0">
          <a:gsLst>
            <a:gs pos="0">
              <a:schemeClr val="accent5">
                <a:hueOff val="-1986775"/>
                <a:satOff val="7962"/>
                <a:lumOff val="1726"/>
                <a:alphaOff val="0"/>
                <a:shade val="51000"/>
                <a:satMod val="130000"/>
              </a:schemeClr>
            </a:gs>
            <a:gs pos="80000">
              <a:schemeClr val="accent5">
                <a:hueOff val="-1986775"/>
                <a:satOff val="7962"/>
                <a:lumOff val="1726"/>
                <a:alphaOff val="0"/>
                <a:shade val="93000"/>
                <a:satMod val="130000"/>
              </a:schemeClr>
            </a:gs>
            <a:gs pos="100000">
              <a:schemeClr val="accent5">
                <a:hueOff val="-1986775"/>
                <a:satOff val="7962"/>
                <a:lumOff val="1726"/>
                <a:alphaOff val="0"/>
                <a:shade val="94000"/>
                <a:satMod val="135000"/>
              </a:schemeClr>
            </a:gs>
          </a:gsLst>
          <a:lin ang="16200000" scaled="0"/>
        </a:gradFill>
        <a:ln w="9525" cap="flat" cmpd="sng" algn="ctr">
          <a:solidFill>
            <a:schemeClr val="accent5">
              <a:hueOff val="-1986775"/>
              <a:satOff val="7962"/>
              <a:lumOff val="172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058C608-E810-488F-BD1A-EECDC3BF79C3}">
      <dsp:nvSpPr>
        <dsp:cNvPr id="0" name=""/>
        <dsp:cNvSpPr/>
      </dsp:nvSpPr>
      <dsp:spPr>
        <a:xfrm>
          <a:off x="0" y="632604"/>
          <a:ext cx="5033221" cy="630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dirty="0"/>
            <a:t>Supports </a:t>
          </a:r>
          <a:r>
            <a:rPr lang="nl-NL" sz="2300" kern="1200" dirty="0" err="1"/>
            <a:t>own</a:t>
          </a:r>
          <a:r>
            <a:rPr lang="nl-NL" sz="2300" kern="1200" dirty="0"/>
            <a:t> </a:t>
          </a:r>
          <a:r>
            <a:rPr lang="nl-NL" sz="2300" kern="1200" dirty="0" err="1"/>
            <a:t>responsibility</a:t>
          </a:r>
          <a:r>
            <a:rPr lang="nl-NL" sz="2300" kern="1200" dirty="0"/>
            <a:t> </a:t>
          </a:r>
          <a:r>
            <a:rPr lang="nl-NL" sz="2300" kern="1200" dirty="0" err="1"/>
            <a:t>for</a:t>
          </a:r>
          <a:r>
            <a:rPr lang="nl-NL" sz="2300" kern="1200" dirty="0"/>
            <a:t> </a:t>
          </a:r>
          <a:r>
            <a:rPr lang="nl-NL" sz="2300" kern="1200" dirty="0" err="1"/>
            <a:t>learning</a:t>
          </a:r>
          <a:endParaRPr lang="en-US" sz="2300" kern="1200" dirty="0"/>
        </a:p>
      </dsp:txBody>
      <dsp:txXfrm>
        <a:off x="0" y="632604"/>
        <a:ext cx="5033221" cy="630754"/>
      </dsp:txXfrm>
    </dsp:sp>
    <dsp:sp modelId="{8D662AFA-A409-45CC-8D59-1259CD72BFED}">
      <dsp:nvSpPr>
        <dsp:cNvPr id="0" name=""/>
        <dsp:cNvSpPr/>
      </dsp:nvSpPr>
      <dsp:spPr>
        <a:xfrm>
          <a:off x="0" y="1263358"/>
          <a:ext cx="5033221" cy="0"/>
        </a:xfrm>
        <a:prstGeom prst="line">
          <a:avLst/>
        </a:prstGeom>
        <a:gradFill rotWithShape="0">
          <a:gsLst>
            <a:gs pos="0">
              <a:schemeClr val="accent5">
                <a:hueOff val="-3973551"/>
                <a:satOff val="15924"/>
                <a:lumOff val="3451"/>
                <a:alphaOff val="0"/>
                <a:shade val="51000"/>
                <a:satMod val="130000"/>
              </a:schemeClr>
            </a:gs>
            <a:gs pos="80000">
              <a:schemeClr val="accent5">
                <a:hueOff val="-3973551"/>
                <a:satOff val="15924"/>
                <a:lumOff val="3451"/>
                <a:alphaOff val="0"/>
                <a:shade val="93000"/>
                <a:satMod val="130000"/>
              </a:schemeClr>
            </a:gs>
            <a:gs pos="100000">
              <a:schemeClr val="accent5">
                <a:hueOff val="-3973551"/>
                <a:satOff val="15924"/>
                <a:lumOff val="3451"/>
                <a:alphaOff val="0"/>
                <a:shade val="94000"/>
                <a:satMod val="135000"/>
              </a:schemeClr>
            </a:gs>
          </a:gsLst>
          <a:lin ang="16200000" scaled="0"/>
        </a:gradFill>
        <a:ln w="9525" cap="flat" cmpd="sng" algn="ctr">
          <a:solidFill>
            <a:schemeClr val="accent5">
              <a:hueOff val="-3973551"/>
              <a:satOff val="15924"/>
              <a:lumOff val="3451"/>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8F1B0F7-D1E8-4421-9B0D-CE3A23A81B8E}">
      <dsp:nvSpPr>
        <dsp:cNvPr id="0" name=""/>
        <dsp:cNvSpPr/>
      </dsp:nvSpPr>
      <dsp:spPr>
        <a:xfrm>
          <a:off x="0" y="1263358"/>
          <a:ext cx="5033221" cy="630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dirty="0"/>
            <a:t>Supports research skills</a:t>
          </a:r>
          <a:endParaRPr lang="en-US" sz="2300" kern="1200" dirty="0"/>
        </a:p>
      </dsp:txBody>
      <dsp:txXfrm>
        <a:off x="0" y="1263358"/>
        <a:ext cx="5033221" cy="630754"/>
      </dsp:txXfrm>
    </dsp:sp>
    <dsp:sp modelId="{6B8D5CEC-664C-4A91-8A63-7F6B28F61AC3}">
      <dsp:nvSpPr>
        <dsp:cNvPr id="0" name=""/>
        <dsp:cNvSpPr/>
      </dsp:nvSpPr>
      <dsp:spPr>
        <a:xfrm>
          <a:off x="0" y="1894113"/>
          <a:ext cx="5033221" cy="0"/>
        </a:xfrm>
        <a:prstGeom prst="line">
          <a:avLst/>
        </a:prstGeom>
        <a:gradFill rotWithShape="0">
          <a:gsLst>
            <a:gs pos="0">
              <a:schemeClr val="accent5">
                <a:hueOff val="-5960326"/>
                <a:satOff val="23887"/>
                <a:lumOff val="5177"/>
                <a:alphaOff val="0"/>
                <a:shade val="51000"/>
                <a:satMod val="130000"/>
              </a:schemeClr>
            </a:gs>
            <a:gs pos="80000">
              <a:schemeClr val="accent5">
                <a:hueOff val="-5960326"/>
                <a:satOff val="23887"/>
                <a:lumOff val="5177"/>
                <a:alphaOff val="0"/>
                <a:shade val="93000"/>
                <a:satMod val="130000"/>
              </a:schemeClr>
            </a:gs>
            <a:gs pos="100000">
              <a:schemeClr val="accent5">
                <a:hueOff val="-5960326"/>
                <a:satOff val="23887"/>
                <a:lumOff val="5177"/>
                <a:alphaOff val="0"/>
                <a:shade val="94000"/>
                <a:satMod val="135000"/>
              </a:schemeClr>
            </a:gs>
          </a:gsLst>
          <a:lin ang="16200000" scaled="0"/>
        </a:gradFill>
        <a:ln w="9525" cap="flat" cmpd="sng" algn="ctr">
          <a:solidFill>
            <a:schemeClr val="accent5">
              <a:hueOff val="-5960326"/>
              <a:satOff val="23887"/>
              <a:lumOff val="5177"/>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26D1B29-A575-48E2-A7F6-322C66027246}">
      <dsp:nvSpPr>
        <dsp:cNvPr id="0" name=""/>
        <dsp:cNvSpPr/>
      </dsp:nvSpPr>
      <dsp:spPr>
        <a:xfrm>
          <a:off x="0" y="1894113"/>
          <a:ext cx="5033221" cy="630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dirty="0"/>
            <a:t>Supports </a:t>
          </a:r>
          <a:r>
            <a:rPr lang="nl-NL" sz="2300" kern="1200" dirty="0" err="1"/>
            <a:t>critical</a:t>
          </a:r>
          <a:r>
            <a:rPr lang="nl-NL" sz="2300" kern="1200" dirty="0"/>
            <a:t> thinking</a:t>
          </a:r>
          <a:endParaRPr lang="en-US" sz="2300" kern="1200" dirty="0"/>
        </a:p>
      </dsp:txBody>
      <dsp:txXfrm>
        <a:off x="0" y="1894113"/>
        <a:ext cx="5033221" cy="630754"/>
      </dsp:txXfrm>
    </dsp:sp>
    <dsp:sp modelId="{12870DEC-E8B0-42CA-BC5A-3C8309713BC6}">
      <dsp:nvSpPr>
        <dsp:cNvPr id="0" name=""/>
        <dsp:cNvSpPr/>
      </dsp:nvSpPr>
      <dsp:spPr>
        <a:xfrm>
          <a:off x="0" y="2524868"/>
          <a:ext cx="5033221" cy="0"/>
        </a:xfrm>
        <a:prstGeom prst="line">
          <a:avLst/>
        </a:prstGeom>
        <a:gradFill rotWithShape="0">
          <a:gsLst>
            <a:gs pos="0">
              <a:schemeClr val="accent5">
                <a:hueOff val="-7947101"/>
                <a:satOff val="31849"/>
                <a:lumOff val="6902"/>
                <a:alphaOff val="0"/>
                <a:shade val="51000"/>
                <a:satMod val="130000"/>
              </a:schemeClr>
            </a:gs>
            <a:gs pos="80000">
              <a:schemeClr val="accent5">
                <a:hueOff val="-7947101"/>
                <a:satOff val="31849"/>
                <a:lumOff val="6902"/>
                <a:alphaOff val="0"/>
                <a:shade val="93000"/>
                <a:satMod val="130000"/>
              </a:schemeClr>
            </a:gs>
            <a:gs pos="100000">
              <a:schemeClr val="accent5">
                <a:hueOff val="-7947101"/>
                <a:satOff val="31849"/>
                <a:lumOff val="6902"/>
                <a:alphaOff val="0"/>
                <a:shade val="94000"/>
                <a:satMod val="135000"/>
              </a:schemeClr>
            </a:gs>
          </a:gsLst>
          <a:lin ang="16200000" scaled="0"/>
        </a:gradFill>
        <a:ln w="9525" cap="flat" cmpd="sng" algn="ctr">
          <a:solidFill>
            <a:schemeClr val="accent5">
              <a:hueOff val="-7947101"/>
              <a:satOff val="31849"/>
              <a:lumOff val="690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A97D4BA-9248-45A5-A175-1E3D643D283F}">
      <dsp:nvSpPr>
        <dsp:cNvPr id="0" name=""/>
        <dsp:cNvSpPr/>
      </dsp:nvSpPr>
      <dsp:spPr>
        <a:xfrm>
          <a:off x="0" y="2524868"/>
          <a:ext cx="5033221" cy="630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dirty="0"/>
            <a:t>Supports </a:t>
          </a:r>
          <a:r>
            <a:rPr lang="nl-NL" sz="2300" kern="1200" dirty="0" err="1"/>
            <a:t>communication</a:t>
          </a:r>
          <a:r>
            <a:rPr lang="nl-NL" sz="2300" kern="1200" dirty="0"/>
            <a:t> skills</a:t>
          </a:r>
          <a:endParaRPr lang="en-US" sz="2300" kern="1200" dirty="0"/>
        </a:p>
      </dsp:txBody>
      <dsp:txXfrm>
        <a:off x="0" y="2524868"/>
        <a:ext cx="5033221" cy="630754"/>
      </dsp:txXfrm>
    </dsp:sp>
    <dsp:sp modelId="{33CF654A-8753-4CDD-A3B8-98A988EB5270}">
      <dsp:nvSpPr>
        <dsp:cNvPr id="0" name=""/>
        <dsp:cNvSpPr/>
      </dsp:nvSpPr>
      <dsp:spPr>
        <a:xfrm>
          <a:off x="0" y="3155622"/>
          <a:ext cx="5033221" cy="0"/>
        </a:xfrm>
        <a:prstGeom prst="lin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D7AB2A3-F069-4C10-A77A-0A71E815CB06}">
      <dsp:nvSpPr>
        <dsp:cNvPr id="0" name=""/>
        <dsp:cNvSpPr/>
      </dsp:nvSpPr>
      <dsp:spPr>
        <a:xfrm>
          <a:off x="0" y="3155622"/>
          <a:ext cx="5033221" cy="630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dirty="0"/>
            <a:t>Supports meta cognitive skills</a:t>
          </a:r>
          <a:endParaRPr lang="en-US" sz="2300" kern="1200" dirty="0"/>
        </a:p>
      </dsp:txBody>
      <dsp:txXfrm>
        <a:off x="0" y="3155622"/>
        <a:ext cx="5033221" cy="6307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E03CE-28B4-441B-9209-81176F6DB9F9}">
      <dsp:nvSpPr>
        <dsp:cNvPr id="0" name=""/>
        <dsp:cNvSpPr/>
      </dsp:nvSpPr>
      <dsp:spPr>
        <a:xfrm>
          <a:off x="1080101" y="264"/>
          <a:ext cx="3009748" cy="2362829"/>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kern="1200" dirty="0" err="1"/>
            <a:t>Questioning</a:t>
          </a:r>
          <a:r>
            <a:rPr lang="nl-NL" sz="1800" kern="1200" dirty="0"/>
            <a:t> Culture</a:t>
          </a:r>
          <a:endParaRPr lang="en-US" sz="1800" kern="1200" dirty="0"/>
        </a:p>
      </dsp:txBody>
      <dsp:txXfrm>
        <a:off x="1832538" y="264"/>
        <a:ext cx="1504874" cy="1949334"/>
      </dsp:txXfrm>
    </dsp:sp>
    <dsp:sp modelId="{BFE972D5-1DA9-4872-A9A2-6EEC72D8DD02}">
      <dsp:nvSpPr>
        <dsp:cNvPr id="0" name=""/>
        <dsp:cNvSpPr/>
      </dsp:nvSpPr>
      <dsp:spPr>
        <a:xfrm rot="7200000">
          <a:off x="2767792" y="2363182"/>
          <a:ext cx="2362829" cy="2362829"/>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kern="1200" dirty="0" err="1"/>
            <a:t>Alignment</a:t>
          </a:r>
          <a:r>
            <a:rPr lang="nl-NL" sz="1800" kern="1200" dirty="0"/>
            <a:t> </a:t>
          </a:r>
          <a:r>
            <a:rPr lang="nl-NL" sz="1800" kern="1200" dirty="0" err="1"/>
            <a:t>to</a:t>
          </a:r>
          <a:r>
            <a:rPr lang="nl-NL" sz="1800" kern="1200" dirty="0"/>
            <a:t> Curriculum</a:t>
          </a:r>
          <a:endParaRPr lang="en-US" sz="1800" kern="1200" dirty="0"/>
        </a:p>
      </dsp:txBody>
      <dsp:txXfrm rot="-5400000">
        <a:off x="3153589" y="3057262"/>
        <a:ext cx="1949334" cy="1181415"/>
      </dsp:txXfrm>
    </dsp:sp>
    <dsp:sp modelId="{772032D8-5371-4A92-B224-E371F8749A82}">
      <dsp:nvSpPr>
        <dsp:cNvPr id="0" name=""/>
        <dsp:cNvSpPr/>
      </dsp:nvSpPr>
      <dsp:spPr>
        <a:xfrm rot="14400000">
          <a:off x="39329" y="2363182"/>
          <a:ext cx="2362829" cy="2362829"/>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kern="1200" dirty="0" err="1"/>
            <a:t>Questioning</a:t>
          </a:r>
          <a:r>
            <a:rPr lang="nl-NL" sz="1800" kern="1200" dirty="0"/>
            <a:t> </a:t>
          </a:r>
        </a:p>
        <a:p>
          <a:pPr marL="0" lvl="0" indent="0" algn="ctr" defTabSz="800100">
            <a:lnSpc>
              <a:spcPct val="90000"/>
            </a:lnSpc>
            <a:spcBef>
              <a:spcPct val="0"/>
            </a:spcBef>
            <a:spcAft>
              <a:spcPct val="35000"/>
            </a:spcAft>
            <a:buNone/>
          </a:pPr>
          <a:r>
            <a:rPr lang="en-US" sz="1800" kern="1200" dirty="0"/>
            <a:t>Literacy</a:t>
          </a:r>
        </a:p>
      </dsp:txBody>
      <dsp:txXfrm rot="5400000">
        <a:off x="67028" y="3057262"/>
        <a:ext cx="1949334" cy="11814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686E6-DE15-4CFE-996A-139DF132CD20}">
      <dsp:nvSpPr>
        <dsp:cNvPr id="0" name=""/>
        <dsp:cNvSpPr/>
      </dsp:nvSpPr>
      <dsp:spPr>
        <a:xfrm>
          <a:off x="0" y="43558"/>
          <a:ext cx="3926618" cy="87395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Bring focus in vague questions?</a:t>
          </a:r>
        </a:p>
      </dsp:txBody>
      <dsp:txXfrm>
        <a:off x="42663" y="86221"/>
        <a:ext cx="3841292" cy="788627"/>
      </dsp:txXfrm>
    </dsp:sp>
    <dsp:sp modelId="{0C55717A-53D4-45FB-A020-DB4FC3534AC1}">
      <dsp:nvSpPr>
        <dsp:cNvPr id="0" name=""/>
        <dsp:cNvSpPr/>
      </dsp:nvSpPr>
      <dsp:spPr>
        <a:xfrm>
          <a:off x="0" y="980871"/>
          <a:ext cx="3926618" cy="87395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Make them researchable?</a:t>
          </a:r>
        </a:p>
      </dsp:txBody>
      <dsp:txXfrm>
        <a:off x="42663" y="1023534"/>
        <a:ext cx="3841292" cy="788627"/>
      </dsp:txXfrm>
    </dsp:sp>
    <dsp:sp modelId="{9CD9627C-9A0C-4C07-8090-65669B295EE0}">
      <dsp:nvSpPr>
        <dsp:cNvPr id="0" name=""/>
        <dsp:cNvSpPr/>
      </dsp:nvSpPr>
      <dsp:spPr>
        <a:xfrm>
          <a:off x="0" y="1918185"/>
          <a:ext cx="3926618" cy="87395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Enhance learning outcomes?</a:t>
          </a:r>
        </a:p>
      </dsp:txBody>
      <dsp:txXfrm>
        <a:off x="42663" y="1960848"/>
        <a:ext cx="3841292" cy="788627"/>
      </dsp:txXfrm>
    </dsp:sp>
    <dsp:sp modelId="{AF1C281A-2544-4834-AB93-94F87145B545}">
      <dsp:nvSpPr>
        <dsp:cNvPr id="0" name=""/>
        <dsp:cNvSpPr/>
      </dsp:nvSpPr>
      <dsp:spPr>
        <a:xfrm>
          <a:off x="0" y="2855498"/>
          <a:ext cx="3926618" cy="87395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Maintain student involvement in this process?</a:t>
          </a:r>
        </a:p>
      </dsp:txBody>
      <dsp:txXfrm>
        <a:off x="42663" y="2898161"/>
        <a:ext cx="3841292" cy="7886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77295-6312-4D77-8C20-CCAA1FFF76AB}">
      <dsp:nvSpPr>
        <dsp:cNvPr id="0" name=""/>
        <dsp:cNvSpPr/>
      </dsp:nvSpPr>
      <dsp:spPr>
        <a:xfrm>
          <a:off x="0" y="421388"/>
          <a:ext cx="8234795" cy="68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9112" tIns="333248" rIns="63911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What are you curious about?</a:t>
          </a:r>
        </a:p>
      </dsp:txBody>
      <dsp:txXfrm>
        <a:off x="0" y="421388"/>
        <a:ext cx="8234795" cy="680400"/>
      </dsp:txXfrm>
    </dsp:sp>
    <dsp:sp modelId="{B0964E4F-8FD4-4C0E-95D6-9A78CDEA57A2}">
      <dsp:nvSpPr>
        <dsp:cNvPr id="0" name=""/>
        <dsp:cNvSpPr/>
      </dsp:nvSpPr>
      <dsp:spPr>
        <a:xfrm>
          <a:off x="411739" y="185228"/>
          <a:ext cx="5764356"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879" tIns="0" rIns="217879" bIns="0" numCol="1" spcCol="1270" anchor="ctr" anchorCtr="0">
          <a:noAutofit/>
        </a:bodyPr>
        <a:lstStyle/>
        <a:p>
          <a:pPr marL="0" lvl="0" indent="0" algn="l" defTabSz="711200">
            <a:lnSpc>
              <a:spcPct val="90000"/>
            </a:lnSpc>
            <a:spcBef>
              <a:spcPct val="0"/>
            </a:spcBef>
            <a:spcAft>
              <a:spcPct val="35000"/>
            </a:spcAft>
            <a:buNone/>
          </a:pPr>
          <a:r>
            <a:rPr lang="en-US" sz="1600" kern="1200"/>
            <a:t>Starting from the involvement and interest of students</a:t>
          </a:r>
          <a:endParaRPr lang="en-US" sz="1600" kern="1200" dirty="0"/>
        </a:p>
      </dsp:txBody>
      <dsp:txXfrm>
        <a:off x="434796" y="208285"/>
        <a:ext cx="5718242" cy="426206"/>
      </dsp:txXfrm>
    </dsp:sp>
    <dsp:sp modelId="{ABC75CCF-BE45-4F16-B0A5-2B9B0717BE1E}">
      <dsp:nvSpPr>
        <dsp:cNvPr id="0" name=""/>
        <dsp:cNvSpPr/>
      </dsp:nvSpPr>
      <dsp:spPr>
        <a:xfrm>
          <a:off x="0" y="1424349"/>
          <a:ext cx="8234795" cy="1209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9112" tIns="333248" rIns="63911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Every question has potential for learning</a:t>
          </a:r>
        </a:p>
        <a:p>
          <a:pPr marL="171450" lvl="1" indent="-171450" algn="l" defTabSz="711200">
            <a:lnSpc>
              <a:spcPct val="90000"/>
            </a:lnSpc>
            <a:spcBef>
              <a:spcPct val="0"/>
            </a:spcBef>
            <a:spcAft>
              <a:spcPct val="15000"/>
            </a:spcAft>
            <a:buChar char="•"/>
          </a:pPr>
          <a:r>
            <a:rPr lang="en-US" sz="1600" kern="1200"/>
            <a:t>Students need images of how they can direct their curiosity</a:t>
          </a:r>
          <a:endParaRPr lang="en-US" sz="1600" kern="1200" dirty="0"/>
        </a:p>
        <a:p>
          <a:pPr marL="171450" lvl="1" indent="-171450" algn="l" defTabSz="711200">
            <a:lnSpc>
              <a:spcPct val="90000"/>
            </a:lnSpc>
            <a:spcBef>
              <a:spcPct val="0"/>
            </a:spcBef>
            <a:spcAft>
              <a:spcPct val="15000"/>
            </a:spcAft>
            <a:buChar char="•"/>
          </a:pPr>
          <a:r>
            <a:rPr lang="en-US" sz="1600" kern="1200" dirty="0"/>
            <a:t>Emphasize coherence: question type &lt;-&gt; research activity&lt;-&gt; learning outcome</a:t>
          </a:r>
        </a:p>
      </dsp:txBody>
      <dsp:txXfrm>
        <a:off x="0" y="1424349"/>
        <a:ext cx="8234795" cy="1209600"/>
      </dsp:txXfrm>
    </dsp:sp>
    <dsp:sp modelId="{CF90C339-7D0C-4D79-BE01-7D2BFFCC0295}">
      <dsp:nvSpPr>
        <dsp:cNvPr id="0" name=""/>
        <dsp:cNvSpPr/>
      </dsp:nvSpPr>
      <dsp:spPr>
        <a:xfrm>
          <a:off x="411739" y="1188188"/>
          <a:ext cx="5764356"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879" tIns="0" rIns="217879" bIns="0" numCol="1" spcCol="1270" anchor="ctr" anchorCtr="0">
          <a:noAutofit/>
        </a:bodyPr>
        <a:lstStyle/>
        <a:p>
          <a:pPr marL="0" lvl="0" indent="0" algn="l" defTabSz="711200">
            <a:lnSpc>
              <a:spcPct val="90000"/>
            </a:lnSpc>
            <a:spcBef>
              <a:spcPct val="0"/>
            </a:spcBef>
            <a:spcAft>
              <a:spcPct val="35000"/>
            </a:spcAft>
            <a:buNone/>
          </a:pPr>
          <a:r>
            <a:rPr lang="en-US" sz="1600" kern="1200" dirty="0"/>
            <a:t>Encouraging and supporting students' questioning skills</a:t>
          </a:r>
        </a:p>
      </dsp:txBody>
      <dsp:txXfrm>
        <a:off x="434796" y="1211245"/>
        <a:ext cx="5718242" cy="426206"/>
      </dsp:txXfrm>
    </dsp:sp>
    <dsp:sp modelId="{F448FC5A-09F6-407D-BABE-A8BE5D1EFC9B}">
      <dsp:nvSpPr>
        <dsp:cNvPr id="0" name=""/>
        <dsp:cNvSpPr/>
      </dsp:nvSpPr>
      <dsp:spPr>
        <a:xfrm>
          <a:off x="0" y="2956509"/>
          <a:ext cx="8234795" cy="1209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9112" tIns="333248" rIns="63911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In what ways can we investigate this?</a:t>
          </a:r>
          <a:endParaRPr lang="en-US" sz="1600" kern="1200" dirty="0"/>
        </a:p>
        <a:p>
          <a:pPr marL="171450" lvl="1" indent="-171450" algn="l" defTabSz="711200">
            <a:lnSpc>
              <a:spcPct val="90000"/>
            </a:lnSpc>
            <a:spcBef>
              <a:spcPct val="0"/>
            </a:spcBef>
            <a:spcAft>
              <a:spcPct val="15000"/>
            </a:spcAft>
            <a:buChar char="•"/>
          </a:pPr>
          <a:r>
            <a:rPr lang="en-US" sz="1600" kern="1200" dirty="0"/>
            <a:t>What do our questions look like then?</a:t>
          </a:r>
        </a:p>
        <a:p>
          <a:pPr marL="171450" lvl="1" indent="-171450" algn="l" defTabSz="711200">
            <a:lnSpc>
              <a:spcPct val="90000"/>
            </a:lnSpc>
            <a:spcBef>
              <a:spcPct val="0"/>
            </a:spcBef>
            <a:spcAft>
              <a:spcPct val="15000"/>
            </a:spcAft>
            <a:buChar char="•"/>
          </a:pPr>
          <a:r>
            <a:rPr lang="en-US" sz="1600" kern="1200" dirty="0"/>
            <a:t>What knowledge do these questions bring us?</a:t>
          </a:r>
        </a:p>
      </dsp:txBody>
      <dsp:txXfrm>
        <a:off x="0" y="2956509"/>
        <a:ext cx="8234795" cy="1209600"/>
      </dsp:txXfrm>
    </dsp:sp>
    <dsp:sp modelId="{A215CD0E-C065-454A-AC5C-EBB327515F95}">
      <dsp:nvSpPr>
        <dsp:cNvPr id="0" name=""/>
        <dsp:cNvSpPr/>
      </dsp:nvSpPr>
      <dsp:spPr>
        <a:xfrm>
          <a:off x="411739" y="2720349"/>
          <a:ext cx="5764356"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879" tIns="0" rIns="217879" bIns="0" numCol="1" spcCol="1270" anchor="ctr" anchorCtr="0">
          <a:noAutofit/>
        </a:bodyPr>
        <a:lstStyle/>
        <a:p>
          <a:pPr marL="0" lvl="0" indent="0" algn="l" defTabSz="711200">
            <a:lnSpc>
              <a:spcPct val="90000"/>
            </a:lnSpc>
            <a:spcBef>
              <a:spcPct val="0"/>
            </a:spcBef>
            <a:spcAft>
              <a:spcPct val="35000"/>
            </a:spcAft>
            <a:buNone/>
          </a:pPr>
          <a:r>
            <a:rPr lang="en-US" sz="1600" kern="1200" dirty="0"/>
            <a:t>Exploring and deepening initial curiosity together</a:t>
          </a:r>
        </a:p>
      </dsp:txBody>
      <dsp:txXfrm>
        <a:off x="434796" y="2743406"/>
        <a:ext cx="5718242"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B257D-A39E-4201-82B0-A93CB446F3D2}">
      <dsp:nvSpPr>
        <dsp:cNvPr id="0" name=""/>
        <dsp:cNvSpPr/>
      </dsp:nvSpPr>
      <dsp:spPr>
        <a:xfrm>
          <a:off x="1332629" y="1625"/>
          <a:ext cx="4977550" cy="31607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23B814-B397-4B6E-BF82-066D896262E5}">
      <dsp:nvSpPr>
        <dsp:cNvPr id="0" name=""/>
        <dsp:cNvSpPr/>
      </dsp:nvSpPr>
      <dsp:spPr>
        <a:xfrm>
          <a:off x="1885690" y="527034"/>
          <a:ext cx="4977550" cy="31607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To what extent do primary school teachers experience their application of hypothetical question-related learning as effective for guiding learning questions?</a:t>
          </a:r>
        </a:p>
      </dsp:txBody>
      <dsp:txXfrm>
        <a:off x="1978265" y="619609"/>
        <a:ext cx="4792400" cy="29755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040A7-2DAD-4B69-9F7C-ABF481BFE62B}">
      <dsp:nvSpPr>
        <dsp:cNvPr id="0" name=""/>
        <dsp:cNvSpPr/>
      </dsp:nvSpPr>
      <dsp:spPr>
        <a:xfrm>
          <a:off x="0" y="4105454"/>
          <a:ext cx="5000124" cy="13475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err="1"/>
            <a:t>Experienced</a:t>
          </a:r>
          <a:r>
            <a:rPr lang="nl-NL" sz="2500" kern="1200" dirty="0"/>
            <a:t> in </a:t>
          </a:r>
          <a:r>
            <a:rPr lang="nl-NL" sz="2500" kern="1200" dirty="0" err="1"/>
            <a:t>working</a:t>
          </a:r>
          <a:r>
            <a:rPr lang="nl-NL" sz="2500" kern="1200" dirty="0"/>
            <a:t> </a:t>
          </a:r>
          <a:r>
            <a:rPr lang="nl-NL" sz="2500" kern="1200" dirty="0" err="1"/>
            <a:t>with</a:t>
          </a:r>
          <a:r>
            <a:rPr lang="nl-NL" sz="2500" kern="1200" dirty="0"/>
            <a:t> scenario</a:t>
          </a:r>
          <a:endParaRPr lang="en-US" sz="2500" kern="1200" dirty="0"/>
        </a:p>
      </dsp:txBody>
      <dsp:txXfrm>
        <a:off x="0" y="4105454"/>
        <a:ext cx="5000124" cy="1347501"/>
      </dsp:txXfrm>
    </dsp:sp>
    <dsp:sp modelId="{14A4DEC9-54DC-4613-860B-A8BC18AB2174}">
      <dsp:nvSpPr>
        <dsp:cNvPr id="0" name=""/>
        <dsp:cNvSpPr/>
      </dsp:nvSpPr>
      <dsp:spPr>
        <a:xfrm rot="10800000">
          <a:off x="0" y="2053209"/>
          <a:ext cx="5000124" cy="2072457"/>
        </a:xfrm>
        <a:prstGeom prst="upArrowCallou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30 </a:t>
          </a:r>
          <a:r>
            <a:rPr lang="nl-NL" sz="2500" kern="1200" dirty="0" err="1"/>
            <a:t>primay</a:t>
          </a:r>
          <a:r>
            <a:rPr lang="nl-NL" sz="2500" kern="1200" dirty="0"/>
            <a:t> school </a:t>
          </a:r>
          <a:r>
            <a:rPr lang="nl-NL" sz="2500" kern="1200" dirty="0" err="1"/>
            <a:t>teachers</a:t>
          </a:r>
          <a:endParaRPr lang="en-US" sz="2500" kern="1200" dirty="0"/>
        </a:p>
      </dsp:txBody>
      <dsp:txXfrm rot="-10800000">
        <a:off x="0" y="2053209"/>
        <a:ext cx="5000124" cy="727432"/>
      </dsp:txXfrm>
    </dsp:sp>
    <dsp:sp modelId="{90CA692D-6C88-416F-9CEC-FC08FBC1F360}">
      <dsp:nvSpPr>
        <dsp:cNvPr id="0" name=""/>
        <dsp:cNvSpPr/>
      </dsp:nvSpPr>
      <dsp:spPr>
        <a:xfrm>
          <a:off x="0" y="2780641"/>
          <a:ext cx="2500062" cy="619664"/>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nl-NL" sz="2000" kern="1200" dirty="0"/>
            <a:t>4 </a:t>
          </a:r>
          <a:r>
            <a:rPr lang="nl-NL" sz="2000" kern="1200" dirty="0" err="1"/>
            <a:t>to</a:t>
          </a:r>
          <a:r>
            <a:rPr lang="nl-NL" sz="2000" kern="1200" dirty="0"/>
            <a:t> 12 </a:t>
          </a:r>
          <a:r>
            <a:rPr lang="nl-NL" sz="2000" kern="1200" dirty="0" err="1"/>
            <a:t>year</a:t>
          </a:r>
          <a:r>
            <a:rPr lang="nl-NL" sz="2000" kern="1200" dirty="0"/>
            <a:t> </a:t>
          </a:r>
          <a:r>
            <a:rPr lang="nl-NL" sz="2000" kern="1200" dirty="0" err="1"/>
            <a:t>old</a:t>
          </a:r>
          <a:r>
            <a:rPr lang="nl-NL" sz="2000" kern="1200" dirty="0"/>
            <a:t> </a:t>
          </a:r>
          <a:r>
            <a:rPr lang="nl-NL" sz="2000" kern="1200" dirty="0" err="1"/>
            <a:t>students</a:t>
          </a:r>
          <a:endParaRPr lang="en-US" sz="2000" kern="1200" dirty="0"/>
        </a:p>
      </dsp:txBody>
      <dsp:txXfrm>
        <a:off x="0" y="2780641"/>
        <a:ext cx="2500062" cy="619664"/>
      </dsp:txXfrm>
    </dsp:sp>
    <dsp:sp modelId="{B00C148B-93A3-4036-A787-6B1724CDBED4}">
      <dsp:nvSpPr>
        <dsp:cNvPr id="0" name=""/>
        <dsp:cNvSpPr/>
      </dsp:nvSpPr>
      <dsp:spPr>
        <a:xfrm>
          <a:off x="2500062" y="2780641"/>
          <a:ext cx="2500062" cy="619664"/>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nl-NL" sz="2000" kern="1200" dirty="0"/>
            <a:t>6 </a:t>
          </a:r>
          <a:r>
            <a:rPr lang="nl-NL" sz="2000" kern="1200" dirty="0" err="1"/>
            <a:t>primary</a:t>
          </a:r>
          <a:r>
            <a:rPr lang="nl-NL" sz="2000" kern="1200" dirty="0"/>
            <a:t> schools</a:t>
          </a:r>
          <a:endParaRPr lang="en-US" sz="2000" kern="1200" dirty="0"/>
        </a:p>
      </dsp:txBody>
      <dsp:txXfrm>
        <a:off x="2500062" y="2780641"/>
        <a:ext cx="2500062" cy="619664"/>
      </dsp:txXfrm>
    </dsp:sp>
    <dsp:sp modelId="{50E59659-BB7C-43BF-A2D8-0157A677978E}">
      <dsp:nvSpPr>
        <dsp:cNvPr id="0" name=""/>
        <dsp:cNvSpPr/>
      </dsp:nvSpPr>
      <dsp:spPr>
        <a:xfrm rot="10800000">
          <a:off x="0" y="964"/>
          <a:ext cx="5000124" cy="2072457"/>
        </a:xfrm>
        <a:prstGeom prst="upArrowCallou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dirty="0"/>
            <a:t>4 design teams </a:t>
          </a:r>
          <a:endParaRPr lang="en-US" sz="2500" kern="1200" dirty="0"/>
        </a:p>
      </dsp:txBody>
      <dsp:txXfrm rot="10800000">
        <a:off x="0" y="964"/>
        <a:ext cx="5000124" cy="13466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CDBE7-8B9A-4987-9EBE-EBD0AFD282CC}">
      <dsp:nvSpPr>
        <dsp:cNvPr id="0" name=""/>
        <dsp:cNvSpPr/>
      </dsp:nvSpPr>
      <dsp:spPr>
        <a:xfrm>
          <a:off x="2561" y="28292"/>
          <a:ext cx="2497179" cy="633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nl-NL" sz="2200" kern="1200" dirty="0"/>
            <a:t>Design</a:t>
          </a:r>
          <a:endParaRPr lang="en-US" sz="2200" kern="1200" dirty="0"/>
        </a:p>
      </dsp:txBody>
      <dsp:txXfrm>
        <a:off x="2561" y="28292"/>
        <a:ext cx="2497179" cy="633600"/>
      </dsp:txXfrm>
    </dsp:sp>
    <dsp:sp modelId="{8E9378D7-FAE6-493C-A7A9-0B46B17235B1}">
      <dsp:nvSpPr>
        <dsp:cNvPr id="0" name=""/>
        <dsp:cNvSpPr/>
      </dsp:nvSpPr>
      <dsp:spPr>
        <a:xfrm>
          <a:off x="2561" y="661892"/>
          <a:ext cx="2497179" cy="350261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None/>
          </a:pPr>
          <a:r>
            <a:rPr lang="en-US" sz="2200" b="1" kern="1200" dirty="0"/>
            <a:t>Brainstorming:</a:t>
          </a:r>
        </a:p>
        <a:p>
          <a:pPr marL="457200" lvl="2" indent="-228600" algn="l" defTabSz="977900">
            <a:lnSpc>
              <a:spcPct val="90000"/>
            </a:lnSpc>
            <a:spcBef>
              <a:spcPct val="0"/>
            </a:spcBef>
            <a:spcAft>
              <a:spcPct val="15000"/>
            </a:spcAft>
            <a:buChar char="•"/>
          </a:pPr>
          <a:r>
            <a:rPr lang="en-US" sz="2200" kern="1200" dirty="0"/>
            <a:t>exploring the possibilities of the question compass</a:t>
          </a:r>
        </a:p>
        <a:p>
          <a:pPr marL="457200" lvl="2" indent="-228600" algn="l" defTabSz="977900">
            <a:lnSpc>
              <a:spcPct val="90000"/>
            </a:lnSpc>
            <a:spcBef>
              <a:spcPct val="0"/>
            </a:spcBef>
            <a:spcAft>
              <a:spcPct val="15000"/>
            </a:spcAft>
            <a:buChar char="•"/>
          </a:pPr>
          <a:r>
            <a:rPr lang="en-US" sz="2200" kern="1200" dirty="0"/>
            <a:t>elaborating goals and plan for own classroom context</a:t>
          </a:r>
        </a:p>
      </dsp:txBody>
      <dsp:txXfrm>
        <a:off x="2561" y="661892"/>
        <a:ext cx="2497179" cy="3502619"/>
      </dsp:txXfrm>
    </dsp:sp>
    <dsp:sp modelId="{1C598805-98DB-4C62-B630-F077D443CFF7}">
      <dsp:nvSpPr>
        <dsp:cNvPr id="0" name=""/>
        <dsp:cNvSpPr/>
      </dsp:nvSpPr>
      <dsp:spPr>
        <a:xfrm>
          <a:off x="2849345" y="28292"/>
          <a:ext cx="2497179" cy="633600"/>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nl-NL" sz="2200" kern="1200" dirty="0" err="1"/>
            <a:t>Implementation</a:t>
          </a:r>
          <a:endParaRPr lang="en-US" sz="2200" kern="1200" dirty="0"/>
        </a:p>
      </dsp:txBody>
      <dsp:txXfrm>
        <a:off x="2849345" y="28292"/>
        <a:ext cx="2497179" cy="633600"/>
      </dsp:txXfrm>
    </dsp:sp>
    <dsp:sp modelId="{0E7B113C-6A56-448E-BA37-B5F4210ACD2D}">
      <dsp:nvSpPr>
        <dsp:cNvPr id="0" name=""/>
        <dsp:cNvSpPr/>
      </dsp:nvSpPr>
      <dsp:spPr>
        <a:xfrm>
          <a:off x="2849345" y="661892"/>
          <a:ext cx="2497179" cy="3502619"/>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None/>
          </a:pPr>
          <a:r>
            <a:rPr lang="nl-NL" sz="2200" b="1" kern="1200" dirty="0"/>
            <a:t>Experiment in </a:t>
          </a:r>
          <a:r>
            <a:rPr lang="nl-NL" sz="2200" b="1" kern="1200" dirty="0" err="1"/>
            <a:t>own</a:t>
          </a:r>
          <a:r>
            <a:rPr lang="nl-NL" sz="2200" b="1" kern="1200" dirty="0"/>
            <a:t> class:</a:t>
          </a:r>
          <a:endParaRPr lang="en-US" sz="2200" b="1" kern="1200" dirty="0"/>
        </a:p>
        <a:p>
          <a:pPr marL="457200" lvl="2" indent="-228600" algn="l" defTabSz="977900">
            <a:lnSpc>
              <a:spcPct val="90000"/>
            </a:lnSpc>
            <a:spcBef>
              <a:spcPct val="0"/>
            </a:spcBef>
            <a:spcAft>
              <a:spcPct val="15000"/>
            </a:spcAft>
            <a:buChar char="•"/>
          </a:pPr>
          <a:r>
            <a:rPr lang="nl-NL" sz="2200" kern="1200" dirty="0"/>
            <a:t>follow steps of scenario</a:t>
          </a:r>
          <a:endParaRPr lang="en-US" sz="2200" kern="1200" dirty="0"/>
        </a:p>
        <a:p>
          <a:pPr marL="457200" lvl="2" indent="-228600" algn="l" defTabSz="977900">
            <a:lnSpc>
              <a:spcPct val="90000"/>
            </a:lnSpc>
            <a:spcBef>
              <a:spcPct val="0"/>
            </a:spcBef>
            <a:spcAft>
              <a:spcPct val="15000"/>
            </a:spcAft>
            <a:buChar char="•"/>
          </a:pPr>
          <a:r>
            <a:rPr lang="nl-NL" sz="2200" kern="1200" dirty="0" err="1"/>
            <a:t>use</a:t>
          </a:r>
          <a:r>
            <a:rPr lang="nl-NL" sz="2200" kern="1200" dirty="0"/>
            <a:t> Question Compass </a:t>
          </a:r>
          <a:r>
            <a:rPr lang="nl-NL" sz="2200" kern="1200" dirty="0" err="1"/>
            <a:t>where</a:t>
          </a:r>
          <a:r>
            <a:rPr lang="nl-NL" sz="2200" kern="1200" dirty="0"/>
            <a:t> </a:t>
          </a:r>
          <a:r>
            <a:rPr lang="nl-NL" sz="2200" kern="1200" dirty="0" err="1"/>
            <a:t>planned</a:t>
          </a:r>
          <a:endParaRPr lang="en-US" sz="2200" kern="1200" dirty="0"/>
        </a:p>
      </dsp:txBody>
      <dsp:txXfrm>
        <a:off x="2849345" y="661892"/>
        <a:ext cx="2497179" cy="3502619"/>
      </dsp:txXfrm>
    </dsp:sp>
    <dsp:sp modelId="{3E75F8DA-F9DB-4577-92C0-0C8EDFFCA73D}">
      <dsp:nvSpPr>
        <dsp:cNvPr id="0" name=""/>
        <dsp:cNvSpPr/>
      </dsp:nvSpPr>
      <dsp:spPr>
        <a:xfrm>
          <a:off x="5696130" y="28292"/>
          <a:ext cx="2497179" cy="633600"/>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nl-NL" sz="2200" kern="1200" dirty="0"/>
            <a:t>Evaluation</a:t>
          </a:r>
          <a:endParaRPr lang="en-US" sz="2200" kern="1200" dirty="0"/>
        </a:p>
      </dsp:txBody>
      <dsp:txXfrm>
        <a:off x="5696130" y="28292"/>
        <a:ext cx="2497179" cy="633600"/>
      </dsp:txXfrm>
    </dsp:sp>
    <dsp:sp modelId="{E3EB851E-A724-4316-8188-70475282A696}">
      <dsp:nvSpPr>
        <dsp:cNvPr id="0" name=""/>
        <dsp:cNvSpPr/>
      </dsp:nvSpPr>
      <dsp:spPr>
        <a:xfrm>
          <a:off x="5696130" y="661892"/>
          <a:ext cx="2497179" cy="3502619"/>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None/>
          </a:pPr>
          <a:r>
            <a:rPr lang="nl-NL" sz="2200" b="1" kern="1200" dirty="0" err="1"/>
            <a:t>Reflect</a:t>
          </a:r>
          <a:r>
            <a:rPr lang="nl-NL" sz="2200" b="1" kern="1200" dirty="0"/>
            <a:t> on: </a:t>
          </a:r>
          <a:endParaRPr lang="en-US" sz="2200" b="1" kern="1200" dirty="0"/>
        </a:p>
        <a:p>
          <a:pPr marL="457200" lvl="2" indent="-228600" algn="l" defTabSz="977900">
            <a:lnSpc>
              <a:spcPct val="90000"/>
            </a:lnSpc>
            <a:spcBef>
              <a:spcPct val="0"/>
            </a:spcBef>
            <a:spcAft>
              <a:spcPct val="15000"/>
            </a:spcAft>
            <a:buChar char="•"/>
          </a:pPr>
          <a:r>
            <a:rPr lang="en-US" sz="2200" kern="1200" dirty="0"/>
            <a:t>choices made</a:t>
          </a:r>
        </a:p>
        <a:p>
          <a:pPr marL="457200" lvl="2" indent="-228600" algn="l" defTabSz="977900">
            <a:lnSpc>
              <a:spcPct val="90000"/>
            </a:lnSpc>
            <a:spcBef>
              <a:spcPct val="0"/>
            </a:spcBef>
            <a:spcAft>
              <a:spcPct val="15000"/>
            </a:spcAft>
            <a:buChar char="•"/>
          </a:pPr>
          <a:r>
            <a:rPr lang="nl-NL" sz="2200" kern="1200" dirty="0" err="1"/>
            <a:t>feasiblility</a:t>
          </a:r>
          <a:r>
            <a:rPr lang="nl-NL" sz="2200" kern="1200" dirty="0"/>
            <a:t> of </a:t>
          </a:r>
          <a:r>
            <a:rPr lang="nl-NL" sz="2200" kern="1200" dirty="0" err="1"/>
            <a:t>guidance</a:t>
          </a:r>
          <a:endParaRPr lang="en-US" sz="2200" kern="1200" dirty="0"/>
        </a:p>
        <a:p>
          <a:pPr marL="457200" lvl="2" indent="-228600" algn="l" defTabSz="977900">
            <a:lnSpc>
              <a:spcPct val="90000"/>
            </a:lnSpc>
            <a:spcBef>
              <a:spcPct val="0"/>
            </a:spcBef>
            <a:spcAft>
              <a:spcPct val="15000"/>
            </a:spcAft>
            <a:buChar char="•"/>
          </a:pPr>
          <a:r>
            <a:rPr lang="nl-NL" sz="2200" kern="1200" dirty="0"/>
            <a:t>development question </a:t>
          </a:r>
          <a:r>
            <a:rPr lang="nl-NL" sz="2200" kern="1200" dirty="0" err="1"/>
            <a:t>literacy</a:t>
          </a:r>
          <a:endParaRPr lang="en-US" sz="2200" kern="1200" dirty="0"/>
        </a:p>
      </dsp:txBody>
      <dsp:txXfrm>
        <a:off x="5696130" y="661892"/>
        <a:ext cx="2497179" cy="35026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553F0-B3DA-423E-9AAD-D45051498682}">
      <dsp:nvSpPr>
        <dsp:cNvPr id="0" name=""/>
        <dsp:cNvSpPr/>
      </dsp:nvSpPr>
      <dsp:spPr>
        <a:xfrm>
          <a:off x="0" y="513651"/>
          <a:ext cx="8229600" cy="17046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l-NL" sz="3100" kern="1200"/>
            <a:t>Op welke wijze passen basisschoolleraren hypothetische leervraagtrajecten toe in het begeleiden van leervragen?</a:t>
          </a:r>
          <a:endParaRPr lang="en-US" sz="3100" kern="1200"/>
        </a:p>
      </dsp:txBody>
      <dsp:txXfrm>
        <a:off x="83216" y="596867"/>
        <a:ext cx="8063168" cy="1538258"/>
      </dsp:txXfrm>
    </dsp:sp>
    <dsp:sp modelId="{036BA80B-D9A6-4E0C-950F-969CA6827523}">
      <dsp:nvSpPr>
        <dsp:cNvPr id="0" name=""/>
        <dsp:cNvSpPr/>
      </dsp:nvSpPr>
      <dsp:spPr>
        <a:xfrm>
          <a:off x="0" y="2307621"/>
          <a:ext cx="8229600" cy="17046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l-NL" sz="3100" kern="1200"/>
            <a:t>In welke mate ervaren basisschoolleraren hun toepassing van hypothetische leervraagtrajecten als effectief voor het begeleiden van leervragen</a:t>
          </a:r>
          <a:endParaRPr lang="en-US" sz="3100" kern="1200"/>
        </a:p>
      </dsp:txBody>
      <dsp:txXfrm>
        <a:off x="83216" y="2390837"/>
        <a:ext cx="8063168" cy="15382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4C2F1-4FAB-49A3-B620-4DAE24BFA3B4}" type="datetimeFigureOut">
              <a:rPr lang="nl-NL" smtClean="0"/>
              <a:t>17-11-2023</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C68FF-03BE-4032-A41B-312FB152DB64}" type="slidenum">
              <a:rPr lang="nl-NL" smtClean="0"/>
              <a:t>‹nr.›</a:t>
            </a:fld>
            <a:endParaRPr lang="nl-NL"/>
          </a:p>
        </p:txBody>
      </p:sp>
    </p:spTree>
    <p:extLst>
      <p:ext uri="{BB962C8B-B14F-4D97-AF65-F5344CB8AC3E}">
        <p14:creationId xmlns:p14="http://schemas.microsoft.com/office/powerpoint/2010/main" val="343170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5326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Kan deze dia hier? Ik dacht leuk om te laten zien dat dit dus al kan vanaf groep 4/5 en hoe je het ordenen van de vragen inzichtelijk kan maken voor de leerlingen. </a:t>
            </a:r>
          </a:p>
        </p:txBody>
      </p:sp>
      <p:sp>
        <p:nvSpPr>
          <p:cNvPr id="4" name="Tijdelijke aanduiding voor dianummer 3"/>
          <p:cNvSpPr>
            <a:spLocks noGrp="1"/>
          </p:cNvSpPr>
          <p:nvPr>
            <p:ph type="sldNum" sz="quarter" idx="5"/>
          </p:nvPr>
        </p:nvSpPr>
        <p:spPr/>
        <p:txBody>
          <a:bodyPr/>
          <a:lstStyle/>
          <a:p>
            <a:fld id="{35BC68FF-03BE-4032-A41B-312FB152DB64}" type="slidenum">
              <a:rPr lang="nl-NL" smtClean="0"/>
              <a:t>23</a:t>
            </a:fld>
            <a:endParaRPr lang="nl-NL"/>
          </a:p>
        </p:txBody>
      </p:sp>
    </p:spTree>
    <p:extLst>
      <p:ext uri="{BB962C8B-B14F-4D97-AF65-F5344CB8AC3E}">
        <p14:creationId xmlns:p14="http://schemas.microsoft.com/office/powerpoint/2010/main" val="4261710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toegevoegd ‘</a:t>
            </a:r>
            <a:r>
              <a:rPr lang="nl-NL" dirty="0" err="1"/>
              <a:t>what</a:t>
            </a:r>
            <a:r>
              <a:rPr lang="nl-NL" dirty="0"/>
              <a:t> </a:t>
            </a:r>
            <a:r>
              <a:rPr lang="nl-NL" dirty="0" err="1"/>
              <a:t>materials</a:t>
            </a:r>
            <a:r>
              <a:rPr lang="nl-NL" dirty="0"/>
              <a:t> are </a:t>
            </a:r>
            <a:r>
              <a:rPr lang="nl-NL" dirty="0" err="1"/>
              <a:t>used</a:t>
            </a:r>
            <a:r>
              <a:rPr lang="nl-NL" dirty="0"/>
              <a:t>?’ Deze die wil ik wel doen en de werkvorm inleiden. Heb dia hiervoor gezet die misschien leuk is om nog even te laten zien. Of ergens anders, de koppeling met de praktijk. </a:t>
            </a:r>
          </a:p>
        </p:txBody>
      </p:sp>
      <p:sp>
        <p:nvSpPr>
          <p:cNvPr id="4" name="Tijdelijke aanduiding voor dianummer 3"/>
          <p:cNvSpPr>
            <a:spLocks noGrp="1"/>
          </p:cNvSpPr>
          <p:nvPr>
            <p:ph type="sldNum" sz="quarter" idx="5"/>
          </p:nvPr>
        </p:nvSpPr>
        <p:spPr/>
        <p:txBody>
          <a:bodyPr/>
          <a:lstStyle/>
          <a:p>
            <a:fld id="{35BC68FF-03BE-4032-A41B-312FB152DB64}" type="slidenum">
              <a:rPr lang="nl-NL" smtClean="0"/>
              <a:t>24</a:t>
            </a:fld>
            <a:endParaRPr lang="nl-NL"/>
          </a:p>
        </p:txBody>
      </p:sp>
    </p:spTree>
    <p:extLst>
      <p:ext uri="{BB962C8B-B14F-4D97-AF65-F5344CB8AC3E}">
        <p14:creationId xmlns:p14="http://schemas.microsoft.com/office/powerpoint/2010/main" val="843502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26</a:t>
            </a:fld>
            <a:endParaRPr lang="nl-NL"/>
          </a:p>
        </p:txBody>
      </p:sp>
    </p:spTree>
    <p:extLst>
      <p:ext uri="{BB962C8B-B14F-4D97-AF65-F5344CB8AC3E}">
        <p14:creationId xmlns:p14="http://schemas.microsoft.com/office/powerpoint/2010/main" val="792348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27</a:t>
            </a:fld>
            <a:endParaRPr lang="nl-NL"/>
          </a:p>
        </p:txBody>
      </p:sp>
    </p:spTree>
    <p:extLst>
      <p:ext uri="{BB962C8B-B14F-4D97-AF65-F5344CB8AC3E}">
        <p14:creationId xmlns:p14="http://schemas.microsoft.com/office/powerpoint/2010/main" val="106961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28</a:t>
            </a:fld>
            <a:endParaRPr lang="nl-NL"/>
          </a:p>
        </p:txBody>
      </p:sp>
    </p:spTree>
    <p:extLst>
      <p:ext uri="{BB962C8B-B14F-4D97-AF65-F5344CB8AC3E}">
        <p14:creationId xmlns:p14="http://schemas.microsoft.com/office/powerpoint/2010/main" val="3235739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29</a:t>
            </a:fld>
            <a:endParaRPr lang="nl-NL"/>
          </a:p>
        </p:txBody>
      </p:sp>
    </p:spTree>
    <p:extLst>
      <p:ext uri="{BB962C8B-B14F-4D97-AF65-F5344CB8AC3E}">
        <p14:creationId xmlns:p14="http://schemas.microsoft.com/office/powerpoint/2010/main" val="2332054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Plaatje toepassen </a:t>
            </a:r>
          </a:p>
          <a:p>
            <a:r>
              <a:rPr lang="nl-NL" dirty="0"/>
              <a:t>Plaatje effectief/waarderen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63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nog gevonden, mag ook weg als je het minder vindt</a:t>
            </a:r>
          </a:p>
        </p:txBody>
      </p:sp>
      <p:sp>
        <p:nvSpPr>
          <p:cNvPr id="4" name="Tijdelijke aanduiding voor dianummer 3"/>
          <p:cNvSpPr>
            <a:spLocks noGrp="1"/>
          </p:cNvSpPr>
          <p:nvPr>
            <p:ph type="sldNum" sz="quarter" idx="5"/>
          </p:nvPr>
        </p:nvSpPr>
        <p:spPr/>
        <p:txBody>
          <a:bodyPr/>
          <a:lstStyle/>
          <a:p>
            <a:fld id="{35BC68FF-03BE-4032-A41B-312FB152DB64}" type="slidenum">
              <a:rPr lang="nl-NL" smtClean="0"/>
              <a:t>34</a:t>
            </a:fld>
            <a:endParaRPr lang="nl-NL"/>
          </a:p>
        </p:txBody>
      </p:sp>
    </p:spTree>
    <p:extLst>
      <p:ext uri="{BB962C8B-B14F-4D97-AF65-F5344CB8AC3E}">
        <p14:creationId xmlns:p14="http://schemas.microsoft.com/office/powerpoint/2010/main" val="760189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4473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verkregen</a:t>
            </a:r>
            <a:r>
              <a:rPr lang="nl-NL" baseline="0" dirty="0"/>
              <a:t> op 1-1-2018 van</a:t>
            </a:r>
          </a:p>
          <a:p>
            <a:r>
              <a:rPr lang="nl-NL" baseline="0" dirty="0"/>
              <a:t>http://nicojouwe.nl/2017/02/06/10_tips_afsluiters/</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6432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05EF6EB-BEBD-4BC8-8759-59DD66D75C94}" type="slidenum">
              <a:rPr lang="nl-NL" smtClean="0"/>
              <a:pPr/>
              <a:t>2</a:t>
            </a:fld>
            <a:endParaRPr lang="nl-NL"/>
          </a:p>
        </p:txBody>
      </p:sp>
    </p:spTree>
    <p:extLst>
      <p:ext uri="{BB962C8B-B14F-4D97-AF65-F5344CB8AC3E}">
        <p14:creationId xmlns:p14="http://schemas.microsoft.com/office/powerpoint/2010/main" val="590558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r>
              <a:rPr lang="nl-NL" dirty="0"/>
              <a:t>Plaatje toepassen </a:t>
            </a:r>
          </a:p>
          <a:p>
            <a:r>
              <a:rPr lang="nl-NL" dirty="0"/>
              <a:t>Plaatje effectief/waarderen</a:t>
            </a:r>
          </a:p>
        </p:txBody>
      </p:sp>
      <p:sp>
        <p:nvSpPr>
          <p:cNvPr id="4" name="Tijdelijke aanduiding voor dianummer 3"/>
          <p:cNvSpPr>
            <a:spLocks noGrp="1"/>
          </p:cNvSpPr>
          <p:nvPr>
            <p:ph type="sldNum" sz="quarter" idx="5"/>
          </p:nvPr>
        </p:nvSpPr>
        <p:spPr/>
        <p:txBody>
          <a:bodyPr/>
          <a:lstStyle/>
          <a:p>
            <a:fld id="{D05EF6EB-BEBD-4BC8-8759-59DD66D75C94}" type="slidenum">
              <a:rPr lang="nl-NL" smtClean="0"/>
              <a:pPr/>
              <a:t>47</a:t>
            </a:fld>
            <a:endParaRPr lang="nl-NL"/>
          </a:p>
        </p:txBody>
      </p:sp>
    </p:spTree>
    <p:extLst>
      <p:ext uri="{BB962C8B-B14F-4D97-AF65-F5344CB8AC3E}">
        <p14:creationId xmlns:p14="http://schemas.microsoft.com/office/powerpoint/2010/main" val="377163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54</a:t>
            </a:fld>
            <a:endParaRPr lang="nl-NL"/>
          </a:p>
        </p:txBody>
      </p:sp>
    </p:spTree>
    <p:extLst>
      <p:ext uri="{BB962C8B-B14F-4D97-AF65-F5344CB8AC3E}">
        <p14:creationId xmlns:p14="http://schemas.microsoft.com/office/powerpoint/2010/main" val="2375984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60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03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8491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19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afbeelding</a:t>
            </a:r>
            <a:r>
              <a:rPr lang="nl-NL" baseline="0"/>
              <a:t> verkregen op 8 mei 2016 van</a:t>
            </a:r>
          </a:p>
          <a:p>
            <a:r>
              <a:rPr lang="nl-NL"/>
              <a:t>https://www.nl.capgemini.com/sites/default/files/onlineblog/files/2012/02/Problem-solving.jpg</a:t>
            </a:r>
          </a:p>
        </p:txBody>
      </p:sp>
      <p:sp>
        <p:nvSpPr>
          <p:cNvPr id="4" name="Tijdelijke aanduiding voor dianummer 3"/>
          <p:cNvSpPr>
            <a:spLocks noGrp="1"/>
          </p:cNvSpPr>
          <p:nvPr>
            <p:ph type="sldNum" sz="quarter" idx="10"/>
          </p:nvPr>
        </p:nvSpPr>
        <p:spPr/>
        <p:txBody>
          <a:bodyPr/>
          <a:lstStyle/>
          <a:p>
            <a:fld id="{5CFC74CB-0A64-4F62-8B21-86ED5E96332F}" type="slidenum">
              <a:rPr lang="nl-NL" smtClean="0"/>
              <a:t>14</a:t>
            </a:fld>
            <a:endParaRPr lang="nl-NL"/>
          </a:p>
        </p:txBody>
      </p:sp>
    </p:spTree>
    <p:extLst>
      <p:ext uri="{BB962C8B-B14F-4D97-AF65-F5344CB8AC3E}">
        <p14:creationId xmlns:p14="http://schemas.microsoft.com/office/powerpoint/2010/main" val="67549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Training leert leerlingen type vragen, maar</a:t>
            </a:r>
          </a:p>
          <a:p>
            <a:pPr lvl="1"/>
            <a:r>
              <a:rPr lang="nl-NL" dirty="0"/>
              <a:t>Geen koppeling met nieuwsgierigheid</a:t>
            </a:r>
          </a:p>
          <a:p>
            <a:pPr lvl="1"/>
            <a:r>
              <a:rPr lang="nl-NL" dirty="0"/>
              <a:t>Is dit de juiste vraag op juiste moment?</a:t>
            </a:r>
          </a:p>
          <a:p>
            <a:pPr lvl="1"/>
            <a:r>
              <a:rPr lang="nl-NL" dirty="0"/>
              <a:t>Garandeert geen transfer</a:t>
            </a:r>
          </a:p>
          <a:p>
            <a:r>
              <a:rPr lang="nl-NL" dirty="0"/>
              <a:t>Motivatie neemt interesse leerling als krachtbron, maar</a:t>
            </a:r>
          </a:p>
          <a:p>
            <a:pPr lvl="1"/>
            <a:r>
              <a:rPr lang="nl-NL" dirty="0"/>
              <a:t>Kwaliteit van vragen is sterk wisselend</a:t>
            </a:r>
          </a:p>
          <a:p>
            <a:pPr lvl="1"/>
            <a:r>
              <a:rPr lang="nl-NL" dirty="0"/>
              <a:t>Biedt weinig ondersteuning  voor vraagvaardigheid</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28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Training leert leerlingen type vragen, maar</a:t>
            </a:r>
          </a:p>
          <a:p>
            <a:pPr lvl="1"/>
            <a:r>
              <a:rPr lang="nl-NL" dirty="0"/>
              <a:t>Geen koppeling met nieuwsgierigheid</a:t>
            </a:r>
          </a:p>
          <a:p>
            <a:pPr lvl="1"/>
            <a:r>
              <a:rPr lang="nl-NL" dirty="0"/>
              <a:t>Is dit de juiste vraag op juiste moment?</a:t>
            </a:r>
          </a:p>
          <a:p>
            <a:pPr lvl="1"/>
            <a:r>
              <a:rPr lang="nl-NL" dirty="0"/>
              <a:t>Garandeert geen transfer</a:t>
            </a:r>
          </a:p>
          <a:p>
            <a:r>
              <a:rPr lang="nl-NL" dirty="0"/>
              <a:t>Motivatie neemt interesse leerling als uitgangspunt, maar</a:t>
            </a:r>
          </a:p>
          <a:p>
            <a:pPr lvl="1"/>
            <a:r>
              <a:rPr lang="nl-NL" dirty="0"/>
              <a:t>Kwaliteit van vragen is sterk wisselend</a:t>
            </a:r>
          </a:p>
          <a:p>
            <a:pPr lvl="1"/>
            <a:r>
              <a:rPr lang="nl-NL" dirty="0"/>
              <a:t>Biedt weinig ondersteuning  voor vraagvaardigheid</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8553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179826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7186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164282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61EEFEA5-C81C-4A69-AAE6-BC2A53AB22DC}" type="datetimeFigureOut">
              <a:rPr lang="nl-NL" smtClean="0"/>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D0FA195-11C7-48D9-977D-1CAEA2E03C33}" type="slidenum">
              <a:rPr lang="nl-NL" smtClean="0"/>
              <a:t>‹nr.›</a:t>
            </a:fld>
            <a:endParaRPr lang="nl-NL"/>
          </a:p>
        </p:txBody>
      </p:sp>
    </p:spTree>
    <p:extLst>
      <p:ext uri="{BB962C8B-B14F-4D97-AF65-F5344CB8AC3E}">
        <p14:creationId xmlns:p14="http://schemas.microsoft.com/office/powerpoint/2010/main" val="2998705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1EEFEA5-C81C-4A69-AAE6-BC2A53AB22DC}" type="datetimeFigureOut">
              <a:rPr lang="nl-NL" smtClean="0"/>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D0FA195-11C7-48D9-977D-1CAEA2E03C33}" type="slidenum">
              <a:rPr lang="nl-NL" smtClean="0"/>
              <a:t>‹nr.›</a:t>
            </a:fld>
            <a:endParaRPr lang="nl-NL"/>
          </a:p>
        </p:txBody>
      </p:sp>
    </p:spTree>
    <p:extLst>
      <p:ext uri="{BB962C8B-B14F-4D97-AF65-F5344CB8AC3E}">
        <p14:creationId xmlns:p14="http://schemas.microsoft.com/office/powerpoint/2010/main" val="334791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1EEFEA5-C81C-4A69-AAE6-BC2A53AB22DC}" type="datetimeFigureOut">
              <a:rPr lang="nl-NL" smtClean="0"/>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D0FA195-11C7-48D9-977D-1CAEA2E03C33}" type="slidenum">
              <a:rPr lang="nl-NL" smtClean="0"/>
              <a:t>‹nr.›</a:t>
            </a:fld>
            <a:endParaRPr lang="nl-NL"/>
          </a:p>
        </p:txBody>
      </p:sp>
    </p:spTree>
    <p:extLst>
      <p:ext uri="{BB962C8B-B14F-4D97-AF65-F5344CB8AC3E}">
        <p14:creationId xmlns:p14="http://schemas.microsoft.com/office/powerpoint/2010/main" val="4072891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61EEFEA5-C81C-4A69-AAE6-BC2A53AB22DC}" type="datetimeFigureOut">
              <a:rPr lang="nl-NL" smtClean="0"/>
              <a:t>17-11-2023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D0FA195-11C7-48D9-977D-1CAEA2E03C33}" type="slidenum">
              <a:rPr lang="nl-NL" smtClean="0"/>
              <a:t>‹nr.›</a:t>
            </a:fld>
            <a:endParaRPr lang="nl-NL"/>
          </a:p>
        </p:txBody>
      </p:sp>
    </p:spTree>
    <p:extLst>
      <p:ext uri="{BB962C8B-B14F-4D97-AF65-F5344CB8AC3E}">
        <p14:creationId xmlns:p14="http://schemas.microsoft.com/office/powerpoint/2010/main" val="2936473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61EEFEA5-C81C-4A69-AAE6-BC2A53AB22DC}" type="datetimeFigureOut">
              <a:rPr lang="nl-NL" smtClean="0"/>
              <a:t>17-11-2023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D0FA195-11C7-48D9-977D-1CAEA2E03C33}" type="slidenum">
              <a:rPr lang="nl-NL" smtClean="0"/>
              <a:t>‹nr.›</a:t>
            </a:fld>
            <a:endParaRPr lang="nl-NL"/>
          </a:p>
        </p:txBody>
      </p:sp>
    </p:spTree>
    <p:extLst>
      <p:ext uri="{BB962C8B-B14F-4D97-AF65-F5344CB8AC3E}">
        <p14:creationId xmlns:p14="http://schemas.microsoft.com/office/powerpoint/2010/main" val="1915872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61EEFEA5-C81C-4A69-AAE6-BC2A53AB22DC}" type="datetimeFigureOut">
              <a:rPr lang="nl-NL" smtClean="0"/>
              <a:t>17-11-2023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D0FA195-11C7-48D9-977D-1CAEA2E03C33}" type="slidenum">
              <a:rPr lang="nl-NL" smtClean="0"/>
              <a:t>‹nr.›</a:t>
            </a:fld>
            <a:endParaRPr lang="nl-NL"/>
          </a:p>
        </p:txBody>
      </p:sp>
    </p:spTree>
    <p:extLst>
      <p:ext uri="{BB962C8B-B14F-4D97-AF65-F5344CB8AC3E}">
        <p14:creationId xmlns:p14="http://schemas.microsoft.com/office/powerpoint/2010/main" val="710336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EFEA5-C81C-4A69-AAE6-BC2A53AB22DC}" type="datetimeFigureOut">
              <a:rPr lang="nl-NL" smtClean="0"/>
              <a:t>17-11-2023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D0FA195-11C7-48D9-977D-1CAEA2E03C33}" type="slidenum">
              <a:rPr lang="nl-NL" smtClean="0"/>
              <a:t>‹nr.›</a:t>
            </a:fld>
            <a:endParaRPr lang="nl-NL"/>
          </a:p>
        </p:txBody>
      </p:sp>
    </p:spTree>
    <p:extLst>
      <p:ext uri="{BB962C8B-B14F-4D97-AF65-F5344CB8AC3E}">
        <p14:creationId xmlns:p14="http://schemas.microsoft.com/office/powerpoint/2010/main" val="1462817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1EEFEA5-C81C-4A69-AAE6-BC2A53AB22DC}" type="datetimeFigureOut">
              <a:rPr lang="nl-NL" smtClean="0"/>
              <a:t>17-11-2023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D0FA195-11C7-48D9-977D-1CAEA2E03C33}" type="slidenum">
              <a:rPr lang="nl-NL" smtClean="0"/>
              <a:t>‹nr.›</a:t>
            </a:fld>
            <a:endParaRPr lang="nl-NL"/>
          </a:p>
        </p:txBody>
      </p:sp>
    </p:spTree>
    <p:extLst>
      <p:ext uri="{BB962C8B-B14F-4D97-AF65-F5344CB8AC3E}">
        <p14:creationId xmlns:p14="http://schemas.microsoft.com/office/powerpoint/2010/main" val="322021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2902805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1EEFEA5-C81C-4A69-AAE6-BC2A53AB22DC}" type="datetimeFigureOut">
              <a:rPr lang="nl-NL" smtClean="0"/>
              <a:t>17-11-2023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D0FA195-11C7-48D9-977D-1CAEA2E03C33}" type="slidenum">
              <a:rPr lang="nl-NL" smtClean="0"/>
              <a:t>‹nr.›</a:t>
            </a:fld>
            <a:endParaRPr lang="nl-NL"/>
          </a:p>
        </p:txBody>
      </p:sp>
    </p:spTree>
    <p:extLst>
      <p:ext uri="{BB962C8B-B14F-4D97-AF65-F5344CB8AC3E}">
        <p14:creationId xmlns:p14="http://schemas.microsoft.com/office/powerpoint/2010/main" val="2346412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1EEFEA5-C81C-4A69-AAE6-BC2A53AB22DC}" type="datetimeFigureOut">
              <a:rPr lang="nl-NL" smtClean="0"/>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D0FA195-11C7-48D9-977D-1CAEA2E03C33}" type="slidenum">
              <a:rPr lang="nl-NL" smtClean="0"/>
              <a:t>‹nr.›</a:t>
            </a:fld>
            <a:endParaRPr lang="nl-NL"/>
          </a:p>
        </p:txBody>
      </p:sp>
    </p:spTree>
    <p:extLst>
      <p:ext uri="{BB962C8B-B14F-4D97-AF65-F5344CB8AC3E}">
        <p14:creationId xmlns:p14="http://schemas.microsoft.com/office/powerpoint/2010/main" val="3910978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1EEFEA5-C81C-4A69-AAE6-BC2A53AB22DC}" type="datetimeFigureOut">
              <a:rPr lang="nl-NL" smtClean="0"/>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D0FA195-11C7-48D9-977D-1CAEA2E03C33}" type="slidenum">
              <a:rPr lang="nl-NL" smtClean="0"/>
              <a:t>‹nr.›</a:t>
            </a:fld>
            <a:endParaRPr lang="nl-NL"/>
          </a:p>
        </p:txBody>
      </p:sp>
    </p:spTree>
    <p:extLst>
      <p:ext uri="{BB962C8B-B14F-4D97-AF65-F5344CB8AC3E}">
        <p14:creationId xmlns:p14="http://schemas.microsoft.com/office/powerpoint/2010/main" val="1220358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48B4886-4512-4F89-B919-AE8BD14AD271}" type="datetimeFigureOut">
              <a:rPr lang="nl-NL" smtClean="0"/>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1403108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48B4886-4512-4F89-B919-AE8BD14AD271}" type="datetimeFigureOut">
              <a:rPr lang="nl-NL" smtClean="0"/>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519291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48B4886-4512-4F89-B919-AE8BD14AD271}" type="datetimeFigureOut">
              <a:rPr lang="nl-NL" smtClean="0"/>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10857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48B4886-4512-4F89-B919-AE8BD14AD271}" type="datetimeFigureOut">
              <a:rPr lang="nl-NL" smtClean="0"/>
              <a:t>17-11-2023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488346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48B4886-4512-4F89-B919-AE8BD14AD271}" type="datetimeFigureOut">
              <a:rPr lang="nl-NL" smtClean="0"/>
              <a:t>17-11-2023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2316136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48B4886-4512-4F89-B919-AE8BD14AD271}" type="datetimeFigureOut">
              <a:rPr lang="nl-NL" smtClean="0"/>
              <a:t>17-11-2023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965098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B4886-4512-4F89-B919-AE8BD14AD271}" type="datetimeFigureOut">
              <a:rPr lang="nl-NL" smtClean="0"/>
              <a:t>17-11-2023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188052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2CBB27-2847-42A1-8526-4221C67E65B8}" type="datetimeFigureOut">
              <a:rPr lang="nl-NL" smtClean="0"/>
              <a:pPr/>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3920077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48B4886-4512-4F89-B919-AE8BD14AD271}" type="datetimeFigureOut">
              <a:rPr lang="nl-NL" smtClean="0"/>
              <a:t>17-11-2023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3461626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48B4886-4512-4F89-B919-AE8BD14AD271}" type="datetimeFigureOut">
              <a:rPr lang="nl-NL" smtClean="0"/>
              <a:t>17-11-2023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2014591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48B4886-4512-4F89-B919-AE8BD14AD271}" type="datetimeFigureOut">
              <a:rPr lang="nl-NL" smtClean="0"/>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44808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48B4886-4512-4F89-B919-AE8BD14AD271}" type="datetimeFigureOut">
              <a:rPr lang="nl-NL" smtClean="0"/>
              <a:t>17-11-2023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3307885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40F52-2947-46A9-8B21-85811012B4CD}"/>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19B7110B-812D-4706-92E9-889ADADB185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6754DE9-A6A2-4E4B-A637-F64D46BFAAB7}"/>
              </a:ext>
            </a:extLst>
          </p:cNvPr>
          <p:cNvSpPr>
            <a:spLocks noGrp="1"/>
          </p:cNvSpPr>
          <p:nvPr>
            <p:ph type="dt" sz="half" idx="10"/>
          </p:nvPr>
        </p:nvSpPr>
        <p:spPr/>
        <p:txBody>
          <a:bodyPr/>
          <a:lstStyle/>
          <a:p>
            <a:fld id="{2D1539F2-EBAC-455B-A68C-CBF446B0C894}" type="datetimeFigureOut">
              <a:rPr lang="nl-NL" smtClean="0"/>
              <a:t>17-11-2023</a:t>
            </a:fld>
            <a:endParaRPr lang="nl-NL"/>
          </a:p>
        </p:txBody>
      </p:sp>
      <p:sp>
        <p:nvSpPr>
          <p:cNvPr id="5" name="Tijdelijke aanduiding voor voettekst 4">
            <a:extLst>
              <a:ext uri="{FF2B5EF4-FFF2-40B4-BE49-F238E27FC236}">
                <a16:creationId xmlns:a16="http://schemas.microsoft.com/office/drawing/2014/main" id="{66A1D7ED-C9DC-442E-B8C7-363FFF1775A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5B598D-0DBC-40BD-8609-240DC02313D6}"/>
              </a:ext>
            </a:extLst>
          </p:cNvPr>
          <p:cNvSpPr>
            <a:spLocks noGrp="1"/>
          </p:cNvSpPr>
          <p:nvPr>
            <p:ph type="sldNum" sz="quarter" idx="12"/>
          </p:nvPr>
        </p:nvSpPr>
        <p:spPr/>
        <p:txBody>
          <a:bodyPr/>
          <a:lstStyle/>
          <a:p>
            <a:fld id="{28C18076-2FA2-4754-9A37-0B1F56BEFEFF}" type="slidenum">
              <a:rPr lang="nl-NL" smtClean="0"/>
              <a:t>‹nr.›</a:t>
            </a:fld>
            <a:endParaRPr lang="nl-NL"/>
          </a:p>
        </p:txBody>
      </p:sp>
    </p:spTree>
    <p:extLst>
      <p:ext uri="{BB962C8B-B14F-4D97-AF65-F5344CB8AC3E}">
        <p14:creationId xmlns:p14="http://schemas.microsoft.com/office/powerpoint/2010/main" val="1087937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518A8-1B95-4BC8-BDF7-45DA13479F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E2D8164-EA52-4A79-8FDE-1F4AEB38EFA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C40EE46-A162-4C1B-B82D-40D4DA9069B7}"/>
              </a:ext>
            </a:extLst>
          </p:cNvPr>
          <p:cNvSpPr>
            <a:spLocks noGrp="1"/>
          </p:cNvSpPr>
          <p:nvPr>
            <p:ph type="dt" sz="half" idx="10"/>
          </p:nvPr>
        </p:nvSpPr>
        <p:spPr/>
        <p:txBody>
          <a:bodyPr/>
          <a:lstStyle/>
          <a:p>
            <a:fld id="{2D1539F2-EBAC-455B-A68C-CBF446B0C894}" type="datetimeFigureOut">
              <a:rPr lang="nl-NL" smtClean="0"/>
              <a:t>17-11-2023</a:t>
            </a:fld>
            <a:endParaRPr lang="nl-NL"/>
          </a:p>
        </p:txBody>
      </p:sp>
      <p:sp>
        <p:nvSpPr>
          <p:cNvPr id="5" name="Tijdelijke aanduiding voor voettekst 4">
            <a:extLst>
              <a:ext uri="{FF2B5EF4-FFF2-40B4-BE49-F238E27FC236}">
                <a16:creationId xmlns:a16="http://schemas.microsoft.com/office/drawing/2014/main" id="{1B00371D-80DE-4288-B6F8-CBFECCA9BF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2629815-8504-4D71-80D6-92EDF4534818}"/>
              </a:ext>
            </a:extLst>
          </p:cNvPr>
          <p:cNvSpPr>
            <a:spLocks noGrp="1"/>
          </p:cNvSpPr>
          <p:nvPr>
            <p:ph type="sldNum" sz="quarter" idx="12"/>
          </p:nvPr>
        </p:nvSpPr>
        <p:spPr/>
        <p:txBody>
          <a:bodyPr/>
          <a:lstStyle/>
          <a:p>
            <a:fld id="{28C18076-2FA2-4754-9A37-0B1F56BEFEFF}" type="slidenum">
              <a:rPr lang="nl-NL" smtClean="0"/>
              <a:t>‹nr.›</a:t>
            </a:fld>
            <a:endParaRPr lang="nl-NL"/>
          </a:p>
        </p:txBody>
      </p:sp>
    </p:spTree>
    <p:extLst>
      <p:ext uri="{BB962C8B-B14F-4D97-AF65-F5344CB8AC3E}">
        <p14:creationId xmlns:p14="http://schemas.microsoft.com/office/powerpoint/2010/main" val="486505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3A28B-B2BB-4F17-9092-BFA9E9BAECF1}"/>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15823C11-4F96-47F0-9ABB-5EF89113C02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BB4334D-E611-4BF5-BEA2-016A14B1F2BA}"/>
              </a:ext>
            </a:extLst>
          </p:cNvPr>
          <p:cNvSpPr>
            <a:spLocks noGrp="1"/>
          </p:cNvSpPr>
          <p:nvPr>
            <p:ph type="dt" sz="half" idx="10"/>
          </p:nvPr>
        </p:nvSpPr>
        <p:spPr/>
        <p:txBody>
          <a:bodyPr/>
          <a:lstStyle/>
          <a:p>
            <a:fld id="{2D1539F2-EBAC-455B-A68C-CBF446B0C894}" type="datetimeFigureOut">
              <a:rPr lang="nl-NL" smtClean="0"/>
              <a:t>17-11-2023</a:t>
            </a:fld>
            <a:endParaRPr lang="nl-NL"/>
          </a:p>
        </p:txBody>
      </p:sp>
      <p:sp>
        <p:nvSpPr>
          <p:cNvPr id="5" name="Tijdelijke aanduiding voor voettekst 4">
            <a:extLst>
              <a:ext uri="{FF2B5EF4-FFF2-40B4-BE49-F238E27FC236}">
                <a16:creationId xmlns:a16="http://schemas.microsoft.com/office/drawing/2014/main" id="{48A14B57-4063-4AC1-8462-D2C98CB4948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0827A3-DDF4-4E2F-B954-F476C4156F74}"/>
              </a:ext>
            </a:extLst>
          </p:cNvPr>
          <p:cNvSpPr>
            <a:spLocks noGrp="1"/>
          </p:cNvSpPr>
          <p:nvPr>
            <p:ph type="sldNum" sz="quarter" idx="12"/>
          </p:nvPr>
        </p:nvSpPr>
        <p:spPr/>
        <p:txBody>
          <a:bodyPr/>
          <a:lstStyle/>
          <a:p>
            <a:fld id="{28C18076-2FA2-4754-9A37-0B1F56BEFEFF}" type="slidenum">
              <a:rPr lang="nl-NL" smtClean="0"/>
              <a:t>‹nr.›</a:t>
            </a:fld>
            <a:endParaRPr lang="nl-NL"/>
          </a:p>
        </p:txBody>
      </p:sp>
    </p:spTree>
    <p:extLst>
      <p:ext uri="{BB962C8B-B14F-4D97-AF65-F5344CB8AC3E}">
        <p14:creationId xmlns:p14="http://schemas.microsoft.com/office/powerpoint/2010/main" val="947264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E37BA-4789-4FE0-9966-0C181707EBD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AC1591-49BF-4475-A0E2-AB37499DDCB8}"/>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05A3D72-22C7-45B5-860D-DA11E2CD9F4D}"/>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9AD2C02-748D-4BC6-A4FC-6F02DA090D6B}"/>
              </a:ext>
            </a:extLst>
          </p:cNvPr>
          <p:cNvSpPr>
            <a:spLocks noGrp="1"/>
          </p:cNvSpPr>
          <p:nvPr>
            <p:ph type="dt" sz="half" idx="10"/>
          </p:nvPr>
        </p:nvSpPr>
        <p:spPr/>
        <p:txBody>
          <a:bodyPr/>
          <a:lstStyle/>
          <a:p>
            <a:fld id="{2D1539F2-EBAC-455B-A68C-CBF446B0C894}" type="datetimeFigureOut">
              <a:rPr lang="nl-NL" smtClean="0"/>
              <a:t>17-11-2023</a:t>
            </a:fld>
            <a:endParaRPr lang="nl-NL"/>
          </a:p>
        </p:txBody>
      </p:sp>
      <p:sp>
        <p:nvSpPr>
          <p:cNvPr id="6" name="Tijdelijke aanduiding voor voettekst 5">
            <a:extLst>
              <a:ext uri="{FF2B5EF4-FFF2-40B4-BE49-F238E27FC236}">
                <a16:creationId xmlns:a16="http://schemas.microsoft.com/office/drawing/2014/main" id="{F0F9D211-45D3-4739-9C90-EE18DD9F454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D8CA9FE-AEE0-449B-8FEC-1B5D4C1EF0AF}"/>
              </a:ext>
            </a:extLst>
          </p:cNvPr>
          <p:cNvSpPr>
            <a:spLocks noGrp="1"/>
          </p:cNvSpPr>
          <p:nvPr>
            <p:ph type="sldNum" sz="quarter" idx="12"/>
          </p:nvPr>
        </p:nvSpPr>
        <p:spPr/>
        <p:txBody>
          <a:bodyPr/>
          <a:lstStyle/>
          <a:p>
            <a:fld id="{28C18076-2FA2-4754-9A37-0B1F56BEFEFF}" type="slidenum">
              <a:rPr lang="nl-NL" smtClean="0"/>
              <a:t>‹nr.›</a:t>
            </a:fld>
            <a:endParaRPr lang="nl-NL"/>
          </a:p>
        </p:txBody>
      </p:sp>
    </p:spTree>
    <p:extLst>
      <p:ext uri="{BB962C8B-B14F-4D97-AF65-F5344CB8AC3E}">
        <p14:creationId xmlns:p14="http://schemas.microsoft.com/office/powerpoint/2010/main" val="3456794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6595FC-84B3-4782-B257-7EE499538A54}"/>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0B0C22F-0F8D-4A73-9F0D-6DF0DD8B5DD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199B0B1-7B5A-48BD-A175-C8CD5F27F34C}"/>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6D7E9DC-4CA1-43BC-BCB4-5B78F0D4B94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AA1D415-E574-45E6-8177-19B51D1735E3}"/>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562F2B9-FAFD-4BC1-A699-303B73647C68}"/>
              </a:ext>
            </a:extLst>
          </p:cNvPr>
          <p:cNvSpPr>
            <a:spLocks noGrp="1"/>
          </p:cNvSpPr>
          <p:nvPr>
            <p:ph type="dt" sz="half" idx="10"/>
          </p:nvPr>
        </p:nvSpPr>
        <p:spPr/>
        <p:txBody>
          <a:bodyPr/>
          <a:lstStyle/>
          <a:p>
            <a:fld id="{2D1539F2-EBAC-455B-A68C-CBF446B0C894}" type="datetimeFigureOut">
              <a:rPr lang="nl-NL" smtClean="0"/>
              <a:t>17-11-2023</a:t>
            </a:fld>
            <a:endParaRPr lang="nl-NL"/>
          </a:p>
        </p:txBody>
      </p:sp>
      <p:sp>
        <p:nvSpPr>
          <p:cNvPr id="8" name="Tijdelijke aanduiding voor voettekst 7">
            <a:extLst>
              <a:ext uri="{FF2B5EF4-FFF2-40B4-BE49-F238E27FC236}">
                <a16:creationId xmlns:a16="http://schemas.microsoft.com/office/drawing/2014/main" id="{CA4DA77B-C7D0-4D54-B076-52DAC5C8BD9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A997D5E-2D97-4130-BBDD-119552901E45}"/>
              </a:ext>
            </a:extLst>
          </p:cNvPr>
          <p:cNvSpPr>
            <a:spLocks noGrp="1"/>
          </p:cNvSpPr>
          <p:nvPr>
            <p:ph type="sldNum" sz="quarter" idx="12"/>
          </p:nvPr>
        </p:nvSpPr>
        <p:spPr/>
        <p:txBody>
          <a:bodyPr/>
          <a:lstStyle/>
          <a:p>
            <a:fld id="{28C18076-2FA2-4754-9A37-0B1F56BEFEFF}" type="slidenum">
              <a:rPr lang="nl-NL" smtClean="0"/>
              <a:t>‹nr.›</a:t>
            </a:fld>
            <a:endParaRPr lang="nl-NL"/>
          </a:p>
        </p:txBody>
      </p:sp>
    </p:spTree>
    <p:extLst>
      <p:ext uri="{BB962C8B-B14F-4D97-AF65-F5344CB8AC3E}">
        <p14:creationId xmlns:p14="http://schemas.microsoft.com/office/powerpoint/2010/main" val="3067231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E7C35-7642-4834-B02F-BB3A28C91A9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013CC09-29BA-48E2-8A4D-CC93CFFB6848}"/>
              </a:ext>
            </a:extLst>
          </p:cNvPr>
          <p:cNvSpPr>
            <a:spLocks noGrp="1"/>
          </p:cNvSpPr>
          <p:nvPr>
            <p:ph type="dt" sz="half" idx="10"/>
          </p:nvPr>
        </p:nvSpPr>
        <p:spPr/>
        <p:txBody>
          <a:bodyPr/>
          <a:lstStyle/>
          <a:p>
            <a:fld id="{2D1539F2-EBAC-455B-A68C-CBF446B0C894}" type="datetimeFigureOut">
              <a:rPr lang="nl-NL" smtClean="0"/>
              <a:t>17-11-2023</a:t>
            </a:fld>
            <a:endParaRPr lang="nl-NL"/>
          </a:p>
        </p:txBody>
      </p:sp>
      <p:sp>
        <p:nvSpPr>
          <p:cNvPr id="4" name="Tijdelijke aanduiding voor voettekst 3">
            <a:extLst>
              <a:ext uri="{FF2B5EF4-FFF2-40B4-BE49-F238E27FC236}">
                <a16:creationId xmlns:a16="http://schemas.microsoft.com/office/drawing/2014/main" id="{D682F943-3FA6-47E0-8066-DF31D1E066E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EB3E3C8-3FCC-4948-97E0-562CE2F4903B}"/>
              </a:ext>
            </a:extLst>
          </p:cNvPr>
          <p:cNvSpPr>
            <a:spLocks noGrp="1"/>
          </p:cNvSpPr>
          <p:nvPr>
            <p:ph type="sldNum" sz="quarter" idx="12"/>
          </p:nvPr>
        </p:nvSpPr>
        <p:spPr/>
        <p:txBody>
          <a:bodyPr/>
          <a:lstStyle/>
          <a:p>
            <a:fld id="{28C18076-2FA2-4754-9A37-0B1F56BEFEFF}" type="slidenum">
              <a:rPr lang="nl-NL" smtClean="0"/>
              <a:t>‹nr.›</a:t>
            </a:fld>
            <a:endParaRPr lang="nl-NL"/>
          </a:p>
        </p:txBody>
      </p:sp>
    </p:spTree>
    <p:extLst>
      <p:ext uri="{BB962C8B-B14F-4D97-AF65-F5344CB8AC3E}">
        <p14:creationId xmlns:p14="http://schemas.microsoft.com/office/powerpoint/2010/main" val="79611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812CBB27-2847-42A1-8526-4221C67E65B8}" type="datetimeFigureOut">
              <a:rPr lang="nl-NL" smtClean="0"/>
              <a:pPr/>
              <a:t>17-11-2023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2513811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AD107C8-630B-4E25-8B68-0FADB585B910}"/>
              </a:ext>
            </a:extLst>
          </p:cNvPr>
          <p:cNvSpPr>
            <a:spLocks noGrp="1"/>
          </p:cNvSpPr>
          <p:nvPr>
            <p:ph type="dt" sz="half" idx="10"/>
          </p:nvPr>
        </p:nvSpPr>
        <p:spPr/>
        <p:txBody>
          <a:bodyPr/>
          <a:lstStyle/>
          <a:p>
            <a:fld id="{2D1539F2-EBAC-455B-A68C-CBF446B0C894}" type="datetimeFigureOut">
              <a:rPr lang="nl-NL" smtClean="0"/>
              <a:t>17-11-2023</a:t>
            </a:fld>
            <a:endParaRPr lang="nl-NL"/>
          </a:p>
        </p:txBody>
      </p:sp>
      <p:sp>
        <p:nvSpPr>
          <p:cNvPr id="3" name="Tijdelijke aanduiding voor voettekst 2">
            <a:extLst>
              <a:ext uri="{FF2B5EF4-FFF2-40B4-BE49-F238E27FC236}">
                <a16:creationId xmlns:a16="http://schemas.microsoft.com/office/drawing/2014/main" id="{6A5359D8-92AC-48DD-8527-4AD285C72B8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81637A6-D3CA-4794-9014-1019F8CBB65B}"/>
              </a:ext>
            </a:extLst>
          </p:cNvPr>
          <p:cNvSpPr>
            <a:spLocks noGrp="1"/>
          </p:cNvSpPr>
          <p:nvPr>
            <p:ph type="sldNum" sz="quarter" idx="12"/>
          </p:nvPr>
        </p:nvSpPr>
        <p:spPr/>
        <p:txBody>
          <a:bodyPr/>
          <a:lstStyle/>
          <a:p>
            <a:fld id="{28C18076-2FA2-4754-9A37-0B1F56BEFEFF}" type="slidenum">
              <a:rPr lang="nl-NL" smtClean="0"/>
              <a:t>‹nr.›</a:t>
            </a:fld>
            <a:endParaRPr lang="nl-NL"/>
          </a:p>
        </p:txBody>
      </p:sp>
    </p:spTree>
    <p:extLst>
      <p:ext uri="{BB962C8B-B14F-4D97-AF65-F5344CB8AC3E}">
        <p14:creationId xmlns:p14="http://schemas.microsoft.com/office/powerpoint/2010/main" val="412671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22E81F-0EF7-4761-8070-97889BFF0528}"/>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235C0235-38EB-413B-9012-71B94BA57F0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39C2137-394D-4DB5-B40A-9D97EFE001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FFFD0D-B875-44C3-86A9-4B71A4E9E30F}"/>
              </a:ext>
            </a:extLst>
          </p:cNvPr>
          <p:cNvSpPr>
            <a:spLocks noGrp="1"/>
          </p:cNvSpPr>
          <p:nvPr>
            <p:ph type="dt" sz="half" idx="10"/>
          </p:nvPr>
        </p:nvSpPr>
        <p:spPr/>
        <p:txBody>
          <a:bodyPr/>
          <a:lstStyle/>
          <a:p>
            <a:fld id="{2D1539F2-EBAC-455B-A68C-CBF446B0C894}" type="datetimeFigureOut">
              <a:rPr lang="nl-NL" smtClean="0"/>
              <a:t>17-11-2023</a:t>
            </a:fld>
            <a:endParaRPr lang="nl-NL"/>
          </a:p>
        </p:txBody>
      </p:sp>
      <p:sp>
        <p:nvSpPr>
          <p:cNvPr id="6" name="Tijdelijke aanduiding voor voettekst 5">
            <a:extLst>
              <a:ext uri="{FF2B5EF4-FFF2-40B4-BE49-F238E27FC236}">
                <a16:creationId xmlns:a16="http://schemas.microsoft.com/office/drawing/2014/main" id="{8C75B136-EBA8-46A6-BF23-874D3AFF556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AF2C7C-8117-4807-9237-CCE6777BE892}"/>
              </a:ext>
            </a:extLst>
          </p:cNvPr>
          <p:cNvSpPr>
            <a:spLocks noGrp="1"/>
          </p:cNvSpPr>
          <p:nvPr>
            <p:ph type="sldNum" sz="quarter" idx="12"/>
          </p:nvPr>
        </p:nvSpPr>
        <p:spPr/>
        <p:txBody>
          <a:bodyPr/>
          <a:lstStyle/>
          <a:p>
            <a:fld id="{28C18076-2FA2-4754-9A37-0B1F56BEFEFF}" type="slidenum">
              <a:rPr lang="nl-NL" smtClean="0"/>
              <a:t>‹nr.›</a:t>
            </a:fld>
            <a:endParaRPr lang="nl-NL"/>
          </a:p>
        </p:txBody>
      </p:sp>
    </p:spTree>
    <p:extLst>
      <p:ext uri="{BB962C8B-B14F-4D97-AF65-F5344CB8AC3E}">
        <p14:creationId xmlns:p14="http://schemas.microsoft.com/office/powerpoint/2010/main" val="2067211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ED6C2D-5F21-41E7-ABAD-84B52985D348}"/>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A02953AC-68D7-4EAE-A296-9E707FA1D11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46427E0A-5DB4-439A-8DCF-38A603DC7BD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61351A2-DF85-4264-8A0F-E41AE01CFE48}"/>
              </a:ext>
            </a:extLst>
          </p:cNvPr>
          <p:cNvSpPr>
            <a:spLocks noGrp="1"/>
          </p:cNvSpPr>
          <p:nvPr>
            <p:ph type="dt" sz="half" idx="10"/>
          </p:nvPr>
        </p:nvSpPr>
        <p:spPr/>
        <p:txBody>
          <a:bodyPr/>
          <a:lstStyle/>
          <a:p>
            <a:fld id="{2D1539F2-EBAC-455B-A68C-CBF446B0C894}" type="datetimeFigureOut">
              <a:rPr lang="nl-NL" smtClean="0"/>
              <a:t>17-11-2023</a:t>
            </a:fld>
            <a:endParaRPr lang="nl-NL"/>
          </a:p>
        </p:txBody>
      </p:sp>
      <p:sp>
        <p:nvSpPr>
          <p:cNvPr id="6" name="Tijdelijke aanduiding voor voettekst 5">
            <a:extLst>
              <a:ext uri="{FF2B5EF4-FFF2-40B4-BE49-F238E27FC236}">
                <a16:creationId xmlns:a16="http://schemas.microsoft.com/office/drawing/2014/main" id="{3EFC429C-37BE-4B96-8E8C-C0F294A4C6C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525CC6A-616F-4918-9E92-08CDA02EC85D}"/>
              </a:ext>
            </a:extLst>
          </p:cNvPr>
          <p:cNvSpPr>
            <a:spLocks noGrp="1"/>
          </p:cNvSpPr>
          <p:nvPr>
            <p:ph type="sldNum" sz="quarter" idx="12"/>
          </p:nvPr>
        </p:nvSpPr>
        <p:spPr/>
        <p:txBody>
          <a:bodyPr/>
          <a:lstStyle/>
          <a:p>
            <a:fld id="{28C18076-2FA2-4754-9A37-0B1F56BEFEFF}" type="slidenum">
              <a:rPr lang="nl-NL" smtClean="0"/>
              <a:t>‹nr.›</a:t>
            </a:fld>
            <a:endParaRPr lang="nl-NL"/>
          </a:p>
        </p:txBody>
      </p:sp>
    </p:spTree>
    <p:extLst>
      <p:ext uri="{BB962C8B-B14F-4D97-AF65-F5344CB8AC3E}">
        <p14:creationId xmlns:p14="http://schemas.microsoft.com/office/powerpoint/2010/main" val="1011793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603BB-FB2B-479C-A142-526CF9E4865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7284E90-332E-49D6-90C8-08371A8E92B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DA06765-7B99-4F2D-B9A0-C51793C11802}"/>
              </a:ext>
            </a:extLst>
          </p:cNvPr>
          <p:cNvSpPr>
            <a:spLocks noGrp="1"/>
          </p:cNvSpPr>
          <p:nvPr>
            <p:ph type="dt" sz="half" idx="10"/>
          </p:nvPr>
        </p:nvSpPr>
        <p:spPr/>
        <p:txBody>
          <a:bodyPr/>
          <a:lstStyle/>
          <a:p>
            <a:fld id="{2D1539F2-EBAC-455B-A68C-CBF446B0C894}" type="datetimeFigureOut">
              <a:rPr lang="nl-NL" smtClean="0"/>
              <a:t>17-11-2023</a:t>
            </a:fld>
            <a:endParaRPr lang="nl-NL"/>
          </a:p>
        </p:txBody>
      </p:sp>
      <p:sp>
        <p:nvSpPr>
          <p:cNvPr id="5" name="Tijdelijke aanduiding voor voettekst 4">
            <a:extLst>
              <a:ext uri="{FF2B5EF4-FFF2-40B4-BE49-F238E27FC236}">
                <a16:creationId xmlns:a16="http://schemas.microsoft.com/office/drawing/2014/main" id="{DD1754C4-9C50-426C-9745-E4E7725302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61F7DF5-2384-4191-8424-34B62953CF75}"/>
              </a:ext>
            </a:extLst>
          </p:cNvPr>
          <p:cNvSpPr>
            <a:spLocks noGrp="1"/>
          </p:cNvSpPr>
          <p:nvPr>
            <p:ph type="sldNum" sz="quarter" idx="12"/>
          </p:nvPr>
        </p:nvSpPr>
        <p:spPr/>
        <p:txBody>
          <a:bodyPr/>
          <a:lstStyle/>
          <a:p>
            <a:fld id="{28C18076-2FA2-4754-9A37-0B1F56BEFEFF}" type="slidenum">
              <a:rPr lang="nl-NL" smtClean="0"/>
              <a:t>‹nr.›</a:t>
            </a:fld>
            <a:endParaRPr lang="nl-NL"/>
          </a:p>
        </p:txBody>
      </p:sp>
    </p:spTree>
    <p:extLst>
      <p:ext uri="{BB962C8B-B14F-4D97-AF65-F5344CB8AC3E}">
        <p14:creationId xmlns:p14="http://schemas.microsoft.com/office/powerpoint/2010/main" val="3314121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CCD8D7B-D6DB-49C9-A9A5-B44EB655C1DC}"/>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751620A-1B7B-42F1-B0B0-1B3FE44BE062}"/>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B4C0B01-171B-42F8-8A72-97427F255CB0}"/>
              </a:ext>
            </a:extLst>
          </p:cNvPr>
          <p:cNvSpPr>
            <a:spLocks noGrp="1"/>
          </p:cNvSpPr>
          <p:nvPr>
            <p:ph type="dt" sz="half" idx="10"/>
          </p:nvPr>
        </p:nvSpPr>
        <p:spPr/>
        <p:txBody>
          <a:bodyPr/>
          <a:lstStyle/>
          <a:p>
            <a:fld id="{2D1539F2-EBAC-455B-A68C-CBF446B0C894}" type="datetimeFigureOut">
              <a:rPr lang="nl-NL" smtClean="0"/>
              <a:t>17-11-2023</a:t>
            </a:fld>
            <a:endParaRPr lang="nl-NL"/>
          </a:p>
        </p:txBody>
      </p:sp>
      <p:sp>
        <p:nvSpPr>
          <p:cNvPr id="5" name="Tijdelijke aanduiding voor voettekst 4">
            <a:extLst>
              <a:ext uri="{FF2B5EF4-FFF2-40B4-BE49-F238E27FC236}">
                <a16:creationId xmlns:a16="http://schemas.microsoft.com/office/drawing/2014/main" id="{20549C9E-27A2-4915-B16A-73E106DD681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3840C0-EDF6-4BFB-97F6-00EC5BF00940}"/>
              </a:ext>
            </a:extLst>
          </p:cNvPr>
          <p:cNvSpPr>
            <a:spLocks noGrp="1"/>
          </p:cNvSpPr>
          <p:nvPr>
            <p:ph type="sldNum" sz="quarter" idx="12"/>
          </p:nvPr>
        </p:nvSpPr>
        <p:spPr/>
        <p:txBody>
          <a:bodyPr/>
          <a:lstStyle/>
          <a:p>
            <a:fld id="{28C18076-2FA2-4754-9A37-0B1F56BEFEFF}" type="slidenum">
              <a:rPr lang="nl-NL" smtClean="0"/>
              <a:t>‹nr.›</a:t>
            </a:fld>
            <a:endParaRPr lang="nl-NL"/>
          </a:p>
        </p:txBody>
      </p:sp>
    </p:spTree>
    <p:extLst>
      <p:ext uri="{BB962C8B-B14F-4D97-AF65-F5344CB8AC3E}">
        <p14:creationId xmlns:p14="http://schemas.microsoft.com/office/powerpoint/2010/main" val="128377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812CBB27-2847-42A1-8526-4221C67E65B8}" type="datetimeFigureOut">
              <a:rPr lang="nl-NL" smtClean="0"/>
              <a:pPr/>
              <a:t>17-11-2023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55118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812CBB27-2847-42A1-8526-4221C67E65B8}" type="datetimeFigureOut">
              <a:rPr lang="nl-NL" smtClean="0"/>
              <a:pPr/>
              <a:t>17-11-2023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590661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CBB27-2847-42A1-8526-4221C67E65B8}" type="datetimeFigureOut">
              <a:rPr lang="nl-NL" smtClean="0"/>
              <a:pPr/>
              <a:t>17-11-2023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363427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2CBB27-2847-42A1-8526-4221C67E65B8}" type="datetimeFigureOut">
              <a:rPr lang="nl-NL" smtClean="0"/>
              <a:pPr/>
              <a:t>17-11-2023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2018918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2CBB27-2847-42A1-8526-4221C67E65B8}" type="datetimeFigureOut">
              <a:rPr lang="nl-NL" smtClean="0"/>
              <a:pPr/>
              <a:t>17-11-2023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4011588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CBB27-2847-42A1-8526-4221C67E65B8}" type="datetimeFigureOut">
              <a:rPr lang="nl-NL" smtClean="0"/>
              <a:pPr/>
              <a:t>17-11-2023</a:t>
            </a:fld>
            <a:endParaRPr lang="nl-NL"/>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63A31-3F65-4798-9C43-6838174F06CE}" type="slidenum">
              <a:rPr lang="nl-NL" smtClean="0"/>
              <a:pPr/>
              <a:t>‹nr.›</a:t>
            </a:fld>
            <a:endParaRPr lang="nl-NL"/>
          </a:p>
        </p:txBody>
      </p:sp>
    </p:spTree>
    <p:extLst>
      <p:ext uri="{BB962C8B-B14F-4D97-AF65-F5344CB8AC3E}">
        <p14:creationId xmlns:p14="http://schemas.microsoft.com/office/powerpoint/2010/main" val="1657760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EFEA5-C81C-4A69-AAE6-BC2A53AB22DC}" type="datetimeFigureOut">
              <a:rPr lang="nl-NL" smtClean="0"/>
              <a:t>17-11-2023</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FA195-11C7-48D9-977D-1CAEA2E03C33}" type="slidenum">
              <a:rPr lang="nl-NL" smtClean="0"/>
              <a:t>‹nr.›</a:t>
            </a:fld>
            <a:endParaRPr lang="nl-NL"/>
          </a:p>
        </p:txBody>
      </p:sp>
    </p:spTree>
    <p:extLst>
      <p:ext uri="{BB962C8B-B14F-4D97-AF65-F5344CB8AC3E}">
        <p14:creationId xmlns:p14="http://schemas.microsoft.com/office/powerpoint/2010/main" val="31754142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CBB27-2847-42A1-8526-4221C67E65B8}" type="datetimeFigureOut">
              <a:rPr lang="nl-NL" smtClean="0"/>
              <a:pPr/>
              <a:t>17-11-2023</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63A31-3F65-4798-9C43-6838174F06CE}" type="slidenum">
              <a:rPr lang="nl-NL" smtClean="0"/>
              <a:pPr/>
              <a:t>‹nr.›</a:t>
            </a:fld>
            <a:endParaRPr lang="nl-NL"/>
          </a:p>
        </p:txBody>
      </p:sp>
    </p:spTree>
    <p:extLst>
      <p:ext uri="{BB962C8B-B14F-4D97-AF65-F5344CB8AC3E}">
        <p14:creationId xmlns:p14="http://schemas.microsoft.com/office/powerpoint/2010/main" val="18015153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E68561F-CFD8-4569-BDD6-0AA7C10A241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5C666E4-4B5D-49C8-A482-047A19AC950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7325052-6EB9-4090-AA00-15195EFF08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1539F2-EBAC-455B-A68C-CBF446B0C894}" type="datetimeFigureOut">
              <a:rPr lang="nl-NL" smtClean="0"/>
              <a:t>17-11-2023</a:t>
            </a:fld>
            <a:endParaRPr lang="nl-NL"/>
          </a:p>
        </p:txBody>
      </p:sp>
      <p:sp>
        <p:nvSpPr>
          <p:cNvPr id="5" name="Tijdelijke aanduiding voor voettekst 4">
            <a:extLst>
              <a:ext uri="{FF2B5EF4-FFF2-40B4-BE49-F238E27FC236}">
                <a16:creationId xmlns:a16="http://schemas.microsoft.com/office/drawing/2014/main" id="{54A641E4-A77D-4042-9FE6-5F241B0CE45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27CA809-9E45-4809-8719-F00950F15E9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8C18076-2FA2-4754-9A37-0B1F56BEFEFF}" type="slidenum">
              <a:rPr lang="nl-NL" smtClean="0"/>
              <a:t>‹nr.›</a:t>
            </a:fld>
            <a:endParaRPr lang="nl-NL"/>
          </a:p>
        </p:txBody>
      </p:sp>
    </p:spTree>
    <p:extLst>
      <p:ext uri="{BB962C8B-B14F-4D97-AF65-F5344CB8AC3E}">
        <p14:creationId xmlns:p14="http://schemas.microsoft.com/office/powerpoint/2010/main" val="6714732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image" Target="../media/image36.png"/><Relationship Id="rId5" Type="http://schemas.openxmlformats.org/officeDocument/2006/relationships/image" Target="../media/image48.jpg"/><Relationship Id="rId10" Type="http://schemas.openxmlformats.org/officeDocument/2006/relationships/image" Target="../media/image34.png"/><Relationship Id="rId4" Type="http://schemas.openxmlformats.org/officeDocument/2006/relationships/image" Target="../media/image47.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hyperlink" Target="https://bit.ly/Question-drivenlearning" TargetMode="External"/><Relationship Id="rId2" Type="http://schemas.openxmlformats.org/officeDocument/2006/relationships/image" Target="../media/image63.png"/><Relationship Id="rId1" Type="http://schemas.openxmlformats.org/officeDocument/2006/relationships/slideLayout" Target="../slideLayouts/slideLayout24.xml"/><Relationship Id="rId5" Type="http://schemas.openxmlformats.org/officeDocument/2006/relationships/hyperlink" Target="mailto:Harry.stokhof@han.nl" TargetMode="External"/><Relationship Id="rId4" Type="http://schemas.openxmlformats.org/officeDocument/2006/relationships/hyperlink" Target="https://www.researchgate.net/profile/Harry-Stokhof/publication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image" Target="../media/image67.png"/><Relationship Id="rId5" Type="http://schemas.openxmlformats.org/officeDocument/2006/relationships/image" Target="../media/image48.jpg"/><Relationship Id="rId10" Type="http://schemas.openxmlformats.org/officeDocument/2006/relationships/image" Target="../media/image34.png"/><Relationship Id="rId4" Type="http://schemas.openxmlformats.org/officeDocument/2006/relationships/image" Target="../media/image47.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hthoek 1">
            <a:extLst>
              <a:ext uri="{FF2B5EF4-FFF2-40B4-BE49-F238E27FC236}">
                <a16:creationId xmlns:a16="http://schemas.microsoft.com/office/drawing/2014/main" id="{A8A48A4F-C693-40E3-BD49-C0C86067EEB0}"/>
              </a:ext>
            </a:extLst>
          </p:cNvPr>
          <p:cNvSpPr/>
          <p:nvPr/>
        </p:nvSpPr>
        <p:spPr>
          <a:xfrm>
            <a:off x="417399" y="643467"/>
            <a:ext cx="8408193"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Developing Questioning Literacy with the Question Compass</a:t>
            </a:r>
            <a:endParaRPr kumimoji="0" lang="en-US" sz="24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11" name="Afbeelding 10"/>
          <p:cNvPicPr>
            <a:picLocks noChangeAspect="1"/>
          </p:cNvPicPr>
          <p:nvPr/>
        </p:nvPicPr>
        <p:blipFill>
          <a:blip r:embed="rId3"/>
          <a:stretch>
            <a:fillRect/>
          </a:stretch>
        </p:blipFill>
        <p:spPr>
          <a:xfrm>
            <a:off x="1902765" y="1675227"/>
            <a:ext cx="5338468" cy="43941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75"/>
    </mc:Choice>
    <mc:Fallback xmlns="">
      <p:transition spd="slow" advTm="867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7CA6E3-E846-4EE5-95A7-1BC5168D7667}"/>
              </a:ext>
            </a:extLst>
          </p:cNvPr>
          <p:cNvSpPr>
            <a:spLocks noGrp="1"/>
          </p:cNvSpPr>
          <p:nvPr>
            <p:ph type="title"/>
          </p:nvPr>
        </p:nvSpPr>
        <p:spPr>
          <a:xfrm>
            <a:off x="720075" y="978102"/>
            <a:ext cx="7941325" cy="1062644"/>
          </a:xfrm>
        </p:spPr>
        <p:txBody>
          <a:bodyPr anchor="b">
            <a:normAutofit/>
          </a:bodyPr>
          <a:lstStyle/>
          <a:p>
            <a:pPr algn="l"/>
            <a:r>
              <a:rPr lang="nl-NL" dirty="0" err="1"/>
              <a:t>students</a:t>
            </a:r>
            <a:r>
              <a:rPr lang="nl-NL" dirty="0"/>
              <a:t>’ </a:t>
            </a:r>
            <a:r>
              <a:rPr lang="nl-NL" dirty="0" err="1"/>
              <a:t>questioning</a:t>
            </a:r>
            <a:r>
              <a:rPr lang="nl-NL" dirty="0"/>
              <a:t> </a:t>
            </a:r>
            <a:r>
              <a:rPr lang="nl-NL" dirty="0" err="1"/>
              <a:t>literacy</a:t>
            </a:r>
            <a:endParaRPr lang="nl-NL" dirty="0"/>
          </a:p>
        </p:txBody>
      </p:sp>
      <p:cxnSp>
        <p:nvCxnSpPr>
          <p:cNvPr id="25" name="Straight Connector 24">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4767D2F4-9564-4AC3-A913-FC462E5170E8}"/>
              </a:ext>
            </a:extLst>
          </p:cNvPr>
          <p:cNvPicPr>
            <a:picLocks noChangeAspect="1"/>
          </p:cNvPicPr>
          <p:nvPr/>
        </p:nvPicPr>
        <p:blipFill>
          <a:blip r:embed="rId2"/>
          <a:stretch>
            <a:fillRect/>
          </a:stretch>
        </p:blipFill>
        <p:spPr>
          <a:xfrm>
            <a:off x="835517" y="2811104"/>
            <a:ext cx="2524860" cy="2190316"/>
          </a:xfrm>
          <a:prstGeom prst="rect">
            <a:avLst/>
          </a:prstGeom>
        </p:spPr>
      </p:pic>
      <p:sp>
        <p:nvSpPr>
          <p:cNvPr id="3" name="Tijdelijke aanduiding voor inhoud 2">
            <a:extLst>
              <a:ext uri="{FF2B5EF4-FFF2-40B4-BE49-F238E27FC236}">
                <a16:creationId xmlns:a16="http://schemas.microsoft.com/office/drawing/2014/main" id="{E7D56C42-0DC1-4687-AFF3-62EDA7232D02}"/>
              </a:ext>
            </a:extLst>
          </p:cNvPr>
          <p:cNvSpPr>
            <a:spLocks noGrp="1"/>
          </p:cNvSpPr>
          <p:nvPr>
            <p:ph idx="1"/>
          </p:nvPr>
        </p:nvSpPr>
        <p:spPr>
          <a:xfrm>
            <a:off x="3716515" y="2682433"/>
            <a:ext cx="4711627" cy="3185707"/>
          </a:xfrm>
        </p:spPr>
        <p:txBody>
          <a:bodyPr>
            <a:normAutofit/>
          </a:bodyPr>
          <a:lstStyle/>
          <a:p>
            <a:pPr marL="0" indent="0">
              <a:lnSpc>
                <a:spcPct val="90000"/>
              </a:lnSpc>
              <a:buNone/>
            </a:pPr>
            <a:r>
              <a:rPr lang="nl-NL" sz="2100" dirty="0">
                <a:solidFill>
                  <a:srgbClr val="FF0000"/>
                </a:solidFill>
              </a:rPr>
              <a:t>Awareness of</a:t>
            </a:r>
          </a:p>
          <a:p>
            <a:pPr>
              <a:lnSpc>
                <a:spcPct val="90000"/>
              </a:lnSpc>
            </a:pPr>
            <a:r>
              <a:rPr lang="nl-NL" sz="2100" dirty="0"/>
              <a:t>personal </a:t>
            </a:r>
            <a:r>
              <a:rPr lang="nl-NL" sz="2100" dirty="0" err="1"/>
              <a:t>curiosity</a:t>
            </a:r>
            <a:endParaRPr lang="nl-NL" sz="2100" dirty="0"/>
          </a:p>
          <a:p>
            <a:pPr>
              <a:lnSpc>
                <a:spcPct val="90000"/>
              </a:lnSpc>
            </a:pPr>
            <a:r>
              <a:rPr lang="nl-NL" sz="2100" dirty="0" err="1"/>
              <a:t>potential</a:t>
            </a:r>
            <a:r>
              <a:rPr lang="nl-NL" sz="2100" dirty="0"/>
              <a:t> </a:t>
            </a:r>
            <a:r>
              <a:rPr lang="nl-NL" sz="2100" dirty="0" err="1"/>
              <a:t>questions</a:t>
            </a:r>
            <a:endParaRPr lang="nl-NL" sz="2100" dirty="0"/>
          </a:p>
          <a:p>
            <a:pPr>
              <a:lnSpc>
                <a:spcPct val="90000"/>
              </a:lnSpc>
            </a:pPr>
            <a:r>
              <a:rPr lang="nl-NL" sz="2100" dirty="0" err="1"/>
              <a:t>quality</a:t>
            </a:r>
            <a:r>
              <a:rPr lang="nl-NL" sz="2100" dirty="0"/>
              <a:t> of </a:t>
            </a:r>
            <a:r>
              <a:rPr lang="nl-NL" sz="2100" dirty="0" err="1"/>
              <a:t>questions</a:t>
            </a:r>
            <a:r>
              <a:rPr lang="nl-NL" sz="2100" dirty="0"/>
              <a:t> </a:t>
            </a:r>
            <a:r>
              <a:rPr lang="nl-NL" sz="2100" dirty="0" err="1"/>
              <a:t>for</a:t>
            </a:r>
            <a:r>
              <a:rPr lang="nl-NL" sz="2100" dirty="0"/>
              <a:t> </a:t>
            </a:r>
            <a:r>
              <a:rPr lang="nl-NL" sz="2100" dirty="0" err="1"/>
              <a:t>learning</a:t>
            </a:r>
            <a:endParaRPr lang="nl-NL" sz="2100" dirty="0"/>
          </a:p>
          <a:p>
            <a:pPr>
              <a:lnSpc>
                <a:spcPct val="90000"/>
              </a:lnSpc>
            </a:pPr>
            <a:endParaRPr lang="nl-NL" sz="2100" dirty="0"/>
          </a:p>
        </p:txBody>
      </p:sp>
      <p:sp>
        <p:nvSpPr>
          <p:cNvPr id="7" name="Tekstvak 6">
            <a:extLst>
              <a:ext uri="{FF2B5EF4-FFF2-40B4-BE49-F238E27FC236}">
                <a16:creationId xmlns:a16="http://schemas.microsoft.com/office/drawing/2014/main" id="{10253CEA-F9E1-4D18-BCE6-58B4D5B252E4}"/>
              </a:ext>
            </a:extLst>
          </p:cNvPr>
          <p:cNvSpPr txBox="1"/>
          <p:nvPr/>
        </p:nvSpPr>
        <p:spPr>
          <a:xfrm>
            <a:off x="3716515" y="4290307"/>
            <a:ext cx="4572000" cy="1740476"/>
          </a:xfrm>
          <a:prstGeom prst="rect">
            <a:avLst/>
          </a:prstGeom>
          <a:noFill/>
        </p:spPr>
        <p:txBody>
          <a:bodyPr wrap="square">
            <a:spAutoFit/>
          </a:bodyPr>
          <a:lstStyle/>
          <a:p>
            <a:pPr marL="0" marR="0" lvl="0" indent="0" algn="l" defTabSz="914377" rtl="0" eaLnBrk="1" fontAlgn="auto" latinLnBrk="0" hangingPunct="1">
              <a:lnSpc>
                <a:spcPct val="90000"/>
              </a:lnSpc>
              <a:spcBef>
                <a:spcPct val="20000"/>
              </a:spcBef>
              <a:spcAft>
                <a:spcPts val="0"/>
              </a:spcAft>
              <a:buClrTx/>
              <a:buSzTx/>
              <a:buFont typeface="Arial" pitchFamily="34" charset="0"/>
              <a:buNone/>
              <a:tabLst/>
              <a:defRPr/>
            </a:pPr>
            <a:r>
              <a:rPr kumimoji="0" lang="nl-NL" sz="2100" b="0" i="0" u="none" strike="noStrike" kern="1200" cap="none" spc="0" normalizeH="0" baseline="0" noProof="0" dirty="0" err="1">
                <a:ln>
                  <a:noFill/>
                </a:ln>
                <a:solidFill>
                  <a:srgbClr val="FF0000"/>
                </a:solidFill>
                <a:effectLst/>
                <a:uLnTx/>
                <a:uFillTx/>
                <a:latin typeface="Calibri"/>
                <a:ea typeface="+mn-ea"/>
                <a:cs typeface="+mn-cs"/>
              </a:rPr>
              <a:t>Ability</a:t>
            </a:r>
            <a:r>
              <a:rPr kumimoji="0" lang="nl-NL" sz="2100" b="0" i="0" u="none" strike="noStrike" kern="1200" cap="none" spc="0" normalizeH="0" baseline="0" noProof="0" dirty="0">
                <a:ln>
                  <a:noFill/>
                </a:ln>
                <a:solidFill>
                  <a:srgbClr val="FF0000"/>
                </a:solidFill>
                <a:effectLst/>
                <a:uLnTx/>
                <a:uFillTx/>
                <a:latin typeface="Calibri"/>
                <a:ea typeface="+mn-ea"/>
                <a:cs typeface="+mn-cs"/>
              </a:rPr>
              <a:t> </a:t>
            </a:r>
            <a:r>
              <a:rPr kumimoji="0" lang="nl-NL" sz="2100" b="0" i="0" u="none" strike="noStrike" kern="1200" cap="none" spc="0" normalizeH="0" baseline="0" noProof="0" dirty="0" err="1">
                <a:ln>
                  <a:noFill/>
                </a:ln>
                <a:solidFill>
                  <a:srgbClr val="FF0000"/>
                </a:solidFill>
                <a:effectLst/>
                <a:uLnTx/>
                <a:uFillTx/>
                <a:latin typeface="Calibri"/>
                <a:ea typeface="+mn-ea"/>
                <a:cs typeface="+mn-cs"/>
              </a:rPr>
              <a:t>to</a:t>
            </a:r>
            <a:endParaRPr kumimoji="0" lang="nl-NL" sz="2100" b="0" i="0" u="none" strike="noStrike" kern="1200" cap="none" spc="0" normalizeH="0" baseline="0" noProof="0" dirty="0">
              <a:ln>
                <a:noFill/>
              </a:ln>
              <a:solidFill>
                <a:srgbClr val="FF0000"/>
              </a:solidFill>
              <a:effectLst/>
              <a:uLnTx/>
              <a:uFillTx/>
              <a:latin typeface="Calibri"/>
              <a:ea typeface="+mn-ea"/>
              <a:cs typeface="+mn-cs"/>
            </a:endParaRPr>
          </a:p>
          <a:p>
            <a:pPr marL="342891" marR="0" lvl="0" indent="-342891" algn="l" defTabSz="914377" rtl="0" eaLnBrk="1" fontAlgn="auto" latinLnBrk="0" hangingPunct="1">
              <a:lnSpc>
                <a:spcPct val="90000"/>
              </a:lnSpc>
              <a:spcBef>
                <a:spcPct val="20000"/>
              </a:spcBef>
              <a:spcAft>
                <a:spcPts val="0"/>
              </a:spcAft>
              <a:buClrTx/>
              <a:buSzTx/>
              <a:buFontTx/>
              <a:buChar char="-"/>
              <a:tabLst/>
              <a:defRPr/>
            </a:pPr>
            <a:r>
              <a:rPr kumimoji="0" lang="nl-NL" sz="2100" b="0" i="0" u="none" strike="noStrike" kern="1200" cap="none" spc="0" normalizeH="0" baseline="0" noProof="0" dirty="0" err="1">
                <a:ln>
                  <a:noFill/>
                </a:ln>
                <a:solidFill>
                  <a:prstClr val="black"/>
                </a:solidFill>
                <a:effectLst/>
                <a:uLnTx/>
                <a:uFillTx/>
                <a:latin typeface="Calibri"/>
                <a:ea typeface="+mn-ea"/>
                <a:cs typeface="+mn-cs"/>
              </a:rPr>
              <a:t>formulate</a:t>
            </a:r>
            <a:r>
              <a:rPr kumimoji="0" lang="nl-NL" sz="2100" b="0" i="0" u="none" strike="noStrike" kern="1200" cap="none" spc="0" normalizeH="0" baseline="0" noProof="0" dirty="0">
                <a:ln>
                  <a:noFill/>
                </a:ln>
                <a:solidFill>
                  <a:prstClr val="black"/>
                </a:solidFill>
                <a:effectLst/>
                <a:uLnTx/>
                <a:uFillTx/>
                <a:latin typeface="Calibri"/>
                <a:ea typeface="+mn-ea"/>
                <a:cs typeface="+mn-cs"/>
              </a:rPr>
              <a:t> </a:t>
            </a:r>
            <a:r>
              <a:rPr kumimoji="0" lang="nl-NL" sz="2100" b="0" i="0" u="none" strike="noStrike" kern="1200" cap="none" spc="0" normalizeH="0" baseline="0" noProof="0" dirty="0" err="1">
                <a:ln>
                  <a:noFill/>
                </a:ln>
                <a:solidFill>
                  <a:prstClr val="black"/>
                </a:solidFill>
                <a:effectLst/>
                <a:uLnTx/>
                <a:uFillTx/>
                <a:latin typeface="Calibri"/>
                <a:ea typeface="+mn-ea"/>
                <a:cs typeface="+mn-cs"/>
              </a:rPr>
              <a:t>questions</a:t>
            </a:r>
            <a:endParaRPr kumimoji="0" lang="nl-NL" sz="21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377" rtl="0" eaLnBrk="1" fontAlgn="auto" latinLnBrk="0" hangingPunct="1">
              <a:lnSpc>
                <a:spcPct val="90000"/>
              </a:lnSpc>
              <a:spcBef>
                <a:spcPct val="20000"/>
              </a:spcBef>
              <a:spcAft>
                <a:spcPts val="0"/>
              </a:spcAft>
              <a:buClrTx/>
              <a:buSzTx/>
              <a:buFontTx/>
              <a:buChar char="-"/>
              <a:tabLst/>
              <a:defRPr/>
            </a:pPr>
            <a:r>
              <a:rPr kumimoji="0" lang="nl-NL" sz="2100" b="0" i="0" u="none" strike="noStrike" kern="1200" cap="none" spc="0" normalizeH="0" baseline="0" noProof="0" dirty="0" err="1">
                <a:ln>
                  <a:noFill/>
                </a:ln>
                <a:solidFill>
                  <a:prstClr val="black"/>
                </a:solidFill>
                <a:effectLst/>
                <a:uLnTx/>
                <a:uFillTx/>
                <a:latin typeface="Calibri"/>
                <a:ea typeface="+mn-ea"/>
                <a:cs typeface="+mn-cs"/>
              </a:rPr>
              <a:t>choose</a:t>
            </a:r>
            <a:r>
              <a:rPr kumimoji="0" lang="nl-NL" sz="2100" b="0" i="0" u="none" strike="noStrike" kern="1200" cap="none" spc="0" normalizeH="0" baseline="0" noProof="0" dirty="0">
                <a:ln>
                  <a:noFill/>
                </a:ln>
                <a:solidFill>
                  <a:prstClr val="black"/>
                </a:solidFill>
                <a:effectLst/>
                <a:uLnTx/>
                <a:uFillTx/>
                <a:latin typeface="Calibri"/>
                <a:ea typeface="+mn-ea"/>
                <a:cs typeface="+mn-cs"/>
              </a:rPr>
              <a:t> most relevant question</a:t>
            </a:r>
          </a:p>
          <a:p>
            <a:pPr marL="342891" marR="0" lvl="0" indent="-342891" algn="l" defTabSz="914377" rtl="0" eaLnBrk="1" fontAlgn="auto" latinLnBrk="0" hangingPunct="1">
              <a:lnSpc>
                <a:spcPct val="90000"/>
              </a:lnSpc>
              <a:spcBef>
                <a:spcPct val="20000"/>
              </a:spcBef>
              <a:spcAft>
                <a:spcPts val="0"/>
              </a:spcAft>
              <a:buClrTx/>
              <a:buSzTx/>
              <a:buFontTx/>
              <a:buChar char="-"/>
              <a:tabLst/>
              <a:defRPr/>
            </a:pPr>
            <a:r>
              <a:rPr kumimoji="0" lang="nl-NL" sz="2100" b="0" i="0" u="none" strike="noStrike" kern="1200" cap="none" spc="0" normalizeH="0" baseline="0" noProof="0" dirty="0" err="1">
                <a:ln>
                  <a:noFill/>
                </a:ln>
                <a:solidFill>
                  <a:prstClr val="black"/>
                </a:solidFill>
                <a:effectLst/>
                <a:uLnTx/>
                <a:uFillTx/>
                <a:latin typeface="Calibri"/>
                <a:ea typeface="+mn-ea"/>
                <a:cs typeface="+mn-cs"/>
              </a:rPr>
              <a:t>reformulate</a:t>
            </a:r>
            <a:r>
              <a:rPr kumimoji="0" lang="nl-NL" sz="2100" b="0" i="0" u="none" strike="noStrike" kern="1200" cap="none" spc="0" normalizeH="0" baseline="0" noProof="0" dirty="0">
                <a:ln>
                  <a:noFill/>
                </a:ln>
                <a:solidFill>
                  <a:prstClr val="black"/>
                </a:solidFill>
                <a:effectLst/>
                <a:uLnTx/>
                <a:uFillTx/>
                <a:latin typeface="Calibri"/>
                <a:ea typeface="+mn-ea"/>
                <a:cs typeface="+mn-cs"/>
              </a:rPr>
              <a:t> </a:t>
            </a:r>
            <a:r>
              <a:rPr kumimoji="0" lang="nl-NL" sz="2100" b="0" i="0" u="none" strike="noStrike" kern="1200" cap="none" spc="0" normalizeH="0" baseline="0" noProof="0" dirty="0" err="1">
                <a:ln>
                  <a:noFill/>
                </a:ln>
                <a:solidFill>
                  <a:prstClr val="black"/>
                </a:solidFill>
                <a:effectLst/>
                <a:uLnTx/>
                <a:uFillTx/>
                <a:latin typeface="Calibri"/>
                <a:ea typeface="+mn-ea"/>
                <a:cs typeface="+mn-cs"/>
              </a:rPr>
              <a:t>if</a:t>
            </a:r>
            <a:r>
              <a:rPr kumimoji="0" lang="nl-NL" sz="2100" b="0" i="0" u="none" strike="noStrike" kern="1200" cap="none" spc="0" normalizeH="0" baseline="0" noProof="0" dirty="0">
                <a:ln>
                  <a:noFill/>
                </a:ln>
                <a:solidFill>
                  <a:prstClr val="black"/>
                </a:solidFill>
                <a:effectLst/>
                <a:uLnTx/>
                <a:uFillTx/>
                <a:latin typeface="Calibri"/>
                <a:ea typeface="+mn-ea"/>
                <a:cs typeface="+mn-cs"/>
              </a:rPr>
              <a:t> </a:t>
            </a:r>
            <a:r>
              <a:rPr kumimoji="0" lang="nl-NL" sz="2100" b="0" i="0" u="none" strike="noStrike" kern="1200" cap="none" spc="0" normalizeH="0" baseline="0" noProof="0" dirty="0" err="1">
                <a:ln>
                  <a:noFill/>
                </a:ln>
                <a:solidFill>
                  <a:prstClr val="black"/>
                </a:solidFill>
                <a:effectLst/>
                <a:uLnTx/>
                <a:uFillTx/>
                <a:latin typeface="Calibri"/>
                <a:ea typeface="+mn-ea"/>
                <a:cs typeface="+mn-cs"/>
              </a:rPr>
              <a:t>necessary</a:t>
            </a:r>
            <a:r>
              <a:rPr kumimoji="0" lang="nl-NL" sz="2100" b="0" i="0" u="none" strike="noStrike" kern="1200" cap="none" spc="0" normalizeH="0" baseline="0" noProof="0" dirty="0">
                <a:ln>
                  <a:noFill/>
                </a:ln>
                <a:solidFill>
                  <a:prstClr val="black"/>
                </a:solidFill>
                <a:effectLst/>
                <a:uLnTx/>
                <a:uFillTx/>
                <a:latin typeface="Calibri"/>
                <a:ea typeface="+mn-ea"/>
                <a:cs typeface="+mn-cs"/>
              </a:rPr>
              <a:t> </a:t>
            </a:r>
            <a:r>
              <a:rPr kumimoji="0" lang="nl-NL" sz="2100" b="0" i="0" u="none" strike="noStrike" kern="1200" cap="none" spc="0" normalizeH="0" baseline="0" noProof="0" dirty="0" err="1">
                <a:ln>
                  <a:noFill/>
                </a:ln>
                <a:solidFill>
                  <a:prstClr val="black"/>
                </a:solidFill>
                <a:effectLst/>
                <a:uLnTx/>
                <a:uFillTx/>
                <a:latin typeface="Calibri"/>
                <a:ea typeface="+mn-ea"/>
                <a:cs typeface="+mn-cs"/>
              </a:rPr>
              <a:t>to</a:t>
            </a:r>
            <a:r>
              <a:rPr kumimoji="0" lang="nl-NL" sz="2100" b="0" i="0" u="none" strike="noStrike" kern="1200" cap="none" spc="0" normalizeH="0" baseline="0" noProof="0" dirty="0">
                <a:ln>
                  <a:noFill/>
                </a:ln>
                <a:solidFill>
                  <a:prstClr val="black"/>
                </a:solidFill>
                <a:effectLst/>
                <a:uLnTx/>
                <a:uFillTx/>
                <a:latin typeface="Calibri"/>
                <a:ea typeface="+mn-ea"/>
                <a:cs typeface="+mn-cs"/>
              </a:rPr>
              <a:t> </a:t>
            </a:r>
            <a:r>
              <a:rPr kumimoji="0" lang="nl-NL" sz="2100" b="0" i="0" u="none" strike="noStrike" kern="1200" cap="none" spc="0" normalizeH="0" baseline="0" noProof="0" dirty="0" err="1">
                <a:ln>
                  <a:noFill/>
                </a:ln>
                <a:solidFill>
                  <a:prstClr val="black"/>
                </a:solidFill>
                <a:effectLst/>
                <a:uLnTx/>
                <a:uFillTx/>
                <a:latin typeface="Calibri"/>
                <a:ea typeface="+mn-ea"/>
                <a:cs typeface="+mn-cs"/>
              </a:rPr>
              <a:t>enhance</a:t>
            </a:r>
            <a:r>
              <a:rPr kumimoji="0" lang="nl-NL" sz="2100" b="0" i="0" u="none" strike="noStrike" kern="1200" cap="none" spc="0" normalizeH="0" baseline="0" noProof="0" dirty="0">
                <a:ln>
                  <a:noFill/>
                </a:ln>
                <a:solidFill>
                  <a:prstClr val="black"/>
                </a:solidFill>
                <a:effectLst/>
                <a:uLnTx/>
                <a:uFillTx/>
                <a:latin typeface="Calibri"/>
                <a:ea typeface="+mn-ea"/>
                <a:cs typeface="+mn-cs"/>
              </a:rPr>
              <a:t> </a:t>
            </a:r>
            <a:r>
              <a:rPr kumimoji="0" lang="nl-NL" sz="2100" b="0" i="0" u="none" strike="noStrike" kern="1200" cap="none" spc="0" normalizeH="0" baseline="0" noProof="0" dirty="0" err="1">
                <a:ln>
                  <a:noFill/>
                </a:ln>
                <a:solidFill>
                  <a:prstClr val="black"/>
                </a:solidFill>
                <a:effectLst/>
                <a:uLnTx/>
                <a:uFillTx/>
                <a:latin typeface="Calibri"/>
                <a:ea typeface="+mn-ea"/>
                <a:cs typeface="+mn-cs"/>
              </a:rPr>
              <a:t>quality</a:t>
            </a:r>
            <a:r>
              <a:rPr kumimoji="0" lang="nl-NL" sz="21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860218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8C846ACC-7139-4554-8A78-4F58C502614A}"/>
              </a:ext>
            </a:extLst>
          </p:cNvPr>
          <p:cNvSpPr/>
          <p:nvPr/>
        </p:nvSpPr>
        <p:spPr>
          <a:xfrm>
            <a:off x="0" y="310393"/>
            <a:ext cx="9144000" cy="12593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FA2B1905-DD4D-4947-919C-15134784C2AE}"/>
              </a:ext>
            </a:extLst>
          </p:cNvPr>
          <p:cNvPicPr>
            <a:picLocks noChangeAspect="1"/>
          </p:cNvPicPr>
          <p:nvPr/>
        </p:nvPicPr>
        <p:blipFill>
          <a:blip r:embed="rId2"/>
          <a:stretch>
            <a:fillRect/>
          </a:stretch>
        </p:blipFill>
        <p:spPr>
          <a:xfrm>
            <a:off x="1426609" y="2622431"/>
            <a:ext cx="871268" cy="871268"/>
          </a:xfrm>
          <a:prstGeom prst="rect">
            <a:avLst/>
          </a:prstGeom>
        </p:spPr>
      </p:pic>
      <p:pic>
        <p:nvPicPr>
          <p:cNvPr id="6" name="Afbeelding 5">
            <a:extLst>
              <a:ext uri="{FF2B5EF4-FFF2-40B4-BE49-F238E27FC236}">
                <a16:creationId xmlns:a16="http://schemas.microsoft.com/office/drawing/2014/main" id="{2B92AC81-1727-468F-9F5D-A09BF77243FF}"/>
              </a:ext>
            </a:extLst>
          </p:cNvPr>
          <p:cNvPicPr>
            <a:picLocks noChangeAspect="1"/>
          </p:cNvPicPr>
          <p:nvPr/>
        </p:nvPicPr>
        <p:blipFill>
          <a:blip r:embed="rId2"/>
          <a:stretch>
            <a:fillRect/>
          </a:stretch>
        </p:blipFill>
        <p:spPr>
          <a:xfrm>
            <a:off x="7065409" y="2993366"/>
            <a:ext cx="871268" cy="871268"/>
          </a:xfrm>
          <a:prstGeom prst="rect">
            <a:avLst/>
          </a:prstGeom>
        </p:spPr>
      </p:pic>
      <p:sp>
        <p:nvSpPr>
          <p:cNvPr id="13"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881026" y="567645"/>
            <a:ext cx="8408193"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3200" dirty="0">
                <a:solidFill>
                  <a:prstClr val="white"/>
                </a:solidFill>
                <a:latin typeface="Calibri"/>
              </a:rPr>
              <a:t>What kind of question quality?</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Afbeelding 1">
            <a:extLst>
              <a:ext uri="{FF2B5EF4-FFF2-40B4-BE49-F238E27FC236}">
                <a16:creationId xmlns:a16="http://schemas.microsoft.com/office/drawing/2014/main" id="{2D271299-DFF3-40D0-9101-4B8507FE4372}"/>
              </a:ext>
            </a:extLst>
          </p:cNvPr>
          <p:cNvPicPr>
            <a:picLocks noChangeAspect="1"/>
          </p:cNvPicPr>
          <p:nvPr/>
        </p:nvPicPr>
        <p:blipFill>
          <a:blip r:embed="rId3"/>
          <a:stretch>
            <a:fillRect/>
          </a:stretch>
        </p:blipFill>
        <p:spPr>
          <a:xfrm>
            <a:off x="1426609" y="2223366"/>
            <a:ext cx="6290782" cy="4214826"/>
          </a:xfrm>
          <a:prstGeom prst="rect">
            <a:avLst/>
          </a:prstGeom>
        </p:spPr>
      </p:pic>
      <p:pic>
        <p:nvPicPr>
          <p:cNvPr id="8" name="Afbeelding 7">
            <a:extLst>
              <a:ext uri="{FF2B5EF4-FFF2-40B4-BE49-F238E27FC236}">
                <a16:creationId xmlns:a16="http://schemas.microsoft.com/office/drawing/2014/main" id="{8A5DED48-BDDB-416E-B963-72D62054CCF1}"/>
              </a:ext>
            </a:extLst>
          </p:cNvPr>
          <p:cNvPicPr>
            <a:picLocks noChangeAspect="1"/>
          </p:cNvPicPr>
          <p:nvPr/>
        </p:nvPicPr>
        <p:blipFill rotWithShape="1">
          <a:blip r:embed="rId2"/>
          <a:srcRect l="12168"/>
          <a:stretch/>
        </p:blipFill>
        <p:spPr>
          <a:xfrm>
            <a:off x="5909093" y="1569733"/>
            <a:ext cx="765251" cy="871268"/>
          </a:xfrm>
          <a:prstGeom prst="rect">
            <a:avLst/>
          </a:prstGeom>
        </p:spPr>
      </p:pic>
      <p:pic>
        <p:nvPicPr>
          <p:cNvPr id="9" name="Afbeelding 8">
            <a:extLst>
              <a:ext uri="{FF2B5EF4-FFF2-40B4-BE49-F238E27FC236}">
                <a16:creationId xmlns:a16="http://schemas.microsoft.com/office/drawing/2014/main" id="{A1317A79-1CD3-47F0-BFA1-59E13B160E12}"/>
              </a:ext>
            </a:extLst>
          </p:cNvPr>
          <p:cNvPicPr>
            <a:picLocks noChangeAspect="1"/>
          </p:cNvPicPr>
          <p:nvPr/>
        </p:nvPicPr>
        <p:blipFill rotWithShape="1">
          <a:blip r:embed="rId2"/>
          <a:srcRect l="12168" r="11243"/>
          <a:stretch/>
        </p:blipFill>
        <p:spPr>
          <a:xfrm>
            <a:off x="2297877" y="1499804"/>
            <a:ext cx="667295" cy="871268"/>
          </a:xfrm>
          <a:prstGeom prst="rect">
            <a:avLst/>
          </a:prstGeom>
        </p:spPr>
      </p:pic>
      <p:sp>
        <p:nvSpPr>
          <p:cNvPr id="4" name="Tekstvak 3">
            <a:extLst>
              <a:ext uri="{FF2B5EF4-FFF2-40B4-BE49-F238E27FC236}">
                <a16:creationId xmlns:a16="http://schemas.microsoft.com/office/drawing/2014/main" id="{F670160B-E056-46C5-B0ED-772D2E7CFA3F}"/>
              </a:ext>
            </a:extLst>
          </p:cNvPr>
          <p:cNvSpPr txBox="1"/>
          <p:nvPr/>
        </p:nvSpPr>
        <p:spPr>
          <a:xfrm>
            <a:off x="2761379" y="4530608"/>
            <a:ext cx="1240170" cy="338554"/>
          </a:xfrm>
          <a:prstGeom prst="rect">
            <a:avLst/>
          </a:prstGeom>
          <a:solidFill>
            <a:schemeClr val="bg1"/>
          </a:solidFill>
        </p:spPr>
        <p:txBody>
          <a:bodyPr wrap="square" rtlCol="0">
            <a:spAutoFit/>
          </a:bodyPr>
          <a:lstStyle/>
          <a:p>
            <a:r>
              <a:rPr lang="nl-NL" sz="1600" dirty="0">
                <a:solidFill>
                  <a:srgbClr val="FF0000"/>
                </a:solidFill>
              </a:rPr>
              <a:t>RELEVANT</a:t>
            </a:r>
          </a:p>
        </p:txBody>
      </p:sp>
      <p:sp>
        <p:nvSpPr>
          <p:cNvPr id="10" name="Tekstvak 9">
            <a:extLst>
              <a:ext uri="{FF2B5EF4-FFF2-40B4-BE49-F238E27FC236}">
                <a16:creationId xmlns:a16="http://schemas.microsoft.com/office/drawing/2014/main" id="{0CE7BFEA-EC41-43DD-BBDD-D30ED7CAD0F2}"/>
              </a:ext>
            </a:extLst>
          </p:cNvPr>
          <p:cNvSpPr txBox="1"/>
          <p:nvPr/>
        </p:nvSpPr>
        <p:spPr>
          <a:xfrm>
            <a:off x="4841844" y="4568081"/>
            <a:ext cx="1067249" cy="338554"/>
          </a:xfrm>
          <a:prstGeom prst="rect">
            <a:avLst/>
          </a:prstGeom>
          <a:solidFill>
            <a:schemeClr val="bg1"/>
          </a:solidFill>
        </p:spPr>
        <p:txBody>
          <a:bodyPr wrap="square" rtlCol="0">
            <a:spAutoFit/>
          </a:bodyPr>
          <a:lstStyle/>
          <a:p>
            <a:r>
              <a:rPr lang="nl-NL" sz="1600" dirty="0">
                <a:solidFill>
                  <a:srgbClr val="0070C0"/>
                </a:solidFill>
              </a:rPr>
              <a:t>FEASIBLE</a:t>
            </a:r>
            <a:endParaRPr lang="nl-NL" sz="1400" dirty="0">
              <a:solidFill>
                <a:srgbClr val="0070C0"/>
              </a:solidFill>
            </a:endParaRPr>
          </a:p>
        </p:txBody>
      </p:sp>
      <p:sp>
        <p:nvSpPr>
          <p:cNvPr id="11" name="Tekstvak 10">
            <a:extLst>
              <a:ext uri="{FF2B5EF4-FFF2-40B4-BE49-F238E27FC236}">
                <a16:creationId xmlns:a16="http://schemas.microsoft.com/office/drawing/2014/main" id="{9034ED52-30C5-4F4B-A90A-E0F456C0F328}"/>
              </a:ext>
            </a:extLst>
          </p:cNvPr>
          <p:cNvSpPr txBox="1"/>
          <p:nvPr/>
        </p:nvSpPr>
        <p:spPr>
          <a:xfrm>
            <a:off x="3844953" y="5753919"/>
            <a:ext cx="1240170" cy="584775"/>
          </a:xfrm>
          <a:prstGeom prst="rect">
            <a:avLst/>
          </a:prstGeom>
          <a:solidFill>
            <a:schemeClr val="bg1"/>
          </a:solidFill>
        </p:spPr>
        <p:txBody>
          <a:bodyPr wrap="square" rtlCol="0">
            <a:spAutoFit/>
          </a:bodyPr>
          <a:lstStyle/>
          <a:p>
            <a:r>
              <a:rPr lang="nl-NL" sz="1600" dirty="0">
                <a:solidFill>
                  <a:srgbClr val="0070C0"/>
                </a:solidFill>
              </a:rPr>
              <a:t>LEARNING </a:t>
            </a:r>
          </a:p>
          <a:p>
            <a:r>
              <a:rPr lang="nl-NL" sz="1600" dirty="0">
                <a:solidFill>
                  <a:srgbClr val="0070C0"/>
                </a:solidFill>
              </a:rPr>
              <a:t>POTENTIAL</a:t>
            </a:r>
            <a:endParaRPr lang="nl-NL" sz="1400" dirty="0">
              <a:solidFill>
                <a:srgbClr val="0070C0"/>
              </a:solidFill>
            </a:endParaRPr>
          </a:p>
        </p:txBody>
      </p:sp>
      <p:pic>
        <p:nvPicPr>
          <p:cNvPr id="14" name="Afbeelding 13">
            <a:extLst>
              <a:ext uri="{FF2B5EF4-FFF2-40B4-BE49-F238E27FC236}">
                <a16:creationId xmlns:a16="http://schemas.microsoft.com/office/drawing/2014/main" id="{7F95DF0E-2420-4C16-8709-839B22AB0826}"/>
              </a:ext>
            </a:extLst>
          </p:cNvPr>
          <p:cNvPicPr>
            <a:picLocks noChangeAspect="1"/>
          </p:cNvPicPr>
          <p:nvPr/>
        </p:nvPicPr>
        <p:blipFill>
          <a:blip r:embed="rId4"/>
          <a:stretch>
            <a:fillRect/>
          </a:stretch>
        </p:blipFill>
        <p:spPr>
          <a:xfrm>
            <a:off x="529179" y="341015"/>
            <a:ext cx="1417752" cy="1228718"/>
          </a:xfrm>
          <a:prstGeom prst="rect">
            <a:avLst/>
          </a:prstGeom>
        </p:spPr>
      </p:pic>
      <p:sp>
        <p:nvSpPr>
          <p:cNvPr id="5" name="Ovaal 4">
            <a:extLst>
              <a:ext uri="{FF2B5EF4-FFF2-40B4-BE49-F238E27FC236}">
                <a16:creationId xmlns:a16="http://schemas.microsoft.com/office/drawing/2014/main" id="{F5A79C2C-F14F-C179-07CC-5EFD772EB739}"/>
              </a:ext>
            </a:extLst>
          </p:cNvPr>
          <p:cNvSpPr/>
          <p:nvPr/>
        </p:nvSpPr>
        <p:spPr>
          <a:xfrm>
            <a:off x="2677886" y="3678082"/>
            <a:ext cx="3498979" cy="3179918"/>
          </a:xfrm>
          <a:prstGeom prst="ellipse">
            <a:avLst/>
          </a:prstGeom>
          <a:noFill/>
          <a:ln w="76200">
            <a:solidFill>
              <a:srgbClr val="FF90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kstvak 15">
            <a:extLst>
              <a:ext uri="{FF2B5EF4-FFF2-40B4-BE49-F238E27FC236}">
                <a16:creationId xmlns:a16="http://schemas.microsoft.com/office/drawing/2014/main" id="{DBF7A4D8-2870-A6F6-58FA-1AEF4EF55569}"/>
              </a:ext>
            </a:extLst>
          </p:cNvPr>
          <p:cNvSpPr txBox="1"/>
          <p:nvPr/>
        </p:nvSpPr>
        <p:spPr>
          <a:xfrm>
            <a:off x="3669263" y="6375347"/>
            <a:ext cx="4651310" cy="369332"/>
          </a:xfrm>
          <a:prstGeom prst="rect">
            <a:avLst/>
          </a:prstGeom>
          <a:noFill/>
        </p:spPr>
        <p:txBody>
          <a:bodyPr wrap="square">
            <a:spAutoFit/>
          </a:bodyPr>
          <a:lstStyle/>
          <a:p>
            <a:r>
              <a:rPr lang="en-US" dirty="0"/>
              <a:t>Meaningful?</a:t>
            </a:r>
          </a:p>
        </p:txBody>
      </p:sp>
    </p:spTree>
    <p:extLst>
      <p:ext uri="{BB962C8B-B14F-4D97-AF65-F5344CB8AC3E}">
        <p14:creationId xmlns:p14="http://schemas.microsoft.com/office/powerpoint/2010/main" val="1798791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ep 20">
            <a:extLst>
              <a:ext uri="{FF2B5EF4-FFF2-40B4-BE49-F238E27FC236}">
                <a16:creationId xmlns:a16="http://schemas.microsoft.com/office/drawing/2014/main" id="{306FD7D0-2881-5F11-1C38-A177CFF767EB}"/>
              </a:ext>
            </a:extLst>
          </p:cNvPr>
          <p:cNvGrpSpPr/>
          <p:nvPr/>
        </p:nvGrpSpPr>
        <p:grpSpPr>
          <a:xfrm>
            <a:off x="2172139" y="2383694"/>
            <a:ext cx="4515918" cy="4367980"/>
            <a:chOff x="2172139" y="2383694"/>
            <a:chExt cx="4515918" cy="4367980"/>
          </a:xfrm>
        </p:grpSpPr>
        <p:sp>
          <p:nvSpPr>
            <p:cNvPr id="15" name="Ovaal 14">
              <a:extLst>
                <a:ext uri="{FF2B5EF4-FFF2-40B4-BE49-F238E27FC236}">
                  <a16:creationId xmlns:a16="http://schemas.microsoft.com/office/drawing/2014/main" id="{19954247-5C3E-07F7-F950-FC01DE3C2417}"/>
                </a:ext>
              </a:extLst>
            </p:cNvPr>
            <p:cNvSpPr/>
            <p:nvPr/>
          </p:nvSpPr>
          <p:spPr>
            <a:xfrm>
              <a:off x="2172139" y="2383694"/>
              <a:ext cx="4515918" cy="4367980"/>
            </a:xfrm>
            <a:prstGeom prst="ellipse">
              <a:avLst/>
            </a:prstGeom>
            <a:solidFill>
              <a:srgbClr val="7030A0">
                <a:alpha val="19000"/>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kstvak 19">
              <a:extLst>
                <a:ext uri="{FF2B5EF4-FFF2-40B4-BE49-F238E27FC236}">
                  <a16:creationId xmlns:a16="http://schemas.microsoft.com/office/drawing/2014/main" id="{B4A5679D-5ADE-8C21-B9B6-CFCC8A0E039A}"/>
                </a:ext>
              </a:extLst>
            </p:cNvPr>
            <p:cNvSpPr txBox="1"/>
            <p:nvPr/>
          </p:nvSpPr>
          <p:spPr>
            <a:xfrm>
              <a:off x="3826200" y="2971033"/>
              <a:ext cx="1351573" cy="338554"/>
            </a:xfrm>
            <a:prstGeom prst="rect">
              <a:avLst/>
            </a:prstGeom>
            <a:solidFill>
              <a:srgbClr val="E4D8ED"/>
            </a:solidFill>
          </p:spPr>
          <p:txBody>
            <a:bodyPr wrap="square" rtlCol="0">
              <a:spAutoFit/>
            </a:bodyPr>
            <a:lstStyle/>
            <a:p>
              <a:r>
                <a:rPr lang="nl-NL" sz="1600" dirty="0">
                  <a:solidFill>
                    <a:srgbClr val="7030A0"/>
                  </a:solidFill>
                </a:rPr>
                <a:t>MEANINGFUL</a:t>
              </a:r>
              <a:endParaRPr lang="nl-NL" sz="1400" dirty="0">
                <a:solidFill>
                  <a:srgbClr val="7030A0"/>
                </a:solidFill>
              </a:endParaRPr>
            </a:p>
          </p:txBody>
        </p:sp>
      </p:grpSp>
      <p:sp>
        <p:nvSpPr>
          <p:cNvPr id="12" name="Rechthoek 11">
            <a:extLst>
              <a:ext uri="{FF2B5EF4-FFF2-40B4-BE49-F238E27FC236}">
                <a16:creationId xmlns:a16="http://schemas.microsoft.com/office/drawing/2014/main" id="{8C846ACC-7139-4554-8A78-4F58C502614A}"/>
              </a:ext>
            </a:extLst>
          </p:cNvPr>
          <p:cNvSpPr/>
          <p:nvPr/>
        </p:nvSpPr>
        <p:spPr>
          <a:xfrm>
            <a:off x="0" y="310393"/>
            <a:ext cx="9144000" cy="12593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FA2B1905-DD4D-4947-919C-15134784C2AE}"/>
              </a:ext>
            </a:extLst>
          </p:cNvPr>
          <p:cNvPicPr>
            <a:picLocks noChangeAspect="1"/>
          </p:cNvPicPr>
          <p:nvPr/>
        </p:nvPicPr>
        <p:blipFill>
          <a:blip r:embed="rId2"/>
          <a:stretch>
            <a:fillRect/>
          </a:stretch>
        </p:blipFill>
        <p:spPr>
          <a:xfrm>
            <a:off x="431569" y="4753240"/>
            <a:ext cx="1580644" cy="1580644"/>
          </a:xfrm>
          <a:prstGeom prst="rect">
            <a:avLst/>
          </a:prstGeom>
        </p:spPr>
      </p:pic>
      <p:pic>
        <p:nvPicPr>
          <p:cNvPr id="6" name="Afbeelding 5">
            <a:extLst>
              <a:ext uri="{FF2B5EF4-FFF2-40B4-BE49-F238E27FC236}">
                <a16:creationId xmlns:a16="http://schemas.microsoft.com/office/drawing/2014/main" id="{2B92AC81-1727-468F-9F5D-A09BF77243FF}"/>
              </a:ext>
            </a:extLst>
          </p:cNvPr>
          <p:cNvPicPr>
            <a:picLocks noChangeAspect="1"/>
          </p:cNvPicPr>
          <p:nvPr/>
        </p:nvPicPr>
        <p:blipFill>
          <a:blip r:embed="rId2"/>
          <a:stretch>
            <a:fillRect/>
          </a:stretch>
        </p:blipFill>
        <p:spPr>
          <a:xfrm>
            <a:off x="7236601" y="4548351"/>
            <a:ext cx="1657897" cy="1657897"/>
          </a:xfrm>
          <a:prstGeom prst="rect">
            <a:avLst/>
          </a:prstGeom>
        </p:spPr>
      </p:pic>
      <p:sp>
        <p:nvSpPr>
          <p:cNvPr id="13"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881026" y="567645"/>
            <a:ext cx="8408193"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3200" dirty="0">
                <a:solidFill>
                  <a:prstClr val="white"/>
                </a:solidFill>
                <a:latin typeface="Calibri"/>
              </a:rPr>
              <a:t>What kind of question quality?</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Afbeelding 7">
            <a:extLst>
              <a:ext uri="{FF2B5EF4-FFF2-40B4-BE49-F238E27FC236}">
                <a16:creationId xmlns:a16="http://schemas.microsoft.com/office/drawing/2014/main" id="{8A5DED48-BDDB-416E-B963-72D62054CCF1}"/>
              </a:ext>
            </a:extLst>
          </p:cNvPr>
          <p:cNvPicPr>
            <a:picLocks noChangeAspect="1"/>
          </p:cNvPicPr>
          <p:nvPr/>
        </p:nvPicPr>
        <p:blipFill rotWithShape="1">
          <a:blip r:embed="rId2"/>
          <a:srcRect l="12168"/>
          <a:stretch/>
        </p:blipFill>
        <p:spPr>
          <a:xfrm>
            <a:off x="7176699" y="2125524"/>
            <a:ext cx="1329348" cy="1513514"/>
          </a:xfrm>
          <a:prstGeom prst="rect">
            <a:avLst/>
          </a:prstGeom>
        </p:spPr>
      </p:pic>
      <p:pic>
        <p:nvPicPr>
          <p:cNvPr id="9" name="Afbeelding 8">
            <a:extLst>
              <a:ext uri="{FF2B5EF4-FFF2-40B4-BE49-F238E27FC236}">
                <a16:creationId xmlns:a16="http://schemas.microsoft.com/office/drawing/2014/main" id="{A1317A79-1CD3-47F0-BFA1-59E13B160E12}"/>
              </a:ext>
            </a:extLst>
          </p:cNvPr>
          <p:cNvPicPr>
            <a:picLocks noChangeAspect="1"/>
          </p:cNvPicPr>
          <p:nvPr/>
        </p:nvPicPr>
        <p:blipFill rotWithShape="1">
          <a:blip r:embed="rId2"/>
          <a:srcRect l="12168" r="11243"/>
          <a:stretch/>
        </p:blipFill>
        <p:spPr>
          <a:xfrm>
            <a:off x="762873" y="2207926"/>
            <a:ext cx="1168911" cy="1526214"/>
          </a:xfrm>
          <a:prstGeom prst="rect">
            <a:avLst/>
          </a:prstGeom>
        </p:spPr>
      </p:pic>
      <p:grpSp>
        <p:nvGrpSpPr>
          <p:cNvPr id="2" name="Groep 1">
            <a:extLst>
              <a:ext uri="{FF2B5EF4-FFF2-40B4-BE49-F238E27FC236}">
                <a16:creationId xmlns:a16="http://schemas.microsoft.com/office/drawing/2014/main" id="{AE1B6364-E81F-D9D1-912C-175F479F7464}"/>
              </a:ext>
            </a:extLst>
          </p:cNvPr>
          <p:cNvGrpSpPr/>
          <p:nvPr/>
        </p:nvGrpSpPr>
        <p:grpSpPr>
          <a:xfrm>
            <a:off x="2172139" y="3419562"/>
            <a:ext cx="2420771" cy="2257579"/>
            <a:chOff x="2172139" y="3419562"/>
            <a:chExt cx="2420771" cy="2257579"/>
          </a:xfrm>
        </p:grpSpPr>
        <p:sp>
          <p:nvSpPr>
            <p:cNvPr id="19" name="Ovaal 18">
              <a:extLst>
                <a:ext uri="{FF2B5EF4-FFF2-40B4-BE49-F238E27FC236}">
                  <a16:creationId xmlns:a16="http://schemas.microsoft.com/office/drawing/2014/main" id="{1D5EC5EB-335D-B50C-0A75-AD316880A1CC}"/>
                </a:ext>
              </a:extLst>
            </p:cNvPr>
            <p:cNvSpPr/>
            <p:nvPr/>
          </p:nvSpPr>
          <p:spPr>
            <a:xfrm>
              <a:off x="2172139" y="3419562"/>
              <a:ext cx="2420771" cy="2257579"/>
            </a:xfrm>
            <a:prstGeom prst="ellipse">
              <a:avLst/>
            </a:prstGeom>
            <a:solidFill>
              <a:srgbClr val="FF0000">
                <a:alpha val="28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F670160B-E056-46C5-B0ED-772D2E7CFA3F}"/>
                </a:ext>
              </a:extLst>
            </p:cNvPr>
            <p:cNvSpPr txBox="1"/>
            <p:nvPr/>
          </p:nvSpPr>
          <p:spPr>
            <a:xfrm>
              <a:off x="2546490" y="4331962"/>
              <a:ext cx="1037941" cy="338554"/>
            </a:xfrm>
            <a:prstGeom prst="rect">
              <a:avLst/>
            </a:prstGeom>
            <a:solidFill>
              <a:srgbClr val="FFB8B8"/>
            </a:solidFill>
            <a:ln>
              <a:noFill/>
            </a:ln>
          </p:spPr>
          <p:txBody>
            <a:bodyPr wrap="square" rtlCol="0">
              <a:spAutoFit/>
            </a:bodyPr>
            <a:lstStyle/>
            <a:p>
              <a:r>
                <a:rPr lang="nl-NL" sz="1600" dirty="0">
                  <a:solidFill>
                    <a:srgbClr val="FF0000"/>
                  </a:solidFill>
                </a:rPr>
                <a:t>RELEVANT</a:t>
              </a:r>
            </a:p>
          </p:txBody>
        </p:sp>
      </p:grpSp>
      <p:grpSp>
        <p:nvGrpSpPr>
          <p:cNvPr id="5" name="Groep 4">
            <a:extLst>
              <a:ext uri="{FF2B5EF4-FFF2-40B4-BE49-F238E27FC236}">
                <a16:creationId xmlns:a16="http://schemas.microsoft.com/office/drawing/2014/main" id="{D68BDE4F-CDFD-E865-3C75-5F5B7B28BA83}"/>
              </a:ext>
            </a:extLst>
          </p:cNvPr>
          <p:cNvGrpSpPr/>
          <p:nvPr/>
        </p:nvGrpSpPr>
        <p:grpSpPr>
          <a:xfrm>
            <a:off x="4233410" y="3419562"/>
            <a:ext cx="2420771" cy="2184386"/>
            <a:chOff x="4233410" y="3419562"/>
            <a:chExt cx="2420771" cy="2184386"/>
          </a:xfrm>
        </p:grpSpPr>
        <p:sp>
          <p:nvSpPr>
            <p:cNvPr id="18" name="Ovaal 17">
              <a:extLst>
                <a:ext uri="{FF2B5EF4-FFF2-40B4-BE49-F238E27FC236}">
                  <a16:creationId xmlns:a16="http://schemas.microsoft.com/office/drawing/2014/main" id="{AADBFDBE-D3F8-4332-4FDE-514B29D6DC3B}"/>
                </a:ext>
              </a:extLst>
            </p:cNvPr>
            <p:cNvSpPr/>
            <p:nvPr/>
          </p:nvSpPr>
          <p:spPr>
            <a:xfrm>
              <a:off x="4233410" y="3419562"/>
              <a:ext cx="2420771" cy="2184386"/>
            </a:xfrm>
            <a:prstGeom prst="ellipse">
              <a:avLst/>
            </a:prstGeom>
            <a:solidFill>
              <a:srgbClr val="0070C0">
                <a:alpha val="25000"/>
              </a:srgb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0CE7BFEA-EC41-43DD-BBDD-D30ED7CAD0F2}"/>
                </a:ext>
              </a:extLst>
            </p:cNvPr>
            <p:cNvSpPr txBox="1"/>
            <p:nvPr/>
          </p:nvSpPr>
          <p:spPr>
            <a:xfrm>
              <a:off x="5543158" y="4306715"/>
              <a:ext cx="966661" cy="338554"/>
            </a:xfrm>
            <a:prstGeom prst="rect">
              <a:avLst/>
            </a:prstGeom>
            <a:solidFill>
              <a:srgbClr val="BFDBEF"/>
            </a:solidFill>
          </p:spPr>
          <p:txBody>
            <a:bodyPr wrap="square" rtlCol="0">
              <a:spAutoFit/>
            </a:bodyPr>
            <a:lstStyle/>
            <a:p>
              <a:r>
                <a:rPr lang="nl-NL" sz="1600" dirty="0">
                  <a:solidFill>
                    <a:srgbClr val="0070C0"/>
                  </a:solidFill>
                </a:rPr>
                <a:t>FEASIBLE</a:t>
              </a:r>
              <a:endParaRPr lang="nl-NL" sz="1400" dirty="0">
                <a:solidFill>
                  <a:srgbClr val="0070C0"/>
                </a:solidFill>
              </a:endParaRPr>
            </a:p>
          </p:txBody>
        </p:sp>
      </p:grpSp>
      <p:grpSp>
        <p:nvGrpSpPr>
          <p:cNvPr id="16" name="Groep 15">
            <a:extLst>
              <a:ext uri="{FF2B5EF4-FFF2-40B4-BE49-F238E27FC236}">
                <a16:creationId xmlns:a16="http://schemas.microsoft.com/office/drawing/2014/main" id="{85CD5A0D-DA08-5F24-198A-797F1257C7A4}"/>
              </a:ext>
            </a:extLst>
          </p:cNvPr>
          <p:cNvGrpSpPr/>
          <p:nvPr/>
        </p:nvGrpSpPr>
        <p:grpSpPr>
          <a:xfrm>
            <a:off x="3249232" y="4306717"/>
            <a:ext cx="2420771" cy="2184386"/>
            <a:chOff x="3249232" y="4306717"/>
            <a:chExt cx="2420771" cy="2184386"/>
          </a:xfrm>
        </p:grpSpPr>
        <p:sp>
          <p:nvSpPr>
            <p:cNvPr id="17" name="Ovaal 16">
              <a:extLst>
                <a:ext uri="{FF2B5EF4-FFF2-40B4-BE49-F238E27FC236}">
                  <a16:creationId xmlns:a16="http://schemas.microsoft.com/office/drawing/2014/main" id="{3C954DEB-F54B-4C38-8FC9-CF9A726DDCF6}"/>
                </a:ext>
              </a:extLst>
            </p:cNvPr>
            <p:cNvSpPr/>
            <p:nvPr/>
          </p:nvSpPr>
          <p:spPr>
            <a:xfrm>
              <a:off x="3249232" y="4306717"/>
              <a:ext cx="2420771" cy="2184386"/>
            </a:xfrm>
            <a:prstGeom prst="ellipse">
              <a:avLst/>
            </a:prstGeom>
            <a:solidFill>
              <a:srgbClr val="00B050">
                <a:alpha val="2800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9034ED52-30C5-4F4B-A90A-E0F456C0F328}"/>
                </a:ext>
              </a:extLst>
            </p:cNvPr>
            <p:cNvSpPr txBox="1"/>
            <p:nvPr/>
          </p:nvSpPr>
          <p:spPr>
            <a:xfrm>
              <a:off x="3866494" y="5749109"/>
              <a:ext cx="1199292" cy="584775"/>
            </a:xfrm>
            <a:prstGeom prst="rect">
              <a:avLst/>
            </a:prstGeom>
            <a:solidFill>
              <a:srgbClr val="B8E9CE"/>
            </a:solidFill>
          </p:spPr>
          <p:txBody>
            <a:bodyPr wrap="square" rtlCol="0">
              <a:spAutoFit/>
            </a:bodyPr>
            <a:lstStyle/>
            <a:p>
              <a:pPr algn="ctr"/>
              <a:r>
                <a:rPr lang="nl-NL" sz="1600" dirty="0">
                  <a:solidFill>
                    <a:srgbClr val="00B050"/>
                  </a:solidFill>
                </a:rPr>
                <a:t>LEARNING </a:t>
              </a:r>
            </a:p>
            <a:p>
              <a:pPr algn="ctr"/>
              <a:r>
                <a:rPr lang="nl-NL" sz="1600" dirty="0">
                  <a:solidFill>
                    <a:srgbClr val="00B050"/>
                  </a:solidFill>
                </a:rPr>
                <a:t>POTENTIAL</a:t>
              </a:r>
              <a:endParaRPr lang="nl-NL" sz="1400" dirty="0">
                <a:solidFill>
                  <a:srgbClr val="00B050"/>
                </a:solidFill>
              </a:endParaRPr>
            </a:p>
          </p:txBody>
        </p:sp>
      </p:grpSp>
      <p:pic>
        <p:nvPicPr>
          <p:cNvPr id="14" name="Afbeelding 13">
            <a:extLst>
              <a:ext uri="{FF2B5EF4-FFF2-40B4-BE49-F238E27FC236}">
                <a16:creationId xmlns:a16="http://schemas.microsoft.com/office/drawing/2014/main" id="{7F95DF0E-2420-4C16-8709-839B22AB0826}"/>
              </a:ext>
            </a:extLst>
          </p:cNvPr>
          <p:cNvPicPr>
            <a:picLocks noChangeAspect="1"/>
          </p:cNvPicPr>
          <p:nvPr/>
        </p:nvPicPr>
        <p:blipFill>
          <a:blip r:embed="rId3"/>
          <a:stretch>
            <a:fillRect/>
          </a:stretch>
        </p:blipFill>
        <p:spPr>
          <a:xfrm>
            <a:off x="529179" y="341015"/>
            <a:ext cx="1417752" cy="1228718"/>
          </a:xfrm>
          <a:prstGeom prst="rect">
            <a:avLst/>
          </a:prstGeom>
        </p:spPr>
      </p:pic>
    </p:spTree>
    <p:extLst>
      <p:ext uri="{BB962C8B-B14F-4D97-AF65-F5344CB8AC3E}">
        <p14:creationId xmlns:p14="http://schemas.microsoft.com/office/powerpoint/2010/main" val="396552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4301692"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AD358C-2DF0-4E43-873E-BFEE264B42B9}"/>
              </a:ext>
            </a:extLst>
          </p:cNvPr>
          <p:cNvSpPr>
            <a:spLocks noGrp="1"/>
          </p:cNvSpPr>
          <p:nvPr>
            <p:ph type="title"/>
          </p:nvPr>
        </p:nvSpPr>
        <p:spPr>
          <a:xfrm>
            <a:off x="445770" y="640263"/>
            <a:ext cx="3929634" cy="1344975"/>
          </a:xfrm>
        </p:spPr>
        <p:txBody>
          <a:bodyPr>
            <a:normAutofit/>
          </a:bodyPr>
          <a:lstStyle/>
          <a:p>
            <a:r>
              <a:rPr lang="nl-NL" sz="3500"/>
              <a:t>Teacher’s challenges</a:t>
            </a:r>
          </a:p>
        </p:txBody>
      </p:sp>
      <p:pic>
        <p:nvPicPr>
          <p:cNvPr id="7" name="Afbeelding 6">
            <a:extLst>
              <a:ext uri="{FF2B5EF4-FFF2-40B4-BE49-F238E27FC236}">
                <a16:creationId xmlns:a16="http://schemas.microsoft.com/office/drawing/2014/main" id="{A3B29643-3934-45C6-B7E8-0DBE0BF2DC60}"/>
              </a:ext>
            </a:extLst>
          </p:cNvPr>
          <p:cNvPicPr>
            <a:picLocks noChangeAspect="1"/>
          </p:cNvPicPr>
          <p:nvPr/>
        </p:nvPicPr>
        <p:blipFill>
          <a:blip r:embed="rId2"/>
          <a:stretch>
            <a:fillRect/>
          </a:stretch>
        </p:blipFill>
        <p:spPr>
          <a:xfrm>
            <a:off x="4935474" y="1686967"/>
            <a:ext cx="3845052" cy="3328617"/>
          </a:xfrm>
          <a:prstGeom prst="rect">
            <a:avLst/>
          </a:prstGeom>
        </p:spPr>
      </p:pic>
      <p:graphicFrame>
        <p:nvGraphicFramePr>
          <p:cNvPr id="20" name="Tijdelijke aanduiding voor inhoud 2">
            <a:extLst>
              <a:ext uri="{FF2B5EF4-FFF2-40B4-BE49-F238E27FC236}">
                <a16:creationId xmlns:a16="http://schemas.microsoft.com/office/drawing/2014/main" id="{3BB16E40-06C2-E486-13F4-99D932FCEA2D}"/>
              </a:ext>
            </a:extLst>
          </p:cNvPr>
          <p:cNvGraphicFramePr>
            <a:graphicFrameLocks noGrp="1"/>
          </p:cNvGraphicFramePr>
          <p:nvPr>
            <p:ph idx="1"/>
            <p:extLst>
              <p:ext uri="{D42A27DB-BD31-4B8C-83A1-F6EECF244321}">
                <p14:modId xmlns:p14="http://schemas.microsoft.com/office/powerpoint/2010/main" val="3828823226"/>
              </p:ext>
            </p:extLst>
          </p:nvPr>
        </p:nvGraphicFramePr>
        <p:xfrm>
          <a:off x="445207" y="2121763"/>
          <a:ext cx="3926618" cy="377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5197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473202" y="502920"/>
            <a:ext cx="2564892" cy="1463040"/>
          </a:xfrm>
        </p:spPr>
        <p:txBody>
          <a:bodyPr anchor="ctr">
            <a:normAutofit/>
          </a:bodyPr>
          <a:lstStyle/>
          <a:p>
            <a:pPr>
              <a:lnSpc>
                <a:spcPct val="90000"/>
              </a:lnSpc>
            </a:pPr>
            <a:r>
              <a:rPr lang="nl-NL" sz="3600" dirty="0" err="1"/>
              <a:t>Designing</a:t>
            </a:r>
            <a:r>
              <a:rPr lang="nl-NL" sz="3600" dirty="0"/>
              <a:t> a solution?</a:t>
            </a:r>
          </a:p>
        </p:txBody>
      </p:sp>
      <p:sp>
        <p:nvSpPr>
          <p:cNvPr id="9"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3490721" y="502920"/>
            <a:ext cx="5170932" cy="1463040"/>
          </a:xfrm>
        </p:spPr>
        <p:txBody>
          <a:bodyPr anchor="ctr">
            <a:normAutofit/>
          </a:bodyPr>
          <a:lstStyle/>
          <a:p>
            <a:pPr marL="0" indent="0">
              <a:buNone/>
            </a:pPr>
            <a:r>
              <a:rPr lang="nl-NL" sz="1900" dirty="0"/>
              <a:t>Design-</a:t>
            </a:r>
            <a:r>
              <a:rPr lang="nl-NL" sz="1900" dirty="0" err="1"/>
              <a:t>based</a:t>
            </a:r>
            <a:r>
              <a:rPr lang="nl-NL" sz="1900" dirty="0"/>
              <a:t> research</a:t>
            </a:r>
          </a:p>
          <a:p>
            <a:pPr lvl="1"/>
            <a:r>
              <a:rPr lang="nl-NL" sz="1900" dirty="0"/>
              <a:t>2 </a:t>
            </a:r>
            <a:r>
              <a:rPr lang="nl-NL" sz="1900" dirty="0" err="1"/>
              <a:t>year</a:t>
            </a:r>
            <a:r>
              <a:rPr lang="nl-NL" sz="1900" dirty="0"/>
              <a:t> = 4 cycli</a:t>
            </a:r>
          </a:p>
          <a:p>
            <a:pPr lvl="1"/>
            <a:r>
              <a:rPr lang="nl-NL" sz="1900" dirty="0"/>
              <a:t>4 design teams</a:t>
            </a:r>
          </a:p>
          <a:p>
            <a:pPr lvl="1"/>
            <a:r>
              <a:rPr lang="nl-NL" sz="1900" dirty="0"/>
              <a:t>30 </a:t>
            </a:r>
            <a:r>
              <a:rPr lang="nl-NL" sz="1900" dirty="0" err="1"/>
              <a:t>participating</a:t>
            </a:r>
            <a:r>
              <a:rPr lang="nl-NL" sz="1900" dirty="0"/>
              <a:t> </a:t>
            </a:r>
            <a:r>
              <a:rPr lang="nl-NL" sz="1900" dirty="0" err="1"/>
              <a:t>teachers</a:t>
            </a:r>
            <a:endParaRPr lang="nl-NL" sz="1900" dirty="0"/>
          </a:p>
          <a:p>
            <a:pPr marL="0" indent="0">
              <a:buNone/>
            </a:pPr>
            <a:endParaRPr lang="nl-NL" sz="1900" dirty="0"/>
          </a:p>
        </p:txBody>
      </p:sp>
      <p:pic>
        <p:nvPicPr>
          <p:cNvPr id="6" name="Afbeelding 5">
            <a:extLst>
              <a:ext uri="{FF2B5EF4-FFF2-40B4-BE49-F238E27FC236}">
                <a16:creationId xmlns:a16="http://schemas.microsoft.com/office/drawing/2014/main" id="{5428D8FD-EC58-4DF2-95D6-84585BA35CE5}"/>
              </a:ext>
            </a:extLst>
          </p:cNvPr>
          <p:cNvPicPr>
            <a:picLocks noChangeAspect="1"/>
          </p:cNvPicPr>
          <p:nvPr/>
        </p:nvPicPr>
        <p:blipFill>
          <a:blip r:embed="rId3"/>
          <a:stretch>
            <a:fillRect/>
          </a:stretch>
        </p:blipFill>
        <p:spPr>
          <a:xfrm>
            <a:off x="473202" y="2725041"/>
            <a:ext cx="8188452" cy="3091141"/>
          </a:xfrm>
          <a:prstGeom prst="rect">
            <a:avLst/>
          </a:prstGeom>
        </p:spPr>
      </p:pic>
    </p:spTree>
    <p:extLst>
      <p:ext uri="{BB962C8B-B14F-4D97-AF65-F5344CB8AC3E}">
        <p14:creationId xmlns:p14="http://schemas.microsoft.com/office/powerpoint/2010/main" val="1252667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0F698602-41F5-4888-A556-3A443238F1B4}"/>
              </a:ext>
            </a:extLst>
          </p:cNvPr>
          <p:cNvSpPr/>
          <p:nvPr/>
        </p:nvSpPr>
        <p:spPr>
          <a:xfrm>
            <a:off x="0" y="368384"/>
            <a:ext cx="9144000" cy="8887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2" name="Titel 1">
            <a:extLst>
              <a:ext uri="{FF2B5EF4-FFF2-40B4-BE49-F238E27FC236}">
                <a16:creationId xmlns:a16="http://schemas.microsoft.com/office/drawing/2014/main" id="{2F3E7D27-7C30-4007-85C1-6AE612292C36}"/>
              </a:ext>
            </a:extLst>
          </p:cNvPr>
          <p:cNvSpPr>
            <a:spLocks noGrp="1"/>
          </p:cNvSpPr>
          <p:nvPr>
            <p:ph type="title"/>
          </p:nvPr>
        </p:nvSpPr>
        <p:spPr/>
        <p:txBody>
          <a:bodyPr/>
          <a:lstStyle/>
          <a:p>
            <a:r>
              <a:rPr lang="nl-NL" dirty="0">
                <a:solidFill>
                  <a:schemeClr val="bg1"/>
                </a:solidFill>
              </a:rPr>
              <a:t>Design </a:t>
            </a:r>
            <a:r>
              <a:rPr lang="nl-NL" dirty="0" err="1">
                <a:solidFill>
                  <a:schemeClr val="bg1"/>
                </a:solidFill>
              </a:rPr>
              <a:t>objective</a:t>
            </a:r>
            <a:r>
              <a:rPr lang="nl-NL" dirty="0">
                <a:solidFill>
                  <a:schemeClr val="bg1"/>
                </a:solidFill>
              </a:rPr>
              <a:t> </a:t>
            </a:r>
          </a:p>
        </p:txBody>
      </p:sp>
      <p:sp>
        <p:nvSpPr>
          <p:cNvPr id="19" name="Tijdelijke aanduiding voor inhoud 18">
            <a:extLst>
              <a:ext uri="{FF2B5EF4-FFF2-40B4-BE49-F238E27FC236}">
                <a16:creationId xmlns:a16="http://schemas.microsoft.com/office/drawing/2014/main" id="{CB98B12D-6341-4AEF-9D41-644D00EDB36E}"/>
              </a:ext>
            </a:extLst>
          </p:cNvPr>
          <p:cNvSpPr>
            <a:spLocks noGrp="1"/>
          </p:cNvSpPr>
          <p:nvPr>
            <p:ph idx="1"/>
          </p:nvPr>
        </p:nvSpPr>
        <p:spPr/>
        <p:txBody>
          <a:bodyPr/>
          <a:lstStyle/>
          <a:p>
            <a:pPr marL="0" indent="0">
              <a:buNone/>
            </a:pPr>
            <a:r>
              <a:rPr lang="nl-NL" dirty="0"/>
              <a:t>How </a:t>
            </a:r>
            <a:r>
              <a:rPr lang="nl-NL" dirty="0" err="1"/>
              <a:t>can</a:t>
            </a:r>
            <a:r>
              <a:rPr lang="nl-NL" dirty="0"/>
              <a:t> </a:t>
            </a:r>
            <a:r>
              <a:rPr lang="nl-NL" dirty="0" err="1"/>
              <a:t>teachers</a:t>
            </a:r>
            <a:r>
              <a:rPr lang="nl-NL" dirty="0"/>
              <a:t> support </a:t>
            </a:r>
            <a:r>
              <a:rPr lang="nl-NL" dirty="0" err="1"/>
              <a:t>students</a:t>
            </a:r>
            <a:r>
              <a:rPr lang="nl-NL" dirty="0"/>
              <a:t> </a:t>
            </a:r>
            <a:r>
              <a:rPr lang="nl-NL" dirty="0" err="1"/>
              <a:t>to</a:t>
            </a:r>
            <a:r>
              <a:rPr lang="nl-NL" dirty="0"/>
              <a:t> </a:t>
            </a:r>
            <a:r>
              <a:rPr lang="nl-NL" dirty="0" err="1"/>
              <a:t>formulate</a:t>
            </a:r>
            <a:r>
              <a:rPr lang="nl-NL" dirty="0"/>
              <a:t> </a:t>
            </a:r>
            <a:r>
              <a:rPr lang="nl-NL" dirty="0" err="1"/>
              <a:t>their</a:t>
            </a:r>
            <a:r>
              <a:rPr lang="nl-NL" dirty="0"/>
              <a:t> </a:t>
            </a:r>
            <a:r>
              <a:rPr lang="nl-NL" dirty="0" err="1"/>
              <a:t>curiosity</a:t>
            </a:r>
            <a:r>
              <a:rPr lang="nl-NL" dirty="0"/>
              <a:t> (</a:t>
            </a:r>
            <a:r>
              <a:rPr lang="nl-NL" dirty="0" err="1"/>
              <a:t>meaningful</a:t>
            </a:r>
            <a:r>
              <a:rPr lang="nl-NL" dirty="0"/>
              <a:t>) in </a:t>
            </a:r>
            <a:r>
              <a:rPr lang="nl-NL" dirty="0">
                <a:solidFill>
                  <a:srgbClr val="0070C0"/>
                </a:solidFill>
              </a:rPr>
              <a:t>relevant</a:t>
            </a:r>
            <a:r>
              <a:rPr lang="nl-NL" dirty="0"/>
              <a:t>, </a:t>
            </a:r>
            <a:r>
              <a:rPr lang="nl-NL" dirty="0" err="1">
                <a:solidFill>
                  <a:srgbClr val="0070C0"/>
                </a:solidFill>
              </a:rPr>
              <a:t>feasible</a:t>
            </a:r>
            <a:r>
              <a:rPr lang="nl-NL" dirty="0"/>
              <a:t> </a:t>
            </a:r>
            <a:r>
              <a:rPr lang="nl-NL" dirty="0" err="1"/>
              <a:t>questions</a:t>
            </a:r>
            <a:r>
              <a:rPr lang="nl-NL" dirty="0"/>
              <a:t> </a:t>
            </a:r>
            <a:r>
              <a:rPr lang="nl-NL" dirty="0" err="1"/>
              <a:t>that</a:t>
            </a:r>
            <a:r>
              <a:rPr lang="nl-NL" dirty="0"/>
              <a:t> have </a:t>
            </a:r>
            <a:r>
              <a:rPr lang="nl-NL" dirty="0" err="1"/>
              <a:t>sufficient</a:t>
            </a:r>
            <a:r>
              <a:rPr lang="nl-NL" dirty="0"/>
              <a:t> </a:t>
            </a:r>
            <a:r>
              <a:rPr lang="nl-NL" dirty="0" err="1">
                <a:solidFill>
                  <a:srgbClr val="0070C0"/>
                </a:solidFill>
              </a:rPr>
              <a:t>learning</a:t>
            </a:r>
            <a:r>
              <a:rPr lang="nl-NL" dirty="0">
                <a:solidFill>
                  <a:srgbClr val="0070C0"/>
                </a:solidFill>
              </a:rPr>
              <a:t> </a:t>
            </a:r>
            <a:r>
              <a:rPr lang="nl-NL" dirty="0" err="1">
                <a:solidFill>
                  <a:srgbClr val="0070C0"/>
                </a:solidFill>
              </a:rPr>
              <a:t>potential</a:t>
            </a:r>
            <a:r>
              <a:rPr lang="nl-NL" dirty="0"/>
              <a:t> </a:t>
            </a:r>
            <a:r>
              <a:rPr lang="nl-NL" dirty="0" err="1"/>
              <a:t>for</a:t>
            </a:r>
            <a:r>
              <a:rPr lang="nl-NL" dirty="0"/>
              <a:t> </a:t>
            </a:r>
            <a:r>
              <a:rPr lang="nl-NL" dirty="0" err="1"/>
              <a:t>themselves</a:t>
            </a:r>
            <a:r>
              <a:rPr lang="nl-NL" dirty="0"/>
              <a:t> </a:t>
            </a:r>
            <a:r>
              <a:rPr lang="nl-NL" dirty="0" err="1"/>
              <a:t>and</a:t>
            </a:r>
            <a:r>
              <a:rPr lang="nl-NL" dirty="0"/>
              <a:t> </a:t>
            </a:r>
            <a:r>
              <a:rPr lang="nl-NL" dirty="0" err="1"/>
              <a:t>the</a:t>
            </a:r>
            <a:r>
              <a:rPr lang="nl-NL" dirty="0"/>
              <a:t> classroom community?</a:t>
            </a:r>
          </a:p>
          <a:p>
            <a:pPr marL="0" indent="0">
              <a:buNone/>
            </a:pPr>
            <a:endParaRPr lang="nl-NL" dirty="0"/>
          </a:p>
          <a:p>
            <a:pPr lvl="1"/>
            <a:endParaRPr lang="nl-NL" dirty="0"/>
          </a:p>
        </p:txBody>
      </p:sp>
      <p:pic>
        <p:nvPicPr>
          <p:cNvPr id="5" name="Afbeelding 4">
            <a:extLst>
              <a:ext uri="{FF2B5EF4-FFF2-40B4-BE49-F238E27FC236}">
                <a16:creationId xmlns:a16="http://schemas.microsoft.com/office/drawing/2014/main" id="{3D939A2B-92E7-4E14-9E0D-8588C6556276}"/>
              </a:ext>
            </a:extLst>
          </p:cNvPr>
          <p:cNvPicPr>
            <a:picLocks noChangeAspect="1"/>
          </p:cNvPicPr>
          <p:nvPr/>
        </p:nvPicPr>
        <p:blipFill>
          <a:blip r:embed="rId2"/>
          <a:stretch>
            <a:fillRect/>
          </a:stretch>
        </p:blipFill>
        <p:spPr>
          <a:xfrm>
            <a:off x="2771801" y="4651491"/>
            <a:ext cx="1963083" cy="1847248"/>
          </a:xfrm>
          <a:prstGeom prst="rect">
            <a:avLst/>
          </a:prstGeom>
        </p:spPr>
      </p:pic>
      <p:pic>
        <p:nvPicPr>
          <p:cNvPr id="6" name="Afbeelding 5">
            <a:extLst>
              <a:ext uri="{FF2B5EF4-FFF2-40B4-BE49-F238E27FC236}">
                <a16:creationId xmlns:a16="http://schemas.microsoft.com/office/drawing/2014/main" id="{641A87E7-C8C2-411A-8D59-2BF14D1D0952}"/>
              </a:ext>
            </a:extLst>
          </p:cNvPr>
          <p:cNvPicPr>
            <a:picLocks noChangeAspect="1"/>
          </p:cNvPicPr>
          <p:nvPr/>
        </p:nvPicPr>
        <p:blipFill>
          <a:blip r:embed="rId3"/>
          <a:stretch>
            <a:fillRect/>
          </a:stretch>
        </p:blipFill>
        <p:spPr>
          <a:xfrm>
            <a:off x="323531" y="4721983"/>
            <a:ext cx="1950889" cy="1743607"/>
          </a:xfrm>
          <a:prstGeom prst="rect">
            <a:avLst/>
          </a:prstGeom>
        </p:spPr>
      </p:pic>
      <p:pic>
        <p:nvPicPr>
          <p:cNvPr id="7" name="Afbeelding 6">
            <a:extLst>
              <a:ext uri="{FF2B5EF4-FFF2-40B4-BE49-F238E27FC236}">
                <a16:creationId xmlns:a16="http://schemas.microsoft.com/office/drawing/2014/main" id="{752A3023-3C05-49CC-AA76-EE04DACD5106}"/>
              </a:ext>
            </a:extLst>
          </p:cNvPr>
          <p:cNvPicPr>
            <a:picLocks noChangeAspect="1"/>
          </p:cNvPicPr>
          <p:nvPr/>
        </p:nvPicPr>
        <p:blipFill rotWithShape="1">
          <a:blip r:embed="rId4"/>
          <a:srcRect l="16315" r="8255"/>
          <a:stretch/>
        </p:blipFill>
        <p:spPr>
          <a:xfrm>
            <a:off x="6933635" y="4651493"/>
            <a:ext cx="1954255" cy="1762125"/>
          </a:xfrm>
          <a:prstGeom prst="rect">
            <a:avLst/>
          </a:prstGeom>
        </p:spPr>
      </p:pic>
      <p:pic>
        <p:nvPicPr>
          <p:cNvPr id="8" name="Afbeelding 7">
            <a:extLst>
              <a:ext uri="{FF2B5EF4-FFF2-40B4-BE49-F238E27FC236}">
                <a16:creationId xmlns:a16="http://schemas.microsoft.com/office/drawing/2014/main" id="{E7C6D8B2-97BA-42FD-9E98-85F7E1FC4D39}"/>
              </a:ext>
            </a:extLst>
          </p:cNvPr>
          <p:cNvPicPr>
            <a:picLocks noChangeAspect="1"/>
          </p:cNvPicPr>
          <p:nvPr/>
        </p:nvPicPr>
        <p:blipFill rotWithShape="1">
          <a:blip r:embed="rId5"/>
          <a:srcRect l="18474" t="-3411" r="15907" b="3411"/>
          <a:stretch/>
        </p:blipFill>
        <p:spPr>
          <a:xfrm>
            <a:off x="4868558" y="4651493"/>
            <a:ext cx="1930249" cy="1762125"/>
          </a:xfrm>
          <a:prstGeom prst="rect">
            <a:avLst/>
          </a:prstGeom>
          <a:ln w="50800">
            <a:solidFill>
              <a:srgbClr val="FF0000"/>
            </a:solidFill>
          </a:ln>
        </p:spPr>
      </p:pic>
      <p:pic>
        <p:nvPicPr>
          <p:cNvPr id="3" name="Afbeelding 2">
            <a:extLst>
              <a:ext uri="{FF2B5EF4-FFF2-40B4-BE49-F238E27FC236}">
                <a16:creationId xmlns:a16="http://schemas.microsoft.com/office/drawing/2014/main" id="{BA0E1B60-BB26-4176-9F4A-72ABEF37EB4A}"/>
              </a:ext>
            </a:extLst>
          </p:cNvPr>
          <p:cNvPicPr>
            <a:picLocks noChangeAspect="1"/>
          </p:cNvPicPr>
          <p:nvPr/>
        </p:nvPicPr>
        <p:blipFill>
          <a:blip r:embed="rId6"/>
          <a:stretch>
            <a:fillRect/>
          </a:stretch>
        </p:blipFill>
        <p:spPr>
          <a:xfrm>
            <a:off x="323531" y="499010"/>
            <a:ext cx="1706226" cy="647734"/>
          </a:xfrm>
          <a:prstGeom prst="rect">
            <a:avLst/>
          </a:prstGeom>
        </p:spPr>
      </p:pic>
    </p:spTree>
    <p:extLst>
      <p:ext uri="{BB962C8B-B14F-4D97-AF65-F5344CB8AC3E}">
        <p14:creationId xmlns:p14="http://schemas.microsoft.com/office/powerpoint/2010/main" val="1210836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500"/>
            <a:ext cx="9143999"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6" y="-1500"/>
            <a:ext cx="6089949"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54" y="-3000"/>
            <a:ext cx="9150948"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8902" y="0"/>
            <a:ext cx="8788573"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4EE0EAEA-C1A6-48A6-BB16-8898C9B105BA}"/>
              </a:ext>
            </a:extLst>
          </p:cNvPr>
          <p:cNvSpPr>
            <a:spLocks noGrp="1"/>
          </p:cNvSpPr>
          <p:nvPr>
            <p:ph type="title"/>
          </p:nvPr>
        </p:nvSpPr>
        <p:spPr>
          <a:xfrm>
            <a:off x="2236817" y="147231"/>
            <a:ext cx="6548281" cy="1165996"/>
          </a:xfrm>
        </p:spPr>
        <p:txBody>
          <a:bodyPr vert="horz" lIns="91440" tIns="45720" rIns="91440" bIns="45720" rtlCol="0" anchor="b">
            <a:normAutofit/>
          </a:bodyPr>
          <a:lstStyle/>
          <a:p>
            <a:pPr>
              <a:lnSpc>
                <a:spcPct val="90000"/>
              </a:lnSpc>
            </a:pPr>
            <a:r>
              <a:rPr lang="fr-FR" sz="3900" dirty="0">
                <a:solidFill>
                  <a:srgbClr val="FFFFFF"/>
                </a:solidFill>
              </a:rPr>
              <a:t>Theory: motivation or training?</a:t>
            </a:r>
            <a:endParaRPr lang="en-US" sz="3900" dirty="0">
              <a:solidFill>
                <a:srgbClr val="FFFFFF"/>
              </a:solidFill>
            </a:endParaRPr>
          </a:p>
        </p:txBody>
      </p:sp>
      <p:sp>
        <p:nvSpPr>
          <p:cNvPr id="23" name="Rectangle 22">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2888341"/>
            <a:ext cx="9152864"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Afbeelding 7">
            <a:extLst>
              <a:ext uri="{FF2B5EF4-FFF2-40B4-BE49-F238E27FC236}">
                <a16:creationId xmlns:a16="http://schemas.microsoft.com/office/drawing/2014/main" id="{2B656476-A6C5-425D-9E89-B1566F9EDFAF}"/>
              </a:ext>
            </a:extLst>
          </p:cNvPr>
          <p:cNvPicPr>
            <a:picLocks noChangeAspect="1"/>
          </p:cNvPicPr>
          <p:nvPr/>
        </p:nvPicPr>
        <p:blipFill>
          <a:blip r:embed="rId4"/>
          <a:stretch>
            <a:fillRect/>
          </a:stretch>
        </p:blipFill>
        <p:spPr>
          <a:xfrm>
            <a:off x="1075817" y="2244261"/>
            <a:ext cx="2745033" cy="3235692"/>
          </a:xfrm>
          <a:prstGeom prst="rect">
            <a:avLst/>
          </a:prstGeom>
        </p:spPr>
      </p:pic>
      <p:pic>
        <p:nvPicPr>
          <p:cNvPr id="7" name="Afbeelding 6">
            <a:extLst>
              <a:ext uri="{FF2B5EF4-FFF2-40B4-BE49-F238E27FC236}">
                <a16:creationId xmlns:a16="http://schemas.microsoft.com/office/drawing/2014/main" id="{C3C41454-FD28-4B2B-8B87-8E1CE74507BC}"/>
              </a:ext>
            </a:extLst>
          </p:cNvPr>
          <p:cNvPicPr>
            <a:picLocks noChangeAspect="1"/>
          </p:cNvPicPr>
          <p:nvPr/>
        </p:nvPicPr>
        <p:blipFill>
          <a:blip r:embed="rId5"/>
          <a:stretch>
            <a:fillRect/>
          </a:stretch>
        </p:blipFill>
        <p:spPr>
          <a:xfrm>
            <a:off x="4179751" y="2226930"/>
            <a:ext cx="3736446" cy="3253023"/>
          </a:xfrm>
          <a:prstGeom prst="rect">
            <a:avLst/>
          </a:prstGeom>
        </p:spPr>
      </p:pic>
      <p:sp>
        <p:nvSpPr>
          <p:cNvPr id="9" name="Rechthoek 8">
            <a:extLst>
              <a:ext uri="{FF2B5EF4-FFF2-40B4-BE49-F238E27FC236}">
                <a16:creationId xmlns:a16="http://schemas.microsoft.com/office/drawing/2014/main" id="{ECA446F5-9374-44D9-826A-1680DD38AF73}"/>
              </a:ext>
            </a:extLst>
          </p:cNvPr>
          <p:cNvSpPr/>
          <p:nvPr/>
        </p:nvSpPr>
        <p:spPr>
          <a:xfrm>
            <a:off x="4587815" y="5629037"/>
            <a:ext cx="4572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Training teaches students type questions, but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no automatic connection with curiosity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Is this the right question at the right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Does not guarantee transfer</a:t>
            </a:r>
            <a:endParaRPr kumimoji="0" lang="nl-NL"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hthoek 9">
            <a:extLst>
              <a:ext uri="{FF2B5EF4-FFF2-40B4-BE49-F238E27FC236}">
                <a16:creationId xmlns:a16="http://schemas.microsoft.com/office/drawing/2014/main" id="{51F95F49-1120-4B35-8BC3-D673AA003F2A}"/>
              </a:ext>
            </a:extLst>
          </p:cNvPr>
          <p:cNvSpPr/>
          <p:nvPr/>
        </p:nvSpPr>
        <p:spPr>
          <a:xfrm>
            <a:off x="783062" y="5629037"/>
            <a:ext cx="329398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Motivation takes student's interest as a source of power, but .... quality of questions varies greatly &amp; little support for questioning literacy</a:t>
            </a:r>
            <a:endParaRPr kumimoji="0" lang="nl-NL"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Afbeelding 3">
            <a:extLst>
              <a:ext uri="{FF2B5EF4-FFF2-40B4-BE49-F238E27FC236}">
                <a16:creationId xmlns:a16="http://schemas.microsoft.com/office/drawing/2014/main" id="{DEED569A-5226-48F6-9419-9B120261645F}"/>
              </a:ext>
            </a:extLst>
          </p:cNvPr>
          <p:cNvPicPr>
            <a:picLocks noChangeAspect="1"/>
          </p:cNvPicPr>
          <p:nvPr/>
        </p:nvPicPr>
        <p:blipFill>
          <a:blip r:embed="rId6"/>
          <a:stretch>
            <a:fillRect/>
          </a:stretch>
        </p:blipFill>
        <p:spPr>
          <a:xfrm>
            <a:off x="529180" y="400574"/>
            <a:ext cx="1417068" cy="1228125"/>
          </a:xfrm>
          <a:prstGeom prst="rect">
            <a:avLst/>
          </a:prstGeom>
        </p:spPr>
      </p:pic>
    </p:spTree>
    <p:custDataLst>
      <p:tags r:id="rId1"/>
    </p:custDataLst>
    <p:extLst>
      <p:ext uri="{BB962C8B-B14F-4D97-AF65-F5344CB8AC3E}">
        <p14:creationId xmlns:p14="http://schemas.microsoft.com/office/powerpoint/2010/main" val="1982565006"/>
      </p:ext>
    </p:extLst>
  </p:cSld>
  <p:clrMapOvr>
    <a:masterClrMapping/>
  </p:clrMapOvr>
  <mc:AlternateContent xmlns:mc="http://schemas.openxmlformats.org/markup-compatibility/2006" xmlns:p14="http://schemas.microsoft.com/office/powerpoint/2010/main">
    <mc:Choice Requires="p14">
      <p:transition spd="slow" p14:dur="2000" advTm="36421"/>
    </mc:Choice>
    <mc:Fallback xmlns="">
      <p:transition spd="slow" advTm="364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500"/>
            <a:ext cx="9143999"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6" y="-1500"/>
            <a:ext cx="6089949"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54" y="-3000"/>
            <a:ext cx="9150948"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8902" y="0"/>
            <a:ext cx="8788573"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4EE0EAEA-C1A6-48A6-BB16-8898C9B105BA}"/>
              </a:ext>
            </a:extLst>
          </p:cNvPr>
          <p:cNvSpPr>
            <a:spLocks noGrp="1"/>
          </p:cNvSpPr>
          <p:nvPr>
            <p:ph type="title"/>
          </p:nvPr>
        </p:nvSpPr>
        <p:spPr>
          <a:xfrm>
            <a:off x="1028429" y="124976"/>
            <a:ext cx="7449518" cy="1165996"/>
          </a:xfrm>
        </p:spPr>
        <p:txBody>
          <a:bodyPr vert="horz" lIns="91440" tIns="45720" rIns="91440" bIns="45720" rtlCol="0" anchor="b">
            <a:normAutofit/>
          </a:bodyPr>
          <a:lstStyle/>
          <a:p>
            <a:pPr>
              <a:lnSpc>
                <a:spcPct val="90000"/>
              </a:lnSpc>
            </a:pPr>
            <a:r>
              <a:rPr lang="nl-NL" sz="3900" dirty="0" err="1">
                <a:solidFill>
                  <a:srgbClr val="FFFFFF"/>
                </a:solidFill>
              </a:rPr>
              <a:t>Seeking</a:t>
            </a:r>
            <a:r>
              <a:rPr lang="en-US" sz="3900" dirty="0">
                <a:solidFill>
                  <a:srgbClr val="FFFFFF"/>
                </a:solidFill>
              </a:rPr>
              <a:t> the best of both worlds?</a:t>
            </a:r>
          </a:p>
        </p:txBody>
      </p:sp>
      <p:sp>
        <p:nvSpPr>
          <p:cNvPr id="23" name="Rectangle 22">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2888341"/>
            <a:ext cx="9152864"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Afbeelding 2">
            <a:extLst>
              <a:ext uri="{FF2B5EF4-FFF2-40B4-BE49-F238E27FC236}">
                <a16:creationId xmlns:a16="http://schemas.microsoft.com/office/drawing/2014/main" id="{413CA7F7-9B72-4750-A67B-3369D369BBA9}"/>
              </a:ext>
            </a:extLst>
          </p:cNvPr>
          <p:cNvPicPr>
            <a:picLocks noChangeAspect="1"/>
          </p:cNvPicPr>
          <p:nvPr/>
        </p:nvPicPr>
        <p:blipFill>
          <a:blip r:embed="rId3"/>
          <a:stretch>
            <a:fillRect/>
          </a:stretch>
        </p:blipFill>
        <p:spPr>
          <a:xfrm>
            <a:off x="2195736" y="1988839"/>
            <a:ext cx="4968552" cy="4347483"/>
          </a:xfrm>
          <a:prstGeom prst="rect">
            <a:avLst/>
          </a:prstGeom>
        </p:spPr>
      </p:pic>
    </p:spTree>
    <p:extLst>
      <p:ext uri="{BB962C8B-B14F-4D97-AF65-F5344CB8AC3E}">
        <p14:creationId xmlns:p14="http://schemas.microsoft.com/office/powerpoint/2010/main" val="1904998259"/>
      </p:ext>
    </p:extLst>
  </p:cSld>
  <p:clrMapOvr>
    <a:masterClrMapping/>
  </p:clrMapOvr>
  <mc:AlternateContent xmlns:mc="http://schemas.openxmlformats.org/markup-compatibility/2006" xmlns:p14="http://schemas.microsoft.com/office/powerpoint/2010/main">
    <mc:Choice Requires="p14">
      <p:transition spd="slow" p14:dur="2000" advTm="6050"/>
    </mc:Choice>
    <mc:Fallback xmlns="">
      <p:transition spd="slow" advTm="605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79E5FB-0005-4514-8065-FC7A6FEFCBDB}"/>
              </a:ext>
            </a:extLst>
          </p:cNvPr>
          <p:cNvSpPr>
            <a:spLocks noGrp="1"/>
          </p:cNvSpPr>
          <p:nvPr>
            <p:ph type="title"/>
          </p:nvPr>
        </p:nvSpPr>
        <p:spPr>
          <a:xfrm>
            <a:off x="840699" y="687480"/>
            <a:ext cx="5605629" cy="994172"/>
          </a:xfrm>
        </p:spPr>
        <p:txBody>
          <a:bodyPr>
            <a:normAutofit/>
          </a:bodyPr>
          <a:lstStyle/>
          <a:p>
            <a:r>
              <a:rPr lang="nl-NL" sz="3850"/>
              <a:t>Required conceptual tool? </a:t>
            </a:r>
          </a:p>
        </p:txBody>
      </p:sp>
      <p:sp>
        <p:nvSpPr>
          <p:cNvPr id="3" name="Tijdelijke aanduiding voor inhoud 2">
            <a:extLst>
              <a:ext uri="{FF2B5EF4-FFF2-40B4-BE49-F238E27FC236}">
                <a16:creationId xmlns:a16="http://schemas.microsoft.com/office/drawing/2014/main" id="{5A3AA9C0-2CEA-4A00-B653-0F7B998A1C21}"/>
              </a:ext>
            </a:extLst>
          </p:cNvPr>
          <p:cNvSpPr>
            <a:spLocks noGrp="1"/>
          </p:cNvSpPr>
          <p:nvPr>
            <p:ph idx="1"/>
          </p:nvPr>
        </p:nvSpPr>
        <p:spPr>
          <a:xfrm>
            <a:off x="894697" y="1534886"/>
            <a:ext cx="5033221" cy="3788227"/>
          </a:xfrm>
        </p:spPr>
        <p:txBody>
          <a:bodyPr anchor="ctr">
            <a:normAutofit/>
          </a:bodyPr>
          <a:lstStyle/>
          <a:p>
            <a:pPr marL="0" indent="0">
              <a:buNone/>
            </a:pPr>
            <a:r>
              <a:rPr lang="en-US" sz="2100" b="1" dirty="0"/>
              <a:t>Thinking model that allows:</a:t>
            </a:r>
          </a:p>
          <a:p>
            <a:pPr marL="0" indent="0">
              <a:buNone/>
            </a:pPr>
            <a:r>
              <a:rPr lang="en-US" sz="2100" dirty="0"/>
              <a:t>1) to decontextualize the problem</a:t>
            </a:r>
          </a:p>
          <a:p>
            <a:pPr marL="0" indent="0">
              <a:buNone/>
            </a:pPr>
            <a:r>
              <a:rPr lang="en-US" sz="2100" dirty="0"/>
              <a:t>2) to develop solutions for various contexts</a:t>
            </a:r>
          </a:p>
          <a:p>
            <a:pPr marL="0" indent="0">
              <a:buNone/>
            </a:pPr>
            <a:r>
              <a:rPr lang="en-US" sz="1400" dirty="0"/>
              <a:t>(Bereiter, 2005)</a:t>
            </a:r>
            <a:endParaRPr lang="nl-NL" sz="1400" dirty="0"/>
          </a:p>
        </p:txBody>
      </p:sp>
      <p:sp>
        <p:nvSpPr>
          <p:cNvPr id="49" name="Rectangle 3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4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1" name="Graphic 36" descr="Person with Idea">
            <a:extLst>
              <a:ext uri="{FF2B5EF4-FFF2-40B4-BE49-F238E27FC236}">
                <a16:creationId xmlns:a16="http://schemas.microsoft.com/office/drawing/2014/main" id="{8F36D914-8127-6F32-1693-DF17B9AFB4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4288106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54"/>
            <a:ext cx="9144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42060A1-C21D-4505-BE21-78BD417330BD}"/>
              </a:ext>
            </a:extLst>
          </p:cNvPr>
          <p:cNvSpPr>
            <a:spLocks noGrp="1"/>
          </p:cNvSpPr>
          <p:nvPr>
            <p:ph type="title"/>
          </p:nvPr>
        </p:nvSpPr>
        <p:spPr>
          <a:xfrm>
            <a:off x="3429000" y="601744"/>
            <a:ext cx="5086350" cy="1338696"/>
          </a:xfrm>
        </p:spPr>
        <p:txBody>
          <a:bodyPr>
            <a:normAutofit/>
          </a:bodyPr>
          <a:lstStyle/>
          <a:p>
            <a:r>
              <a:rPr lang="nl-NL" sz="3400" err="1"/>
              <a:t>hypothetical</a:t>
            </a:r>
            <a:r>
              <a:rPr lang="nl-NL" sz="3400"/>
              <a:t> question-</a:t>
            </a:r>
            <a:r>
              <a:rPr lang="nl-NL" sz="3400" err="1"/>
              <a:t>related</a:t>
            </a:r>
            <a:r>
              <a:rPr lang="nl-NL" sz="3400"/>
              <a:t> </a:t>
            </a:r>
            <a:r>
              <a:rPr lang="nl-NL" sz="3400" err="1"/>
              <a:t>learning</a:t>
            </a:r>
            <a:r>
              <a:rPr lang="nl-NL" sz="3400"/>
              <a:t> </a:t>
            </a:r>
            <a:r>
              <a:rPr lang="nl-NL" sz="3400" err="1"/>
              <a:t>trajectories</a:t>
            </a:r>
            <a:r>
              <a:rPr lang="nl-NL" sz="3400"/>
              <a:t> </a:t>
            </a:r>
          </a:p>
        </p:txBody>
      </p:sp>
      <p:pic>
        <p:nvPicPr>
          <p:cNvPr id="23" name="Picture 14" descr="Multi-coloured push pins connected by a black wire">
            <a:extLst>
              <a:ext uri="{FF2B5EF4-FFF2-40B4-BE49-F238E27FC236}">
                <a16:creationId xmlns:a16="http://schemas.microsoft.com/office/drawing/2014/main" id="{1AF9F358-F664-C74A-CD1D-964A89FBFE1D}"/>
              </a:ext>
            </a:extLst>
          </p:cNvPr>
          <p:cNvPicPr>
            <a:picLocks noChangeAspect="1"/>
          </p:cNvPicPr>
          <p:nvPr/>
        </p:nvPicPr>
        <p:blipFill rotWithShape="1">
          <a:blip r:embed="rId2"/>
          <a:srcRect l="15199" r="57391" b="-1"/>
          <a:stretch/>
        </p:blipFill>
        <p:spPr>
          <a:xfrm>
            <a:off x="20" y="10"/>
            <a:ext cx="281604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24" name="Tijdelijke aanduiding voor inhoud 2">
            <a:extLst>
              <a:ext uri="{FF2B5EF4-FFF2-40B4-BE49-F238E27FC236}">
                <a16:creationId xmlns:a16="http://schemas.microsoft.com/office/drawing/2014/main" id="{173B5D6A-8C0A-4ACD-8385-A2944FE76F5E}"/>
              </a:ext>
            </a:extLst>
          </p:cNvPr>
          <p:cNvSpPr>
            <a:spLocks noGrp="1"/>
          </p:cNvSpPr>
          <p:nvPr>
            <p:ph idx="1"/>
          </p:nvPr>
        </p:nvSpPr>
        <p:spPr>
          <a:xfrm>
            <a:off x="3429000" y="2629796"/>
            <a:ext cx="5086350" cy="3900730"/>
          </a:xfrm>
        </p:spPr>
        <p:txBody>
          <a:bodyPr anchor="t">
            <a:normAutofit/>
          </a:bodyPr>
          <a:lstStyle/>
          <a:p>
            <a:pPr marL="0" indent="0">
              <a:buNone/>
            </a:pPr>
            <a:r>
              <a:rPr lang="nl-NL" sz="2400" b="1" dirty="0" err="1"/>
              <a:t>Learn</a:t>
            </a:r>
            <a:r>
              <a:rPr lang="nl-NL" sz="2400" b="1" dirty="0"/>
              <a:t> </a:t>
            </a:r>
            <a:r>
              <a:rPr lang="nl-NL" sz="2400" b="1" dirty="0" err="1"/>
              <a:t>to</a:t>
            </a:r>
            <a:r>
              <a:rPr lang="nl-NL" sz="2400" b="1" dirty="0"/>
              <a:t> </a:t>
            </a:r>
            <a:r>
              <a:rPr lang="nl-NL" sz="2400" b="1" dirty="0" err="1"/>
              <a:t>anticipate</a:t>
            </a:r>
            <a:r>
              <a:rPr lang="nl-NL" sz="2400" b="1" dirty="0"/>
              <a:t> on:</a:t>
            </a:r>
          </a:p>
          <a:p>
            <a:r>
              <a:rPr lang="nl-NL" sz="2400" dirty="0" err="1"/>
              <a:t>Variation</a:t>
            </a:r>
            <a:r>
              <a:rPr lang="nl-NL" sz="2400" dirty="0"/>
              <a:t> in types of </a:t>
            </a:r>
            <a:r>
              <a:rPr lang="nl-NL" sz="2400" dirty="0" err="1"/>
              <a:t>questions</a:t>
            </a:r>
            <a:endParaRPr lang="nl-NL" sz="2400" dirty="0"/>
          </a:p>
          <a:p>
            <a:endParaRPr lang="nl-NL" sz="2400" dirty="0"/>
          </a:p>
          <a:p>
            <a:r>
              <a:rPr lang="nl-NL" sz="2400" dirty="0" err="1"/>
              <a:t>Variation</a:t>
            </a:r>
            <a:r>
              <a:rPr lang="nl-NL" sz="2400" dirty="0"/>
              <a:t> in research </a:t>
            </a:r>
            <a:r>
              <a:rPr lang="nl-NL" sz="2400" dirty="0" err="1"/>
              <a:t>activities</a:t>
            </a:r>
            <a:endParaRPr lang="nl-NL" sz="2400" dirty="0"/>
          </a:p>
          <a:p>
            <a:endParaRPr lang="nl-NL" sz="2400" dirty="0"/>
          </a:p>
          <a:p>
            <a:r>
              <a:rPr lang="nl-NL" sz="2400" dirty="0" err="1"/>
              <a:t>Variation</a:t>
            </a:r>
            <a:r>
              <a:rPr lang="nl-NL" sz="2400" dirty="0"/>
              <a:t> in </a:t>
            </a:r>
            <a:r>
              <a:rPr lang="nl-NL" sz="2400" dirty="0" err="1"/>
              <a:t>learning</a:t>
            </a:r>
            <a:r>
              <a:rPr lang="nl-NL" sz="2400" dirty="0"/>
              <a:t> </a:t>
            </a:r>
            <a:r>
              <a:rPr lang="nl-NL" sz="2400" dirty="0" err="1"/>
              <a:t>outcomes</a:t>
            </a:r>
            <a:endParaRPr lang="nl-NL" sz="2400" dirty="0"/>
          </a:p>
          <a:p>
            <a:pPr marL="0" indent="0">
              <a:buNone/>
            </a:pPr>
            <a:endParaRPr lang="nl-NL" sz="2400" dirty="0"/>
          </a:p>
        </p:txBody>
      </p:sp>
    </p:spTree>
    <p:extLst>
      <p:ext uri="{BB962C8B-B14F-4D97-AF65-F5344CB8AC3E}">
        <p14:creationId xmlns:p14="http://schemas.microsoft.com/office/powerpoint/2010/main" val="2781873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0C49D-DB60-4627-89A9-3A6A308B9CBE}"/>
              </a:ext>
            </a:extLst>
          </p:cNvPr>
          <p:cNvSpPr>
            <a:spLocks noGrp="1"/>
          </p:cNvSpPr>
          <p:nvPr>
            <p:ph type="title"/>
          </p:nvPr>
        </p:nvSpPr>
        <p:spPr>
          <a:xfrm>
            <a:off x="1272590" y="5176694"/>
            <a:ext cx="2198398" cy="468326"/>
          </a:xfrm>
        </p:spPr>
        <p:txBody>
          <a:bodyPr vert="horz" lIns="68580" tIns="34290" rIns="68580" bIns="34290" rtlCol="0" anchor="b">
            <a:normAutofit/>
          </a:bodyPr>
          <a:lstStyle/>
          <a:p>
            <a:pPr algn="l">
              <a:lnSpc>
                <a:spcPct val="90000"/>
              </a:lnSpc>
            </a:pPr>
            <a:r>
              <a:rPr lang="en-US" sz="2400" dirty="0"/>
              <a:t>Harry Stokhof</a:t>
            </a:r>
            <a:endParaRPr lang="en-US" sz="3525" dirty="0"/>
          </a:p>
        </p:txBody>
      </p:sp>
      <p:pic>
        <p:nvPicPr>
          <p:cNvPr id="4" name="Tijdelijke aanduiding voor inhoud 3">
            <a:extLst>
              <a:ext uri="{FF2B5EF4-FFF2-40B4-BE49-F238E27FC236}">
                <a16:creationId xmlns:a16="http://schemas.microsoft.com/office/drawing/2014/main" id="{E3133AFD-BBE2-4E0B-B4AF-3FE0964F2C48}"/>
              </a:ext>
            </a:extLst>
          </p:cNvPr>
          <p:cNvPicPr>
            <a:picLocks noGrp="1" noChangeAspect="1"/>
          </p:cNvPicPr>
          <p:nvPr>
            <p:ph idx="1"/>
          </p:nvPr>
        </p:nvPicPr>
        <p:blipFill rotWithShape="1">
          <a:blip r:embed="rId3"/>
          <a:srcRect l="34230" t="1" r="26154" b="32000"/>
          <a:stretch/>
        </p:blipFill>
        <p:spPr>
          <a:xfrm>
            <a:off x="1287624" y="1838129"/>
            <a:ext cx="2942767" cy="3181739"/>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kstvak 4">
            <a:extLst>
              <a:ext uri="{FF2B5EF4-FFF2-40B4-BE49-F238E27FC236}">
                <a16:creationId xmlns:a16="http://schemas.microsoft.com/office/drawing/2014/main" id="{F0D4B9B6-B3F9-43D9-801D-7EF09B5835A8}"/>
              </a:ext>
            </a:extLst>
          </p:cNvPr>
          <p:cNvSpPr txBox="1"/>
          <p:nvPr/>
        </p:nvSpPr>
        <p:spPr>
          <a:xfrm>
            <a:off x="755576" y="301067"/>
            <a:ext cx="5688632" cy="584775"/>
          </a:xfrm>
          <a:prstGeom prst="rect">
            <a:avLst/>
          </a:prstGeom>
          <a:noFill/>
        </p:spPr>
        <p:txBody>
          <a:bodyPr wrap="square" rtlCol="0">
            <a:spAutoFit/>
          </a:bodyPr>
          <a:lstStyle/>
          <a:p>
            <a:r>
              <a:rPr lang="nl-NL" sz="3200" dirty="0" err="1"/>
              <a:t>Introduction</a:t>
            </a:r>
            <a:endParaRPr lang="nl-NL" sz="3200" dirty="0"/>
          </a:p>
        </p:txBody>
      </p:sp>
      <p:pic>
        <p:nvPicPr>
          <p:cNvPr id="6" name="Afbeelding 5">
            <a:extLst>
              <a:ext uri="{FF2B5EF4-FFF2-40B4-BE49-F238E27FC236}">
                <a16:creationId xmlns:a16="http://schemas.microsoft.com/office/drawing/2014/main" id="{01A5D094-A3F8-4D6A-8CAA-0F990278E593}"/>
              </a:ext>
            </a:extLst>
          </p:cNvPr>
          <p:cNvPicPr>
            <a:picLocks noChangeAspect="1"/>
          </p:cNvPicPr>
          <p:nvPr/>
        </p:nvPicPr>
        <p:blipFill rotWithShape="1">
          <a:blip r:embed="rId4"/>
          <a:srcRect l="6153" t="19760" r="6153" b="19761"/>
          <a:stretch/>
        </p:blipFill>
        <p:spPr>
          <a:xfrm>
            <a:off x="6060121" y="385104"/>
            <a:ext cx="1704277" cy="1086716"/>
          </a:xfrm>
          <a:prstGeom prst="rect">
            <a:avLst/>
          </a:prstGeom>
        </p:spPr>
      </p:pic>
      <p:sp>
        <p:nvSpPr>
          <p:cNvPr id="8" name="Titel 1">
            <a:extLst>
              <a:ext uri="{FF2B5EF4-FFF2-40B4-BE49-F238E27FC236}">
                <a16:creationId xmlns:a16="http://schemas.microsoft.com/office/drawing/2014/main" id="{049E6B58-9202-4B67-AA71-7ED0BA4063DF}"/>
              </a:ext>
            </a:extLst>
          </p:cNvPr>
          <p:cNvSpPr txBox="1">
            <a:spLocks/>
          </p:cNvSpPr>
          <p:nvPr/>
        </p:nvSpPr>
        <p:spPr>
          <a:xfrm>
            <a:off x="5508104" y="2885642"/>
            <a:ext cx="2808312" cy="1086715"/>
          </a:xfrm>
          <a:prstGeom prst="rect">
            <a:avLst/>
          </a:prstGeom>
        </p:spPr>
        <p:txBody>
          <a:bodyPr vert="horz" lIns="68580" tIns="34290" rIns="68580" bIns="3429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endParaRPr lang="en-US" sz="2000" dirty="0">
              <a:latin typeface="Arial" panose="020B0604020202020204" pitchFamily="34" charset="0"/>
              <a:cs typeface="Arial" panose="020B0604020202020204" pitchFamily="34" charset="0"/>
            </a:endParaRPr>
          </a:p>
        </p:txBody>
      </p:sp>
      <p:pic>
        <p:nvPicPr>
          <p:cNvPr id="7" name="Afbeelding 6">
            <a:extLst>
              <a:ext uri="{FF2B5EF4-FFF2-40B4-BE49-F238E27FC236}">
                <a16:creationId xmlns:a16="http://schemas.microsoft.com/office/drawing/2014/main" id="{1A2FFE6C-B973-D432-FCEE-085C29247625}"/>
              </a:ext>
            </a:extLst>
          </p:cNvPr>
          <p:cNvPicPr>
            <a:picLocks noChangeAspect="1"/>
          </p:cNvPicPr>
          <p:nvPr/>
        </p:nvPicPr>
        <p:blipFill rotWithShape="1">
          <a:blip r:embed="rId5"/>
          <a:srcRect l="24997"/>
          <a:stretch/>
        </p:blipFill>
        <p:spPr>
          <a:xfrm>
            <a:off x="3921334" y="1836514"/>
            <a:ext cx="2427673" cy="3236770"/>
          </a:xfrm>
          <a:prstGeom prst="rect">
            <a:avLst/>
          </a:prstGeom>
        </p:spPr>
      </p:pic>
      <p:pic>
        <p:nvPicPr>
          <p:cNvPr id="11" name="Afbeelding 10">
            <a:extLst>
              <a:ext uri="{FF2B5EF4-FFF2-40B4-BE49-F238E27FC236}">
                <a16:creationId xmlns:a16="http://schemas.microsoft.com/office/drawing/2014/main" id="{C74A1A35-3FFF-C95E-845A-925689A1241B}"/>
              </a:ext>
            </a:extLst>
          </p:cNvPr>
          <p:cNvPicPr>
            <a:picLocks noChangeAspect="1"/>
          </p:cNvPicPr>
          <p:nvPr/>
        </p:nvPicPr>
        <p:blipFill rotWithShape="1">
          <a:blip r:embed="rId6"/>
          <a:srcRect l="12184" t="4935" r="26025" b="12089"/>
          <a:stretch/>
        </p:blipFill>
        <p:spPr>
          <a:xfrm>
            <a:off x="6349007" y="1838129"/>
            <a:ext cx="2369391" cy="3235155"/>
          </a:xfrm>
          <a:prstGeom prst="rect">
            <a:avLst/>
          </a:prstGeom>
        </p:spPr>
      </p:pic>
      <p:sp>
        <p:nvSpPr>
          <p:cNvPr id="12" name="Titel 1">
            <a:extLst>
              <a:ext uri="{FF2B5EF4-FFF2-40B4-BE49-F238E27FC236}">
                <a16:creationId xmlns:a16="http://schemas.microsoft.com/office/drawing/2014/main" id="{C5FCB375-4DC7-FB44-B015-F3F3C55BB7E5}"/>
              </a:ext>
            </a:extLst>
          </p:cNvPr>
          <p:cNvSpPr txBox="1">
            <a:spLocks/>
          </p:cNvSpPr>
          <p:nvPr/>
        </p:nvSpPr>
        <p:spPr>
          <a:xfrm>
            <a:off x="4035971" y="5176694"/>
            <a:ext cx="2198398" cy="468326"/>
          </a:xfrm>
          <a:prstGeom prst="rect">
            <a:avLst/>
          </a:prstGeom>
        </p:spPr>
        <p:txBody>
          <a:bodyPr vert="horz" lIns="68580" tIns="34290" rIns="68580" bIns="34290" rtlCol="0" anchor="b">
            <a:normAutofit fontScale="62500" lnSpcReduction="2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525" dirty="0"/>
              <a:t>Ilse Wintermans</a:t>
            </a:r>
          </a:p>
        </p:txBody>
      </p:sp>
      <p:sp>
        <p:nvSpPr>
          <p:cNvPr id="13" name="Titel 1">
            <a:extLst>
              <a:ext uri="{FF2B5EF4-FFF2-40B4-BE49-F238E27FC236}">
                <a16:creationId xmlns:a16="http://schemas.microsoft.com/office/drawing/2014/main" id="{E5990030-0EF3-2C33-F80C-B2D2AB9546E4}"/>
              </a:ext>
            </a:extLst>
          </p:cNvPr>
          <p:cNvSpPr txBox="1">
            <a:spLocks/>
          </p:cNvSpPr>
          <p:nvPr/>
        </p:nvSpPr>
        <p:spPr>
          <a:xfrm>
            <a:off x="6542271" y="5087538"/>
            <a:ext cx="2658277" cy="468326"/>
          </a:xfrm>
          <a:prstGeom prst="rect">
            <a:avLst/>
          </a:prstGeom>
        </p:spPr>
        <p:txBody>
          <a:bodyPr vert="horz" lIns="68580" tIns="34290" rIns="68580" bIns="34290" rtlCol="0" anchor="b">
            <a:normAutofit fontScale="55000" lnSpcReduction="2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525" dirty="0"/>
              <a:t>Jeroen van den Linden</a:t>
            </a:r>
          </a:p>
        </p:txBody>
      </p:sp>
    </p:spTree>
    <p:extLst>
      <p:ext uri="{BB962C8B-B14F-4D97-AF65-F5344CB8AC3E}">
        <p14:creationId xmlns:p14="http://schemas.microsoft.com/office/powerpoint/2010/main" val="3801114856"/>
      </p:ext>
    </p:extLst>
  </p:cSld>
  <p:clrMapOvr>
    <a:masterClrMapping/>
  </p:clrMapOvr>
  <mc:AlternateContent xmlns:mc="http://schemas.openxmlformats.org/markup-compatibility/2006" xmlns:p14="http://schemas.microsoft.com/office/powerpoint/2010/main">
    <mc:Choice Requires="p14">
      <p:transition spd="slow" p14:dur="2000" advTm="8773"/>
    </mc:Choice>
    <mc:Fallback xmlns="">
      <p:transition spd="slow" advTm="877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E50F10-D666-4EB5-A72A-30A57BC0EBD3}"/>
              </a:ext>
            </a:extLst>
          </p:cNvPr>
          <p:cNvPicPr>
            <a:picLocks noChangeAspect="1"/>
          </p:cNvPicPr>
          <p:nvPr/>
        </p:nvPicPr>
        <p:blipFill rotWithShape="1">
          <a:blip r:embed="rId2">
            <a:alphaModFix amt="35000"/>
          </a:blip>
          <a:srcRect l="20464" r="4537"/>
          <a:stretch/>
        </p:blipFill>
        <p:spPr>
          <a:xfrm>
            <a:off x="20" y="10"/>
            <a:ext cx="9143980" cy="6857990"/>
          </a:xfrm>
          <a:prstGeom prst="rect">
            <a:avLst/>
          </a:prstGeom>
        </p:spPr>
      </p:pic>
      <p:sp>
        <p:nvSpPr>
          <p:cNvPr id="2" name="Titel 1">
            <a:extLst>
              <a:ext uri="{FF2B5EF4-FFF2-40B4-BE49-F238E27FC236}">
                <a16:creationId xmlns:a16="http://schemas.microsoft.com/office/drawing/2014/main" id="{06134FFE-DC74-4D3C-B505-B93C37D71FDC}"/>
              </a:ext>
            </a:extLst>
          </p:cNvPr>
          <p:cNvSpPr>
            <a:spLocks noGrp="1"/>
          </p:cNvSpPr>
          <p:nvPr>
            <p:ph type="title"/>
          </p:nvPr>
        </p:nvSpPr>
        <p:spPr>
          <a:xfrm>
            <a:off x="628650" y="365125"/>
            <a:ext cx="7886700" cy="1325563"/>
          </a:xfrm>
        </p:spPr>
        <p:txBody>
          <a:bodyPr>
            <a:normAutofit/>
          </a:bodyPr>
          <a:lstStyle/>
          <a:p>
            <a:r>
              <a:rPr lang="nl-NL">
                <a:solidFill>
                  <a:srgbClr val="FFFFFF"/>
                </a:solidFill>
              </a:rPr>
              <a:t>Underlying principles</a:t>
            </a:r>
            <a:endParaRPr lang="nl-NL" dirty="0">
              <a:solidFill>
                <a:srgbClr val="FFFFFF"/>
              </a:solidFill>
            </a:endParaRPr>
          </a:p>
        </p:txBody>
      </p:sp>
      <p:graphicFrame>
        <p:nvGraphicFramePr>
          <p:cNvPr id="5" name="Tijdelijke aanduiding voor inhoud 2">
            <a:extLst>
              <a:ext uri="{FF2B5EF4-FFF2-40B4-BE49-F238E27FC236}">
                <a16:creationId xmlns:a16="http://schemas.microsoft.com/office/drawing/2014/main" id="{19C0C15C-1CE7-48E6-824C-A8EE8B3153C5}"/>
              </a:ext>
            </a:extLst>
          </p:cNvPr>
          <p:cNvGraphicFramePr>
            <a:graphicFrameLocks noGrp="1"/>
          </p:cNvGraphicFramePr>
          <p:nvPr>
            <p:ph idx="1"/>
            <p:extLst>
              <p:ext uri="{D42A27DB-BD31-4B8C-83A1-F6EECF244321}">
                <p14:modId xmlns:p14="http://schemas.microsoft.com/office/powerpoint/2010/main" val="4276802354"/>
              </p:ext>
            </p:extLst>
          </p:nvPr>
        </p:nvGraphicFramePr>
        <p:xfrm>
          <a:off x="628649" y="1825625"/>
          <a:ext cx="823479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526427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DEA217C-9EF9-4777-81C4-79D5B73798C5}"/>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defTabSz="914400">
              <a:lnSpc>
                <a:spcPct val="90000"/>
              </a:lnSpc>
            </a:pPr>
            <a:r>
              <a:rPr lang="en-US" sz="2200" kern="1200" dirty="0">
                <a:solidFill>
                  <a:schemeClr val="bg1"/>
                </a:solidFill>
                <a:latin typeface="+mj-lt"/>
                <a:ea typeface="+mj-ea"/>
                <a:cs typeface="+mj-cs"/>
              </a:rPr>
              <a:t>Hypothetical Question-related Learning </a:t>
            </a:r>
            <a:r>
              <a:rPr lang="en-US" sz="2200" dirty="0">
                <a:solidFill>
                  <a:schemeClr val="bg1"/>
                </a:solidFill>
              </a:rPr>
              <a:t>T</a:t>
            </a:r>
            <a:r>
              <a:rPr lang="en-US" sz="2200" kern="1200" dirty="0">
                <a:solidFill>
                  <a:schemeClr val="bg1"/>
                </a:solidFill>
                <a:latin typeface="+mj-lt"/>
                <a:ea typeface="+mj-ea"/>
                <a:cs typeface="+mj-cs"/>
              </a:rPr>
              <a:t>rajectories visualized</a:t>
            </a:r>
          </a:p>
        </p:txBody>
      </p:sp>
      <p:pic>
        <p:nvPicPr>
          <p:cNvPr id="3" name="Afbeelding 2">
            <a:extLst>
              <a:ext uri="{FF2B5EF4-FFF2-40B4-BE49-F238E27FC236}">
                <a16:creationId xmlns:a16="http://schemas.microsoft.com/office/drawing/2014/main" id="{B1CBEC14-9E35-440B-A6AD-DD763AB5EE94}"/>
              </a:ext>
            </a:extLst>
          </p:cNvPr>
          <p:cNvPicPr>
            <a:picLocks noChangeAspect="1"/>
          </p:cNvPicPr>
          <p:nvPr/>
        </p:nvPicPr>
        <p:blipFill>
          <a:blip r:embed="rId2"/>
          <a:stretch>
            <a:fillRect/>
          </a:stretch>
        </p:blipFill>
        <p:spPr>
          <a:xfrm>
            <a:off x="482600" y="1694720"/>
            <a:ext cx="8178799" cy="4355212"/>
          </a:xfrm>
          <a:prstGeom prst="rect">
            <a:avLst/>
          </a:prstGeom>
        </p:spPr>
      </p:pic>
      <p:sp>
        <p:nvSpPr>
          <p:cNvPr id="4" name="Tekstvak 3">
            <a:extLst>
              <a:ext uri="{FF2B5EF4-FFF2-40B4-BE49-F238E27FC236}">
                <a16:creationId xmlns:a16="http://schemas.microsoft.com/office/drawing/2014/main" id="{0FBCA7B2-2727-4612-88BB-DDFE14128B2A}"/>
              </a:ext>
            </a:extLst>
          </p:cNvPr>
          <p:cNvSpPr txBox="1"/>
          <p:nvPr/>
        </p:nvSpPr>
        <p:spPr>
          <a:xfrm>
            <a:off x="2910980" y="6125516"/>
            <a:ext cx="3045770" cy="461665"/>
          </a:xfrm>
          <a:prstGeom prst="rect">
            <a:avLst/>
          </a:prstGeom>
          <a:noFill/>
          <a:ln>
            <a:solidFill>
              <a:schemeClr val="tx1"/>
            </a:solidFill>
          </a:ln>
        </p:spPr>
        <p:txBody>
          <a:bodyPr wrap="none" rtlCol="0">
            <a:spAutoFit/>
          </a:bodyPr>
          <a:lstStyle/>
          <a:p>
            <a:r>
              <a:rPr lang="nl-NL" sz="2400" dirty="0"/>
              <a:t>The Question Compass</a:t>
            </a:r>
          </a:p>
        </p:txBody>
      </p:sp>
    </p:spTree>
    <p:extLst>
      <p:ext uri="{BB962C8B-B14F-4D97-AF65-F5344CB8AC3E}">
        <p14:creationId xmlns:p14="http://schemas.microsoft.com/office/powerpoint/2010/main" val="170669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1D3E4-C8BF-40C8-8D6D-53D866D2C5E9}"/>
              </a:ext>
            </a:extLst>
          </p:cNvPr>
          <p:cNvSpPr>
            <a:spLocks noGrp="1"/>
          </p:cNvSpPr>
          <p:nvPr>
            <p:ph type="title"/>
          </p:nvPr>
        </p:nvSpPr>
        <p:spPr/>
        <p:txBody>
          <a:bodyPr/>
          <a:lstStyle/>
          <a:p>
            <a:r>
              <a:rPr lang="en-US" dirty="0"/>
              <a:t>Various question types possible</a:t>
            </a:r>
            <a:endParaRPr lang="nl-NL" dirty="0"/>
          </a:p>
        </p:txBody>
      </p:sp>
      <p:pic>
        <p:nvPicPr>
          <p:cNvPr id="4" name="Tijdelijke aanduiding voor inhoud 3">
            <a:extLst>
              <a:ext uri="{FF2B5EF4-FFF2-40B4-BE49-F238E27FC236}">
                <a16:creationId xmlns:a16="http://schemas.microsoft.com/office/drawing/2014/main" id="{C06529DF-A4BD-420D-B506-48E30D3351F5}"/>
              </a:ext>
            </a:extLst>
          </p:cNvPr>
          <p:cNvPicPr>
            <a:picLocks noGrp="1" noChangeAspect="1"/>
          </p:cNvPicPr>
          <p:nvPr>
            <p:ph idx="1"/>
          </p:nvPr>
        </p:nvPicPr>
        <p:blipFill>
          <a:blip r:embed="rId2"/>
          <a:stretch>
            <a:fillRect/>
          </a:stretch>
        </p:blipFill>
        <p:spPr>
          <a:xfrm>
            <a:off x="6290264" y="3194145"/>
            <a:ext cx="2350699" cy="1366401"/>
          </a:xfrm>
          <a:prstGeom prst="rect">
            <a:avLst/>
          </a:prstGeom>
        </p:spPr>
      </p:pic>
      <p:pic>
        <p:nvPicPr>
          <p:cNvPr id="5" name="Afbeelding 4">
            <a:extLst>
              <a:ext uri="{FF2B5EF4-FFF2-40B4-BE49-F238E27FC236}">
                <a16:creationId xmlns:a16="http://schemas.microsoft.com/office/drawing/2014/main" id="{6F01D975-CEF1-4F20-AC92-DC1437AD466E}"/>
              </a:ext>
            </a:extLst>
          </p:cNvPr>
          <p:cNvPicPr>
            <a:picLocks noChangeAspect="1"/>
          </p:cNvPicPr>
          <p:nvPr/>
        </p:nvPicPr>
        <p:blipFill>
          <a:blip r:embed="rId3"/>
          <a:stretch>
            <a:fillRect/>
          </a:stretch>
        </p:blipFill>
        <p:spPr>
          <a:xfrm>
            <a:off x="6290264" y="1417641"/>
            <a:ext cx="2350699" cy="1366401"/>
          </a:xfrm>
          <a:prstGeom prst="rect">
            <a:avLst/>
          </a:prstGeom>
        </p:spPr>
      </p:pic>
      <p:pic>
        <p:nvPicPr>
          <p:cNvPr id="6" name="Afbeelding 5">
            <a:extLst>
              <a:ext uri="{FF2B5EF4-FFF2-40B4-BE49-F238E27FC236}">
                <a16:creationId xmlns:a16="http://schemas.microsoft.com/office/drawing/2014/main" id="{607339EA-8EC4-4E45-B0B4-6A3AF0EF734C}"/>
              </a:ext>
            </a:extLst>
          </p:cNvPr>
          <p:cNvPicPr>
            <a:picLocks noChangeAspect="1"/>
          </p:cNvPicPr>
          <p:nvPr/>
        </p:nvPicPr>
        <p:blipFill>
          <a:blip r:embed="rId4"/>
          <a:stretch>
            <a:fillRect/>
          </a:stretch>
        </p:blipFill>
        <p:spPr>
          <a:xfrm>
            <a:off x="727802" y="1488077"/>
            <a:ext cx="2350699" cy="1366403"/>
          </a:xfrm>
          <a:prstGeom prst="rect">
            <a:avLst/>
          </a:prstGeom>
        </p:spPr>
      </p:pic>
      <p:pic>
        <p:nvPicPr>
          <p:cNvPr id="7" name="Afbeelding 6">
            <a:extLst>
              <a:ext uri="{FF2B5EF4-FFF2-40B4-BE49-F238E27FC236}">
                <a16:creationId xmlns:a16="http://schemas.microsoft.com/office/drawing/2014/main" id="{5D3925A3-CE35-406E-A407-992602853827}"/>
              </a:ext>
            </a:extLst>
          </p:cNvPr>
          <p:cNvPicPr>
            <a:picLocks noChangeAspect="1"/>
          </p:cNvPicPr>
          <p:nvPr/>
        </p:nvPicPr>
        <p:blipFill>
          <a:blip r:embed="rId5"/>
          <a:stretch>
            <a:fillRect/>
          </a:stretch>
        </p:blipFill>
        <p:spPr>
          <a:xfrm>
            <a:off x="3509032" y="3194139"/>
            <a:ext cx="2350703" cy="1366404"/>
          </a:xfrm>
          <a:prstGeom prst="rect">
            <a:avLst/>
          </a:prstGeom>
        </p:spPr>
      </p:pic>
      <p:pic>
        <p:nvPicPr>
          <p:cNvPr id="8" name="Afbeelding 7">
            <a:extLst>
              <a:ext uri="{FF2B5EF4-FFF2-40B4-BE49-F238E27FC236}">
                <a16:creationId xmlns:a16="http://schemas.microsoft.com/office/drawing/2014/main" id="{CD563948-C29E-4864-8394-CD6EDA276495}"/>
              </a:ext>
            </a:extLst>
          </p:cNvPr>
          <p:cNvPicPr>
            <a:picLocks noChangeAspect="1"/>
          </p:cNvPicPr>
          <p:nvPr/>
        </p:nvPicPr>
        <p:blipFill>
          <a:blip r:embed="rId6"/>
          <a:stretch>
            <a:fillRect/>
          </a:stretch>
        </p:blipFill>
        <p:spPr>
          <a:xfrm>
            <a:off x="3509033" y="1488077"/>
            <a:ext cx="2350699" cy="1368180"/>
          </a:xfrm>
          <a:prstGeom prst="rect">
            <a:avLst/>
          </a:prstGeom>
        </p:spPr>
      </p:pic>
      <p:sp>
        <p:nvSpPr>
          <p:cNvPr id="9" name="Tekstvak 8">
            <a:extLst>
              <a:ext uri="{FF2B5EF4-FFF2-40B4-BE49-F238E27FC236}">
                <a16:creationId xmlns:a16="http://schemas.microsoft.com/office/drawing/2014/main" id="{F91DF08D-4E02-4A47-A31C-A3D511C081F9}"/>
              </a:ext>
            </a:extLst>
          </p:cNvPr>
          <p:cNvSpPr txBox="1"/>
          <p:nvPr/>
        </p:nvSpPr>
        <p:spPr>
          <a:xfrm>
            <a:off x="9139224" y="6060141"/>
            <a:ext cx="10801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Calibri"/>
                <a:ea typeface="+mn-ea"/>
                <a:cs typeface="+mn-cs"/>
              </a:rPr>
              <a:t>Etc.</a:t>
            </a:r>
          </a:p>
        </p:txBody>
      </p:sp>
      <p:pic>
        <p:nvPicPr>
          <p:cNvPr id="10" name="Afbeelding 9">
            <a:extLst>
              <a:ext uri="{FF2B5EF4-FFF2-40B4-BE49-F238E27FC236}">
                <a16:creationId xmlns:a16="http://schemas.microsoft.com/office/drawing/2014/main" id="{B96C7493-749D-4D85-87CF-824C1120128D}"/>
              </a:ext>
            </a:extLst>
          </p:cNvPr>
          <p:cNvPicPr>
            <a:picLocks noChangeAspect="1"/>
          </p:cNvPicPr>
          <p:nvPr/>
        </p:nvPicPr>
        <p:blipFill>
          <a:blip r:embed="rId7"/>
          <a:stretch>
            <a:fillRect/>
          </a:stretch>
        </p:blipFill>
        <p:spPr>
          <a:xfrm>
            <a:off x="727801" y="3156430"/>
            <a:ext cx="2350701" cy="1366403"/>
          </a:xfrm>
          <a:prstGeom prst="rect">
            <a:avLst/>
          </a:prstGeom>
        </p:spPr>
      </p:pic>
      <p:pic>
        <p:nvPicPr>
          <p:cNvPr id="3" name="Afbeelding 2">
            <a:extLst>
              <a:ext uri="{FF2B5EF4-FFF2-40B4-BE49-F238E27FC236}">
                <a16:creationId xmlns:a16="http://schemas.microsoft.com/office/drawing/2014/main" id="{DF4CF155-24B4-4C75-8B69-964D93CF6853}"/>
              </a:ext>
            </a:extLst>
          </p:cNvPr>
          <p:cNvPicPr>
            <a:picLocks noChangeAspect="1"/>
          </p:cNvPicPr>
          <p:nvPr/>
        </p:nvPicPr>
        <p:blipFill>
          <a:blip r:embed="rId8"/>
          <a:stretch>
            <a:fillRect/>
          </a:stretch>
        </p:blipFill>
        <p:spPr>
          <a:xfrm>
            <a:off x="727802" y="4801834"/>
            <a:ext cx="2350699" cy="1366403"/>
          </a:xfrm>
          <a:prstGeom prst="rect">
            <a:avLst/>
          </a:prstGeom>
        </p:spPr>
      </p:pic>
      <p:pic>
        <p:nvPicPr>
          <p:cNvPr id="11" name="Afbeelding 10">
            <a:extLst>
              <a:ext uri="{FF2B5EF4-FFF2-40B4-BE49-F238E27FC236}">
                <a16:creationId xmlns:a16="http://schemas.microsoft.com/office/drawing/2014/main" id="{F33B096D-D74C-4239-80D6-FE73408ED916}"/>
              </a:ext>
            </a:extLst>
          </p:cNvPr>
          <p:cNvPicPr>
            <a:picLocks noChangeAspect="1"/>
          </p:cNvPicPr>
          <p:nvPr/>
        </p:nvPicPr>
        <p:blipFill>
          <a:blip r:embed="rId9"/>
          <a:stretch>
            <a:fillRect/>
          </a:stretch>
        </p:blipFill>
        <p:spPr>
          <a:xfrm>
            <a:off x="3509029" y="4800057"/>
            <a:ext cx="2350701" cy="1366403"/>
          </a:xfrm>
          <a:prstGeom prst="rect">
            <a:avLst/>
          </a:prstGeom>
        </p:spPr>
      </p:pic>
      <p:pic>
        <p:nvPicPr>
          <p:cNvPr id="12" name="Afbeelding 11">
            <a:extLst>
              <a:ext uri="{FF2B5EF4-FFF2-40B4-BE49-F238E27FC236}">
                <a16:creationId xmlns:a16="http://schemas.microsoft.com/office/drawing/2014/main" id="{F007CB15-B3E4-43DC-B384-10FBC73E8E4B}"/>
              </a:ext>
            </a:extLst>
          </p:cNvPr>
          <p:cNvPicPr>
            <a:picLocks noChangeAspect="1"/>
          </p:cNvPicPr>
          <p:nvPr/>
        </p:nvPicPr>
        <p:blipFill>
          <a:blip r:embed="rId10"/>
          <a:stretch>
            <a:fillRect/>
          </a:stretch>
        </p:blipFill>
        <p:spPr>
          <a:xfrm>
            <a:off x="6290257" y="4768698"/>
            <a:ext cx="2311011" cy="1343331"/>
          </a:xfrm>
          <a:prstGeom prst="rect">
            <a:avLst/>
          </a:prstGeom>
        </p:spPr>
      </p:pic>
    </p:spTree>
    <p:extLst>
      <p:ext uri="{BB962C8B-B14F-4D97-AF65-F5344CB8AC3E}">
        <p14:creationId xmlns:p14="http://schemas.microsoft.com/office/powerpoint/2010/main" val="918117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D2825-516A-945A-9871-606B3CF086DA}"/>
              </a:ext>
            </a:extLst>
          </p:cNvPr>
          <p:cNvSpPr>
            <a:spLocks noGrp="1"/>
          </p:cNvSpPr>
          <p:nvPr>
            <p:ph type="title"/>
          </p:nvPr>
        </p:nvSpPr>
        <p:spPr/>
        <p:txBody>
          <a:bodyPr/>
          <a:lstStyle/>
          <a:p>
            <a:r>
              <a:rPr lang="nl-NL" dirty="0" err="1"/>
              <a:t>Example</a:t>
            </a:r>
            <a:r>
              <a:rPr lang="nl-NL" dirty="0"/>
              <a:t> Dutch </a:t>
            </a:r>
            <a:r>
              <a:rPr lang="nl-NL" dirty="0" err="1"/>
              <a:t>Primary</a:t>
            </a:r>
            <a:r>
              <a:rPr lang="nl-NL" dirty="0"/>
              <a:t> school</a:t>
            </a:r>
          </a:p>
        </p:txBody>
      </p:sp>
      <p:pic>
        <p:nvPicPr>
          <p:cNvPr id="5" name="Tijdelijke aanduiding voor inhoud 4" descr="Afbeelding met kleding, overdekt, meubels, stoel&#10;&#10;Automatisch gegenereerde beschrijving">
            <a:extLst>
              <a:ext uri="{FF2B5EF4-FFF2-40B4-BE49-F238E27FC236}">
                <a16:creationId xmlns:a16="http://schemas.microsoft.com/office/drawing/2014/main" id="{69CBE014-53CF-E262-8D3A-0D46AFFA3D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593" y="1971172"/>
            <a:ext cx="3855452" cy="2891589"/>
          </a:xfrm>
        </p:spPr>
      </p:pic>
      <p:pic>
        <p:nvPicPr>
          <p:cNvPr id="7" name="Afbeelding 6" descr="Afbeelding met tekst, Kinderkunst, Papierprodcut, Post-it-briefje&#10;&#10;Automatisch gegenereerde beschrijving">
            <a:extLst>
              <a:ext uri="{FF2B5EF4-FFF2-40B4-BE49-F238E27FC236}">
                <a16:creationId xmlns:a16="http://schemas.microsoft.com/office/drawing/2014/main" id="{0930F21A-F8E7-72F7-9789-E051E72A6A4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8403" r="8146" b="5611"/>
          <a:stretch/>
        </p:blipFill>
        <p:spPr>
          <a:xfrm>
            <a:off x="4182870" y="1971172"/>
            <a:ext cx="4961130" cy="3483144"/>
          </a:xfrm>
          <a:prstGeom prst="rect">
            <a:avLst/>
          </a:prstGeom>
        </p:spPr>
      </p:pic>
    </p:spTree>
    <p:extLst>
      <p:ext uri="{BB962C8B-B14F-4D97-AF65-F5344CB8AC3E}">
        <p14:creationId xmlns:p14="http://schemas.microsoft.com/office/powerpoint/2010/main" val="98149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A217C-9EF9-4777-81C4-79D5B73798C5}"/>
              </a:ext>
            </a:extLst>
          </p:cNvPr>
          <p:cNvSpPr>
            <a:spLocks noGrp="1"/>
          </p:cNvSpPr>
          <p:nvPr>
            <p:ph type="title"/>
          </p:nvPr>
        </p:nvSpPr>
        <p:spPr/>
        <p:txBody>
          <a:bodyPr>
            <a:normAutofit/>
          </a:bodyPr>
          <a:lstStyle/>
          <a:p>
            <a:r>
              <a:rPr lang="nl-NL" dirty="0" err="1"/>
              <a:t>Worked</a:t>
            </a:r>
            <a:r>
              <a:rPr lang="nl-NL" dirty="0"/>
              <a:t> </a:t>
            </a:r>
            <a:r>
              <a:rPr lang="nl-NL" dirty="0" err="1"/>
              <a:t>Example</a:t>
            </a:r>
            <a:r>
              <a:rPr lang="nl-NL" dirty="0"/>
              <a:t>: “</a:t>
            </a:r>
            <a:r>
              <a:rPr lang="nl-NL" dirty="0" err="1"/>
              <a:t>beach</a:t>
            </a:r>
            <a:r>
              <a:rPr lang="nl-NL" dirty="0"/>
              <a:t> </a:t>
            </a:r>
            <a:r>
              <a:rPr lang="nl-NL" dirty="0" err="1"/>
              <a:t>animals</a:t>
            </a:r>
            <a:r>
              <a:rPr lang="nl-NL" dirty="0"/>
              <a:t>”</a:t>
            </a:r>
          </a:p>
        </p:txBody>
      </p:sp>
      <p:pic>
        <p:nvPicPr>
          <p:cNvPr id="3" name="Afbeelding 2">
            <a:extLst>
              <a:ext uri="{FF2B5EF4-FFF2-40B4-BE49-F238E27FC236}">
                <a16:creationId xmlns:a16="http://schemas.microsoft.com/office/drawing/2014/main" id="{B1CBEC14-9E35-440B-A6AD-DD763AB5EE94}"/>
              </a:ext>
            </a:extLst>
          </p:cNvPr>
          <p:cNvPicPr>
            <a:picLocks noChangeAspect="1"/>
          </p:cNvPicPr>
          <p:nvPr/>
        </p:nvPicPr>
        <p:blipFill>
          <a:blip r:embed="rId3"/>
          <a:stretch>
            <a:fillRect/>
          </a:stretch>
        </p:blipFill>
        <p:spPr>
          <a:xfrm>
            <a:off x="1754696" y="2525086"/>
            <a:ext cx="6025738" cy="3389152"/>
          </a:xfrm>
          <a:prstGeom prst="rect">
            <a:avLst/>
          </a:prstGeom>
        </p:spPr>
      </p:pic>
      <p:pic>
        <p:nvPicPr>
          <p:cNvPr id="4" name="Afbeelding 3">
            <a:extLst>
              <a:ext uri="{FF2B5EF4-FFF2-40B4-BE49-F238E27FC236}">
                <a16:creationId xmlns:a16="http://schemas.microsoft.com/office/drawing/2014/main" id="{46E7C3F8-3357-4B46-9AAA-89664D20A7CB}"/>
              </a:ext>
            </a:extLst>
          </p:cNvPr>
          <p:cNvPicPr>
            <a:picLocks noChangeAspect="1"/>
          </p:cNvPicPr>
          <p:nvPr/>
        </p:nvPicPr>
        <p:blipFill>
          <a:blip r:embed="rId4"/>
          <a:stretch>
            <a:fillRect/>
          </a:stretch>
        </p:blipFill>
        <p:spPr>
          <a:xfrm>
            <a:off x="3347207" y="3318488"/>
            <a:ext cx="2685802" cy="1915986"/>
          </a:xfrm>
          <a:prstGeom prst="rect">
            <a:avLst/>
          </a:prstGeom>
        </p:spPr>
      </p:pic>
      <p:sp>
        <p:nvSpPr>
          <p:cNvPr id="5" name="Tekstvak 4">
            <a:extLst>
              <a:ext uri="{FF2B5EF4-FFF2-40B4-BE49-F238E27FC236}">
                <a16:creationId xmlns:a16="http://schemas.microsoft.com/office/drawing/2014/main" id="{269F6FE9-6ACA-423D-A8D1-B6FDA405B99F}"/>
              </a:ext>
            </a:extLst>
          </p:cNvPr>
          <p:cNvSpPr txBox="1"/>
          <p:nvPr/>
        </p:nvSpPr>
        <p:spPr>
          <a:xfrm>
            <a:off x="373310" y="6027876"/>
            <a:ext cx="3116510" cy="646331"/>
          </a:xfrm>
          <a:prstGeom prst="rect">
            <a:avLst/>
          </a:prstGeom>
          <a:noFill/>
          <a:ln>
            <a:solidFill>
              <a:schemeClr val="tx1"/>
            </a:solidFill>
          </a:ln>
        </p:spPr>
        <p:txBody>
          <a:bodyPr wrap="square" rtlCol="0">
            <a:spAutoFit/>
          </a:bodyPr>
          <a:lstStyle/>
          <a:p>
            <a:pPr defTabSz="342900"/>
            <a:r>
              <a:rPr lang="en-US" dirty="0">
                <a:solidFill>
                  <a:srgbClr val="FF0000"/>
                </a:solidFill>
              </a:rPr>
              <a:t>Which beach animal do you like the most? Why?</a:t>
            </a:r>
            <a:endParaRPr lang="nl-NL" dirty="0">
              <a:solidFill>
                <a:srgbClr val="FF0000"/>
              </a:solidFill>
            </a:endParaRPr>
          </a:p>
        </p:txBody>
      </p:sp>
      <p:sp>
        <p:nvSpPr>
          <p:cNvPr id="8" name="Tekstvak 7">
            <a:extLst>
              <a:ext uri="{FF2B5EF4-FFF2-40B4-BE49-F238E27FC236}">
                <a16:creationId xmlns:a16="http://schemas.microsoft.com/office/drawing/2014/main" id="{94958501-352A-461F-AAFD-BF6311AC8DA8}"/>
              </a:ext>
            </a:extLst>
          </p:cNvPr>
          <p:cNvSpPr txBox="1"/>
          <p:nvPr/>
        </p:nvSpPr>
        <p:spPr>
          <a:xfrm>
            <a:off x="373310" y="1663785"/>
            <a:ext cx="3116510" cy="646331"/>
          </a:xfrm>
          <a:prstGeom prst="rect">
            <a:avLst/>
          </a:prstGeom>
          <a:noFill/>
          <a:ln>
            <a:solidFill>
              <a:schemeClr val="tx1"/>
            </a:solidFill>
          </a:ln>
        </p:spPr>
        <p:txBody>
          <a:bodyPr wrap="square">
            <a:spAutoFit/>
          </a:bodyPr>
          <a:lstStyle/>
          <a:p>
            <a:r>
              <a:rPr lang="en-US" dirty="0">
                <a:solidFill>
                  <a:srgbClr val="FF0000"/>
                </a:solidFill>
              </a:rPr>
              <a:t>What are the differences between the beach animals?</a:t>
            </a:r>
            <a:endParaRPr lang="nl-NL" dirty="0">
              <a:solidFill>
                <a:srgbClr val="FF0000"/>
              </a:solidFill>
            </a:endParaRPr>
          </a:p>
        </p:txBody>
      </p:sp>
      <p:sp>
        <p:nvSpPr>
          <p:cNvPr id="10" name="Tekstvak 9">
            <a:extLst>
              <a:ext uri="{FF2B5EF4-FFF2-40B4-BE49-F238E27FC236}">
                <a16:creationId xmlns:a16="http://schemas.microsoft.com/office/drawing/2014/main" id="{C23FB266-3163-4225-BE03-374887C6A6D6}"/>
              </a:ext>
            </a:extLst>
          </p:cNvPr>
          <p:cNvSpPr txBox="1"/>
          <p:nvPr/>
        </p:nvSpPr>
        <p:spPr>
          <a:xfrm>
            <a:off x="5570290" y="1488118"/>
            <a:ext cx="3397541" cy="923330"/>
          </a:xfrm>
          <a:prstGeom prst="rect">
            <a:avLst/>
          </a:prstGeom>
          <a:noFill/>
          <a:ln>
            <a:solidFill>
              <a:schemeClr val="tx1"/>
            </a:solidFill>
          </a:ln>
        </p:spPr>
        <p:txBody>
          <a:bodyPr wrap="square">
            <a:spAutoFit/>
          </a:bodyPr>
          <a:lstStyle/>
          <a:p>
            <a:r>
              <a:rPr lang="en-US" dirty="0">
                <a:solidFill>
                  <a:srgbClr val="FF0000"/>
                </a:solidFill>
              </a:rPr>
              <a:t>How does a beach animal move?</a:t>
            </a:r>
          </a:p>
          <a:p>
            <a:r>
              <a:rPr lang="en-US" dirty="0">
                <a:solidFill>
                  <a:srgbClr val="FF0000"/>
                </a:solidFill>
              </a:rPr>
              <a:t>What sounds do they make?</a:t>
            </a:r>
          </a:p>
          <a:p>
            <a:r>
              <a:rPr lang="en-US" dirty="0">
                <a:solidFill>
                  <a:srgbClr val="FF0000"/>
                </a:solidFill>
              </a:rPr>
              <a:t>What materials are used?</a:t>
            </a:r>
            <a:endParaRPr lang="nl-NL" dirty="0">
              <a:solidFill>
                <a:srgbClr val="FF0000"/>
              </a:solidFill>
            </a:endParaRPr>
          </a:p>
        </p:txBody>
      </p:sp>
      <p:sp>
        <p:nvSpPr>
          <p:cNvPr id="11" name="Tekstvak 10">
            <a:extLst>
              <a:ext uri="{FF2B5EF4-FFF2-40B4-BE49-F238E27FC236}">
                <a16:creationId xmlns:a16="http://schemas.microsoft.com/office/drawing/2014/main" id="{A7517EB6-6BFD-42B8-927F-E5E81F80919C}"/>
              </a:ext>
            </a:extLst>
          </p:cNvPr>
          <p:cNvSpPr txBox="1"/>
          <p:nvPr/>
        </p:nvSpPr>
        <p:spPr>
          <a:xfrm>
            <a:off x="5570290" y="6027875"/>
            <a:ext cx="3397541" cy="646331"/>
          </a:xfrm>
          <a:prstGeom prst="rect">
            <a:avLst/>
          </a:prstGeom>
          <a:noFill/>
          <a:ln>
            <a:solidFill>
              <a:schemeClr val="tx1"/>
            </a:solidFill>
          </a:ln>
        </p:spPr>
        <p:txBody>
          <a:bodyPr wrap="square">
            <a:spAutoFit/>
          </a:bodyPr>
          <a:lstStyle/>
          <a:p>
            <a:r>
              <a:rPr lang="en-US" dirty="0">
                <a:solidFill>
                  <a:srgbClr val="FF0000"/>
                </a:solidFill>
              </a:rPr>
              <a:t>How quick can a beach animal move?</a:t>
            </a:r>
            <a:endParaRPr lang="nl-NL" dirty="0">
              <a:solidFill>
                <a:srgbClr val="FF0000"/>
              </a:solidFill>
            </a:endParaRPr>
          </a:p>
        </p:txBody>
      </p:sp>
    </p:spTree>
    <p:extLst>
      <p:ext uri="{BB962C8B-B14F-4D97-AF65-F5344CB8AC3E}">
        <p14:creationId xmlns:p14="http://schemas.microsoft.com/office/powerpoint/2010/main" val="15033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descr="Afbeelding met vectorafbeeldingen&#10;&#10;Automatisch gegenereerde beschrijving">
            <a:extLst>
              <a:ext uri="{FF2B5EF4-FFF2-40B4-BE49-F238E27FC236}">
                <a16:creationId xmlns:a16="http://schemas.microsoft.com/office/drawing/2014/main" id="{4C1CC887-A06F-4AE9-9062-635F65C01815}"/>
              </a:ext>
            </a:extLst>
          </p:cNvPr>
          <p:cNvPicPr>
            <a:picLocks noChangeAspect="1"/>
          </p:cNvPicPr>
          <p:nvPr/>
        </p:nvPicPr>
        <p:blipFill rotWithShape="1">
          <a:blip r:embed="rId2"/>
          <a:srcRect t="1598" b="8173"/>
          <a:stretch/>
        </p:blipFill>
        <p:spPr>
          <a:xfrm>
            <a:off x="1271587" y="283941"/>
            <a:ext cx="6600825"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Tree>
    <p:extLst>
      <p:ext uri="{BB962C8B-B14F-4D97-AF65-F5344CB8AC3E}">
        <p14:creationId xmlns:p14="http://schemas.microsoft.com/office/powerpoint/2010/main" val="1423455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059081" y="2356513"/>
            <a:ext cx="4626203" cy="2498588"/>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7294696" y="3056539"/>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114595" y="1034677"/>
            <a:ext cx="1590409" cy="1779815"/>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1931" y="1321032"/>
            <a:ext cx="1198760" cy="1544633"/>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43" y="3687092"/>
            <a:ext cx="1233468" cy="1622210"/>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1930" y="3918857"/>
            <a:ext cx="1187864" cy="1365018"/>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7371084" y="3326624"/>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A90DEEFB-D7F6-4889-B35C-AD73CDF8258B}"/>
              </a:ext>
            </a:extLst>
          </p:cNvPr>
          <p:cNvSpPr/>
          <p:nvPr/>
        </p:nvSpPr>
        <p:spPr>
          <a:xfrm>
            <a:off x="7980496" y="3365453"/>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 name="Rechthoek 13">
            <a:extLst>
              <a:ext uri="{FF2B5EF4-FFF2-40B4-BE49-F238E27FC236}">
                <a16:creationId xmlns:a16="http://schemas.microsoft.com/office/drawing/2014/main" id="{31F60FFD-BF4B-4DC3-A316-C8BA16953322}"/>
              </a:ext>
            </a:extLst>
          </p:cNvPr>
          <p:cNvSpPr/>
          <p:nvPr/>
        </p:nvSpPr>
        <p:spPr>
          <a:xfrm>
            <a:off x="8066127" y="3084127"/>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5" name="Rechthoek 14">
            <a:extLst>
              <a:ext uri="{FF2B5EF4-FFF2-40B4-BE49-F238E27FC236}">
                <a16:creationId xmlns:a16="http://schemas.microsoft.com/office/drawing/2014/main" id="{285F3460-D4B8-4DD4-8F17-1DC6D4BA99C0}"/>
              </a:ext>
            </a:extLst>
          </p:cNvPr>
          <p:cNvSpPr/>
          <p:nvPr/>
        </p:nvSpPr>
        <p:spPr>
          <a:xfrm>
            <a:off x="7508047" y="5309302"/>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6" name="Rechthoek 15">
            <a:extLst>
              <a:ext uri="{FF2B5EF4-FFF2-40B4-BE49-F238E27FC236}">
                <a16:creationId xmlns:a16="http://schemas.microsoft.com/office/drawing/2014/main" id="{8C112514-3B0E-4D3C-845A-158D5841DF20}"/>
              </a:ext>
            </a:extLst>
          </p:cNvPr>
          <p:cNvSpPr/>
          <p:nvPr/>
        </p:nvSpPr>
        <p:spPr>
          <a:xfrm>
            <a:off x="7584435" y="5579388"/>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7" name="Rechthoek 16">
            <a:extLst>
              <a:ext uri="{FF2B5EF4-FFF2-40B4-BE49-F238E27FC236}">
                <a16:creationId xmlns:a16="http://schemas.microsoft.com/office/drawing/2014/main" id="{5FC2414D-C8DD-4F81-9307-E1F48B548BE9}"/>
              </a:ext>
            </a:extLst>
          </p:cNvPr>
          <p:cNvSpPr/>
          <p:nvPr/>
        </p:nvSpPr>
        <p:spPr>
          <a:xfrm>
            <a:off x="8193847" y="5618217"/>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Rechthoek 17">
            <a:extLst>
              <a:ext uri="{FF2B5EF4-FFF2-40B4-BE49-F238E27FC236}">
                <a16:creationId xmlns:a16="http://schemas.microsoft.com/office/drawing/2014/main" id="{4C571238-D649-4139-A185-8A4F9937C0F8}"/>
              </a:ext>
            </a:extLst>
          </p:cNvPr>
          <p:cNvSpPr/>
          <p:nvPr/>
        </p:nvSpPr>
        <p:spPr>
          <a:xfrm>
            <a:off x="8279478" y="5336890"/>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9" name="Rechthoek 18">
            <a:extLst>
              <a:ext uri="{FF2B5EF4-FFF2-40B4-BE49-F238E27FC236}">
                <a16:creationId xmlns:a16="http://schemas.microsoft.com/office/drawing/2014/main" id="{8A317CB3-31F3-408D-8A7D-7500C61A19A0}"/>
              </a:ext>
            </a:extLst>
          </p:cNvPr>
          <p:cNvSpPr/>
          <p:nvPr/>
        </p:nvSpPr>
        <p:spPr>
          <a:xfrm>
            <a:off x="451692" y="2957632"/>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0" name="Rechthoek 19">
            <a:extLst>
              <a:ext uri="{FF2B5EF4-FFF2-40B4-BE49-F238E27FC236}">
                <a16:creationId xmlns:a16="http://schemas.microsoft.com/office/drawing/2014/main" id="{21EB2AFE-7C46-4EA4-82CB-F779B39C45F8}"/>
              </a:ext>
            </a:extLst>
          </p:cNvPr>
          <p:cNvSpPr/>
          <p:nvPr/>
        </p:nvSpPr>
        <p:spPr>
          <a:xfrm>
            <a:off x="528080" y="3227717"/>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1" name="Rechthoek 20">
            <a:extLst>
              <a:ext uri="{FF2B5EF4-FFF2-40B4-BE49-F238E27FC236}">
                <a16:creationId xmlns:a16="http://schemas.microsoft.com/office/drawing/2014/main" id="{35C31802-A5F8-4789-B744-9EE104FCF6E3}"/>
              </a:ext>
            </a:extLst>
          </p:cNvPr>
          <p:cNvSpPr/>
          <p:nvPr/>
        </p:nvSpPr>
        <p:spPr>
          <a:xfrm>
            <a:off x="1137492" y="3266546"/>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2" name="Rechthoek 21">
            <a:extLst>
              <a:ext uri="{FF2B5EF4-FFF2-40B4-BE49-F238E27FC236}">
                <a16:creationId xmlns:a16="http://schemas.microsoft.com/office/drawing/2014/main" id="{33C45B77-E755-457A-A0A8-2C27857855F9}"/>
              </a:ext>
            </a:extLst>
          </p:cNvPr>
          <p:cNvSpPr/>
          <p:nvPr/>
        </p:nvSpPr>
        <p:spPr>
          <a:xfrm>
            <a:off x="1223124" y="2985220"/>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3" name="Rechthoek 22">
            <a:extLst>
              <a:ext uri="{FF2B5EF4-FFF2-40B4-BE49-F238E27FC236}">
                <a16:creationId xmlns:a16="http://schemas.microsoft.com/office/drawing/2014/main" id="{753001B4-0225-45DE-8C44-5F42C771C2A1}"/>
              </a:ext>
            </a:extLst>
          </p:cNvPr>
          <p:cNvSpPr/>
          <p:nvPr/>
        </p:nvSpPr>
        <p:spPr>
          <a:xfrm>
            <a:off x="451692" y="5423224"/>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4" name="Rechthoek 23">
            <a:extLst>
              <a:ext uri="{FF2B5EF4-FFF2-40B4-BE49-F238E27FC236}">
                <a16:creationId xmlns:a16="http://schemas.microsoft.com/office/drawing/2014/main" id="{E68CFD46-7122-47F4-B5A9-727EF7CC8328}"/>
              </a:ext>
            </a:extLst>
          </p:cNvPr>
          <p:cNvSpPr/>
          <p:nvPr/>
        </p:nvSpPr>
        <p:spPr>
          <a:xfrm>
            <a:off x="528549" y="5742043"/>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5" name="Rechthoek 24">
            <a:extLst>
              <a:ext uri="{FF2B5EF4-FFF2-40B4-BE49-F238E27FC236}">
                <a16:creationId xmlns:a16="http://schemas.microsoft.com/office/drawing/2014/main" id="{051F1BCF-60D7-4D3E-8B28-ABDF5BC7F107}"/>
              </a:ext>
            </a:extLst>
          </p:cNvPr>
          <p:cNvSpPr/>
          <p:nvPr/>
        </p:nvSpPr>
        <p:spPr>
          <a:xfrm>
            <a:off x="1124195" y="5742043"/>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6" name="Rechthoek 25">
            <a:extLst>
              <a:ext uri="{FF2B5EF4-FFF2-40B4-BE49-F238E27FC236}">
                <a16:creationId xmlns:a16="http://schemas.microsoft.com/office/drawing/2014/main" id="{68C2B965-A055-4E2E-9453-9EF76B476171}"/>
              </a:ext>
            </a:extLst>
          </p:cNvPr>
          <p:cNvSpPr/>
          <p:nvPr/>
        </p:nvSpPr>
        <p:spPr>
          <a:xfrm>
            <a:off x="1133085" y="5425725"/>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575488" y="165778"/>
            <a:ext cx="8453917" cy="994172"/>
          </a:xfrm>
        </p:spPr>
        <p:txBody>
          <a:bodyPr>
            <a:normAutofit fontScale="90000"/>
          </a:bodyPr>
          <a:lstStyle/>
          <a:p>
            <a:pPr algn="ctr"/>
            <a:r>
              <a:rPr lang="nl-NL" dirty="0"/>
              <a:t>Step 1: make up </a:t>
            </a:r>
            <a:r>
              <a:rPr lang="nl-NL" dirty="0" err="1"/>
              <a:t>questions</a:t>
            </a:r>
            <a:r>
              <a:rPr lang="nl-NL" dirty="0"/>
              <a:t> (</a:t>
            </a:r>
            <a:r>
              <a:rPr lang="nl-NL" dirty="0" err="1"/>
              <a:t>individually</a:t>
            </a:r>
            <a:r>
              <a:rPr lang="nl-NL" dirty="0"/>
              <a:t>)</a:t>
            </a:r>
          </a:p>
        </p:txBody>
      </p:sp>
      <p:sp>
        <p:nvSpPr>
          <p:cNvPr id="27" name="Tekstvak 26">
            <a:extLst>
              <a:ext uri="{FF2B5EF4-FFF2-40B4-BE49-F238E27FC236}">
                <a16:creationId xmlns:a16="http://schemas.microsoft.com/office/drawing/2014/main" id="{7FDE38A9-7B21-47CC-922B-98AB74C2CCBD}"/>
              </a:ext>
            </a:extLst>
          </p:cNvPr>
          <p:cNvSpPr txBox="1"/>
          <p:nvPr/>
        </p:nvSpPr>
        <p:spPr>
          <a:xfrm>
            <a:off x="2167789" y="5709001"/>
            <a:ext cx="4797891" cy="1061829"/>
          </a:xfrm>
          <a:prstGeom prst="rect">
            <a:avLst/>
          </a:prstGeom>
          <a:solidFill>
            <a:schemeClr val="accent3">
              <a:lumMod val="20000"/>
              <a:lumOff val="80000"/>
            </a:schemeClr>
          </a:solidFill>
          <a:ln>
            <a:solidFill>
              <a:schemeClr val="tx1"/>
            </a:solidFill>
          </a:ln>
        </p:spPr>
        <p:txBody>
          <a:bodyPr wrap="square">
            <a:spAutoFit/>
          </a:bodyPr>
          <a:lstStyle/>
          <a:p>
            <a:pPr algn="ctr"/>
            <a:r>
              <a:rPr lang="nl-NL" sz="2100" dirty="0"/>
              <a:t>Write </a:t>
            </a:r>
            <a:r>
              <a:rPr lang="nl-NL" sz="2100" dirty="0" err="1"/>
              <a:t>questions</a:t>
            </a:r>
            <a:r>
              <a:rPr lang="nl-NL" sz="2100" dirty="0"/>
              <a:t> on post-its</a:t>
            </a:r>
          </a:p>
          <a:p>
            <a:pPr algn="ctr"/>
            <a:r>
              <a:rPr lang="nl-NL" sz="2100" dirty="0"/>
              <a:t>At </a:t>
            </a:r>
            <a:r>
              <a:rPr lang="nl-NL" sz="2100" dirty="0" err="1"/>
              <a:t>least</a:t>
            </a:r>
            <a:r>
              <a:rPr lang="nl-NL" sz="2100" dirty="0"/>
              <a:t> 1 question </a:t>
            </a:r>
            <a:r>
              <a:rPr lang="nl-NL" sz="2100" dirty="0" err="1"/>
              <a:t>for</a:t>
            </a:r>
            <a:r>
              <a:rPr lang="nl-NL" sz="2100" dirty="0"/>
              <a:t> </a:t>
            </a:r>
            <a:r>
              <a:rPr lang="nl-NL" sz="2100" dirty="0" err="1"/>
              <a:t>each</a:t>
            </a:r>
            <a:r>
              <a:rPr lang="nl-NL" sz="2100" dirty="0"/>
              <a:t> question type</a:t>
            </a:r>
          </a:p>
          <a:p>
            <a:pPr algn="ctr"/>
            <a:r>
              <a:rPr lang="nl-NL" sz="2100" dirty="0"/>
              <a:t>Keep </a:t>
            </a:r>
            <a:r>
              <a:rPr lang="nl-NL" sz="2100" dirty="0" err="1"/>
              <a:t>them</a:t>
            </a:r>
            <a:r>
              <a:rPr lang="nl-NL" sz="2100" dirty="0"/>
              <a:t> </a:t>
            </a:r>
            <a:r>
              <a:rPr lang="nl-NL" sz="2100" dirty="0" err="1"/>
              <a:t>to</a:t>
            </a:r>
            <a:r>
              <a:rPr lang="nl-NL" sz="2100" dirty="0"/>
              <a:t> </a:t>
            </a:r>
            <a:r>
              <a:rPr lang="nl-NL" sz="2100" dirty="0" err="1"/>
              <a:t>yourself</a:t>
            </a:r>
            <a:r>
              <a:rPr lang="nl-NL" sz="2100" dirty="0"/>
              <a:t> </a:t>
            </a:r>
            <a:r>
              <a:rPr lang="nl-NL" sz="2100" dirty="0" err="1"/>
              <a:t>for</a:t>
            </a:r>
            <a:r>
              <a:rPr lang="nl-NL" sz="2100" dirty="0"/>
              <a:t> </a:t>
            </a:r>
            <a:r>
              <a:rPr lang="nl-NL" sz="2100" dirty="0" err="1"/>
              <a:t>now</a:t>
            </a:r>
            <a:endParaRPr lang="nl-NL" sz="2100" dirty="0"/>
          </a:p>
        </p:txBody>
      </p:sp>
      <p:pic>
        <p:nvPicPr>
          <p:cNvPr id="28" name="Afbeelding 27">
            <a:extLst>
              <a:ext uri="{FF2B5EF4-FFF2-40B4-BE49-F238E27FC236}">
                <a16:creationId xmlns:a16="http://schemas.microsoft.com/office/drawing/2014/main" id="{32CE4AE0-22A9-4A75-B461-CA3BFFDECC47}"/>
              </a:ext>
            </a:extLst>
          </p:cNvPr>
          <p:cNvPicPr>
            <a:picLocks noChangeAspect="1"/>
          </p:cNvPicPr>
          <p:nvPr/>
        </p:nvPicPr>
        <p:blipFill>
          <a:blip r:embed="rId8"/>
          <a:stretch>
            <a:fillRect/>
          </a:stretch>
        </p:blipFill>
        <p:spPr>
          <a:xfrm>
            <a:off x="2120342" y="2027846"/>
            <a:ext cx="1769715" cy="1028692"/>
          </a:xfrm>
          <a:prstGeom prst="rect">
            <a:avLst/>
          </a:prstGeom>
        </p:spPr>
      </p:pic>
      <p:pic>
        <p:nvPicPr>
          <p:cNvPr id="29" name="Afbeelding 28">
            <a:extLst>
              <a:ext uri="{FF2B5EF4-FFF2-40B4-BE49-F238E27FC236}">
                <a16:creationId xmlns:a16="http://schemas.microsoft.com/office/drawing/2014/main" id="{EE740C59-E76D-4C83-A598-866D2455B419}"/>
              </a:ext>
            </a:extLst>
          </p:cNvPr>
          <p:cNvPicPr>
            <a:picLocks noChangeAspect="1"/>
          </p:cNvPicPr>
          <p:nvPr/>
        </p:nvPicPr>
        <p:blipFill>
          <a:blip r:embed="rId9"/>
          <a:stretch>
            <a:fillRect/>
          </a:stretch>
        </p:blipFill>
        <p:spPr>
          <a:xfrm>
            <a:off x="4915569" y="1995159"/>
            <a:ext cx="1769715" cy="1030029"/>
          </a:xfrm>
          <a:prstGeom prst="rect">
            <a:avLst/>
          </a:prstGeom>
        </p:spPr>
      </p:pic>
      <p:pic>
        <p:nvPicPr>
          <p:cNvPr id="30" name="Afbeelding 29">
            <a:extLst>
              <a:ext uri="{FF2B5EF4-FFF2-40B4-BE49-F238E27FC236}">
                <a16:creationId xmlns:a16="http://schemas.microsoft.com/office/drawing/2014/main" id="{FBA81144-233A-4207-8ED7-1CA6743757E3}"/>
              </a:ext>
            </a:extLst>
          </p:cNvPr>
          <p:cNvPicPr>
            <a:picLocks noChangeAspect="1"/>
          </p:cNvPicPr>
          <p:nvPr/>
        </p:nvPicPr>
        <p:blipFill>
          <a:blip r:embed="rId10"/>
          <a:stretch>
            <a:fillRect/>
          </a:stretch>
        </p:blipFill>
        <p:spPr>
          <a:xfrm>
            <a:off x="2094736" y="3961719"/>
            <a:ext cx="1849804" cy="1047420"/>
          </a:xfrm>
          <a:prstGeom prst="rect">
            <a:avLst/>
          </a:prstGeom>
        </p:spPr>
      </p:pic>
      <p:pic>
        <p:nvPicPr>
          <p:cNvPr id="32" name="Afbeelding 31">
            <a:extLst>
              <a:ext uri="{FF2B5EF4-FFF2-40B4-BE49-F238E27FC236}">
                <a16:creationId xmlns:a16="http://schemas.microsoft.com/office/drawing/2014/main" id="{FC5F6763-E946-4EBE-9BA8-7F17900B4469}"/>
              </a:ext>
            </a:extLst>
          </p:cNvPr>
          <p:cNvPicPr>
            <a:picLocks noChangeAspect="1"/>
          </p:cNvPicPr>
          <p:nvPr/>
        </p:nvPicPr>
        <p:blipFill>
          <a:blip r:embed="rId11"/>
          <a:stretch>
            <a:fillRect/>
          </a:stretch>
        </p:blipFill>
        <p:spPr>
          <a:xfrm>
            <a:off x="4915569" y="3989560"/>
            <a:ext cx="1769715" cy="975408"/>
          </a:xfrm>
          <a:prstGeom prst="rect">
            <a:avLst/>
          </a:prstGeom>
        </p:spPr>
      </p:pic>
      <p:sp>
        <p:nvSpPr>
          <p:cNvPr id="6" name="Tekstvak 5">
            <a:extLst>
              <a:ext uri="{FF2B5EF4-FFF2-40B4-BE49-F238E27FC236}">
                <a16:creationId xmlns:a16="http://schemas.microsoft.com/office/drawing/2014/main" id="{2DA117CA-4730-3E35-F79D-73B12D766653}"/>
              </a:ext>
            </a:extLst>
          </p:cNvPr>
          <p:cNvSpPr txBox="1"/>
          <p:nvPr/>
        </p:nvSpPr>
        <p:spPr>
          <a:xfrm>
            <a:off x="1829796" y="1534591"/>
            <a:ext cx="2405848" cy="369332"/>
          </a:xfrm>
          <a:prstGeom prst="rect">
            <a:avLst/>
          </a:prstGeom>
          <a:solidFill>
            <a:schemeClr val="bg1"/>
          </a:solidFill>
          <a:ln>
            <a:solidFill>
              <a:schemeClr val="tx1"/>
            </a:solidFill>
          </a:ln>
        </p:spPr>
        <p:txBody>
          <a:bodyPr wrap="square" rtlCol="0">
            <a:spAutoFit/>
          </a:bodyPr>
          <a:lstStyle/>
          <a:p>
            <a:r>
              <a:rPr lang="nl-NL" dirty="0" err="1">
                <a:solidFill>
                  <a:srgbClr val="0070C0"/>
                </a:solidFill>
              </a:rPr>
              <a:t>Observation</a:t>
            </a:r>
            <a:r>
              <a:rPr lang="nl-NL" dirty="0">
                <a:solidFill>
                  <a:srgbClr val="0070C0"/>
                </a:solidFill>
              </a:rPr>
              <a:t> </a:t>
            </a:r>
            <a:r>
              <a:rPr lang="nl-NL" dirty="0" err="1">
                <a:solidFill>
                  <a:srgbClr val="0070C0"/>
                </a:solidFill>
              </a:rPr>
              <a:t>questions</a:t>
            </a:r>
            <a:endParaRPr lang="nl-NL" dirty="0">
              <a:solidFill>
                <a:srgbClr val="0070C0"/>
              </a:solidFill>
            </a:endParaRPr>
          </a:p>
        </p:txBody>
      </p:sp>
      <p:sp>
        <p:nvSpPr>
          <p:cNvPr id="8" name="Tekstvak 7">
            <a:extLst>
              <a:ext uri="{FF2B5EF4-FFF2-40B4-BE49-F238E27FC236}">
                <a16:creationId xmlns:a16="http://schemas.microsoft.com/office/drawing/2014/main" id="{E80A3655-7057-8D86-48D6-ABF076BDFDBE}"/>
              </a:ext>
            </a:extLst>
          </p:cNvPr>
          <p:cNvSpPr txBox="1"/>
          <p:nvPr/>
        </p:nvSpPr>
        <p:spPr>
          <a:xfrm>
            <a:off x="4756656" y="1499537"/>
            <a:ext cx="2373321" cy="369332"/>
          </a:xfrm>
          <a:prstGeom prst="rect">
            <a:avLst/>
          </a:prstGeom>
          <a:solidFill>
            <a:schemeClr val="bg1"/>
          </a:solidFill>
          <a:ln>
            <a:solidFill>
              <a:schemeClr val="tx1"/>
            </a:solidFill>
          </a:ln>
        </p:spPr>
        <p:txBody>
          <a:bodyPr wrap="square" rtlCol="0">
            <a:spAutoFit/>
          </a:bodyPr>
          <a:lstStyle/>
          <a:p>
            <a:r>
              <a:rPr lang="nl-NL" dirty="0" err="1">
                <a:solidFill>
                  <a:srgbClr val="0070C0"/>
                </a:solidFill>
              </a:rPr>
              <a:t>Comparison</a:t>
            </a:r>
            <a:r>
              <a:rPr lang="nl-NL" dirty="0">
                <a:solidFill>
                  <a:srgbClr val="0070C0"/>
                </a:solidFill>
              </a:rPr>
              <a:t> </a:t>
            </a:r>
            <a:r>
              <a:rPr lang="nl-NL" dirty="0" err="1">
                <a:solidFill>
                  <a:srgbClr val="0070C0"/>
                </a:solidFill>
              </a:rPr>
              <a:t>questions</a:t>
            </a:r>
            <a:endParaRPr lang="nl-NL" dirty="0">
              <a:solidFill>
                <a:srgbClr val="0070C0"/>
              </a:solidFill>
            </a:endParaRPr>
          </a:p>
        </p:txBody>
      </p:sp>
      <p:sp>
        <p:nvSpPr>
          <p:cNvPr id="10" name="Tekstvak 9">
            <a:extLst>
              <a:ext uri="{FF2B5EF4-FFF2-40B4-BE49-F238E27FC236}">
                <a16:creationId xmlns:a16="http://schemas.microsoft.com/office/drawing/2014/main" id="{10FE5FD0-AFD3-0391-F3AC-21D95C4A5ED3}"/>
              </a:ext>
            </a:extLst>
          </p:cNvPr>
          <p:cNvSpPr txBox="1"/>
          <p:nvPr/>
        </p:nvSpPr>
        <p:spPr>
          <a:xfrm>
            <a:off x="1962028" y="5101296"/>
            <a:ext cx="2141384" cy="369332"/>
          </a:xfrm>
          <a:prstGeom prst="rect">
            <a:avLst/>
          </a:prstGeom>
          <a:solidFill>
            <a:schemeClr val="bg1"/>
          </a:solidFill>
          <a:ln>
            <a:solidFill>
              <a:schemeClr val="tx1"/>
            </a:solidFill>
          </a:ln>
        </p:spPr>
        <p:txBody>
          <a:bodyPr wrap="square" rtlCol="0">
            <a:spAutoFit/>
          </a:bodyPr>
          <a:lstStyle/>
          <a:p>
            <a:r>
              <a:rPr lang="nl-NL" dirty="0">
                <a:solidFill>
                  <a:srgbClr val="0070C0"/>
                </a:solidFill>
              </a:rPr>
              <a:t>Opinion </a:t>
            </a:r>
            <a:r>
              <a:rPr lang="nl-NL" dirty="0" err="1">
                <a:solidFill>
                  <a:srgbClr val="0070C0"/>
                </a:solidFill>
              </a:rPr>
              <a:t>questions</a:t>
            </a:r>
            <a:endParaRPr lang="nl-NL" dirty="0">
              <a:solidFill>
                <a:srgbClr val="0070C0"/>
              </a:solidFill>
            </a:endParaRPr>
          </a:p>
        </p:txBody>
      </p:sp>
      <p:sp>
        <p:nvSpPr>
          <p:cNvPr id="31" name="Tekstvak 30">
            <a:extLst>
              <a:ext uri="{FF2B5EF4-FFF2-40B4-BE49-F238E27FC236}">
                <a16:creationId xmlns:a16="http://schemas.microsoft.com/office/drawing/2014/main" id="{D5741D14-520A-2222-C8A1-4F3A12648F7A}"/>
              </a:ext>
            </a:extLst>
          </p:cNvPr>
          <p:cNvSpPr txBox="1"/>
          <p:nvPr/>
        </p:nvSpPr>
        <p:spPr>
          <a:xfrm>
            <a:off x="4566735" y="5056268"/>
            <a:ext cx="2563242" cy="369332"/>
          </a:xfrm>
          <a:prstGeom prst="rect">
            <a:avLst/>
          </a:prstGeom>
          <a:solidFill>
            <a:schemeClr val="bg1"/>
          </a:solidFill>
          <a:ln>
            <a:solidFill>
              <a:schemeClr val="tx1"/>
            </a:solidFill>
          </a:ln>
        </p:spPr>
        <p:txBody>
          <a:bodyPr wrap="square" rtlCol="0">
            <a:spAutoFit/>
          </a:bodyPr>
          <a:lstStyle/>
          <a:p>
            <a:r>
              <a:rPr lang="nl-NL" dirty="0" err="1">
                <a:solidFill>
                  <a:srgbClr val="0070C0"/>
                </a:solidFill>
              </a:rPr>
              <a:t>Measurement</a:t>
            </a:r>
            <a:r>
              <a:rPr lang="nl-NL" dirty="0">
                <a:solidFill>
                  <a:srgbClr val="0070C0"/>
                </a:solidFill>
              </a:rPr>
              <a:t> </a:t>
            </a:r>
            <a:r>
              <a:rPr lang="nl-NL" dirty="0" err="1">
                <a:solidFill>
                  <a:srgbClr val="0070C0"/>
                </a:solidFill>
              </a:rPr>
              <a:t>questions</a:t>
            </a:r>
            <a:endParaRPr lang="nl-NL" dirty="0">
              <a:solidFill>
                <a:srgbClr val="0070C0"/>
              </a:solidFill>
            </a:endParaRPr>
          </a:p>
        </p:txBody>
      </p:sp>
    </p:spTree>
    <p:extLst>
      <p:ext uri="{BB962C8B-B14F-4D97-AF65-F5344CB8AC3E}">
        <p14:creationId xmlns:p14="http://schemas.microsoft.com/office/powerpoint/2010/main" val="6019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561539" y="343349"/>
            <a:ext cx="7886700" cy="994172"/>
          </a:xfrm>
        </p:spPr>
        <p:txBody>
          <a:bodyPr/>
          <a:lstStyle/>
          <a:p>
            <a:pPr algn="ctr"/>
            <a:r>
              <a:rPr lang="nl-NL" dirty="0"/>
              <a:t>Stap 2: exchange </a:t>
            </a:r>
            <a:r>
              <a:rPr lang="nl-NL" dirty="0" err="1"/>
              <a:t>questions</a:t>
            </a:r>
            <a:endParaRPr lang="nl-NL" dirty="0"/>
          </a:p>
        </p:txBody>
      </p:sp>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198602" y="2175681"/>
            <a:ext cx="4626203" cy="2498588"/>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3224036" y="2282143"/>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125772" y="1383514"/>
            <a:ext cx="1590409" cy="1779815"/>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7744" y="1630594"/>
            <a:ext cx="1198760" cy="1544633"/>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43" y="3687092"/>
            <a:ext cx="1233468" cy="1622210"/>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1930" y="3918857"/>
            <a:ext cx="1187864" cy="1365018"/>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5671718" y="2238185"/>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A90DEEFB-D7F6-4889-B35C-AD73CDF8258B}"/>
              </a:ext>
            </a:extLst>
          </p:cNvPr>
          <p:cNvSpPr/>
          <p:nvPr/>
        </p:nvSpPr>
        <p:spPr>
          <a:xfrm>
            <a:off x="6060695" y="4266829"/>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 name="Rechthoek 13">
            <a:extLst>
              <a:ext uri="{FF2B5EF4-FFF2-40B4-BE49-F238E27FC236}">
                <a16:creationId xmlns:a16="http://schemas.microsoft.com/office/drawing/2014/main" id="{31F60FFD-BF4B-4DC3-A316-C8BA16953322}"/>
              </a:ext>
            </a:extLst>
          </p:cNvPr>
          <p:cNvSpPr/>
          <p:nvPr/>
        </p:nvSpPr>
        <p:spPr>
          <a:xfrm>
            <a:off x="2622436" y="4169032"/>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5" name="Rechthoek 14">
            <a:extLst>
              <a:ext uri="{FF2B5EF4-FFF2-40B4-BE49-F238E27FC236}">
                <a16:creationId xmlns:a16="http://schemas.microsoft.com/office/drawing/2014/main" id="{285F3460-D4B8-4DD4-8F17-1DC6D4BA99C0}"/>
              </a:ext>
            </a:extLst>
          </p:cNvPr>
          <p:cNvSpPr/>
          <p:nvPr/>
        </p:nvSpPr>
        <p:spPr>
          <a:xfrm>
            <a:off x="6260874" y="2142551"/>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6" name="Rechthoek 15">
            <a:extLst>
              <a:ext uri="{FF2B5EF4-FFF2-40B4-BE49-F238E27FC236}">
                <a16:creationId xmlns:a16="http://schemas.microsoft.com/office/drawing/2014/main" id="{8C112514-3B0E-4D3C-845A-158D5841DF20}"/>
              </a:ext>
            </a:extLst>
          </p:cNvPr>
          <p:cNvSpPr/>
          <p:nvPr/>
        </p:nvSpPr>
        <p:spPr>
          <a:xfrm>
            <a:off x="3585203" y="4341949"/>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7" name="Rechthoek 16">
            <a:extLst>
              <a:ext uri="{FF2B5EF4-FFF2-40B4-BE49-F238E27FC236}">
                <a16:creationId xmlns:a16="http://schemas.microsoft.com/office/drawing/2014/main" id="{5FC2414D-C8DD-4F81-9307-E1F48B548BE9}"/>
              </a:ext>
            </a:extLst>
          </p:cNvPr>
          <p:cNvSpPr/>
          <p:nvPr/>
        </p:nvSpPr>
        <p:spPr>
          <a:xfrm>
            <a:off x="6301541" y="3725603"/>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Rechthoek 17">
            <a:extLst>
              <a:ext uri="{FF2B5EF4-FFF2-40B4-BE49-F238E27FC236}">
                <a16:creationId xmlns:a16="http://schemas.microsoft.com/office/drawing/2014/main" id="{4C571238-D649-4139-A185-8A4F9937C0F8}"/>
              </a:ext>
            </a:extLst>
          </p:cNvPr>
          <p:cNvSpPr/>
          <p:nvPr/>
        </p:nvSpPr>
        <p:spPr>
          <a:xfrm>
            <a:off x="2088957" y="2642877"/>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9" name="Rechthoek 18">
            <a:extLst>
              <a:ext uri="{FF2B5EF4-FFF2-40B4-BE49-F238E27FC236}">
                <a16:creationId xmlns:a16="http://schemas.microsoft.com/office/drawing/2014/main" id="{8A317CB3-31F3-408D-8A7D-7500C61A19A0}"/>
              </a:ext>
            </a:extLst>
          </p:cNvPr>
          <p:cNvSpPr/>
          <p:nvPr/>
        </p:nvSpPr>
        <p:spPr>
          <a:xfrm>
            <a:off x="5305554" y="4086298"/>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0" name="Rechthoek 19">
            <a:extLst>
              <a:ext uri="{FF2B5EF4-FFF2-40B4-BE49-F238E27FC236}">
                <a16:creationId xmlns:a16="http://schemas.microsoft.com/office/drawing/2014/main" id="{21EB2AFE-7C46-4EA4-82CB-F779B39C45F8}"/>
              </a:ext>
            </a:extLst>
          </p:cNvPr>
          <p:cNvSpPr/>
          <p:nvPr/>
        </p:nvSpPr>
        <p:spPr>
          <a:xfrm>
            <a:off x="2501496" y="3386507"/>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1" name="Rechthoek 20">
            <a:extLst>
              <a:ext uri="{FF2B5EF4-FFF2-40B4-BE49-F238E27FC236}">
                <a16:creationId xmlns:a16="http://schemas.microsoft.com/office/drawing/2014/main" id="{35C31802-A5F8-4789-B744-9EE104FCF6E3}"/>
              </a:ext>
            </a:extLst>
          </p:cNvPr>
          <p:cNvSpPr/>
          <p:nvPr/>
        </p:nvSpPr>
        <p:spPr>
          <a:xfrm>
            <a:off x="5098792" y="2048359"/>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2" name="Rechthoek 21">
            <a:extLst>
              <a:ext uri="{FF2B5EF4-FFF2-40B4-BE49-F238E27FC236}">
                <a16:creationId xmlns:a16="http://schemas.microsoft.com/office/drawing/2014/main" id="{33C45B77-E755-457A-A0A8-2C27857855F9}"/>
              </a:ext>
            </a:extLst>
          </p:cNvPr>
          <p:cNvSpPr/>
          <p:nvPr/>
        </p:nvSpPr>
        <p:spPr>
          <a:xfrm>
            <a:off x="2501497" y="2333315"/>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3" name="Rechthoek 22">
            <a:extLst>
              <a:ext uri="{FF2B5EF4-FFF2-40B4-BE49-F238E27FC236}">
                <a16:creationId xmlns:a16="http://schemas.microsoft.com/office/drawing/2014/main" id="{753001B4-0225-45DE-8C44-5F42C771C2A1}"/>
              </a:ext>
            </a:extLst>
          </p:cNvPr>
          <p:cNvSpPr/>
          <p:nvPr/>
        </p:nvSpPr>
        <p:spPr>
          <a:xfrm>
            <a:off x="6153411" y="2695367"/>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4" name="Rechthoek 23">
            <a:extLst>
              <a:ext uri="{FF2B5EF4-FFF2-40B4-BE49-F238E27FC236}">
                <a16:creationId xmlns:a16="http://schemas.microsoft.com/office/drawing/2014/main" id="{E68CFD46-7122-47F4-B5A9-727EF7CC8328}"/>
              </a:ext>
            </a:extLst>
          </p:cNvPr>
          <p:cNvSpPr/>
          <p:nvPr/>
        </p:nvSpPr>
        <p:spPr>
          <a:xfrm>
            <a:off x="6355386" y="3382191"/>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5" name="Rechthoek 24">
            <a:extLst>
              <a:ext uri="{FF2B5EF4-FFF2-40B4-BE49-F238E27FC236}">
                <a16:creationId xmlns:a16="http://schemas.microsoft.com/office/drawing/2014/main" id="{051F1BCF-60D7-4D3E-8B28-ABDF5BC7F107}"/>
              </a:ext>
            </a:extLst>
          </p:cNvPr>
          <p:cNvSpPr/>
          <p:nvPr/>
        </p:nvSpPr>
        <p:spPr>
          <a:xfrm>
            <a:off x="3103510" y="3816437"/>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6" name="Rechthoek 25">
            <a:extLst>
              <a:ext uri="{FF2B5EF4-FFF2-40B4-BE49-F238E27FC236}">
                <a16:creationId xmlns:a16="http://schemas.microsoft.com/office/drawing/2014/main" id="{68C2B965-A055-4E2E-9453-9EF76B476171}"/>
              </a:ext>
            </a:extLst>
          </p:cNvPr>
          <p:cNvSpPr/>
          <p:nvPr/>
        </p:nvSpPr>
        <p:spPr>
          <a:xfrm>
            <a:off x="2742343" y="2695367"/>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44" name="Tekstvak 43">
            <a:extLst>
              <a:ext uri="{FF2B5EF4-FFF2-40B4-BE49-F238E27FC236}">
                <a16:creationId xmlns:a16="http://schemas.microsoft.com/office/drawing/2014/main" id="{F7BE9E79-9680-481C-A1DB-DF003C703B3E}"/>
              </a:ext>
            </a:extLst>
          </p:cNvPr>
          <p:cNvSpPr txBox="1"/>
          <p:nvPr/>
        </p:nvSpPr>
        <p:spPr>
          <a:xfrm>
            <a:off x="2324050" y="5462914"/>
            <a:ext cx="4785783" cy="1061829"/>
          </a:xfrm>
          <a:prstGeom prst="rect">
            <a:avLst/>
          </a:prstGeom>
          <a:solidFill>
            <a:srgbClr val="E4D8ED"/>
          </a:solidFill>
          <a:ln>
            <a:solidFill>
              <a:schemeClr val="tx1"/>
            </a:solidFill>
          </a:ln>
        </p:spPr>
        <p:txBody>
          <a:bodyPr wrap="square">
            <a:spAutoFit/>
          </a:bodyPr>
          <a:lstStyle/>
          <a:p>
            <a:pPr algn="ctr"/>
            <a:r>
              <a:rPr lang="en-US" sz="2100" dirty="0"/>
              <a:t>Paste the questions one by one under  each question type</a:t>
            </a:r>
          </a:p>
          <a:p>
            <a:pPr algn="ctr"/>
            <a:r>
              <a:rPr lang="en-US" sz="2100" dirty="0"/>
              <a:t>Discuss: What do you find striking?</a:t>
            </a:r>
            <a:endParaRPr lang="nl-NL" sz="2100" dirty="0"/>
          </a:p>
        </p:txBody>
      </p:sp>
      <p:sp>
        <p:nvSpPr>
          <p:cNvPr id="27" name="Tekstballon: ovaal 26">
            <a:extLst>
              <a:ext uri="{FF2B5EF4-FFF2-40B4-BE49-F238E27FC236}">
                <a16:creationId xmlns:a16="http://schemas.microsoft.com/office/drawing/2014/main" id="{8635FDE3-58A2-4FEB-A24B-86D4C25D752E}"/>
              </a:ext>
            </a:extLst>
          </p:cNvPr>
          <p:cNvSpPr/>
          <p:nvPr/>
        </p:nvSpPr>
        <p:spPr>
          <a:xfrm>
            <a:off x="6742567" y="1287181"/>
            <a:ext cx="1089158" cy="607077"/>
          </a:xfrm>
          <a:prstGeom prst="wedgeEllipseCallout">
            <a:avLst>
              <a:gd name="adj1" fmla="val 57730"/>
              <a:gd name="adj2" fmla="val 70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ballon: ovaal 27">
            <a:extLst>
              <a:ext uri="{FF2B5EF4-FFF2-40B4-BE49-F238E27FC236}">
                <a16:creationId xmlns:a16="http://schemas.microsoft.com/office/drawing/2014/main" id="{01732327-CDDB-446F-AC8A-49B2A30642F8}"/>
              </a:ext>
            </a:extLst>
          </p:cNvPr>
          <p:cNvSpPr/>
          <p:nvPr/>
        </p:nvSpPr>
        <p:spPr>
          <a:xfrm>
            <a:off x="1653184" y="3484564"/>
            <a:ext cx="1089158" cy="607077"/>
          </a:xfrm>
          <a:prstGeom prst="wedgeEllipseCallout">
            <a:avLst>
              <a:gd name="adj1" fmla="val -79370"/>
              <a:gd name="adj2" fmla="val 307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4872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168072" y="2350787"/>
            <a:ext cx="4626203" cy="2498588"/>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3309394" y="2519494"/>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226509" y="1169605"/>
            <a:ext cx="1590409" cy="1779815"/>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0342" y="1454744"/>
            <a:ext cx="1198760" cy="1544633"/>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43" y="3687092"/>
            <a:ext cx="1233468" cy="1622210"/>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1930" y="3918857"/>
            <a:ext cx="1187864" cy="1365018"/>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5757076" y="2475537"/>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A90DEEFB-D7F6-4889-B35C-AD73CDF8258B}"/>
              </a:ext>
            </a:extLst>
          </p:cNvPr>
          <p:cNvSpPr/>
          <p:nvPr/>
        </p:nvSpPr>
        <p:spPr>
          <a:xfrm>
            <a:off x="6146053" y="4504181"/>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 name="Rechthoek 13">
            <a:extLst>
              <a:ext uri="{FF2B5EF4-FFF2-40B4-BE49-F238E27FC236}">
                <a16:creationId xmlns:a16="http://schemas.microsoft.com/office/drawing/2014/main" id="{31F60FFD-BF4B-4DC3-A316-C8BA16953322}"/>
              </a:ext>
            </a:extLst>
          </p:cNvPr>
          <p:cNvSpPr/>
          <p:nvPr/>
        </p:nvSpPr>
        <p:spPr>
          <a:xfrm>
            <a:off x="2707794" y="4406383"/>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5" name="Rechthoek 14">
            <a:extLst>
              <a:ext uri="{FF2B5EF4-FFF2-40B4-BE49-F238E27FC236}">
                <a16:creationId xmlns:a16="http://schemas.microsoft.com/office/drawing/2014/main" id="{285F3460-D4B8-4DD4-8F17-1DC6D4BA99C0}"/>
              </a:ext>
            </a:extLst>
          </p:cNvPr>
          <p:cNvSpPr/>
          <p:nvPr/>
        </p:nvSpPr>
        <p:spPr>
          <a:xfrm>
            <a:off x="6346232" y="2379903"/>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6" name="Rechthoek 15">
            <a:extLst>
              <a:ext uri="{FF2B5EF4-FFF2-40B4-BE49-F238E27FC236}">
                <a16:creationId xmlns:a16="http://schemas.microsoft.com/office/drawing/2014/main" id="{8C112514-3B0E-4D3C-845A-158D5841DF20}"/>
              </a:ext>
            </a:extLst>
          </p:cNvPr>
          <p:cNvSpPr/>
          <p:nvPr/>
        </p:nvSpPr>
        <p:spPr>
          <a:xfrm>
            <a:off x="2692729" y="3626885"/>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7" name="Rechthoek 16">
            <a:extLst>
              <a:ext uri="{FF2B5EF4-FFF2-40B4-BE49-F238E27FC236}">
                <a16:creationId xmlns:a16="http://schemas.microsoft.com/office/drawing/2014/main" id="{5FC2414D-C8DD-4F81-9307-E1F48B548BE9}"/>
              </a:ext>
            </a:extLst>
          </p:cNvPr>
          <p:cNvSpPr/>
          <p:nvPr/>
        </p:nvSpPr>
        <p:spPr>
          <a:xfrm>
            <a:off x="6386899" y="3962955"/>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Rechthoek 17">
            <a:extLst>
              <a:ext uri="{FF2B5EF4-FFF2-40B4-BE49-F238E27FC236}">
                <a16:creationId xmlns:a16="http://schemas.microsoft.com/office/drawing/2014/main" id="{4C571238-D649-4139-A185-8A4F9937C0F8}"/>
              </a:ext>
            </a:extLst>
          </p:cNvPr>
          <p:cNvSpPr/>
          <p:nvPr/>
        </p:nvSpPr>
        <p:spPr>
          <a:xfrm>
            <a:off x="2174315" y="2880229"/>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9" name="Rechthoek 18">
            <a:extLst>
              <a:ext uri="{FF2B5EF4-FFF2-40B4-BE49-F238E27FC236}">
                <a16:creationId xmlns:a16="http://schemas.microsoft.com/office/drawing/2014/main" id="{8A317CB3-31F3-408D-8A7D-7500C61A19A0}"/>
              </a:ext>
            </a:extLst>
          </p:cNvPr>
          <p:cNvSpPr/>
          <p:nvPr/>
        </p:nvSpPr>
        <p:spPr>
          <a:xfrm>
            <a:off x="5341180" y="4374478"/>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0" name="Rechthoek 19">
            <a:extLst>
              <a:ext uri="{FF2B5EF4-FFF2-40B4-BE49-F238E27FC236}">
                <a16:creationId xmlns:a16="http://schemas.microsoft.com/office/drawing/2014/main" id="{21EB2AFE-7C46-4EA4-82CB-F779B39C45F8}"/>
              </a:ext>
            </a:extLst>
          </p:cNvPr>
          <p:cNvSpPr/>
          <p:nvPr/>
        </p:nvSpPr>
        <p:spPr>
          <a:xfrm>
            <a:off x="3582775" y="4601366"/>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1" name="Rechthoek 20">
            <a:extLst>
              <a:ext uri="{FF2B5EF4-FFF2-40B4-BE49-F238E27FC236}">
                <a16:creationId xmlns:a16="http://schemas.microsoft.com/office/drawing/2014/main" id="{35C31802-A5F8-4789-B744-9EE104FCF6E3}"/>
              </a:ext>
            </a:extLst>
          </p:cNvPr>
          <p:cNvSpPr/>
          <p:nvPr/>
        </p:nvSpPr>
        <p:spPr>
          <a:xfrm>
            <a:off x="5184150" y="2285710"/>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2" name="Rechthoek 21">
            <a:extLst>
              <a:ext uri="{FF2B5EF4-FFF2-40B4-BE49-F238E27FC236}">
                <a16:creationId xmlns:a16="http://schemas.microsoft.com/office/drawing/2014/main" id="{33C45B77-E755-457A-A0A8-2C27857855F9}"/>
              </a:ext>
            </a:extLst>
          </p:cNvPr>
          <p:cNvSpPr/>
          <p:nvPr/>
        </p:nvSpPr>
        <p:spPr>
          <a:xfrm>
            <a:off x="2586855" y="2570667"/>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3" name="Rechthoek 22">
            <a:extLst>
              <a:ext uri="{FF2B5EF4-FFF2-40B4-BE49-F238E27FC236}">
                <a16:creationId xmlns:a16="http://schemas.microsoft.com/office/drawing/2014/main" id="{753001B4-0225-45DE-8C44-5F42C771C2A1}"/>
              </a:ext>
            </a:extLst>
          </p:cNvPr>
          <p:cNvSpPr/>
          <p:nvPr/>
        </p:nvSpPr>
        <p:spPr>
          <a:xfrm>
            <a:off x="6238769" y="2932719"/>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4" name="Rechthoek 23">
            <a:extLst>
              <a:ext uri="{FF2B5EF4-FFF2-40B4-BE49-F238E27FC236}">
                <a16:creationId xmlns:a16="http://schemas.microsoft.com/office/drawing/2014/main" id="{E68CFD46-7122-47F4-B5A9-727EF7CC8328}"/>
              </a:ext>
            </a:extLst>
          </p:cNvPr>
          <p:cNvSpPr/>
          <p:nvPr/>
        </p:nvSpPr>
        <p:spPr>
          <a:xfrm>
            <a:off x="6440744" y="3619543"/>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5" name="Rechthoek 24">
            <a:extLst>
              <a:ext uri="{FF2B5EF4-FFF2-40B4-BE49-F238E27FC236}">
                <a16:creationId xmlns:a16="http://schemas.microsoft.com/office/drawing/2014/main" id="{051F1BCF-60D7-4D3E-8B28-ABDF5BC7F107}"/>
              </a:ext>
            </a:extLst>
          </p:cNvPr>
          <p:cNvSpPr/>
          <p:nvPr/>
        </p:nvSpPr>
        <p:spPr>
          <a:xfrm>
            <a:off x="3188868" y="4053789"/>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6" name="Rechthoek 25">
            <a:extLst>
              <a:ext uri="{FF2B5EF4-FFF2-40B4-BE49-F238E27FC236}">
                <a16:creationId xmlns:a16="http://schemas.microsoft.com/office/drawing/2014/main" id="{68C2B965-A055-4E2E-9453-9EF76B476171}"/>
              </a:ext>
            </a:extLst>
          </p:cNvPr>
          <p:cNvSpPr/>
          <p:nvPr/>
        </p:nvSpPr>
        <p:spPr>
          <a:xfrm>
            <a:off x="2827701" y="2932719"/>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9" name="Ovaal 28">
            <a:extLst>
              <a:ext uri="{FF2B5EF4-FFF2-40B4-BE49-F238E27FC236}">
                <a16:creationId xmlns:a16="http://schemas.microsoft.com/office/drawing/2014/main" id="{1E0C7C24-908A-4FC0-BD88-2FE0C24DC692}"/>
              </a:ext>
            </a:extLst>
          </p:cNvPr>
          <p:cNvSpPr/>
          <p:nvPr/>
        </p:nvSpPr>
        <p:spPr>
          <a:xfrm>
            <a:off x="6386898" y="2959003"/>
            <a:ext cx="598808" cy="38627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0" name="Ovaal 29">
            <a:extLst>
              <a:ext uri="{FF2B5EF4-FFF2-40B4-BE49-F238E27FC236}">
                <a16:creationId xmlns:a16="http://schemas.microsoft.com/office/drawing/2014/main" id="{5C28DECD-7B24-46C1-8DDE-CA3CA60D7F4E}"/>
              </a:ext>
            </a:extLst>
          </p:cNvPr>
          <p:cNvSpPr/>
          <p:nvPr/>
        </p:nvSpPr>
        <p:spPr>
          <a:xfrm>
            <a:off x="7524388" y="3112618"/>
            <a:ext cx="1362946" cy="71208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Follow-up question</a:t>
            </a:r>
          </a:p>
        </p:txBody>
      </p:sp>
      <p:sp>
        <p:nvSpPr>
          <p:cNvPr id="32" name="Ovaal 31">
            <a:extLst>
              <a:ext uri="{FF2B5EF4-FFF2-40B4-BE49-F238E27FC236}">
                <a16:creationId xmlns:a16="http://schemas.microsoft.com/office/drawing/2014/main" id="{4D5CFAE4-4961-4FD4-B10E-BFE051330724}"/>
              </a:ext>
            </a:extLst>
          </p:cNvPr>
          <p:cNvSpPr/>
          <p:nvPr/>
        </p:nvSpPr>
        <p:spPr>
          <a:xfrm>
            <a:off x="3422530" y="2626846"/>
            <a:ext cx="598808" cy="38627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8" name="Afbeelding 7">
            <a:extLst>
              <a:ext uri="{FF2B5EF4-FFF2-40B4-BE49-F238E27FC236}">
                <a16:creationId xmlns:a16="http://schemas.microsoft.com/office/drawing/2014/main" id="{4E6999D3-43DC-4004-B1F8-A8669C46CF1C}"/>
              </a:ext>
            </a:extLst>
          </p:cNvPr>
          <p:cNvPicPr>
            <a:picLocks noChangeAspect="1"/>
          </p:cNvPicPr>
          <p:nvPr/>
        </p:nvPicPr>
        <p:blipFill>
          <a:blip r:embed="rId8"/>
          <a:stretch>
            <a:fillRect/>
          </a:stretch>
        </p:blipFill>
        <p:spPr>
          <a:xfrm>
            <a:off x="878877" y="2686361"/>
            <a:ext cx="489247" cy="210330"/>
          </a:xfrm>
          <a:prstGeom prst="rect">
            <a:avLst/>
          </a:prstGeom>
        </p:spPr>
      </p:pic>
      <p:sp>
        <p:nvSpPr>
          <p:cNvPr id="33" name="Rechthoek 32">
            <a:extLst>
              <a:ext uri="{FF2B5EF4-FFF2-40B4-BE49-F238E27FC236}">
                <a16:creationId xmlns:a16="http://schemas.microsoft.com/office/drawing/2014/main" id="{C2DBDFFD-3E56-4C60-A3B8-F4C5A1741A86}"/>
              </a:ext>
            </a:extLst>
          </p:cNvPr>
          <p:cNvSpPr/>
          <p:nvPr/>
        </p:nvSpPr>
        <p:spPr>
          <a:xfrm>
            <a:off x="815392" y="5067352"/>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4" name="Rechthoek 33">
            <a:extLst>
              <a:ext uri="{FF2B5EF4-FFF2-40B4-BE49-F238E27FC236}">
                <a16:creationId xmlns:a16="http://schemas.microsoft.com/office/drawing/2014/main" id="{3E226AEF-AF13-4D39-A78D-0BE9E33CE2C7}"/>
              </a:ext>
            </a:extLst>
          </p:cNvPr>
          <p:cNvSpPr/>
          <p:nvPr/>
        </p:nvSpPr>
        <p:spPr>
          <a:xfrm>
            <a:off x="7965015" y="4928418"/>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5" name="Rechthoek 34">
            <a:extLst>
              <a:ext uri="{FF2B5EF4-FFF2-40B4-BE49-F238E27FC236}">
                <a16:creationId xmlns:a16="http://schemas.microsoft.com/office/drawing/2014/main" id="{2F8F928B-3A59-4C5E-B284-BCB153089D68}"/>
              </a:ext>
            </a:extLst>
          </p:cNvPr>
          <p:cNvSpPr/>
          <p:nvPr/>
        </p:nvSpPr>
        <p:spPr>
          <a:xfrm>
            <a:off x="7939897" y="2770183"/>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7" name="Ovaal 36">
            <a:extLst>
              <a:ext uri="{FF2B5EF4-FFF2-40B4-BE49-F238E27FC236}">
                <a16:creationId xmlns:a16="http://schemas.microsoft.com/office/drawing/2014/main" id="{D669179D-D3F5-4E0E-A2C1-AF9B8984BED3}"/>
              </a:ext>
            </a:extLst>
          </p:cNvPr>
          <p:cNvSpPr/>
          <p:nvPr/>
        </p:nvSpPr>
        <p:spPr>
          <a:xfrm>
            <a:off x="5479171" y="4504181"/>
            <a:ext cx="598808" cy="38627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8" name="Ovaal 37">
            <a:extLst>
              <a:ext uri="{FF2B5EF4-FFF2-40B4-BE49-F238E27FC236}">
                <a16:creationId xmlns:a16="http://schemas.microsoft.com/office/drawing/2014/main" id="{3ED469D5-6C67-42ED-930B-6F7E1C7B5983}"/>
              </a:ext>
            </a:extLst>
          </p:cNvPr>
          <p:cNvSpPr/>
          <p:nvPr/>
        </p:nvSpPr>
        <p:spPr>
          <a:xfrm>
            <a:off x="2412712" y="3751459"/>
            <a:ext cx="598808" cy="38627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628650" y="318343"/>
            <a:ext cx="7886700" cy="994172"/>
          </a:xfrm>
        </p:spPr>
        <p:txBody>
          <a:bodyPr>
            <a:normAutofit/>
          </a:bodyPr>
          <a:lstStyle/>
          <a:p>
            <a:pPr algn="ctr"/>
            <a:r>
              <a:rPr lang="nl-NL" dirty="0"/>
              <a:t>Stap 3: </a:t>
            </a:r>
            <a:r>
              <a:rPr lang="nl-NL" dirty="0" err="1"/>
              <a:t>write</a:t>
            </a:r>
            <a:r>
              <a:rPr lang="nl-NL" dirty="0"/>
              <a:t> follow-up </a:t>
            </a:r>
            <a:r>
              <a:rPr lang="nl-NL" dirty="0" err="1"/>
              <a:t>questions</a:t>
            </a:r>
            <a:endParaRPr lang="nl-NL" dirty="0"/>
          </a:p>
        </p:txBody>
      </p:sp>
      <p:sp>
        <p:nvSpPr>
          <p:cNvPr id="39" name="Tekstvak 38">
            <a:extLst>
              <a:ext uri="{FF2B5EF4-FFF2-40B4-BE49-F238E27FC236}">
                <a16:creationId xmlns:a16="http://schemas.microsoft.com/office/drawing/2014/main" id="{5F4EC14D-16BF-4DAB-B179-E378038854CC}"/>
              </a:ext>
            </a:extLst>
          </p:cNvPr>
          <p:cNvSpPr txBox="1"/>
          <p:nvPr/>
        </p:nvSpPr>
        <p:spPr>
          <a:xfrm>
            <a:off x="2266965" y="5478274"/>
            <a:ext cx="4510442" cy="1061829"/>
          </a:xfrm>
          <a:prstGeom prst="rect">
            <a:avLst/>
          </a:prstGeom>
          <a:solidFill>
            <a:srgbClr val="BFDBEF"/>
          </a:solidFill>
          <a:ln>
            <a:solidFill>
              <a:schemeClr val="tx1"/>
            </a:solidFill>
          </a:ln>
        </p:spPr>
        <p:txBody>
          <a:bodyPr wrap="square">
            <a:spAutoFit/>
          </a:bodyPr>
          <a:lstStyle/>
          <a:p>
            <a:pPr algn="ctr"/>
            <a:r>
              <a:rPr lang="en-US" sz="2100" dirty="0"/>
              <a:t>Choose a question from someone else</a:t>
            </a:r>
          </a:p>
          <a:p>
            <a:pPr algn="ctr"/>
            <a:r>
              <a:rPr lang="en-US" sz="2100" dirty="0"/>
              <a:t>Make up a follow-up question</a:t>
            </a:r>
          </a:p>
          <a:p>
            <a:pPr algn="ctr"/>
            <a:r>
              <a:rPr lang="en-US" sz="2100" dirty="0"/>
              <a:t>Do this for each question type</a:t>
            </a:r>
            <a:endParaRPr lang="nl-NL" sz="2100" dirty="0"/>
          </a:p>
        </p:txBody>
      </p:sp>
      <p:sp>
        <p:nvSpPr>
          <p:cNvPr id="40" name="Ovaal 39">
            <a:extLst>
              <a:ext uri="{FF2B5EF4-FFF2-40B4-BE49-F238E27FC236}">
                <a16:creationId xmlns:a16="http://schemas.microsoft.com/office/drawing/2014/main" id="{76EBDCE3-FCCA-4C5A-886C-5F83A0FF50C5}"/>
              </a:ext>
            </a:extLst>
          </p:cNvPr>
          <p:cNvSpPr/>
          <p:nvPr/>
        </p:nvSpPr>
        <p:spPr>
          <a:xfrm>
            <a:off x="409504" y="2999377"/>
            <a:ext cx="1362946" cy="71208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Follow-up question</a:t>
            </a:r>
          </a:p>
        </p:txBody>
      </p:sp>
      <p:sp>
        <p:nvSpPr>
          <p:cNvPr id="41" name="Ovaal 40">
            <a:extLst>
              <a:ext uri="{FF2B5EF4-FFF2-40B4-BE49-F238E27FC236}">
                <a16:creationId xmlns:a16="http://schemas.microsoft.com/office/drawing/2014/main" id="{CE68509A-2200-4D9E-B813-E68D340ECB25}"/>
              </a:ext>
            </a:extLst>
          </p:cNvPr>
          <p:cNvSpPr/>
          <p:nvPr/>
        </p:nvSpPr>
        <p:spPr>
          <a:xfrm>
            <a:off x="7499270" y="5331708"/>
            <a:ext cx="1362946" cy="71208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Follow-up question</a:t>
            </a:r>
          </a:p>
        </p:txBody>
      </p:sp>
      <p:sp>
        <p:nvSpPr>
          <p:cNvPr id="42" name="Ovaal 41">
            <a:extLst>
              <a:ext uri="{FF2B5EF4-FFF2-40B4-BE49-F238E27FC236}">
                <a16:creationId xmlns:a16="http://schemas.microsoft.com/office/drawing/2014/main" id="{045CCE39-1A45-456B-9B35-965CA8DE7667}"/>
              </a:ext>
            </a:extLst>
          </p:cNvPr>
          <p:cNvSpPr/>
          <p:nvPr/>
        </p:nvSpPr>
        <p:spPr>
          <a:xfrm>
            <a:off x="409504" y="5449669"/>
            <a:ext cx="1362946" cy="71208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Follow-up question</a:t>
            </a:r>
          </a:p>
        </p:txBody>
      </p:sp>
      <p:sp>
        <p:nvSpPr>
          <p:cNvPr id="10" name="Pijl: rechts 9">
            <a:extLst>
              <a:ext uri="{FF2B5EF4-FFF2-40B4-BE49-F238E27FC236}">
                <a16:creationId xmlns:a16="http://schemas.microsoft.com/office/drawing/2014/main" id="{17DE3B26-69AC-425C-A29A-6237306FB86E}"/>
              </a:ext>
            </a:extLst>
          </p:cNvPr>
          <p:cNvSpPr/>
          <p:nvPr/>
        </p:nvSpPr>
        <p:spPr>
          <a:xfrm rot="20822987">
            <a:off x="1816974" y="2965266"/>
            <a:ext cx="1609141" cy="2147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Pijl: rechts 42">
            <a:extLst>
              <a:ext uri="{FF2B5EF4-FFF2-40B4-BE49-F238E27FC236}">
                <a16:creationId xmlns:a16="http://schemas.microsoft.com/office/drawing/2014/main" id="{C5426330-4EF8-4BD6-974A-BD673B1AF69A}"/>
              </a:ext>
            </a:extLst>
          </p:cNvPr>
          <p:cNvSpPr/>
          <p:nvPr/>
        </p:nvSpPr>
        <p:spPr>
          <a:xfrm rot="12258275">
            <a:off x="6031971" y="5043237"/>
            <a:ext cx="1529216" cy="2147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7283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0"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745067" y="267786"/>
            <a:ext cx="7886700" cy="994172"/>
          </a:xfrm>
        </p:spPr>
        <p:txBody>
          <a:bodyPr/>
          <a:lstStyle/>
          <a:p>
            <a:pPr algn="ctr"/>
            <a:r>
              <a:rPr lang="nl-NL" dirty="0"/>
              <a:t>Stap 4: </a:t>
            </a:r>
            <a:r>
              <a:rPr lang="nl-NL" dirty="0" err="1"/>
              <a:t>discuss</a:t>
            </a:r>
            <a:r>
              <a:rPr lang="nl-NL" dirty="0"/>
              <a:t> </a:t>
            </a:r>
            <a:r>
              <a:rPr lang="nl-NL" dirty="0" err="1"/>
              <a:t>and</a:t>
            </a:r>
            <a:r>
              <a:rPr lang="nl-NL" dirty="0"/>
              <a:t> </a:t>
            </a:r>
            <a:r>
              <a:rPr lang="nl-NL" dirty="0" err="1"/>
              <a:t>compare</a:t>
            </a:r>
            <a:endParaRPr lang="nl-NL" dirty="0"/>
          </a:p>
        </p:txBody>
      </p:sp>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153541" y="2493173"/>
            <a:ext cx="4626203" cy="2498588"/>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3188184" y="2674697"/>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26925" y="1226706"/>
            <a:ext cx="1590409" cy="1779815"/>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7301" y="1851611"/>
            <a:ext cx="1198760" cy="1544633"/>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43" y="3687092"/>
            <a:ext cx="1233468" cy="1622210"/>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1930" y="3918857"/>
            <a:ext cx="1187864" cy="1365018"/>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5783996" y="2872510"/>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A90DEEFB-D7F6-4889-B35C-AD73CDF8258B}"/>
              </a:ext>
            </a:extLst>
          </p:cNvPr>
          <p:cNvSpPr/>
          <p:nvPr/>
        </p:nvSpPr>
        <p:spPr>
          <a:xfrm>
            <a:off x="6024843" y="4659383"/>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 name="Rechthoek 13">
            <a:extLst>
              <a:ext uri="{FF2B5EF4-FFF2-40B4-BE49-F238E27FC236}">
                <a16:creationId xmlns:a16="http://schemas.microsoft.com/office/drawing/2014/main" id="{31F60FFD-BF4B-4DC3-A316-C8BA16953322}"/>
              </a:ext>
            </a:extLst>
          </p:cNvPr>
          <p:cNvSpPr/>
          <p:nvPr/>
        </p:nvSpPr>
        <p:spPr>
          <a:xfrm>
            <a:off x="2412009" y="4461570"/>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5" name="Rechthoek 14">
            <a:extLst>
              <a:ext uri="{FF2B5EF4-FFF2-40B4-BE49-F238E27FC236}">
                <a16:creationId xmlns:a16="http://schemas.microsoft.com/office/drawing/2014/main" id="{285F3460-D4B8-4DD4-8F17-1DC6D4BA99C0}"/>
              </a:ext>
            </a:extLst>
          </p:cNvPr>
          <p:cNvSpPr/>
          <p:nvPr/>
        </p:nvSpPr>
        <p:spPr>
          <a:xfrm>
            <a:off x="6177627" y="2587464"/>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6" name="Rechthoek 15">
            <a:extLst>
              <a:ext uri="{FF2B5EF4-FFF2-40B4-BE49-F238E27FC236}">
                <a16:creationId xmlns:a16="http://schemas.microsoft.com/office/drawing/2014/main" id="{8C112514-3B0E-4D3C-845A-158D5841DF20}"/>
              </a:ext>
            </a:extLst>
          </p:cNvPr>
          <p:cNvSpPr/>
          <p:nvPr/>
        </p:nvSpPr>
        <p:spPr>
          <a:xfrm>
            <a:off x="2449804" y="3798741"/>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7" name="Rechthoek 16">
            <a:extLst>
              <a:ext uri="{FF2B5EF4-FFF2-40B4-BE49-F238E27FC236}">
                <a16:creationId xmlns:a16="http://schemas.microsoft.com/office/drawing/2014/main" id="{5FC2414D-C8DD-4F81-9307-E1F48B548BE9}"/>
              </a:ext>
            </a:extLst>
          </p:cNvPr>
          <p:cNvSpPr/>
          <p:nvPr/>
        </p:nvSpPr>
        <p:spPr>
          <a:xfrm>
            <a:off x="6265689" y="4118157"/>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Rechthoek 17">
            <a:extLst>
              <a:ext uri="{FF2B5EF4-FFF2-40B4-BE49-F238E27FC236}">
                <a16:creationId xmlns:a16="http://schemas.microsoft.com/office/drawing/2014/main" id="{4C571238-D649-4139-A185-8A4F9937C0F8}"/>
              </a:ext>
            </a:extLst>
          </p:cNvPr>
          <p:cNvSpPr/>
          <p:nvPr/>
        </p:nvSpPr>
        <p:spPr>
          <a:xfrm>
            <a:off x="2159249" y="3299760"/>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9" name="Rechthoek 18">
            <a:extLst>
              <a:ext uri="{FF2B5EF4-FFF2-40B4-BE49-F238E27FC236}">
                <a16:creationId xmlns:a16="http://schemas.microsoft.com/office/drawing/2014/main" id="{8A317CB3-31F3-408D-8A7D-7500C61A19A0}"/>
              </a:ext>
            </a:extLst>
          </p:cNvPr>
          <p:cNvSpPr/>
          <p:nvPr/>
        </p:nvSpPr>
        <p:spPr>
          <a:xfrm>
            <a:off x="5367526" y="4362663"/>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0" name="Rechthoek 19">
            <a:extLst>
              <a:ext uri="{FF2B5EF4-FFF2-40B4-BE49-F238E27FC236}">
                <a16:creationId xmlns:a16="http://schemas.microsoft.com/office/drawing/2014/main" id="{21EB2AFE-7C46-4EA4-82CB-F779B39C45F8}"/>
              </a:ext>
            </a:extLst>
          </p:cNvPr>
          <p:cNvSpPr/>
          <p:nvPr/>
        </p:nvSpPr>
        <p:spPr>
          <a:xfrm>
            <a:off x="3303639" y="4580534"/>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1" name="Rechthoek 20">
            <a:extLst>
              <a:ext uri="{FF2B5EF4-FFF2-40B4-BE49-F238E27FC236}">
                <a16:creationId xmlns:a16="http://schemas.microsoft.com/office/drawing/2014/main" id="{35C31802-A5F8-4789-B744-9EE104FCF6E3}"/>
              </a:ext>
            </a:extLst>
          </p:cNvPr>
          <p:cNvSpPr/>
          <p:nvPr/>
        </p:nvSpPr>
        <p:spPr>
          <a:xfrm>
            <a:off x="5077937" y="2496547"/>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2" name="Rechthoek 21">
            <a:extLst>
              <a:ext uri="{FF2B5EF4-FFF2-40B4-BE49-F238E27FC236}">
                <a16:creationId xmlns:a16="http://schemas.microsoft.com/office/drawing/2014/main" id="{33C45B77-E755-457A-A0A8-2C27857855F9}"/>
              </a:ext>
            </a:extLst>
          </p:cNvPr>
          <p:cNvSpPr/>
          <p:nvPr/>
        </p:nvSpPr>
        <p:spPr>
          <a:xfrm>
            <a:off x="2465646" y="2725869"/>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3" name="Rechthoek 22">
            <a:extLst>
              <a:ext uri="{FF2B5EF4-FFF2-40B4-BE49-F238E27FC236}">
                <a16:creationId xmlns:a16="http://schemas.microsoft.com/office/drawing/2014/main" id="{753001B4-0225-45DE-8C44-5F42C771C2A1}"/>
              </a:ext>
            </a:extLst>
          </p:cNvPr>
          <p:cNvSpPr/>
          <p:nvPr/>
        </p:nvSpPr>
        <p:spPr>
          <a:xfrm>
            <a:off x="6162562" y="3235001"/>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4" name="Rechthoek 23">
            <a:extLst>
              <a:ext uri="{FF2B5EF4-FFF2-40B4-BE49-F238E27FC236}">
                <a16:creationId xmlns:a16="http://schemas.microsoft.com/office/drawing/2014/main" id="{E68CFD46-7122-47F4-B5A9-727EF7CC8328}"/>
              </a:ext>
            </a:extLst>
          </p:cNvPr>
          <p:cNvSpPr/>
          <p:nvPr/>
        </p:nvSpPr>
        <p:spPr>
          <a:xfrm>
            <a:off x="6319535" y="3774745"/>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5" name="Rechthoek 24">
            <a:extLst>
              <a:ext uri="{FF2B5EF4-FFF2-40B4-BE49-F238E27FC236}">
                <a16:creationId xmlns:a16="http://schemas.microsoft.com/office/drawing/2014/main" id="{051F1BCF-60D7-4D3E-8B28-ABDF5BC7F107}"/>
              </a:ext>
            </a:extLst>
          </p:cNvPr>
          <p:cNvSpPr/>
          <p:nvPr/>
        </p:nvSpPr>
        <p:spPr>
          <a:xfrm>
            <a:off x="3067659" y="4208991"/>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6" name="Rechthoek 25">
            <a:extLst>
              <a:ext uri="{FF2B5EF4-FFF2-40B4-BE49-F238E27FC236}">
                <a16:creationId xmlns:a16="http://schemas.microsoft.com/office/drawing/2014/main" id="{68C2B965-A055-4E2E-9453-9EF76B476171}"/>
              </a:ext>
            </a:extLst>
          </p:cNvPr>
          <p:cNvSpPr/>
          <p:nvPr/>
        </p:nvSpPr>
        <p:spPr>
          <a:xfrm>
            <a:off x="2706492" y="3087921"/>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9" name="Ovaal 28">
            <a:extLst>
              <a:ext uri="{FF2B5EF4-FFF2-40B4-BE49-F238E27FC236}">
                <a16:creationId xmlns:a16="http://schemas.microsoft.com/office/drawing/2014/main" id="{1E0C7C24-908A-4FC0-BD88-2FE0C24DC692}"/>
              </a:ext>
            </a:extLst>
          </p:cNvPr>
          <p:cNvSpPr/>
          <p:nvPr/>
        </p:nvSpPr>
        <p:spPr>
          <a:xfrm>
            <a:off x="6359916" y="3333907"/>
            <a:ext cx="598808" cy="38627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2" name="Ovaal 31">
            <a:extLst>
              <a:ext uri="{FF2B5EF4-FFF2-40B4-BE49-F238E27FC236}">
                <a16:creationId xmlns:a16="http://schemas.microsoft.com/office/drawing/2014/main" id="{4D5CFAE4-4961-4FD4-B10E-BFE051330724}"/>
              </a:ext>
            </a:extLst>
          </p:cNvPr>
          <p:cNvSpPr/>
          <p:nvPr/>
        </p:nvSpPr>
        <p:spPr>
          <a:xfrm>
            <a:off x="3417800" y="2580466"/>
            <a:ext cx="598808" cy="38627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7" name="Ovaal 36">
            <a:extLst>
              <a:ext uri="{FF2B5EF4-FFF2-40B4-BE49-F238E27FC236}">
                <a16:creationId xmlns:a16="http://schemas.microsoft.com/office/drawing/2014/main" id="{D669179D-D3F5-4E0E-A2C1-AF9B8984BED3}"/>
              </a:ext>
            </a:extLst>
          </p:cNvPr>
          <p:cNvSpPr/>
          <p:nvPr/>
        </p:nvSpPr>
        <p:spPr>
          <a:xfrm>
            <a:off x="5247055" y="4524962"/>
            <a:ext cx="598808" cy="38627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8" name="Ovaal 37">
            <a:extLst>
              <a:ext uri="{FF2B5EF4-FFF2-40B4-BE49-F238E27FC236}">
                <a16:creationId xmlns:a16="http://schemas.microsoft.com/office/drawing/2014/main" id="{3ED469D5-6C67-42ED-930B-6F7E1C7B5983}"/>
              </a:ext>
            </a:extLst>
          </p:cNvPr>
          <p:cNvSpPr/>
          <p:nvPr/>
        </p:nvSpPr>
        <p:spPr>
          <a:xfrm>
            <a:off x="2144757" y="3873651"/>
            <a:ext cx="598808" cy="38627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8" name="Tekstvak 27">
            <a:extLst>
              <a:ext uri="{FF2B5EF4-FFF2-40B4-BE49-F238E27FC236}">
                <a16:creationId xmlns:a16="http://schemas.microsoft.com/office/drawing/2014/main" id="{604D20D5-7FA3-47F8-82FD-DC6376D21635}"/>
              </a:ext>
            </a:extLst>
          </p:cNvPr>
          <p:cNvSpPr txBox="1"/>
          <p:nvPr/>
        </p:nvSpPr>
        <p:spPr>
          <a:xfrm>
            <a:off x="1965282" y="5677104"/>
            <a:ext cx="5844867" cy="738664"/>
          </a:xfrm>
          <a:prstGeom prst="rect">
            <a:avLst/>
          </a:prstGeom>
          <a:solidFill>
            <a:srgbClr val="B8E9CE"/>
          </a:solidFill>
          <a:ln>
            <a:solidFill>
              <a:schemeClr val="tx1"/>
            </a:solidFill>
          </a:ln>
        </p:spPr>
        <p:txBody>
          <a:bodyPr wrap="square">
            <a:spAutoFit/>
          </a:bodyPr>
          <a:lstStyle/>
          <a:p>
            <a:pPr algn="ctr"/>
            <a:r>
              <a:rPr lang="en-US" sz="2100" dirty="0"/>
              <a:t>View the follow-up questions to your questions</a:t>
            </a:r>
          </a:p>
          <a:p>
            <a:pPr algn="ctr"/>
            <a:r>
              <a:rPr lang="en-US" sz="2100" dirty="0"/>
              <a:t>Discuss with each other: What stands out?</a:t>
            </a:r>
            <a:endParaRPr lang="nl-NL" sz="2100" dirty="0"/>
          </a:p>
        </p:txBody>
      </p:sp>
      <p:sp>
        <p:nvSpPr>
          <p:cNvPr id="6" name="Tekstballon: ovaal 5">
            <a:extLst>
              <a:ext uri="{FF2B5EF4-FFF2-40B4-BE49-F238E27FC236}">
                <a16:creationId xmlns:a16="http://schemas.microsoft.com/office/drawing/2014/main" id="{12038015-8511-416F-92CC-4E914132A5DE}"/>
              </a:ext>
            </a:extLst>
          </p:cNvPr>
          <p:cNvSpPr/>
          <p:nvPr/>
        </p:nvSpPr>
        <p:spPr>
          <a:xfrm>
            <a:off x="1617334" y="1510018"/>
            <a:ext cx="1089158" cy="607077"/>
          </a:xfrm>
          <a:prstGeom prst="wedgeEllipseCallout">
            <a:avLst>
              <a:gd name="adj1" fmla="val -79370"/>
              <a:gd name="adj2" fmla="val 307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ballon: ovaal 29">
            <a:extLst>
              <a:ext uri="{FF2B5EF4-FFF2-40B4-BE49-F238E27FC236}">
                <a16:creationId xmlns:a16="http://schemas.microsoft.com/office/drawing/2014/main" id="{B276DC60-48D0-49F9-9AFB-EF12084D733B}"/>
              </a:ext>
            </a:extLst>
          </p:cNvPr>
          <p:cNvSpPr/>
          <p:nvPr/>
        </p:nvSpPr>
        <p:spPr>
          <a:xfrm>
            <a:off x="6574454" y="3257383"/>
            <a:ext cx="1089158" cy="607077"/>
          </a:xfrm>
          <a:prstGeom prst="wedgeEllipseCallout">
            <a:avLst>
              <a:gd name="adj1" fmla="val 65433"/>
              <a:gd name="adj2" fmla="val 873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4365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4" y="0"/>
            <a:ext cx="9141715"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7" name="Group 36">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9911" y="828636"/>
            <a:ext cx="304800" cy="322327"/>
            <a:chOff x="215328" y="-46937"/>
            <a:chExt cx="304800" cy="2773841"/>
          </a:xfrm>
        </p:grpSpPr>
        <p:cxnSp>
          <p:nvCxnSpPr>
            <p:cNvPr id="38" name="Straight Connector 37">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1"/>
            <a:ext cx="9036544" cy="4093307"/>
            <a:chOff x="1" y="2075420"/>
            <a:chExt cx="12048729" cy="4093306"/>
          </a:xfrm>
        </p:grpSpPr>
        <p:sp>
          <p:nvSpPr>
            <p:cNvPr id="44" name="Oval 43">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1" name="Rectangle 50">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5" y="1131515"/>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3" name="Group 52">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5" y="317582"/>
            <a:ext cx="411480" cy="549007"/>
            <a:chOff x="7029447" y="3514725"/>
            <a:chExt cx="1285875" cy="549007"/>
          </a:xfrm>
        </p:grpSpPr>
        <p:cxnSp>
          <p:nvCxnSpPr>
            <p:cNvPr id="54" name="Straight Connector 53">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9" name="Rectangle 58">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6140786"/>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1" name="Group 60">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3" y="5940563"/>
            <a:ext cx="1285875" cy="549007"/>
            <a:chOff x="7029447" y="3514725"/>
            <a:chExt cx="1285875" cy="549007"/>
          </a:xfrm>
        </p:grpSpPr>
        <p:cxnSp>
          <p:nvCxnSpPr>
            <p:cNvPr id="62" name="Straight Connector 61">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7ACA6B20-0F5F-4A6B-9EE3-E3C030C4DDB0}"/>
              </a:ext>
            </a:extLst>
          </p:cNvPr>
          <p:cNvSpPr>
            <a:spLocks noGrp="1"/>
          </p:cNvSpPr>
          <p:nvPr>
            <p:ph type="title"/>
          </p:nvPr>
        </p:nvSpPr>
        <p:spPr>
          <a:xfrm>
            <a:off x="174514" y="1944846"/>
            <a:ext cx="3146355" cy="2871051"/>
          </a:xfrm>
          <a:noFill/>
        </p:spPr>
        <p:txBody>
          <a:bodyPr anchor="ctr">
            <a:normAutofit/>
          </a:bodyPr>
          <a:lstStyle/>
          <a:p>
            <a:pPr algn="l"/>
            <a:r>
              <a:rPr lang="nl-NL" sz="4200" dirty="0" err="1"/>
              <a:t>What</a:t>
            </a:r>
            <a:r>
              <a:rPr lang="nl-NL" sz="4200" dirty="0"/>
              <a:t> </a:t>
            </a:r>
            <a:r>
              <a:rPr lang="nl-NL" sz="4200" dirty="0" err="1"/>
              <a:t>to</a:t>
            </a:r>
            <a:r>
              <a:rPr lang="nl-NL" sz="4200" dirty="0"/>
              <a:t> </a:t>
            </a:r>
            <a:r>
              <a:rPr lang="nl-NL" sz="4200" dirty="0" err="1"/>
              <a:t>expect</a:t>
            </a:r>
            <a:r>
              <a:rPr lang="nl-NL" sz="4200" dirty="0"/>
              <a:t> in </a:t>
            </a:r>
            <a:r>
              <a:rPr lang="nl-NL" sz="4200" dirty="0" err="1"/>
              <a:t>this</a:t>
            </a:r>
            <a:r>
              <a:rPr lang="nl-NL" sz="4200" dirty="0"/>
              <a:t> workshop?</a:t>
            </a:r>
          </a:p>
        </p:txBody>
      </p:sp>
      <p:graphicFrame>
        <p:nvGraphicFramePr>
          <p:cNvPr id="5" name="Tijdelijke aanduiding voor inhoud 2">
            <a:extLst>
              <a:ext uri="{FF2B5EF4-FFF2-40B4-BE49-F238E27FC236}">
                <a16:creationId xmlns:a16="http://schemas.microsoft.com/office/drawing/2014/main" id="{7F900C14-E9AB-4195-8DF3-036253008BE2}"/>
              </a:ext>
            </a:extLst>
          </p:cNvPr>
          <p:cNvGraphicFramePr>
            <a:graphicFrameLocks noGrp="1"/>
          </p:cNvGraphicFramePr>
          <p:nvPr>
            <p:ph idx="1"/>
            <p:extLst>
              <p:ext uri="{D42A27DB-BD31-4B8C-83A1-F6EECF244321}">
                <p14:modId xmlns:p14="http://schemas.microsoft.com/office/powerpoint/2010/main" val="1470818391"/>
              </p:ext>
            </p:extLst>
          </p:nvPr>
        </p:nvGraphicFramePr>
        <p:xfrm>
          <a:off x="3686962" y="866586"/>
          <a:ext cx="5118881" cy="5056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693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2449"/>
    </mc:Choice>
    <mc:Fallback xmlns="">
      <p:transition spd="slow" advTm="2244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3196B-2771-4D7E-8437-43628BEE94C7}"/>
              </a:ext>
            </a:extLst>
          </p:cNvPr>
          <p:cNvSpPr>
            <a:spLocks noGrp="1"/>
          </p:cNvSpPr>
          <p:nvPr>
            <p:ph type="title"/>
          </p:nvPr>
        </p:nvSpPr>
        <p:spPr>
          <a:xfrm>
            <a:off x="4117122" y="573675"/>
            <a:ext cx="4887685" cy="1777419"/>
          </a:xfrm>
        </p:spPr>
        <p:txBody>
          <a:bodyPr anchor="b">
            <a:normAutofit/>
          </a:bodyPr>
          <a:lstStyle/>
          <a:p>
            <a:r>
              <a:rPr lang="nl-NL" sz="4000" dirty="0"/>
              <a:t>Reflection</a:t>
            </a:r>
          </a:p>
        </p:txBody>
      </p:sp>
      <p:sp>
        <p:nvSpPr>
          <p:cNvPr id="3" name="Tijdelijke aanduiding voor inhoud 2">
            <a:extLst>
              <a:ext uri="{FF2B5EF4-FFF2-40B4-BE49-F238E27FC236}">
                <a16:creationId xmlns:a16="http://schemas.microsoft.com/office/drawing/2014/main" id="{273C36C7-F3DF-4E28-B31B-7B32FC04E678}"/>
              </a:ext>
            </a:extLst>
          </p:cNvPr>
          <p:cNvSpPr>
            <a:spLocks noGrp="1"/>
          </p:cNvSpPr>
          <p:nvPr>
            <p:ph idx="1"/>
          </p:nvPr>
        </p:nvSpPr>
        <p:spPr>
          <a:xfrm>
            <a:off x="3751604" y="3074146"/>
            <a:ext cx="5227821" cy="3210179"/>
          </a:xfrm>
        </p:spPr>
        <p:txBody>
          <a:bodyPr anchor="t">
            <a:normAutofit/>
          </a:bodyPr>
          <a:lstStyle/>
          <a:p>
            <a:pPr marL="457200" lvl="1" indent="0">
              <a:buNone/>
            </a:pPr>
            <a:r>
              <a:rPr lang="en-US" sz="2000" dirty="0"/>
              <a:t>What did you notice during this exercise?</a:t>
            </a:r>
            <a:endParaRPr lang="nl-NL" sz="2000" dirty="0"/>
          </a:p>
          <a:p>
            <a:pPr lvl="1"/>
            <a:endParaRPr lang="nl-NL" sz="2000" dirty="0"/>
          </a:p>
          <a:p>
            <a:endParaRPr lang="nl-NL" sz="2000" dirty="0"/>
          </a:p>
        </p:txBody>
      </p:sp>
      <p:pic>
        <p:nvPicPr>
          <p:cNvPr id="4" name="Afbeelding 3">
            <a:extLst>
              <a:ext uri="{FF2B5EF4-FFF2-40B4-BE49-F238E27FC236}">
                <a16:creationId xmlns:a16="http://schemas.microsoft.com/office/drawing/2014/main" id="{56A477AB-6B7C-4230-8CFC-988843010FAF}"/>
              </a:ext>
            </a:extLst>
          </p:cNvPr>
          <p:cNvPicPr>
            <a:picLocks noChangeAspect="1"/>
          </p:cNvPicPr>
          <p:nvPr/>
        </p:nvPicPr>
        <p:blipFill rotWithShape="1">
          <a:blip r:embed="rId2"/>
          <a:srcRect l="21674" r="11302" b="-3"/>
          <a:stretch/>
        </p:blipFill>
        <p:spPr>
          <a:xfrm>
            <a:off x="-1549786" y="686569"/>
            <a:ext cx="5103207" cy="5710645"/>
          </a:xfrm>
          <a:prstGeom prst="rect">
            <a:avLst/>
          </a:prstGeom>
        </p:spPr>
      </p:pic>
      <p:sp>
        <p:nvSpPr>
          <p:cNvPr id="5" name="Rechthoek 4">
            <a:extLst>
              <a:ext uri="{FF2B5EF4-FFF2-40B4-BE49-F238E27FC236}">
                <a16:creationId xmlns:a16="http://schemas.microsoft.com/office/drawing/2014/main" id="{2ADE78FE-348B-457D-8B9C-0996DD6907B6}"/>
              </a:ext>
            </a:extLst>
          </p:cNvPr>
          <p:cNvSpPr/>
          <p:nvPr/>
        </p:nvSpPr>
        <p:spPr>
          <a:xfrm>
            <a:off x="3751604" y="3883378"/>
            <a:ext cx="4887685" cy="400110"/>
          </a:xfrm>
          <a:prstGeom prst="rect">
            <a:avLst/>
          </a:prstGeom>
        </p:spPr>
        <p:txBody>
          <a:bodyPr wrap="square">
            <a:spAutoFit/>
          </a:bodyPr>
          <a:lstStyle/>
          <a:p>
            <a:pPr lvl="1"/>
            <a:r>
              <a:rPr lang="en-US" sz="2000" dirty="0"/>
              <a:t>What could this bring to teachers?</a:t>
            </a:r>
            <a:endParaRPr lang="nl-NL" sz="2000" dirty="0"/>
          </a:p>
        </p:txBody>
      </p:sp>
      <p:sp>
        <p:nvSpPr>
          <p:cNvPr id="6" name="Rechthoek 5">
            <a:extLst>
              <a:ext uri="{FF2B5EF4-FFF2-40B4-BE49-F238E27FC236}">
                <a16:creationId xmlns:a16="http://schemas.microsoft.com/office/drawing/2014/main" id="{B6096E18-186F-4F2D-9FE3-3A87FFF19250}"/>
              </a:ext>
            </a:extLst>
          </p:cNvPr>
          <p:cNvSpPr/>
          <p:nvPr/>
        </p:nvSpPr>
        <p:spPr>
          <a:xfrm>
            <a:off x="3751604" y="4647253"/>
            <a:ext cx="4572000" cy="400110"/>
          </a:xfrm>
          <a:prstGeom prst="rect">
            <a:avLst/>
          </a:prstGeom>
        </p:spPr>
        <p:txBody>
          <a:bodyPr>
            <a:spAutoFit/>
          </a:bodyPr>
          <a:lstStyle/>
          <a:p>
            <a:pPr lvl="1"/>
            <a:r>
              <a:rPr lang="nl-NL" sz="2000" dirty="0" err="1"/>
              <a:t>Questions</a:t>
            </a:r>
            <a:r>
              <a:rPr lang="nl-NL" sz="2000" dirty="0"/>
              <a:t>?</a:t>
            </a:r>
          </a:p>
        </p:txBody>
      </p:sp>
    </p:spTree>
    <p:extLst>
      <p:ext uri="{BB962C8B-B14F-4D97-AF65-F5344CB8AC3E}">
        <p14:creationId xmlns:p14="http://schemas.microsoft.com/office/powerpoint/2010/main" val="13180469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ngled shot of pen on a graph">
            <a:extLst>
              <a:ext uri="{FF2B5EF4-FFF2-40B4-BE49-F238E27FC236}">
                <a16:creationId xmlns:a16="http://schemas.microsoft.com/office/drawing/2014/main" id="{51028B53-3F68-0E13-F908-F9A84849567B}"/>
              </a:ext>
            </a:extLst>
          </p:cNvPr>
          <p:cNvPicPr>
            <a:picLocks noChangeAspect="1"/>
          </p:cNvPicPr>
          <p:nvPr/>
        </p:nvPicPr>
        <p:blipFill rotWithShape="1">
          <a:blip r:embed="rId2"/>
          <a:srcRect r="29412" b="-1"/>
          <a:stretch/>
        </p:blipFill>
        <p:spPr>
          <a:xfrm>
            <a:off x="1891768" y="10"/>
            <a:ext cx="7252232" cy="685799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C95D2739-C9DF-4021-8EE2-ACE5372B1A73}"/>
              </a:ext>
            </a:extLst>
          </p:cNvPr>
          <p:cNvSpPr>
            <a:spLocks noGrp="1"/>
          </p:cNvSpPr>
          <p:nvPr>
            <p:ph type="title"/>
          </p:nvPr>
        </p:nvSpPr>
        <p:spPr>
          <a:xfrm>
            <a:off x="714171" y="743447"/>
            <a:ext cx="2980038" cy="3692028"/>
          </a:xfrm>
          <a:noFill/>
        </p:spPr>
        <p:txBody>
          <a:bodyPr vert="horz" lIns="91440" tIns="45720" rIns="91440" bIns="45720" rtlCol="0" anchor="b">
            <a:normAutofit/>
          </a:bodyPr>
          <a:lstStyle/>
          <a:p>
            <a:pPr algn="l" defTabSz="914400">
              <a:lnSpc>
                <a:spcPct val="90000"/>
              </a:lnSpc>
            </a:pPr>
            <a:r>
              <a:rPr lang="en-US" sz="4500" dirty="0"/>
              <a:t>findings of design-based research?</a:t>
            </a:r>
            <a:br>
              <a:rPr lang="en-US" sz="4500" dirty="0"/>
            </a:br>
            <a:endParaRPr lang="en-US" sz="4500" dirty="0"/>
          </a:p>
        </p:txBody>
      </p:sp>
    </p:spTree>
    <p:extLst>
      <p:ext uri="{BB962C8B-B14F-4D97-AF65-F5344CB8AC3E}">
        <p14:creationId xmlns:p14="http://schemas.microsoft.com/office/powerpoint/2010/main" val="326661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03C00B63-CEF6-463C-B164-2FDD163ADB24}"/>
              </a:ext>
            </a:extLst>
          </p:cNvPr>
          <p:cNvSpPr>
            <a:spLocks noGrp="1"/>
          </p:cNvSpPr>
          <p:nvPr>
            <p:ph type="title"/>
          </p:nvPr>
        </p:nvSpPr>
        <p:spPr>
          <a:xfrm>
            <a:off x="1037673" y="348865"/>
            <a:ext cx="7288583" cy="1576446"/>
          </a:xfrm>
        </p:spPr>
        <p:txBody>
          <a:bodyPr anchor="ctr">
            <a:normAutofit/>
          </a:bodyPr>
          <a:lstStyle/>
          <a:p>
            <a:r>
              <a:rPr lang="nl-NL" sz="3500" dirty="0">
                <a:solidFill>
                  <a:srgbClr val="FFFFFF"/>
                </a:solidFill>
              </a:rPr>
              <a:t>Research question</a:t>
            </a:r>
          </a:p>
        </p:txBody>
      </p:sp>
      <p:graphicFrame>
        <p:nvGraphicFramePr>
          <p:cNvPr id="5" name="Tijdelijke aanduiding voor inhoud 2">
            <a:extLst>
              <a:ext uri="{FF2B5EF4-FFF2-40B4-BE49-F238E27FC236}">
                <a16:creationId xmlns:a16="http://schemas.microsoft.com/office/drawing/2014/main" id="{3B898CFE-69CE-4032-B458-A187C6246FCD}"/>
              </a:ext>
            </a:extLst>
          </p:cNvPr>
          <p:cNvGraphicFramePr>
            <a:graphicFrameLocks noGrp="1"/>
          </p:cNvGraphicFramePr>
          <p:nvPr>
            <p:ph idx="1"/>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0417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9D6F4965-123E-45D4-B5EF-C98975CE3BD0}"/>
              </a:ext>
            </a:extLst>
          </p:cNvPr>
          <p:cNvSpPr>
            <a:spLocks noGrp="1"/>
          </p:cNvSpPr>
          <p:nvPr>
            <p:ph type="title"/>
          </p:nvPr>
        </p:nvSpPr>
        <p:spPr>
          <a:xfrm>
            <a:off x="524784" y="248038"/>
            <a:ext cx="5297791" cy="1159200"/>
          </a:xfrm>
        </p:spPr>
        <p:txBody>
          <a:bodyPr vert="horz" lIns="91440" tIns="45720" rIns="91440" bIns="45720" rtlCol="0" anchor="ctr">
            <a:normAutofit/>
          </a:bodyPr>
          <a:lstStyle/>
          <a:p>
            <a:pPr algn="l">
              <a:lnSpc>
                <a:spcPct val="90000"/>
              </a:lnSpc>
            </a:pPr>
            <a:r>
              <a:rPr lang="en-US" sz="3500" kern="1200" dirty="0">
                <a:solidFill>
                  <a:srgbClr val="FFFFFF"/>
                </a:solidFill>
                <a:latin typeface="+mj-lt"/>
                <a:ea typeface="+mj-ea"/>
                <a:cs typeface="+mj-cs"/>
              </a:rPr>
              <a:t>Research Method</a:t>
            </a:r>
          </a:p>
        </p:txBody>
      </p:sp>
      <p:sp>
        <p:nvSpPr>
          <p:cNvPr id="3" name="Tijdelijke aanduiding voor inhoud 2">
            <a:extLst>
              <a:ext uri="{FF2B5EF4-FFF2-40B4-BE49-F238E27FC236}">
                <a16:creationId xmlns:a16="http://schemas.microsoft.com/office/drawing/2014/main" id="{04C5882B-69A1-4C77-9A2F-4E933594196B}"/>
              </a:ext>
            </a:extLst>
          </p:cNvPr>
          <p:cNvSpPr>
            <a:spLocks noGrp="1"/>
          </p:cNvSpPr>
          <p:nvPr>
            <p:ph idx="1"/>
          </p:nvPr>
        </p:nvSpPr>
        <p:spPr>
          <a:xfrm>
            <a:off x="6429374" y="390832"/>
            <a:ext cx="2425189" cy="873612"/>
          </a:xfrm>
        </p:spPr>
        <p:txBody>
          <a:bodyPr vert="horz" lIns="91440" tIns="45720" rIns="91440" bIns="45720" rtlCol="0" anchor="ctr">
            <a:normAutofit/>
          </a:bodyPr>
          <a:lstStyle/>
          <a:p>
            <a:pPr marL="0" indent="0">
              <a:lnSpc>
                <a:spcPct val="90000"/>
              </a:lnSpc>
              <a:spcBef>
                <a:spcPts val="1000"/>
              </a:spcBef>
              <a:buNone/>
            </a:pPr>
            <a:r>
              <a:rPr lang="en-US" sz="1700" kern="1200" dirty="0">
                <a:solidFill>
                  <a:srgbClr val="FFFFFF"/>
                </a:solidFill>
                <a:latin typeface="+mn-lt"/>
                <a:ea typeface="+mn-ea"/>
                <a:cs typeface="+mn-cs"/>
              </a:rPr>
              <a:t>participatory design-based research</a:t>
            </a:r>
          </a:p>
        </p:txBody>
      </p:sp>
      <p:pic>
        <p:nvPicPr>
          <p:cNvPr id="4" name="Afbeelding 3">
            <a:extLst>
              <a:ext uri="{FF2B5EF4-FFF2-40B4-BE49-F238E27FC236}">
                <a16:creationId xmlns:a16="http://schemas.microsoft.com/office/drawing/2014/main" id="{55C771D7-A1AB-4989-8C22-F3637CA0098F}"/>
              </a:ext>
            </a:extLst>
          </p:cNvPr>
          <p:cNvPicPr>
            <a:picLocks noChangeAspect="1"/>
          </p:cNvPicPr>
          <p:nvPr/>
        </p:nvPicPr>
        <p:blipFill>
          <a:blip r:embed="rId2"/>
          <a:stretch>
            <a:fillRect/>
          </a:stretch>
        </p:blipFill>
        <p:spPr>
          <a:xfrm>
            <a:off x="324168" y="2440143"/>
            <a:ext cx="8495662" cy="3504460"/>
          </a:xfrm>
          <a:prstGeom prst="rect">
            <a:avLst/>
          </a:prstGeom>
        </p:spPr>
      </p:pic>
    </p:spTree>
    <p:extLst>
      <p:ext uri="{BB962C8B-B14F-4D97-AF65-F5344CB8AC3E}">
        <p14:creationId xmlns:p14="http://schemas.microsoft.com/office/powerpoint/2010/main" val="160147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3C585BBE-65E3-4DEB-AA60-83B3478B8D27}"/>
              </a:ext>
            </a:extLst>
          </p:cNvPr>
          <p:cNvSpPr>
            <a:spLocks noGrp="1"/>
          </p:cNvSpPr>
          <p:nvPr>
            <p:ph type="title"/>
          </p:nvPr>
        </p:nvSpPr>
        <p:spPr>
          <a:xfrm>
            <a:off x="439858" y="1683756"/>
            <a:ext cx="2336449" cy="2396359"/>
          </a:xfrm>
        </p:spPr>
        <p:txBody>
          <a:bodyPr anchor="b">
            <a:normAutofit/>
          </a:bodyPr>
          <a:lstStyle/>
          <a:p>
            <a:pPr algn="r"/>
            <a:r>
              <a:rPr lang="nl-NL" sz="3500" dirty="0" err="1">
                <a:solidFill>
                  <a:srgbClr val="FFFFFF"/>
                </a:solidFill>
              </a:rPr>
              <a:t>population</a:t>
            </a:r>
            <a:endParaRPr lang="nl-NL" sz="3500" dirty="0">
              <a:solidFill>
                <a:srgbClr val="FFFFFF"/>
              </a:solidFill>
            </a:endParaRPr>
          </a:p>
        </p:txBody>
      </p:sp>
      <p:graphicFrame>
        <p:nvGraphicFramePr>
          <p:cNvPr id="16" name="Tijdelijke aanduiding voor inhoud 2">
            <a:extLst>
              <a:ext uri="{FF2B5EF4-FFF2-40B4-BE49-F238E27FC236}">
                <a16:creationId xmlns:a16="http://schemas.microsoft.com/office/drawing/2014/main" id="{DAA55EB3-EA33-42A1-B54E-D19FEE282EDB}"/>
              </a:ext>
            </a:extLst>
          </p:cNvPr>
          <p:cNvGraphicFramePr>
            <a:graphicFrameLocks noGrp="1"/>
          </p:cNvGraphicFramePr>
          <p:nvPr>
            <p:ph idx="1"/>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Afbeelding 3" descr="Afbeelding met kleding, overdekt, meubels, persoon&#10;&#10;Automatisch gegenereerde beschrijving">
            <a:extLst>
              <a:ext uri="{FF2B5EF4-FFF2-40B4-BE49-F238E27FC236}">
                <a16:creationId xmlns:a16="http://schemas.microsoft.com/office/drawing/2014/main" id="{4EC628F4-7BC9-61E4-160F-B2503F6482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488" y="287613"/>
            <a:ext cx="2789381" cy="2092036"/>
          </a:xfrm>
          <a:prstGeom prst="rect">
            <a:avLst/>
          </a:prstGeom>
        </p:spPr>
      </p:pic>
    </p:spTree>
    <p:extLst>
      <p:ext uri="{BB962C8B-B14F-4D97-AF65-F5344CB8AC3E}">
        <p14:creationId xmlns:p14="http://schemas.microsoft.com/office/powerpoint/2010/main" val="3675200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3D95661D-5C42-4F14-9C12-06FEBFFDE1B2}"/>
              </a:ext>
            </a:extLst>
          </p:cNvPr>
          <p:cNvSpPr>
            <a:spLocks noGrp="1"/>
          </p:cNvSpPr>
          <p:nvPr>
            <p:ph type="title"/>
          </p:nvPr>
        </p:nvSpPr>
        <p:spPr>
          <a:xfrm>
            <a:off x="1028697" y="348865"/>
            <a:ext cx="7533018" cy="877729"/>
          </a:xfrm>
        </p:spPr>
        <p:txBody>
          <a:bodyPr anchor="ctr">
            <a:normAutofit/>
          </a:bodyPr>
          <a:lstStyle/>
          <a:p>
            <a:r>
              <a:rPr lang="nl-NL" sz="3500">
                <a:solidFill>
                  <a:srgbClr val="FFFFFF"/>
                </a:solidFill>
              </a:rPr>
              <a:t>procedure</a:t>
            </a:r>
          </a:p>
        </p:txBody>
      </p:sp>
      <p:graphicFrame>
        <p:nvGraphicFramePr>
          <p:cNvPr id="5" name="Tijdelijke aanduiding voor inhoud 2">
            <a:extLst>
              <a:ext uri="{FF2B5EF4-FFF2-40B4-BE49-F238E27FC236}">
                <a16:creationId xmlns:a16="http://schemas.microsoft.com/office/drawing/2014/main" id="{4DB0B07B-67D7-47D4-A062-3AC14DB4CFB2}"/>
              </a:ext>
            </a:extLst>
          </p:cNvPr>
          <p:cNvGraphicFramePr>
            <a:graphicFrameLocks noGrp="1"/>
          </p:cNvGraphicFramePr>
          <p:nvPr>
            <p:ph idx="1"/>
            <p:extLst>
              <p:ext uri="{D42A27DB-BD31-4B8C-83A1-F6EECF244321}">
                <p14:modId xmlns:p14="http://schemas.microsoft.com/office/powerpoint/2010/main" val="1202129019"/>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0463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0C57D-8375-41EC-B8B3-2582276A351C}"/>
              </a:ext>
            </a:extLst>
          </p:cNvPr>
          <p:cNvSpPr>
            <a:spLocks noGrp="1"/>
          </p:cNvSpPr>
          <p:nvPr>
            <p:ph type="title"/>
          </p:nvPr>
        </p:nvSpPr>
        <p:spPr>
          <a:xfrm>
            <a:off x="852321" y="1327924"/>
            <a:ext cx="5834229" cy="994172"/>
          </a:xfrm>
        </p:spPr>
        <p:txBody>
          <a:bodyPr>
            <a:normAutofit/>
          </a:bodyPr>
          <a:lstStyle/>
          <a:p>
            <a:r>
              <a:rPr lang="nl-NL" dirty="0" err="1"/>
              <a:t>Results</a:t>
            </a:r>
            <a:r>
              <a:rPr lang="nl-NL" dirty="0"/>
              <a:t>: </a:t>
            </a:r>
            <a:r>
              <a:rPr lang="nl-NL" dirty="0" err="1"/>
              <a:t>generate</a:t>
            </a:r>
            <a:r>
              <a:rPr lang="nl-NL" dirty="0"/>
              <a:t> </a:t>
            </a:r>
            <a:r>
              <a:rPr lang="nl-NL" dirty="0" err="1"/>
              <a:t>questions</a:t>
            </a:r>
            <a:endParaRPr lang="nl-NL" dirty="0"/>
          </a:p>
        </p:txBody>
      </p:sp>
      <p:sp>
        <p:nvSpPr>
          <p:cNvPr id="3" name="Tijdelijke aanduiding voor inhoud 2">
            <a:extLst>
              <a:ext uri="{FF2B5EF4-FFF2-40B4-BE49-F238E27FC236}">
                <a16:creationId xmlns:a16="http://schemas.microsoft.com/office/drawing/2014/main" id="{D2A826B3-D3B0-44E5-BAE8-7A02C1DA5B35}"/>
              </a:ext>
            </a:extLst>
          </p:cNvPr>
          <p:cNvSpPr>
            <a:spLocks noGrp="1"/>
          </p:cNvSpPr>
          <p:nvPr>
            <p:ph idx="1"/>
          </p:nvPr>
        </p:nvSpPr>
        <p:spPr>
          <a:xfrm>
            <a:off x="864897" y="2626435"/>
            <a:ext cx="5752666" cy="3102493"/>
          </a:xfrm>
        </p:spPr>
        <p:txBody>
          <a:bodyPr anchor="ctr">
            <a:normAutofit/>
          </a:bodyPr>
          <a:lstStyle/>
          <a:p>
            <a:r>
              <a:rPr lang="nl-NL" sz="1800" dirty="0" err="1"/>
              <a:t>Emphasis</a:t>
            </a:r>
            <a:r>
              <a:rPr lang="nl-NL" sz="1800" dirty="0"/>
              <a:t> on diverse types of research support </a:t>
            </a:r>
            <a:r>
              <a:rPr lang="nl-NL" sz="1800" dirty="0" err="1"/>
              <a:t>students</a:t>
            </a:r>
            <a:r>
              <a:rPr lang="nl-NL" sz="1800" dirty="0"/>
              <a:t> in </a:t>
            </a:r>
            <a:r>
              <a:rPr lang="nl-NL" sz="1800" dirty="0" err="1"/>
              <a:t>diversifying</a:t>
            </a:r>
            <a:r>
              <a:rPr lang="nl-NL" sz="1800" dirty="0"/>
              <a:t> </a:t>
            </a:r>
            <a:r>
              <a:rPr lang="nl-NL" sz="1800" dirty="0" err="1"/>
              <a:t>their</a:t>
            </a:r>
            <a:r>
              <a:rPr lang="nl-NL" sz="1800" dirty="0"/>
              <a:t> </a:t>
            </a:r>
            <a:r>
              <a:rPr lang="nl-NL" sz="1800" dirty="0" err="1"/>
              <a:t>questions</a:t>
            </a:r>
            <a:endParaRPr lang="nl-NL" sz="1800" dirty="0"/>
          </a:p>
          <a:p>
            <a:r>
              <a:rPr lang="nl-NL" sz="1800" dirty="0"/>
              <a:t>Sample </a:t>
            </a:r>
            <a:r>
              <a:rPr lang="nl-NL" sz="1800" dirty="0" err="1"/>
              <a:t>questions</a:t>
            </a:r>
            <a:r>
              <a:rPr lang="nl-NL" sz="1800" dirty="0"/>
              <a:t> </a:t>
            </a:r>
            <a:r>
              <a:rPr lang="nl-NL" sz="1800" dirty="0" err="1"/>
              <a:t>from</a:t>
            </a:r>
            <a:r>
              <a:rPr lang="nl-NL" sz="1800" dirty="0"/>
              <a:t> </a:t>
            </a:r>
            <a:r>
              <a:rPr lang="nl-NL" sz="1800" dirty="0" err="1"/>
              <a:t>students</a:t>
            </a:r>
            <a:r>
              <a:rPr lang="nl-NL" sz="1800" dirty="0"/>
              <a:t> </a:t>
            </a:r>
            <a:r>
              <a:rPr lang="nl-NL" sz="1800" dirty="0" err="1"/>
              <a:t>encourage</a:t>
            </a:r>
            <a:r>
              <a:rPr lang="nl-NL" sz="1800" dirty="0"/>
              <a:t> </a:t>
            </a:r>
            <a:r>
              <a:rPr lang="nl-NL" sz="1800" dirty="0" err="1"/>
              <a:t>their</a:t>
            </a:r>
            <a:r>
              <a:rPr lang="nl-NL" sz="1800" dirty="0"/>
              <a:t> </a:t>
            </a:r>
            <a:r>
              <a:rPr lang="nl-NL" sz="1800" dirty="0" err="1"/>
              <a:t>peers</a:t>
            </a:r>
            <a:r>
              <a:rPr lang="nl-NL" sz="1800" dirty="0"/>
              <a:t> </a:t>
            </a:r>
            <a:r>
              <a:rPr lang="nl-NL" sz="1800" dirty="0" err="1"/>
              <a:t>to</a:t>
            </a:r>
            <a:r>
              <a:rPr lang="nl-NL" sz="1800" dirty="0"/>
              <a:t> </a:t>
            </a:r>
            <a:r>
              <a:rPr lang="nl-NL" sz="1800" dirty="0" err="1"/>
              <a:t>come</a:t>
            </a:r>
            <a:r>
              <a:rPr lang="nl-NL" sz="1800" dirty="0"/>
              <a:t> up </a:t>
            </a:r>
            <a:r>
              <a:rPr lang="nl-NL" sz="1800" dirty="0" err="1"/>
              <a:t>with</a:t>
            </a:r>
            <a:r>
              <a:rPr lang="nl-NL" sz="1800" dirty="0"/>
              <a:t> new </a:t>
            </a:r>
            <a:r>
              <a:rPr lang="nl-NL" sz="1800" dirty="0" err="1"/>
              <a:t>questions</a:t>
            </a:r>
            <a:r>
              <a:rPr lang="nl-NL" sz="1800" dirty="0"/>
              <a:t> of </a:t>
            </a:r>
            <a:r>
              <a:rPr lang="nl-NL" sz="1800" dirty="0" err="1"/>
              <a:t>the</a:t>
            </a:r>
            <a:r>
              <a:rPr lang="nl-NL" sz="1800" dirty="0"/>
              <a:t> </a:t>
            </a:r>
            <a:r>
              <a:rPr lang="nl-NL" sz="1800" dirty="0" err="1"/>
              <a:t>same</a:t>
            </a:r>
            <a:r>
              <a:rPr lang="nl-NL" sz="1800" dirty="0"/>
              <a:t> type</a:t>
            </a:r>
          </a:p>
          <a:p>
            <a:endParaRPr lang="nl-NL" sz="1800" dirty="0"/>
          </a:p>
          <a:p>
            <a:endParaRPr lang="nl-NL" sz="1800" dirty="0"/>
          </a:p>
          <a:p>
            <a:pPr marL="0" indent="0">
              <a:buNone/>
            </a:pPr>
            <a:endParaRPr lang="nl-NL" sz="1800" dirty="0"/>
          </a:p>
          <a:p>
            <a:endParaRPr lang="nl-NL" sz="1800" dirty="0"/>
          </a:p>
        </p:txBody>
      </p:sp>
      <p:sp>
        <p:nvSpPr>
          <p:cNvPr id="6"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rgbClr val="FEB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C38E640C-579A-4310-8049-1B7E59362B0D}"/>
              </a:ext>
            </a:extLst>
          </p:cNvPr>
          <p:cNvPicPr>
            <a:picLocks noChangeAspect="1"/>
          </p:cNvPicPr>
          <p:nvPr/>
        </p:nvPicPr>
        <p:blipFill rotWithShape="1">
          <a:blip r:embed="rId2"/>
          <a:srcRect l="19474" t="17428" r="14319" b="21093"/>
          <a:stretch/>
        </p:blipFill>
        <p:spPr>
          <a:xfrm>
            <a:off x="6903493" y="2888939"/>
            <a:ext cx="1163207" cy="1080121"/>
          </a:xfrm>
          <a:prstGeom prst="rect">
            <a:avLst/>
          </a:prstGeom>
        </p:spPr>
      </p:pic>
    </p:spTree>
    <p:extLst>
      <p:ext uri="{BB962C8B-B14F-4D97-AF65-F5344CB8AC3E}">
        <p14:creationId xmlns:p14="http://schemas.microsoft.com/office/powerpoint/2010/main" val="2670307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0C57D-8375-41EC-B8B3-2582276A351C}"/>
              </a:ext>
            </a:extLst>
          </p:cNvPr>
          <p:cNvSpPr>
            <a:spLocks noGrp="1"/>
          </p:cNvSpPr>
          <p:nvPr>
            <p:ph type="title"/>
          </p:nvPr>
        </p:nvSpPr>
        <p:spPr>
          <a:xfrm>
            <a:off x="852321" y="1327924"/>
            <a:ext cx="5605629" cy="994172"/>
          </a:xfrm>
        </p:spPr>
        <p:txBody>
          <a:bodyPr>
            <a:normAutofit/>
          </a:bodyPr>
          <a:lstStyle/>
          <a:p>
            <a:r>
              <a:rPr lang="nl-NL" dirty="0" err="1"/>
              <a:t>Results</a:t>
            </a:r>
            <a:r>
              <a:rPr lang="nl-NL" dirty="0"/>
              <a:t>: </a:t>
            </a:r>
            <a:r>
              <a:rPr lang="nl-NL" dirty="0" err="1"/>
              <a:t>formulate</a:t>
            </a:r>
            <a:r>
              <a:rPr lang="nl-NL" dirty="0"/>
              <a:t> </a:t>
            </a:r>
            <a:r>
              <a:rPr lang="nl-NL" dirty="0" err="1"/>
              <a:t>questions</a:t>
            </a:r>
            <a:endParaRPr lang="nl-NL" dirty="0"/>
          </a:p>
        </p:txBody>
      </p:sp>
      <p:sp>
        <p:nvSpPr>
          <p:cNvPr id="3" name="Tijdelijke aanduiding voor inhoud 2">
            <a:extLst>
              <a:ext uri="{FF2B5EF4-FFF2-40B4-BE49-F238E27FC236}">
                <a16:creationId xmlns:a16="http://schemas.microsoft.com/office/drawing/2014/main" id="{D2A826B3-D3B0-44E5-BAE8-7A02C1DA5B35}"/>
              </a:ext>
            </a:extLst>
          </p:cNvPr>
          <p:cNvSpPr>
            <a:spLocks noGrp="1"/>
          </p:cNvSpPr>
          <p:nvPr>
            <p:ph idx="1"/>
          </p:nvPr>
        </p:nvSpPr>
        <p:spPr>
          <a:xfrm>
            <a:off x="932297" y="2348881"/>
            <a:ext cx="5605628" cy="3312368"/>
          </a:xfrm>
        </p:spPr>
        <p:txBody>
          <a:bodyPr anchor="ctr">
            <a:normAutofit/>
          </a:bodyPr>
          <a:lstStyle/>
          <a:p>
            <a:r>
              <a:rPr lang="en-US" sz="1800" dirty="0"/>
              <a:t>Use of the question compass improves question quality (wording and diversity)</a:t>
            </a:r>
          </a:p>
          <a:p>
            <a:r>
              <a:rPr lang="en-US" sz="1800" dirty="0"/>
              <a:t>Classifying and discussing types questions supports reformulation and specification</a:t>
            </a:r>
          </a:p>
          <a:p>
            <a:r>
              <a:rPr lang="en-US" sz="1800" dirty="0"/>
              <a:t>Discussing feasibility of types of questions is effective as preparation for answering</a:t>
            </a:r>
          </a:p>
          <a:p>
            <a:r>
              <a:rPr lang="en-US" sz="1800" dirty="0"/>
              <a:t>Need to develop common language about type of questions</a:t>
            </a:r>
            <a:endParaRPr lang="nl-NL" sz="1800" dirty="0"/>
          </a:p>
          <a:p>
            <a:pPr marL="0" indent="0">
              <a:buNone/>
            </a:pPr>
            <a:endParaRPr lang="nl-NL" sz="18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CE284DA7-A9C2-43A1-B8E6-92DA102E5861}"/>
              </a:ext>
            </a:extLst>
          </p:cNvPr>
          <p:cNvPicPr>
            <a:picLocks noChangeAspect="1"/>
          </p:cNvPicPr>
          <p:nvPr/>
        </p:nvPicPr>
        <p:blipFill rotWithShape="1">
          <a:blip r:embed="rId2"/>
          <a:srcRect l="23617" t="9060" r="23745" b="9060"/>
          <a:stretch/>
        </p:blipFill>
        <p:spPr>
          <a:xfrm>
            <a:off x="7092280" y="2780928"/>
            <a:ext cx="786944" cy="1224137"/>
          </a:xfrm>
          <a:prstGeom prst="rect">
            <a:avLst/>
          </a:prstGeom>
        </p:spPr>
      </p:pic>
    </p:spTree>
    <p:extLst>
      <p:ext uri="{BB962C8B-B14F-4D97-AF65-F5344CB8AC3E}">
        <p14:creationId xmlns:p14="http://schemas.microsoft.com/office/powerpoint/2010/main" val="3804503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0C57D-8375-41EC-B8B3-2582276A351C}"/>
              </a:ext>
            </a:extLst>
          </p:cNvPr>
          <p:cNvSpPr>
            <a:spLocks noGrp="1"/>
          </p:cNvSpPr>
          <p:nvPr>
            <p:ph type="title"/>
          </p:nvPr>
        </p:nvSpPr>
        <p:spPr>
          <a:xfrm>
            <a:off x="852321" y="1327924"/>
            <a:ext cx="6193570" cy="994172"/>
          </a:xfrm>
        </p:spPr>
        <p:txBody>
          <a:bodyPr>
            <a:normAutofit/>
          </a:bodyPr>
          <a:lstStyle/>
          <a:p>
            <a:r>
              <a:rPr lang="nl-NL" dirty="0" err="1"/>
              <a:t>Results</a:t>
            </a:r>
            <a:r>
              <a:rPr lang="nl-NL" dirty="0"/>
              <a:t>: </a:t>
            </a:r>
            <a:r>
              <a:rPr lang="nl-NL" dirty="0" err="1"/>
              <a:t>answering</a:t>
            </a:r>
            <a:r>
              <a:rPr lang="nl-NL" dirty="0"/>
              <a:t> </a:t>
            </a:r>
            <a:r>
              <a:rPr lang="nl-NL" dirty="0" err="1"/>
              <a:t>questions</a:t>
            </a:r>
            <a:endParaRPr lang="nl-NL" dirty="0"/>
          </a:p>
        </p:txBody>
      </p:sp>
      <p:sp>
        <p:nvSpPr>
          <p:cNvPr id="3" name="Tijdelijke aanduiding voor inhoud 2">
            <a:extLst>
              <a:ext uri="{FF2B5EF4-FFF2-40B4-BE49-F238E27FC236}">
                <a16:creationId xmlns:a16="http://schemas.microsoft.com/office/drawing/2014/main" id="{D2A826B3-D3B0-44E5-BAE8-7A02C1DA5B35}"/>
              </a:ext>
            </a:extLst>
          </p:cNvPr>
          <p:cNvSpPr>
            <a:spLocks noGrp="1"/>
          </p:cNvSpPr>
          <p:nvPr>
            <p:ph idx="1"/>
          </p:nvPr>
        </p:nvSpPr>
        <p:spPr>
          <a:xfrm>
            <a:off x="821452" y="2564904"/>
            <a:ext cx="5375863" cy="2587960"/>
          </a:xfrm>
        </p:spPr>
        <p:txBody>
          <a:bodyPr anchor="ctr">
            <a:normAutofit/>
          </a:bodyPr>
          <a:lstStyle/>
          <a:p>
            <a:r>
              <a:rPr lang="nl-NL" sz="1800" dirty="0" err="1"/>
              <a:t>Necessary</a:t>
            </a:r>
            <a:r>
              <a:rPr lang="nl-NL" sz="1800" dirty="0"/>
              <a:t> </a:t>
            </a:r>
            <a:r>
              <a:rPr lang="nl-NL" sz="1800" dirty="0" err="1"/>
              <a:t>to</a:t>
            </a:r>
            <a:r>
              <a:rPr lang="nl-NL" sz="1800" dirty="0"/>
              <a:t> offer </a:t>
            </a:r>
            <a:r>
              <a:rPr lang="nl-NL" sz="1800" dirty="0" err="1"/>
              <a:t>scaffolds</a:t>
            </a:r>
            <a:r>
              <a:rPr lang="nl-NL" sz="1800" dirty="0"/>
              <a:t> </a:t>
            </a:r>
            <a:r>
              <a:rPr lang="nl-NL" sz="1800" dirty="0" err="1"/>
              <a:t>for</a:t>
            </a:r>
            <a:r>
              <a:rPr lang="nl-NL" sz="1800" dirty="0"/>
              <a:t> research </a:t>
            </a:r>
            <a:r>
              <a:rPr lang="nl-NL" sz="1800" dirty="0" err="1"/>
              <a:t>methods</a:t>
            </a:r>
            <a:r>
              <a:rPr lang="nl-NL" sz="1800" dirty="0"/>
              <a:t> (</a:t>
            </a:r>
            <a:r>
              <a:rPr lang="nl-NL" sz="1800" dirty="0" err="1"/>
              <a:t>modeling</a:t>
            </a:r>
            <a:r>
              <a:rPr lang="nl-NL" sz="1800" dirty="0"/>
              <a:t>, </a:t>
            </a:r>
            <a:r>
              <a:rPr lang="nl-NL" sz="1800" dirty="0" err="1"/>
              <a:t>materials</a:t>
            </a:r>
            <a:r>
              <a:rPr lang="nl-NL" sz="1800" dirty="0"/>
              <a:t>, resources)</a:t>
            </a:r>
          </a:p>
          <a:p>
            <a:r>
              <a:rPr lang="en-US" sz="1800" dirty="0"/>
              <a:t>Alignment of the learning environment to types of questions/research is very supportive</a:t>
            </a:r>
            <a:endParaRPr lang="nl-NL" sz="1800" dirty="0"/>
          </a:p>
          <a:p>
            <a:r>
              <a:rPr lang="en-US" sz="1800" dirty="0"/>
              <a:t>Success criteria help students to understand what is expected of them</a:t>
            </a:r>
          </a:p>
          <a:p>
            <a:r>
              <a:rPr lang="en-US" sz="1800" dirty="0"/>
              <a:t>Free choice of questions reveals students’ preference for basic fact-seeking googleable questions</a:t>
            </a:r>
          </a:p>
          <a:p>
            <a:endParaRPr lang="nl-NL" sz="1800" dirty="0"/>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rgbClr val="8B6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rgbClr val="FE7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descr="Afbeelding met shirt, koelkast&#10;&#10;Automatisch gegenereerde beschrijving">
            <a:extLst>
              <a:ext uri="{FF2B5EF4-FFF2-40B4-BE49-F238E27FC236}">
                <a16:creationId xmlns:a16="http://schemas.microsoft.com/office/drawing/2014/main" id="{5ED4F53C-7D55-4EC6-8E00-1EE02A744F7E}"/>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7196" t="4740" r="7458" b="3901"/>
          <a:stretch/>
        </p:blipFill>
        <p:spPr>
          <a:xfrm>
            <a:off x="6782193" y="2658435"/>
            <a:ext cx="1413842" cy="151341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634284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0C57D-8375-41EC-B8B3-2582276A351C}"/>
              </a:ext>
            </a:extLst>
          </p:cNvPr>
          <p:cNvSpPr>
            <a:spLocks noGrp="1"/>
          </p:cNvSpPr>
          <p:nvPr>
            <p:ph type="title"/>
          </p:nvPr>
        </p:nvSpPr>
        <p:spPr>
          <a:xfrm>
            <a:off x="606200" y="1412776"/>
            <a:ext cx="5605629" cy="994172"/>
          </a:xfrm>
        </p:spPr>
        <p:txBody>
          <a:bodyPr>
            <a:normAutofit/>
          </a:bodyPr>
          <a:lstStyle/>
          <a:p>
            <a:r>
              <a:rPr lang="nl-NL" dirty="0" err="1"/>
              <a:t>Results</a:t>
            </a:r>
            <a:r>
              <a:rPr lang="nl-NL" dirty="0"/>
              <a:t>: </a:t>
            </a:r>
            <a:r>
              <a:rPr lang="nl-NL" dirty="0" err="1"/>
              <a:t>evaluating</a:t>
            </a:r>
            <a:r>
              <a:rPr lang="nl-NL" dirty="0"/>
              <a:t> </a:t>
            </a:r>
            <a:r>
              <a:rPr lang="nl-NL" dirty="0" err="1"/>
              <a:t>questions</a:t>
            </a:r>
            <a:endParaRPr lang="nl-NL" dirty="0"/>
          </a:p>
        </p:txBody>
      </p:sp>
      <p:sp>
        <p:nvSpPr>
          <p:cNvPr id="3" name="Tijdelijke aanduiding voor inhoud 2">
            <a:extLst>
              <a:ext uri="{FF2B5EF4-FFF2-40B4-BE49-F238E27FC236}">
                <a16:creationId xmlns:a16="http://schemas.microsoft.com/office/drawing/2014/main" id="{D2A826B3-D3B0-44E5-BAE8-7A02C1DA5B35}"/>
              </a:ext>
            </a:extLst>
          </p:cNvPr>
          <p:cNvSpPr>
            <a:spLocks noGrp="1"/>
          </p:cNvSpPr>
          <p:nvPr>
            <p:ph idx="1"/>
          </p:nvPr>
        </p:nvSpPr>
        <p:spPr>
          <a:xfrm>
            <a:off x="543800" y="2442396"/>
            <a:ext cx="6047897" cy="2587960"/>
          </a:xfrm>
        </p:spPr>
        <p:txBody>
          <a:bodyPr anchor="ctr">
            <a:normAutofit/>
          </a:bodyPr>
          <a:lstStyle/>
          <a:p>
            <a:r>
              <a:rPr lang="nl-NL" sz="1800" dirty="0"/>
              <a:t>The Question Compass supports classroom reflection on </a:t>
            </a:r>
            <a:r>
              <a:rPr lang="nl-NL" sz="1800" dirty="0" err="1"/>
              <a:t>the</a:t>
            </a:r>
            <a:r>
              <a:rPr lang="nl-NL" sz="1800" dirty="0"/>
              <a:t>  </a:t>
            </a:r>
            <a:r>
              <a:rPr lang="nl-NL" sz="1800" dirty="0" err="1"/>
              <a:t>relation</a:t>
            </a:r>
            <a:r>
              <a:rPr lang="nl-NL" sz="1800" dirty="0"/>
              <a:t> </a:t>
            </a:r>
            <a:r>
              <a:rPr lang="nl-NL" sz="1800" dirty="0" err="1"/>
              <a:t>between</a:t>
            </a:r>
            <a:r>
              <a:rPr lang="nl-NL" sz="1800" dirty="0"/>
              <a:t> question-type &lt;-&gt; research </a:t>
            </a:r>
            <a:r>
              <a:rPr lang="nl-NL" sz="1800" dirty="0" err="1"/>
              <a:t>method</a:t>
            </a:r>
            <a:r>
              <a:rPr lang="nl-NL" sz="1800" dirty="0"/>
              <a:t> &lt;-&gt; </a:t>
            </a:r>
            <a:r>
              <a:rPr lang="nl-NL" sz="1800" dirty="0" err="1"/>
              <a:t>learning</a:t>
            </a:r>
            <a:r>
              <a:rPr lang="nl-NL" sz="1800" dirty="0"/>
              <a:t> </a:t>
            </a:r>
            <a:r>
              <a:rPr lang="nl-NL" sz="1800" dirty="0" err="1"/>
              <a:t>outcomes</a:t>
            </a:r>
            <a:endParaRPr lang="nl-NL" sz="1800" dirty="0"/>
          </a:p>
          <a:p>
            <a:r>
              <a:rPr lang="nl-NL" sz="1800" dirty="0"/>
              <a:t>The Question Compass supports </a:t>
            </a:r>
            <a:r>
              <a:rPr lang="nl-NL" sz="1800" dirty="0" err="1"/>
              <a:t>generation</a:t>
            </a:r>
            <a:r>
              <a:rPr lang="nl-NL" sz="1800" dirty="0"/>
              <a:t> of follow-up </a:t>
            </a:r>
            <a:r>
              <a:rPr lang="nl-NL" sz="1800" dirty="0" err="1"/>
              <a:t>questions</a:t>
            </a:r>
            <a:r>
              <a:rPr lang="nl-NL" sz="1800" dirty="0"/>
              <a:t> </a:t>
            </a:r>
            <a:r>
              <a:rPr lang="nl-NL" sz="1800" dirty="0" err="1"/>
              <a:t>from</a:t>
            </a:r>
            <a:r>
              <a:rPr lang="nl-NL" sz="1800" dirty="0"/>
              <a:t> new question </a:t>
            </a:r>
            <a:r>
              <a:rPr lang="nl-NL" sz="1800" dirty="0" err="1"/>
              <a:t>perspectives</a:t>
            </a:r>
            <a:r>
              <a:rPr lang="nl-NL" sz="1800" dirty="0"/>
              <a:t> </a:t>
            </a:r>
          </a:p>
          <a:p>
            <a:endParaRPr lang="nl-NL" sz="1800" dirty="0"/>
          </a:p>
        </p:txBody>
      </p:sp>
      <p:sp>
        <p:nvSpPr>
          <p:cNvPr id="6"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rgbClr val="22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rgbClr val="4EC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8156A7D2-BAF4-4952-A13B-09E04CAFEC68}"/>
              </a:ext>
            </a:extLst>
          </p:cNvPr>
          <p:cNvPicPr>
            <a:picLocks noChangeAspect="1"/>
          </p:cNvPicPr>
          <p:nvPr/>
        </p:nvPicPr>
        <p:blipFill rotWithShape="1">
          <a:blip r:embed="rId2"/>
          <a:srcRect l="12119" t="14908" r="11849" b="20757"/>
          <a:stretch/>
        </p:blipFill>
        <p:spPr>
          <a:xfrm>
            <a:off x="6876256" y="2911762"/>
            <a:ext cx="1224136" cy="1035809"/>
          </a:xfrm>
          <a:prstGeom prst="rect">
            <a:avLst/>
          </a:prstGeom>
        </p:spPr>
      </p:pic>
    </p:spTree>
    <p:extLst>
      <p:ext uri="{BB962C8B-B14F-4D97-AF65-F5344CB8AC3E}">
        <p14:creationId xmlns:p14="http://schemas.microsoft.com/office/powerpoint/2010/main" val="2006148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6202AFED-B82E-4344-B435-AE1E00FB9072}"/>
              </a:ext>
            </a:extLst>
          </p:cNvPr>
          <p:cNvSpPr/>
          <p:nvPr/>
        </p:nvSpPr>
        <p:spPr>
          <a:xfrm>
            <a:off x="683568" y="1281458"/>
            <a:ext cx="8352928" cy="5439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A1FFEA4F-D532-44F6-9642-FAEC7AE0D9AF}"/>
              </a:ext>
            </a:extLst>
          </p:cNvPr>
          <p:cNvSpPr>
            <a:spLocks noGrp="1"/>
          </p:cNvSpPr>
          <p:nvPr>
            <p:ph type="title"/>
          </p:nvPr>
        </p:nvSpPr>
        <p:spPr>
          <a:xfrm>
            <a:off x="619218" y="219352"/>
            <a:ext cx="8229600" cy="1143000"/>
          </a:xfrm>
        </p:spPr>
        <p:txBody>
          <a:bodyPr>
            <a:normAutofit fontScale="90000"/>
          </a:bodyPr>
          <a:lstStyle/>
          <a:p>
            <a:r>
              <a:rPr lang="nl-NL" dirty="0"/>
              <a:t> Context: question-</a:t>
            </a:r>
            <a:r>
              <a:rPr lang="nl-NL" dirty="0" err="1"/>
              <a:t>driven</a:t>
            </a:r>
            <a:r>
              <a:rPr lang="nl-NL" dirty="0"/>
              <a:t> </a:t>
            </a:r>
            <a:r>
              <a:rPr lang="nl-NL" dirty="0" err="1"/>
              <a:t>learning</a:t>
            </a:r>
            <a:br>
              <a:rPr lang="nl-NL" dirty="0"/>
            </a:br>
            <a:r>
              <a:rPr lang="nl-NL" sz="2700" dirty="0"/>
              <a:t>( in </a:t>
            </a:r>
            <a:r>
              <a:rPr lang="nl-NL" sz="2700" dirty="0" err="1"/>
              <a:t>primary</a:t>
            </a:r>
            <a:r>
              <a:rPr lang="nl-NL" sz="2700" dirty="0"/>
              <a:t> </a:t>
            </a:r>
            <a:r>
              <a:rPr lang="nl-NL" sz="2700" dirty="0" err="1"/>
              <a:t>education</a:t>
            </a:r>
            <a:r>
              <a:rPr lang="nl-NL" sz="2700" dirty="0"/>
              <a:t>)</a:t>
            </a:r>
            <a:endParaRPr lang="nl-NL" dirty="0"/>
          </a:p>
        </p:txBody>
      </p:sp>
      <p:sp>
        <p:nvSpPr>
          <p:cNvPr id="4" name="Ovaal 3">
            <a:extLst>
              <a:ext uri="{FF2B5EF4-FFF2-40B4-BE49-F238E27FC236}">
                <a16:creationId xmlns:a16="http://schemas.microsoft.com/office/drawing/2014/main" id="{79F26D8F-2A14-41E2-99EA-3AF7CCD54298}"/>
              </a:ext>
            </a:extLst>
          </p:cNvPr>
          <p:cNvSpPr/>
          <p:nvPr/>
        </p:nvSpPr>
        <p:spPr>
          <a:xfrm>
            <a:off x="4572000" y="3429000"/>
            <a:ext cx="2791390" cy="2785440"/>
          </a:xfrm>
          <a:prstGeom prst="ellipse">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Student </a:t>
            </a:r>
            <a:r>
              <a:rPr kumimoji="0" lang="nl-NL" sz="2800" b="0" i="0" u="none" strike="noStrike" kern="1200" cap="none" spc="0" normalizeH="0" baseline="0" noProof="0" dirty="0" err="1">
                <a:ln>
                  <a:noFill/>
                </a:ln>
                <a:solidFill>
                  <a:prstClr val="white"/>
                </a:solidFill>
                <a:effectLst/>
                <a:uLnTx/>
                <a:uFillTx/>
                <a:latin typeface="Calibri"/>
                <a:ea typeface="+mn-ea"/>
                <a:cs typeface="+mn-cs"/>
              </a:rPr>
              <a:t>questions</a:t>
            </a:r>
            <a:endParaRPr kumimoji="0" lang="nl-NL"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Ovaal 4">
            <a:extLst>
              <a:ext uri="{FF2B5EF4-FFF2-40B4-BE49-F238E27FC236}">
                <a16:creationId xmlns:a16="http://schemas.microsoft.com/office/drawing/2014/main" id="{B3D00543-FC70-4F25-8D92-0B74C2608F12}"/>
              </a:ext>
            </a:extLst>
          </p:cNvPr>
          <p:cNvSpPr/>
          <p:nvPr/>
        </p:nvSpPr>
        <p:spPr>
          <a:xfrm>
            <a:off x="2201860" y="3451872"/>
            <a:ext cx="2946204" cy="2785440"/>
          </a:xfrm>
          <a:prstGeom prst="ellipse">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err="1">
                <a:ln>
                  <a:noFill/>
                </a:ln>
                <a:solidFill>
                  <a:prstClr val="white"/>
                </a:solidFill>
                <a:effectLst/>
                <a:uLnTx/>
                <a:uFillTx/>
                <a:latin typeface="Calibri"/>
                <a:ea typeface="+mn-ea"/>
                <a:cs typeface="+mn-cs"/>
              </a:rPr>
              <a:t>Inquiry-based</a:t>
            </a:r>
            <a:r>
              <a:rPr kumimoji="0" lang="nl-NL" sz="2800" b="0" i="0" u="none" strike="noStrike" kern="1200" cap="none" spc="0" normalizeH="0" baseline="0" noProof="0" dirty="0">
                <a:ln>
                  <a:noFill/>
                </a:ln>
                <a:solidFill>
                  <a:prstClr val="white"/>
                </a:solidFill>
                <a:effectLst/>
                <a:uLnTx/>
                <a:uFillTx/>
                <a:latin typeface="Calibri"/>
                <a:ea typeface="+mn-ea"/>
                <a:cs typeface="+mn-cs"/>
              </a:rPr>
              <a:t> </a:t>
            </a:r>
            <a:r>
              <a:rPr kumimoji="0" lang="nl-NL" sz="2800" b="0" i="0" u="none" strike="noStrike" kern="1200" cap="none" spc="0" normalizeH="0" baseline="0" noProof="0" dirty="0" err="1">
                <a:ln>
                  <a:noFill/>
                </a:ln>
                <a:solidFill>
                  <a:prstClr val="white"/>
                </a:solidFill>
                <a:effectLst/>
                <a:uLnTx/>
                <a:uFillTx/>
                <a:latin typeface="Calibri"/>
                <a:ea typeface="+mn-ea"/>
                <a:cs typeface="+mn-cs"/>
              </a:rPr>
              <a:t>learning</a:t>
            </a:r>
            <a:endParaRPr kumimoji="0" lang="nl-NL"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al 5">
            <a:extLst>
              <a:ext uri="{FF2B5EF4-FFF2-40B4-BE49-F238E27FC236}">
                <a16:creationId xmlns:a16="http://schemas.microsoft.com/office/drawing/2014/main" id="{23977AB4-884B-470B-A2B3-240E0C656189}"/>
              </a:ext>
            </a:extLst>
          </p:cNvPr>
          <p:cNvSpPr/>
          <p:nvPr/>
        </p:nvSpPr>
        <p:spPr>
          <a:xfrm>
            <a:off x="3563888" y="2070140"/>
            <a:ext cx="2664296" cy="2480278"/>
          </a:xfrm>
          <a:prstGeom prst="ellipse">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t>
            </a:r>
            <a:r>
              <a:rPr kumimoji="0" lang="nl-NL" sz="2800" b="0" i="0" u="none" strike="noStrike" kern="1200" cap="none" spc="0" normalizeH="0" baseline="0" noProof="0" dirty="0" err="1">
                <a:ln>
                  <a:noFill/>
                </a:ln>
                <a:solidFill>
                  <a:prstClr val="white"/>
                </a:solidFill>
                <a:effectLst/>
                <a:uLnTx/>
                <a:uFillTx/>
                <a:latin typeface="Calibri"/>
                <a:ea typeface="+mn-ea"/>
                <a:cs typeface="+mn-cs"/>
              </a:rPr>
              <a:t>Social</a:t>
            </a:r>
            <a:r>
              <a:rPr kumimoji="0" lang="nl-NL" sz="2800" b="0" i="0" u="none" strike="noStrike" kern="1200" cap="none" spc="0" normalizeH="0" baseline="0" noProof="0" dirty="0">
                <a:ln>
                  <a:noFill/>
                </a:ln>
                <a:solidFill>
                  <a:prstClr val="white"/>
                </a:solidFill>
                <a:effectLst/>
                <a:uLnTx/>
                <a:uFillTx/>
                <a:latin typeface="Calibri"/>
                <a:ea typeface="+mn-ea"/>
                <a:cs typeface="+mn-cs"/>
              </a:rPr>
              <a:t>) </a:t>
            </a:r>
            <a:r>
              <a:rPr kumimoji="0" lang="nl-NL" sz="2800" b="0" i="0" u="none" strike="noStrike" kern="1200" cap="none" spc="0" normalizeH="0" baseline="0" noProof="0" dirty="0" err="1">
                <a:ln>
                  <a:noFill/>
                </a:ln>
                <a:solidFill>
                  <a:prstClr val="white"/>
                </a:solidFill>
                <a:effectLst/>
                <a:uLnTx/>
                <a:uFillTx/>
                <a:latin typeface="Calibri"/>
                <a:ea typeface="+mn-ea"/>
                <a:cs typeface="+mn-cs"/>
              </a:rPr>
              <a:t>Science</a:t>
            </a:r>
            <a:r>
              <a:rPr kumimoji="0" lang="nl-NL" sz="2800" b="0" i="0" u="none" strike="noStrike" kern="1200" cap="none" spc="0" normalizeH="0" baseline="0" noProof="0" dirty="0">
                <a:ln>
                  <a:noFill/>
                </a:ln>
                <a:solidFill>
                  <a:prstClr val="white"/>
                </a:solidFill>
                <a:effectLst/>
                <a:uLnTx/>
                <a:uFillTx/>
                <a:latin typeface="Calibri"/>
                <a:ea typeface="+mn-ea"/>
                <a:cs typeface="+mn-cs"/>
              </a:rPr>
              <a:t> curriculum</a:t>
            </a:r>
          </a:p>
        </p:txBody>
      </p:sp>
      <p:sp>
        <p:nvSpPr>
          <p:cNvPr id="7" name="Pijl: rechts 6">
            <a:extLst>
              <a:ext uri="{FF2B5EF4-FFF2-40B4-BE49-F238E27FC236}">
                <a16:creationId xmlns:a16="http://schemas.microsoft.com/office/drawing/2014/main" id="{DE5F2D9D-2C4E-40C8-8646-741D67CED04E}"/>
              </a:ext>
            </a:extLst>
          </p:cNvPr>
          <p:cNvSpPr/>
          <p:nvPr/>
        </p:nvSpPr>
        <p:spPr>
          <a:xfrm>
            <a:off x="2558838" y="3783474"/>
            <a:ext cx="2232248" cy="9231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0492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FB813795-7A74-4071-A736-712AD06A9557}"/>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sz="2800" dirty="0">
                <a:solidFill>
                  <a:schemeClr val="bg1"/>
                </a:solidFill>
              </a:rPr>
              <a:t>T</a:t>
            </a:r>
            <a:r>
              <a:rPr lang="en-US" sz="2800" kern="1200" dirty="0">
                <a:solidFill>
                  <a:schemeClr val="bg1"/>
                </a:solidFill>
                <a:latin typeface="+mj-lt"/>
                <a:ea typeface="+mj-ea"/>
                <a:cs typeface="+mj-cs"/>
              </a:rPr>
              <a:t>hree types of support for Question-driven learning</a:t>
            </a:r>
          </a:p>
        </p:txBody>
      </p:sp>
      <p:pic>
        <p:nvPicPr>
          <p:cNvPr id="3" name="Afbeelding 2">
            <a:extLst>
              <a:ext uri="{FF2B5EF4-FFF2-40B4-BE49-F238E27FC236}">
                <a16:creationId xmlns:a16="http://schemas.microsoft.com/office/drawing/2014/main" id="{5731E3E4-C95B-459D-AF60-ABEE1610742B}"/>
              </a:ext>
            </a:extLst>
          </p:cNvPr>
          <p:cNvPicPr>
            <a:picLocks noChangeAspect="1"/>
          </p:cNvPicPr>
          <p:nvPr/>
        </p:nvPicPr>
        <p:blipFill>
          <a:blip r:embed="rId2"/>
          <a:stretch>
            <a:fillRect/>
          </a:stretch>
        </p:blipFill>
        <p:spPr>
          <a:xfrm>
            <a:off x="29024" y="5032238"/>
            <a:ext cx="2780929" cy="1513850"/>
          </a:xfrm>
          <a:prstGeom prst="rect">
            <a:avLst/>
          </a:prstGeom>
        </p:spPr>
      </p:pic>
      <p:pic>
        <p:nvPicPr>
          <p:cNvPr id="22" name="Afbeelding 21">
            <a:extLst>
              <a:ext uri="{FF2B5EF4-FFF2-40B4-BE49-F238E27FC236}">
                <a16:creationId xmlns:a16="http://schemas.microsoft.com/office/drawing/2014/main" id="{DA052E17-A282-47AA-9EEC-4F4F83A84AB0}"/>
              </a:ext>
            </a:extLst>
          </p:cNvPr>
          <p:cNvPicPr>
            <a:picLocks noChangeAspect="1"/>
          </p:cNvPicPr>
          <p:nvPr/>
        </p:nvPicPr>
        <p:blipFill>
          <a:blip r:embed="rId3"/>
          <a:stretch>
            <a:fillRect/>
          </a:stretch>
        </p:blipFill>
        <p:spPr>
          <a:xfrm>
            <a:off x="3151509" y="1678437"/>
            <a:ext cx="2192909" cy="1750563"/>
          </a:xfrm>
          <a:prstGeom prst="rect">
            <a:avLst/>
          </a:prstGeom>
        </p:spPr>
      </p:pic>
      <p:pic>
        <p:nvPicPr>
          <p:cNvPr id="4" name="Afbeelding 3">
            <a:extLst>
              <a:ext uri="{FF2B5EF4-FFF2-40B4-BE49-F238E27FC236}">
                <a16:creationId xmlns:a16="http://schemas.microsoft.com/office/drawing/2014/main" id="{90177893-883B-4C6D-B85A-887F5FF08BC1}"/>
              </a:ext>
            </a:extLst>
          </p:cNvPr>
          <p:cNvPicPr>
            <a:picLocks noChangeAspect="1"/>
          </p:cNvPicPr>
          <p:nvPr/>
        </p:nvPicPr>
        <p:blipFill>
          <a:blip r:embed="rId4"/>
          <a:stretch>
            <a:fillRect/>
          </a:stretch>
        </p:blipFill>
        <p:spPr>
          <a:xfrm>
            <a:off x="2943367" y="3530077"/>
            <a:ext cx="2990439" cy="2588789"/>
          </a:xfrm>
          <a:prstGeom prst="rect">
            <a:avLst/>
          </a:prstGeom>
        </p:spPr>
      </p:pic>
      <p:pic>
        <p:nvPicPr>
          <p:cNvPr id="10" name="Afbeelding 9">
            <a:extLst>
              <a:ext uri="{FF2B5EF4-FFF2-40B4-BE49-F238E27FC236}">
                <a16:creationId xmlns:a16="http://schemas.microsoft.com/office/drawing/2014/main" id="{2A3768ED-5A6D-4396-B0F5-F23929D96F6A}"/>
              </a:ext>
            </a:extLst>
          </p:cNvPr>
          <p:cNvPicPr>
            <a:picLocks noChangeAspect="1"/>
          </p:cNvPicPr>
          <p:nvPr/>
        </p:nvPicPr>
        <p:blipFill>
          <a:blip r:embed="rId5"/>
          <a:stretch>
            <a:fillRect/>
          </a:stretch>
        </p:blipFill>
        <p:spPr>
          <a:xfrm>
            <a:off x="5933806" y="5032238"/>
            <a:ext cx="3173373" cy="1513850"/>
          </a:xfrm>
          <a:prstGeom prst="rect">
            <a:avLst/>
          </a:prstGeom>
        </p:spPr>
      </p:pic>
    </p:spTree>
    <p:extLst>
      <p:ext uri="{BB962C8B-B14F-4D97-AF65-F5344CB8AC3E}">
        <p14:creationId xmlns:p14="http://schemas.microsoft.com/office/powerpoint/2010/main" val="352034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873852F-D448-40A3-86BC-937D13B517B0}"/>
              </a:ext>
            </a:extLst>
          </p:cNvPr>
          <p:cNvSpPr>
            <a:spLocks noGrp="1"/>
          </p:cNvSpPr>
          <p:nvPr>
            <p:ph type="title"/>
          </p:nvPr>
        </p:nvSpPr>
        <p:spPr>
          <a:xfrm>
            <a:off x="842517" y="1188637"/>
            <a:ext cx="7488461" cy="1597228"/>
          </a:xfrm>
        </p:spPr>
        <p:txBody>
          <a:bodyPr>
            <a:normAutofit/>
          </a:bodyPr>
          <a:lstStyle/>
          <a:p>
            <a:r>
              <a:rPr lang="nl-NL" sz="5200" dirty="0"/>
              <a:t>Like </a:t>
            </a:r>
            <a:r>
              <a:rPr lang="nl-NL" sz="5200" dirty="0" err="1"/>
              <a:t>to</a:t>
            </a:r>
            <a:r>
              <a:rPr lang="nl-NL" sz="5200" dirty="0"/>
              <a:t> </a:t>
            </a:r>
            <a:r>
              <a:rPr lang="nl-NL" sz="5200" dirty="0" err="1"/>
              <a:t>know</a:t>
            </a:r>
            <a:r>
              <a:rPr lang="nl-NL" sz="5200" dirty="0"/>
              <a:t> more?</a:t>
            </a:r>
          </a:p>
        </p:txBody>
      </p:sp>
      <p:pic>
        <p:nvPicPr>
          <p:cNvPr id="4" name="Afbeelding 3">
            <a:extLst>
              <a:ext uri="{FF2B5EF4-FFF2-40B4-BE49-F238E27FC236}">
                <a16:creationId xmlns:a16="http://schemas.microsoft.com/office/drawing/2014/main" id="{5607575F-621D-4A04-83F9-AFAF249C0702}"/>
              </a:ext>
            </a:extLst>
          </p:cNvPr>
          <p:cNvPicPr>
            <a:picLocks noChangeAspect="1"/>
          </p:cNvPicPr>
          <p:nvPr/>
        </p:nvPicPr>
        <p:blipFill>
          <a:blip r:embed="rId2"/>
          <a:stretch>
            <a:fillRect/>
          </a:stretch>
        </p:blipFill>
        <p:spPr>
          <a:xfrm>
            <a:off x="1019640" y="2719930"/>
            <a:ext cx="2921805" cy="2921805"/>
          </a:xfrm>
          <a:prstGeom prst="rect">
            <a:avLst/>
          </a:prstGeom>
        </p:spPr>
      </p:pic>
      <p:sp>
        <p:nvSpPr>
          <p:cNvPr id="3" name="Tijdelijke aanduiding voor inhoud 2">
            <a:extLst>
              <a:ext uri="{FF2B5EF4-FFF2-40B4-BE49-F238E27FC236}">
                <a16:creationId xmlns:a16="http://schemas.microsoft.com/office/drawing/2014/main" id="{C0C7D393-B17A-46A1-ABD4-DBD4FE4C7E6C}"/>
              </a:ext>
            </a:extLst>
          </p:cNvPr>
          <p:cNvSpPr>
            <a:spLocks noGrp="1"/>
          </p:cNvSpPr>
          <p:nvPr>
            <p:ph idx="1"/>
          </p:nvPr>
        </p:nvSpPr>
        <p:spPr>
          <a:xfrm>
            <a:off x="3941444" y="2998278"/>
            <a:ext cx="4182915" cy="2728198"/>
          </a:xfrm>
        </p:spPr>
        <p:txBody>
          <a:bodyPr anchor="t">
            <a:normAutofit/>
          </a:bodyPr>
          <a:lstStyle/>
          <a:p>
            <a:r>
              <a:rPr lang="nl-NL" sz="1700" dirty="0">
                <a:hlinkClick r:id="rId3"/>
              </a:rPr>
              <a:t>https://bit.ly/Questiondrivenlearning</a:t>
            </a:r>
            <a:endParaRPr lang="nl-NL" sz="1700" dirty="0"/>
          </a:p>
          <a:p>
            <a:r>
              <a:rPr lang="nl-NL" sz="1700" dirty="0">
                <a:hlinkClick r:id="rId4"/>
              </a:rPr>
              <a:t>https://www.researchgate.net/profile/Harry-Stokhof/publications</a:t>
            </a:r>
            <a:endParaRPr lang="nl-NL" sz="1700" dirty="0"/>
          </a:p>
          <a:p>
            <a:r>
              <a:rPr lang="nl-NL" sz="1700" dirty="0">
                <a:hlinkClick r:id="rId5"/>
              </a:rPr>
              <a:t>Harry.stokhof@han.nl</a:t>
            </a:r>
            <a:endParaRPr lang="nl-NL" sz="1700" dirty="0"/>
          </a:p>
          <a:p>
            <a:endParaRPr lang="nl-NL" sz="1700" dirty="0"/>
          </a:p>
          <a:p>
            <a:endParaRPr lang="nl-NL" sz="1700" dirty="0"/>
          </a:p>
        </p:txBody>
      </p:sp>
    </p:spTree>
    <p:extLst>
      <p:ext uri="{BB962C8B-B14F-4D97-AF65-F5344CB8AC3E}">
        <p14:creationId xmlns:p14="http://schemas.microsoft.com/office/powerpoint/2010/main" val="4200217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5" name="Afbeelding 4"/>
          <p:cNvPicPr>
            <a:picLocks noChangeAspect="1"/>
          </p:cNvPicPr>
          <p:nvPr/>
        </p:nvPicPr>
        <p:blipFill>
          <a:blip r:embed="rId3"/>
          <a:stretch>
            <a:fillRect/>
          </a:stretch>
        </p:blipFill>
        <p:spPr>
          <a:xfrm>
            <a:off x="15077" y="0"/>
            <a:ext cx="9144000" cy="6858000"/>
          </a:xfrm>
          <a:prstGeom prst="rect">
            <a:avLst/>
          </a:prstGeom>
        </p:spPr>
      </p:pic>
    </p:spTree>
    <p:extLst>
      <p:ext uri="{BB962C8B-B14F-4D97-AF65-F5344CB8AC3E}">
        <p14:creationId xmlns:p14="http://schemas.microsoft.com/office/powerpoint/2010/main" val="1842285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F8C1671F-A2DA-4CD5-95A1-6F561D29B75B}"/>
              </a:ext>
            </a:extLst>
          </p:cNvPr>
          <p:cNvGrpSpPr/>
          <p:nvPr/>
        </p:nvGrpSpPr>
        <p:grpSpPr>
          <a:xfrm>
            <a:off x="3067126" y="1066126"/>
            <a:ext cx="3009748" cy="2362829"/>
            <a:chOff x="1080101" y="264"/>
            <a:chExt cx="3009748" cy="2362829"/>
          </a:xfrm>
          <a:solidFill>
            <a:srgbClr val="FF0000"/>
          </a:solidFill>
        </p:grpSpPr>
        <p:sp>
          <p:nvSpPr>
            <p:cNvPr id="11" name="Pijl: omlaag 10">
              <a:extLst>
                <a:ext uri="{FF2B5EF4-FFF2-40B4-BE49-F238E27FC236}">
                  <a16:creationId xmlns:a16="http://schemas.microsoft.com/office/drawing/2014/main" id="{C491F543-B809-4A0A-8E92-2E54392251B0}"/>
                </a:ext>
              </a:extLst>
            </p:cNvPr>
            <p:cNvSpPr/>
            <p:nvPr/>
          </p:nvSpPr>
          <p:spPr>
            <a:xfrm>
              <a:off x="1080101" y="264"/>
              <a:ext cx="3009748" cy="2362829"/>
            </a:xfrm>
            <a:prstGeom prst="downArrow">
              <a:avLst>
                <a:gd name="adj1" fmla="val 50000"/>
                <a:gd name="adj2" fmla="val 35000"/>
              </a:avLst>
            </a:prstGeom>
            <a:grpFill/>
            <a:ln w="25400" cap="flat" cmpd="sng" algn="ctr">
              <a:solidFill>
                <a:sysClr val="window" lastClr="FFFFFF">
                  <a:hueOff val="0"/>
                  <a:satOff val="0"/>
                  <a:lumOff val="0"/>
                  <a:alphaOff val="0"/>
                </a:sysClr>
              </a:solidFill>
              <a:prstDash val="solid"/>
            </a:ln>
            <a:effectLst/>
          </p:spPr>
        </p:sp>
        <p:sp>
          <p:nvSpPr>
            <p:cNvPr id="12" name="Pijl: omlaag 4">
              <a:extLst>
                <a:ext uri="{FF2B5EF4-FFF2-40B4-BE49-F238E27FC236}">
                  <a16:creationId xmlns:a16="http://schemas.microsoft.com/office/drawing/2014/main" id="{43E523FA-4D0F-4883-B920-99C245F638B8}"/>
                </a:ext>
              </a:extLst>
            </p:cNvPr>
            <p:cNvSpPr txBox="1"/>
            <p:nvPr/>
          </p:nvSpPr>
          <p:spPr>
            <a:xfrm>
              <a:off x="1832538" y="264"/>
              <a:ext cx="1504874" cy="1949334"/>
            </a:xfrm>
            <a:prstGeom prst="rect">
              <a:avLst/>
            </a:prstGeom>
            <a:grp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Questioning</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Culture</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5" name="Groep 4">
            <a:extLst>
              <a:ext uri="{FF2B5EF4-FFF2-40B4-BE49-F238E27FC236}">
                <a16:creationId xmlns:a16="http://schemas.microsoft.com/office/drawing/2014/main" id="{1DB5F220-A243-4CBD-8B83-7623CA93F93A}"/>
              </a:ext>
            </a:extLst>
          </p:cNvPr>
          <p:cNvGrpSpPr/>
          <p:nvPr/>
        </p:nvGrpSpPr>
        <p:grpSpPr>
          <a:xfrm>
            <a:off x="4754817" y="3429044"/>
            <a:ext cx="2362829" cy="2362829"/>
            <a:chOff x="2767792" y="2363182"/>
            <a:chExt cx="2362829" cy="2362829"/>
          </a:xfrm>
        </p:grpSpPr>
        <p:sp>
          <p:nvSpPr>
            <p:cNvPr id="9" name="Pijl: omlaag 8">
              <a:extLst>
                <a:ext uri="{FF2B5EF4-FFF2-40B4-BE49-F238E27FC236}">
                  <a16:creationId xmlns:a16="http://schemas.microsoft.com/office/drawing/2014/main" id="{C90DAF10-218A-4732-9D4F-1FD4AE2DBCC2}"/>
                </a:ext>
              </a:extLst>
            </p:cNvPr>
            <p:cNvSpPr/>
            <p:nvPr/>
          </p:nvSpPr>
          <p:spPr>
            <a:xfrm rot="7200000">
              <a:off x="2767792" y="2363182"/>
              <a:ext cx="2362829" cy="2362829"/>
            </a:xfrm>
            <a:prstGeom prst="downArrow">
              <a:avLst>
                <a:gd name="adj1" fmla="val 50000"/>
                <a:gd name="adj2" fmla="val 35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0" name="Pijl: omlaag 6">
              <a:extLst>
                <a:ext uri="{FF2B5EF4-FFF2-40B4-BE49-F238E27FC236}">
                  <a16:creationId xmlns:a16="http://schemas.microsoft.com/office/drawing/2014/main" id="{C13F0B83-75B9-4DB6-90B9-5F7CB911E3BE}"/>
                </a:ext>
              </a:extLst>
            </p:cNvPr>
            <p:cNvSpPr txBox="1"/>
            <p:nvPr/>
          </p:nvSpPr>
          <p:spPr>
            <a:xfrm rot="1800000">
              <a:off x="3153589" y="3057262"/>
              <a:ext cx="1949334" cy="1181415"/>
            </a:xfrm>
            <a:prstGeom prst="rect">
              <a:avLst/>
            </a:prstGeom>
            <a:no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Alignment</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to</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Curriculum</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6" name="Groep 5">
            <a:extLst>
              <a:ext uri="{FF2B5EF4-FFF2-40B4-BE49-F238E27FC236}">
                <a16:creationId xmlns:a16="http://schemas.microsoft.com/office/drawing/2014/main" id="{93BFEC60-E24D-476E-809E-DAE9D1B45FE6}"/>
              </a:ext>
            </a:extLst>
          </p:cNvPr>
          <p:cNvGrpSpPr/>
          <p:nvPr/>
        </p:nvGrpSpPr>
        <p:grpSpPr>
          <a:xfrm>
            <a:off x="2026354" y="3429044"/>
            <a:ext cx="2362829" cy="2362829"/>
            <a:chOff x="39329" y="2363182"/>
            <a:chExt cx="2362829" cy="2362829"/>
          </a:xfrm>
        </p:grpSpPr>
        <p:sp>
          <p:nvSpPr>
            <p:cNvPr id="7" name="Pijl: omlaag 6">
              <a:extLst>
                <a:ext uri="{FF2B5EF4-FFF2-40B4-BE49-F238E27FC236}">
                  <a16:creationId xmlns:a16="http://schemas.microsoft.com/office/drawing/2014/main" id="{39F29F06-8774-4506-99BE-3C07149C79C2}"/>
                </a:ext>
              </a:extLst>
            </p:cNvPr>
            <p:cNvSpPr/>
            <p:nvPr/>
          </p:nvSpPr>
          <p:spPr>
            <a:xfrm rot="14400000">
              <a:off x="39329" y="2363182"/>
              <a:ext cx="2362829" cy="2362829"/>
            </a:xfrm>
            <a:prstGeom prst="downArrow">
              <a:avLst>
                <a:gd name="adj1" fmla="val 50000"/>
                <a:gd name="adj2" fmla="val 35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8" name="Pijl: omlaag 8">
              <a:extLst>
                <a:ext uri="{FF2B5EF4-FFF2-40B4-BE49-F238E27FC236}">
                  <a16:creationId xmlns:a16="http://schemas.microsoft.com/office/drawing/2014/main" id="{0BE6DD9B-5537-4C0E-887A-24998F9D1194}"/>
                </a:ext>
              </a:extLst>
            </p:cNvPr>
            <p:cNvSpPr txBox="1"/>
            <p:nvPr/>
          </p:nvSpPr>
          <p:spPr>
            <a:xfrm rot="19800000">
              <a:off x="67028" y="3057262"/>
              <a:ext cx="1949334" cy="1181415"/>
            </a:xfrm>
            <a:prstGeom prst="rect">
              <a:avLst/>
            </a:prstGeom>
            <a:no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Questioning</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a:t>
              </a:r>
            </a:p>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Literacy</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1777971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6EC8E648-DE28-4EB2-B4C6-6C8EAABF1DBD}"/>
              </a:ext>
            </a:extLst>
          </p:cNvPr>
          <p:cNvGrpSpPr/>
          <p:nvPr/>
        </p:nvGrpSpPr>
        <p:grpSpPr>
          <a:xfrm>
            <a:off x="3067126" y="1066126"/>
            <a:ext cx="3009748" cy="2362829"/>
            <a:chOff x="1080101" y="264"/>
            <a:chExt cx="3009748" cy="2362829"/>
          </a:xfrm>
        </p:grpSpPr>
        <p:sp>
          <p:nvSpPr>
            <p:cNvPr id="9" name="Pijl: omlaag 8">
              <a:extLst>
                <a:ext uri="{FF2B5EF4-FFF2-40B4-BE49-F238E27FC236}">
                  <a16:creationId xmlns:a16="http://schemas.microsoft.com/office/drawing/2014/main" id="{5E28A187-861A-44BE-B1FE-DF5218ADC157}"/>
                </a:ext>
              </a:extLst>
            </p:cNvPr>
            <p:cNvSpPr/>
            <p:nvPr/>
          </p:nvSpPr>
          <p:spPr>
            <a:xfrm>
              <a:off x="1080101" y="264"/>
              <a:ext cx="3009748" cy="2362829"/>
            </a:xfrm>
            <a:prstGeom prst="downArrow">
              <a:avLst>
                <a:gd name="adj1" fmla="val 50000"/>
                <a:gd name="adj2" fmla="val 35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0" name="Pijl: omlaag 4">
              <a:extLst>
                <a:ext uri="{FF2B5EF4-FFF2-40B4-BE49-F238E27FC236}">
                  <a16:creationId xmlns:a16="http://schemas.microsoft.com/office/drawing/2014/main" id="{849DB159-7CA8-4323-92AE-20839B7A40D7}"/>
                </a:ext>
              </a:extLst>
            </p:cNvPr>
            <p:cNvSpPr txBox="1"/>
            <p:nvPr/>
          </p:nvSpPr>
          <p:spPr>
            <a:xfrm>
              <a:off x="1832538" y="264"/>
              <a:ext cx="1504874" cy="1949334"/>
            </a:xfrm>
            <a:prstGeom prst="rect">
              <a:avLst/>
            </a:prstGeom>
            <a:no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Questioning</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Culture</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79F2A6DB-BD29-412F-AC62-A2F2ACBBF95F}"/>
              </a:ext>
            </a:extLst>
          </p:cNvPr>
          <p:cNvGrpSpPr/>
          <p:nvPr/>
        </p:nvGrpSpPr>
        <p:grpSpPr>
          <a:xfrm>
            <a:off x="4754817" y="3429044"/>
            <a:ext cx="2362829" cy="2362829"/>
            <a:chOff x="2767792" y="2363182"/>
            <a:chExt cx="2362829" cy="2362829"/>
          </a:xfrm>
          <a:solidFill>
            <a:srgbClr val="FF0000"/>
          </a:solidFill>
        </p:grpSpPr>
        <p:sp>
          <p:nvSpPr>
            <p:cNvPr id="7" name="Pijl: omlaag 6">
              <a:extLst>
                <a:ext uri="{FF2B5EF4-FFF2-40B4-BE49-F238E27FC236}">
                  <a16:creationId xmlns:a16="http://schemas.microsoft.com/office/drawing/2014/main" id="{3F29CC1D-8801-4A4E-803C-65B475F5B48A}"/>
                </a:ext>
              </a:extLst>
            </p:cNvPr>
            <p:cNvSpPr/>
            <p:nvPr/>
          </p:nvSpPr>
          <p:spPr>
            <a:xfrm rot="7200000">
              <a:off x="2767792" y="2363182"/>
              <a:ext cx="2362829" cy="2362829"/>
            </a:xfrm>
            <a:prstGeom prst="downArrow">
              <a:avLst>
                <a:gd name="adj1" fmla="val 50000"/>
                <a:gd name="adj2" fmla="val 35000"/>
              </a:avLst>
            </a:prstGeom>
            <a:grpFill/>
            <a:ln w="25400" cap="flat" cmpd="sng" algn="ctr">
              <a:solidFill>
                <a:sysClr val="window" lastClr="FFFFFF">
                  <a:hueOff val="0"/>
                  <a:satOff val="0"/>
                  <a:lumOff val="0"/>
                  <a:alphaOff val="0"/>
                </a:sysClr>
              </a:solidFill>
              <a:prstDash val="solid"/>
            </a:ln>
            <a:effectLst/>
          </p:spPr>
        </p:sp>
        <p:sp>
          <p:nvSpPr>
            <p:cNvPr id="8" name="Pijl: omlaag 6">
              <a:extLst>
                <a:ext uri="{FF2B5EF4-FFF2-40B4-BE49-F238E27FC236}">
                  <a16:creationId xmlns:a16="http://schemas.microsoft.com/office/drawing/2014/main" id="{BCED6FFC-4B62-43F0-9C8A-1A191D1761FA}"/>
                </a:ext>
              </a:extLst>
            </p:cNvPr>
            <p:cNvSpPr txBox="1"/>
            <p:nvPr/>
          </p:nvSpPr>
          <p:spPr>
            <a:xfrm rot="1800000">
              <a:off x="3153589" y="3057262"/>
              <a:ext cx="1949334" cy="1181415"/>
            </a:xfrm>
            <a:prstGeom prst="rect">
              <a:avLst/>
            </a:prstGeom>
            <a:grp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Alignment</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to</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Curriculum</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4" name="Groep 3">
            <a:extLst>
              <a:ext uri="{FF2B5EF4-FFF2-40B4-BE49-F238E27FC236}">
                <a16:creationId xmlns:a16="http://schemas.microsoft.com/office/drawing/2014/main" id="{48135083-463E-4A19-BADA-C210769517E8}"/>
              </a:ext>
            </a:extLst>
          </p:cNvPr>
          <p:cNvGrpSpPr/>
          <p:nvPr/>
        </p:nvGrpSpPr>
        <p:grpSpPr>
          <a:xfrm>
            <a:off x="2026354" y="3429044"/>
            <a:ext cx="2362829" cy="2362829"/>
            <a:chOff x="39329" y="2363182"/>
            <a:chExt cx="2362829" cy="2362829"/>
          </a:xfrm>
        </p:grpSpPr>
        <p:sp>
          <p:nvSpPr>
            <p:cNvPr id="5" name="Pijl: omlaag 4">
              <a:extLst>
                <a:ext uri="{FF2B5EF4-FFF2-40B4-BE49-F238E27FC236}">
                  <a16:creationId xmlns:a16="http://schemas.microsoft.com/office/drawing/2014/main" id="{B8D6FCD3-FCBD-44C4-899D-2766AC90ACA7}"/>
                </a:ext>
              </a:extLst>
            </p:cNvPr>
            <p:cNvSpPr/>
            <p:nvPr/>
          </p:nvSpPr>
          <p:spPr>
            <a:xfrm rot="14400000">
              <a:off x="39329" y="2363182"/>
              <a:ext cx="2362829" cy="2362829"/>
            </a:xfrm>
            <a:prstGeom prst="downArrow">
              <a:avLst>
                <a:gd name="adj1" fmla="val 50000"/>
                <a:gd name="adj2" fmla="val 35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6" name="Pijl: omlaag 8">
              <a:extLst>
                <a:ext uri="{FF2B5EF4-FFF2-40B4-BE49-F238E27FC236}">
                  <a16:creationId xmlns:a16="http://schemas.microsoft.com/office/drawing/2014/main" id="{40E69112-C839-4ED0-91E8-D94D3276E15F}"/>
                </a:ext>
              </a:extLst>
            </p:cNvPr>
            <p:cNvSpPr txBox="1"/>
            <p:nvPr/>
          </p:nvSpPr>
          <p:spPr>
            <a:xfrm rot="19800000">
              <a:off x="67028" y="3057262"/>
              <a:ext cx="1949334" cy="1181415"/>
            </a:xfrm>
            <a:prstGeom prst="rect">
              <a:avLst/>
            </a:prstGeom>
            <a:no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Questioning</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a:t>
              </a:r>
            </a:p>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Literacy</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2925312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30E02CC5-9784-4014-830B-915D58DEA39E}"/>
              </a:ext>
            </a:extLst>
          </p:cNvPr>
          <p:cNvGrpSpPr/>
          <p:nvPr/>
        </p:nvGrpSpPr>
        <p:grpSpPr>
          <a:xfrm>
            <a:off x="3067126" y="1066126"/>
            <a:ext cx="3009748" cy="2362829"/>
            <a:chOff x="1080101" y="264"/>
            <a:chExt cx="3009748" cy="2362829"/>
          </a:xfrm>
        </p:grpSpPr>
        <p:sp>
          <p:nvSpPr>
            <p:cNvPr id="9" name="Pijl: omlaag 8">
              <a:extLst>
                <a:ext uri="{FF2B5EF4-FFF2-40B4-BE49-F238E27FC236}">
                  <a16:creationId xmlns:a16="http://schemas.microsoft.com/office/drawing/2014/main" id="{6E412D03-B76D-4ED8-825E-32C1A179ACD9}"/>
                </a:ext>
              </a:extLst>
            </p:cNvPr>
            <p:cNvSpPr/>
            <p:nvPr/>
          </p:nvSpPr>
          <p:spPr>
            <a:xfrm>
              <a:off x="1080101" y="264"/>
              <a:ext cx="3009748" cy="2362829"/>
            </a:xfrm>
            <a:prstGeom prst="downArrow">
              <a:avLst>
                <a:gd name="adj1" fmla="val 50000"/>
                <a:gd name="adj2" fmla="val 35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0" name="Pijl: omlaag 4">
              <a:extLst>
                <a:ext uri="{FF2B5EF4-FFF2-40B4-BE49-F238E27FC236}">
                  <a16:creationId xmlns:a16="http://schemas.microsoft.com/office/drawing/2014/main" id="{AC304C86-19B7-416F-9CAC-E2809805DE66}"/>
                </a:ext>
              </a:extLst>
            </p:cNvPr>
            <p:cNvSpPr txBox="1"/>
            <p:nvPr/>
          </p:nvSpPr>
          <p:spPr>
            <a:xfrm>
              <a:off x="1832538" y="264"/>
              <a:ext cx="1504874" cy="1949334"/>
            </a:xfrm>
            <a:prstGeom prst="rect">
              <a:avLst/>
            </a:prstGeom>
            <a:no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Questioning</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Culture</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E644D8AC-9A59-4A8A-8A40-9CB2493168C5}"/>
              </a:ext>
            </a:extLst>
          </p:cNvPr>
          <p:cNvGrpSpPr/>
          <p:nvPr/>
        </p:nvGrpSpPr>
        <p:grpSpPr>
          <a:xfrm>
            <a:off x="4754817" y="3429044"/>
            <a:ext cx="2362829" cy="2362829"/>
            <a:chOff x="2767792" y="2363182"/>
            <a:chExt cx="2362829" cy="2362829"/>
          </a:xfrm>
        </p:grpSpPr>
        <p:sp>
          <p:nvSpPr>
            <p:cNvPr id="7" name="Pijl: omlaag 6">
              <a:extLst>
                <a:ext uri="{FF2B5EF4-FFF2-40B4-BE49-F238E27FC236}">
                  <a16:creationId xmlns:a16="http://schemas.microsoft.com/office/drawing/2014/main" id="{8D855E35-199B-41FA-AACA-7121E70EB15D}"/>
                </a:ext>
              </a:extLst>
            </p:cNvPr>
            <p:cNvSpPr/>
            <p:nvPr/>
          </p:nvSpPr>
          <p:spPr>
            <a:xfrm rot="7200000">
              <a:off x="2767792" y="2363182"/>
              <a:ext cx="2362829" cy="2362829"/>
            </a:xfrm>
            <a:prstGeom prst="downArrow">
              <a:avLst>
                <a:gd name="adj1" fmla="val 50000"/>
                <a:gd name="adj2" fmla="val 35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8" name="Pijl: omlaag 6">
              <a:extLst>
                <a:ext uri="{FF2B5EF4-FFF2-40B4-BE49-F238E27FC236}">
                  <a16:creationId xmlns:a16="http://schemas.microsoft.com/office/drawing/2014/main" id="{AAB8C618-D235-4375-8EB1-B404D1B3293A}"/>
                </a:ext>
              </a:extLst>
            </p:cNvPr>
            <p:cNvSpPr txBox="1"/>
            <p:nvPr/>
          </p:nvSpPr>
          <p:spPr>
            <a:xfrm rot="1800000">
              <a:off x="3153589" y="3057262"/>
              <a:ext cx="1949334" cy="1181415"/>
            </a:xfrm>
            <a:prstGeom prst="rect">
              <a:avLst/>
            </a:prstGeom>
            <a:no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Alignment</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to</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Curriculum</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4" name="Groep 3">
            <a:extLst>
              <a:ext uri="{FF2B5EF4-FFF2-40B4-BE49-F238E27FC236}">
                <a16:creationId xmlns:a16="http://schemas.microsoft.com/office/drawing/2014/main" id="{6BA0B2A7-5987-43F6-B53D-D4801CF32996}"/>
              </a:ext>
            </a:extLst>
          </p:cNvPr>
          <p:cNvGrpSpPr/>
          <p:nvPr/>
        </p:nvGrpSpPr>
        <p:grpSpPr>
          <a:xfrm>
            <a:off x="2026354" y="3429044"/>
            <a:ext cx="2362829" cy="2362829"/>
            <a:chOff x="39329" y="2363182"/>
            <a:chExt cx="2362829" cy="2362829"/>
          </a:xfrm>
          <a:solidFill>
            <a:srgbClr val="FF0000"/>
          </a:solidFill>
        </p:grpSpPr>
        <p:sp>
          <p:nvSpPr>
            <p:cNvPr id="5" name="Pijl: omlaag 4">
              <a:extLst>
                <a:ext uri="{FF2B5EF4-FFF2-40B4-BE49-F238E27FC236}">
                  <a16:creationId xmlns:a16="http://schemas.microsoft.com/office/drawing/2014/main" id="{FC494FA3-6336-41D7-8BAE-9CE7258ABAA5}"/>
                </a:ext>
              </a:extLst>
            </p:cNvPr>
            <p:cNvSpPr/>
            <p:nvPr/>
          </p:nvSpPr>
          <p:spPr>
            <a:xfrm rot="14400000">
              <a:off x="39329" y="2363182"/>
              <a:ext cx="2362829" cy="2362829"/>
            </a:xfrm>
            <a:prstGeom prst="downArrow">
              <a:avLst>
                <a:gd name="adj1" fmla="val 50000"/>
                <a:gd name="adj2" fmla="val 35000"/>
              </a:avLst>
            </a:prstGeom>
            <a:grpFill/>
            <a:ln w="25400" cap="flat" cmpd="sng" algn="ctr">
              <a:solidFill>
                <a:sysClr val="window" lastClr="FFFFFF">
                  <a:hueOff val="0"/>
                  <a:satOff val="0"/>
                  <a:lumOff val="0"/>
                  <a:alphaOff val="0"/>
                </a:sysClr>
              </a:solidFill>
              <a:prstDash val="solid"/>
            </a:ln>
            <a:effectLst/>
          </p:spPr>
        </p:sp>
        <p:sp>
          <p:nvSpPr>
            <p:cNvPr id="6" name="Pijl: omlaag 8">
              <a:extLst>
                <a:ext uri="{FF2B5EF4-FFF2-40B4-BE49-F238E27FC236}">
                  <a16:creationId xmlns:a16="http://schemas.microsoft.com/office/drawing/2014/main" id="{D431DE78-08F2-487C-9B35-08278141E869}"/>
                </a:ext>
              </a:extLst>
            </p:cNvPr>
            <p:cNvSpPr txBox="1"/>
            <p:nvPr/>
          </p:nvSpPr>
          <p:spPr>
            <a:xfrm rot="19800000">
              <a:off x="67028" y="3057262"/>
              <a:ext cx="1949334" cy="1181415"/>
            </a:xfrm>
            <a:prstGeom prst="rect">
              <a:avLst/>
            </a:prstGeom>
            <a:grp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Questioning</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a:t>
              </a:r>
            </a:p>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Literacy</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2037565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30E02CC5-9784-4014-830B-915D58DEA39E}"/>
              </a:ext>
            </a:extLst>
          </p:cNvPr>
          <p:cNvGrpSpPr/>
          <p:nvPr/>
        </p:nvGrpSpPr>
        <p:grpSpPr>
          <a:xfrm>
            <a:off x="3067126" y="1066126"/>
            <a:ext cx="3009748" cy="2362829"/>
            <a:chOff x="1080101" y="264"/>
            <a:chExt cx="3009748" cy="2362829"/>
          </a:xfrm>
        </p:grpSpPr>
        <p:sp>
          <p:nvSpPr>
            <p:cNvPr id="9" name="Pijl: omlaag 8">
              <a:extLst>
                <a:ext uri="{FF2B5EF4-FFF2-40B4-BE49-F238E27FC236}">
                  <a16:creationId xmlns:a16="http://schemas.microsoft.com/office/drawing/2014/main" id="{6E412D03-B76D-4ED8-825E-32C1A179ACD9}"/>
                </a:ext>
              </a:extLst>
            </p:cNvPr>
            <p:cNvSpPr/>
            <p:nvPr/>
          </p:nvSpPr>
          <p:spPr>
            <a:xfrm>
              <a:off x="1080101" y="264"/>
              <a:ext cx="3009748" cy="2362829"/>
            </a:xfrm>
            <a:prstGeom prst="downArrow">
              <a:avLst>
                <a:gd name="adj1" fmla="val 50000"/>
                <a:gd name="adj2" fmla="val 35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0" name="Pijl: omlaag 4">
              <a:extLst>
                <a:ext uri="{FF2B5EF4-FFF2-40B4-BE49-F238E27FC236}">
                  <a16:creationId xmlns:a16="http://schemas.microsoft.com/office/drawing/2014/main" id="{AC304C86-19B7-416F-9CAC-E2809805DE66}"/>
                </a:ext>
              </a:extLst>
            </p:cNvPr>
            <p:cNvSpPr txBox="1"/>
            <p:nvPr/>
          </p:nvSpPr>
          <p:spPr>
            <a:xfrm>
              <a:off x="1832538" y="264"/>
              <a:ext cx="1504874" cy="1949334"/>
            </a:xfrm>
            <a:prstGeom prst="rect">
              <a:avLst/>
            </a:prstGeom>
            <a:no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Questioning</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Culture</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E644D8AC-9A59-4A8A-8A40-9CB2493168C5}"/>
              </a:ext>
            </a:extLst>
          </p:cNvPr>
          <p:cNvGrpSpPr/>
          <p:nvPr/>
        </p:nvGrpSpPr>
        <p:grpSpPr>
          <a:xfrm>
            <a:off x="4754817" y="3429044"/>
            <a:ext cx="2362829" cy="2362829"/>
            <a:chOff x="2767792" y="2363182"/>
            <a:chExt cx="2362829" cy="2362829"/>
          </a:xfrm>
        </p:grpSpPr>
        <p:sp>
          <p:nvSpPr>
            <p:cNvPr id="7" name="Pijl: omlaag 6">
              <a:extLst>
                <a:ext uri="{FF2B5EF4-FFF2-40B4-BE49-F238E27FC236}">
                  <a16:creationId xmlns:a16="http://schemas.microsoft.com/office/drawing/2014/main" id="{8D855E35-199B-41FA-AACA-7121E70EB15D}"/>
                </a:ext>
              </a:extLst>
            </p:cNvPr>
            <p:cNvSpPr/>
            <p:nvPr/>
          </p:nvSpPr>
          <p:spPr>
            <a:xfrm rot="7200000">
              <a:off x="2767792" y="2363182"/>
              <a:ext cx="2362829" cy="2362829"/>
            </a:xfrm>
            <a:prstGeom prst="downArrow">
              <a:avLst>
                <a:gd name="adj1" fmla="val 50000"/>
                <a:gd name="adj2" fmla="val 35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8" name="Pijl: omlaag 6">
              <a:extLst>
                <a:ext uri="{FF2B5EF4-FFF2-40B4-BE49-F238E27FC236}">
                  <a16:creationId xmlns:a16="http://schemas.microsoft.com/office/drawing/2014/main" id="{AAB8C618-D235-4375-8EB1-B404D1B3293A}"/>
                </a:ext>
              </a:extLst>
            </p:cNvPr>
            <p:cNvSpPr txBox="1"/>
            <p:nvPr/>
          </p:nvSpPr>
          <p:spPr>
            <a:xfrm rot="1800000">
              <a:off x="3153589" y="3057262"/>
              <a:ext cx="1949334" cy="1181415"/>
            </a:xfrm>
            <a:prstGeom prst="rect">
              <a:avLst/>
            </a:prstGeom>
            <a:no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Alignment</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to</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Curriculum</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4" name="Groep 3">
            <a:extLst>
              <a:ext uri="{FF2B5EF4-FFF2-40B4-BE49-F238E27FC236}">
                <a16:creationId xmlns:a16="http://schemas.microsoft.com/office/drawing/2014/main" id="{6BA0B2A7-5987-43F6-B53D-D4801CF32996}"/>
              </a:ext>
            </a:extLst>
          </p:cNvPr>
          <p:cNvGrpSpPr/>
          <p:nvPr/>
        </p:nvGrpSpPr>
        <p:grpSpPr>
          <a:xfrm>
            <a:off x="2026354" y="3429044"/>
            <a:ext cx="2362829" cy="2362829"/>
            <a:chOff x="39329" y="2363182"/>
            <a:chExt cx="2362829" cy="2362829"/>
          </a:xfrm>
          <a:solidFill>
            <a:srgbClr val="0070C0"/>
          </a:solidFill>
        </p:grpSpPr>
        <p:sp>
          <p:nvSpPr>
            <p:cNvPr id="5" name="Pijl: omlaag 4">
              <a:extLst>
                <a:ext uri="{FF2B5EF4-FFF2-40B4-BE49-F238E27FC236}">
                  <a16:creationId xmlns:a16="http://schemas.microsoft.com/office/drawing/2014/main" id="{FC494FA3-6336-41D7-8BAE-9CE7258ABAA5}"/>
                </a:ext>
              </a:extLst>
            </p:cNvPr>
            <p:cNvSpPr/>
            <p:nvPr/>
          </p:nvSpPr>
          <p:spPr>
            <a:xfrm rot="14400000">
              <a:off x="39329" y="2363182"/>
              <a:ext cx="2362829" cy="2362829"/>
            </a:xfrm>
            <a:prstGeom prst="downArrow">
              <a:avLst>
                <a:gd name="adj1" fmla="val 50000"/>
                <a:gd name="adj2" fmla="val 35000"/>
              </a:avLst>
            </a:prstGeom>
            <a:grpFill/>
            <a:ln w="25400" cap="flat" cmpd="sng" algn="ctr">
              <a:solidFill>
                <a:sysClr val="window" lastClr="FFFFFF">
                  <a:hueOff val="0"/>
                  <a:satOff val="0"/>
                  <a:lumOff val="0"/>
                  <a:alphaOff val="0"/>
                </a:sysClr>
              </a:solidFill>
              <a:prstDash val="solid"/>
            </a:ln>
            <a:effectLst/>
          </p:spPr>
        </p:sp>
        <p:sp>
          <p:nvSpPr>
            <p:cNvPr id="6" name="Pijl: omlaag 8">
              <a:extLst>
                <a:ext uri="{FF2B5EF4-FFF2-40B4-BE49-F238E27FC236}">
                  <a16:creationId xmlns:a16="http://schemas.microsoft.com/office/drawing/2014/main" id="{D431DE78-08F2-487C-9B35-08278141E869}"/>
                </a:ext>
              </a:extLst>
            </p:cNvPr>
            <p:cNvSpPr txBox="1"/>
            <p:nvPr/>
          </p:nvSpPr>
          <p:spPr>
            <a:xfrm rot="19800000">
              <a:off x="67028" y="3057262"/>
              <a:ext cx="1949334" cy="1181415"/>
            </a:xfrm>
            <a:prstGeom prst="rect">
              <a:avLst/>
            </a:prstGeom>
            <a:grpFill/>
            <a:ln>
              <a:noFill/>
            </a:ln>
            <a:effectLst/>
          </p:spPr>
          <p:txBody>
            <a:bodyPr spcFirstLastPara="0" vert="horz" wrap="square" lIns="128016" tIns="128016" rIns="128016" bIns="128016"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Questioning</a:t>
              </a: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a:t>
              </a:r>
            </a:p>
            <a:p>
              <a:pPr marL="0" marR="0" lvl="0" indent="0" algn="ctr" defTabSz="800100" eaLnBrk="1" fontAlgn="auto" latinLnBrk="0" hangingPunct="1">
                <a:lnSpc>
                  <a:spcPct val="90000"/>
                </a:lnSpc>
                <a:spcBef>
                  <a:spcPct val="0"/>
                </a:spcBef>
                <a:spcAft>
                  <a:spcPct val="35000"/>
                </a:spcAft>
                <a:buClrTx/>
                <a:buSzTx/>
                <a:buFontTx/>
                <a:buNone/>
                <a:tabLst/>
                <a:defRPr/>
              </a:pPr>
              <a:r>
                <a:rPr kumimoji="0" lang="nl-NL" sz="1800" b="0" i="0" u="none" strike="noStrike" kern="1200" cap="none" spc="0" normalizeH="0" baseline="0" noProof="0" dirty="0" err="1">
                  <a:ln>
                    <a:noFill/>
                  </a:ln>
                  <a:solidFill>
                    <a:sysClr val="window" lastClr="FFFFFF"/>
                  </a:solidFill>
                  <a:effectLst/>
                  <a:uLnTx/>
                  <a:uFillTx/>
                  <a:latin typeface="Calibri"/>
                  <a:ea typeface="+mn-ea"/>
                  <a:cs typeface="+mn-cs"/>
                </a:rPr>
                <a:t>Literacy</a:t>
              </a: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1833851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00B63-CEF6-463C-B164-2FDD163ADB24}"/>
              </a:ext>
            </a:extLst>
          </p:cNvPr>
          <p:cNvSpPr>
            <a:spLocks noGrp="1"/>
          </p:cNvSpPr>
          <p:nvPr>
            <p:ph type="title"/>
          </p:nvPr>
        </p:nvSpPr>
        <p:spPr/>
        <p:txBody>
          <a:bodyPr/>
          <a:lstStyle/>
          <a:p>
            <a:r>
              <a:rPr lang="nl-NL" dirty="0"/>
              <a:t>onderzoeksvragen</a:t>
            </a:r>
          </a:p>
        </p:txBody>
      </p:sp>
      <p:graphicFrame>
        <p:nvGraphicFramePr>
          <p:cNvPr id="5" name="Tijdelijke aanduiding voor inhoud 2">
            <a:extLst>
              <a:ext uri="{FF2B5EF4-FFF2-40B4-BE49-F238E27FC236}">
                <a16:creationId xmlns:a16="http://schemas.microsoft.com/office/drawing/2014/main" id="{3B898CFE-69CE-4032-B458-A187C6246FCD}"/>
              </a:ext>
            </a:extLst>
          </p:cNvPr>
          <p:cNvGraphicFramePr>
            <a:graphicFrameLocks noGrp="1"/>
          </p:cNvGraphicFramePr>
          <p:nvPr>
            <p:ph idx="1"/>
          </p:nvPr>
        </p:nvGraphicFramePr>
        <p:xfrm>
          <a:off x="457200" y="160020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0280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0C57D-8375-41EC-B8B3-2582276A351C}"/>
              </a:ext>
            </a:extLst>
          </p:cNvPr>
          <p:cNvSpPr>
            <a:spLocks noGrp="1"/>
          </p:cNvSpPr>
          <p:nvPr>
            <p:ph type="title"/>
          </p:nvPr>
        </p:nvSpPr>
        <p:spPr>
          <a:xfrm>
            <a:off x="852321" y="1327924"/>
            <a:ext cx="5605629" cy="994172"/>
          </a:xfrm>
        </p:spPr>
        <p:txBody>
          <a:bodyPr>
            <a:normAutofit/>
          </a:bodyPr>
          <a:lstStyle/>
          <a:p>
            <a:r>
              <a:rPr lang="nl-NL" dirty="0"/>
              <a:t>Inzichten – vragen oproepen</a:t>
            </a:r>
          </a:p>
        </p:txBody>
      </p:sp>
      <p:sp>
        <p:nvSpPr>
          <p:cNvPr id="3" name="Tijdelijke aanduiding voor inhoud 2">
            <a:extLst>
              <a:ext uri="{FF2B5EF4-FFF2-40B4-BE49-F238E27FC236}">
                <a16:creationId xmlns:a16="http://schemas.microsoft.com/office/drawing/2014/main" id="{D2A826B3-D3B0-44E5-BAE8-7A02C1DA5B35}"/>
              </a:ext>
            </a:extLst>
          </p:cNvPr>
          <p:cNvSpPr>
            <a:spLocks noGrp="1"/>
          </p:cNvSpPr>
          <p:nvPr>
            <p:ph idx="1"/>
          </p:nvPr>
        </p:nvSpPr>
        <p:spPr>
          <a:xfrm>
            <a:off x="864897" y="3140968"/>
            <a:ext cx="5752666" cy="2587960"/>
          </a:xfrm>
        </p:spPr>
        <p:txBody>
          <a:bodyPr anchor="ctr">
            <a:normAutofit/>
          </a:bodyPr>
          <a:lstStyle/>
          <a:p>
            <a:r>
              <a:rPr lang="nl-NL" sz="1800" dirty="0"/>
              <a:t>Eerst voorkennis uitdiepen voor het oproepen van vragen</a:t>
            </a:r>
          </a:p>
          <a:p>
            <a:r>
              <a:rPr lang="nl-NL" sz="1800" dirty="0"/>
              <a:t>Vragenbrainstorm is effectief voor oproepen vragen</a:t>
            </a:r>
          </a:p>
          <a:p>
            <a:r>
              <a:rPr lang="nl-NL" sz="1800" dirty="0"/>
              <a:t>Mindmap is krachtige scaffold voor brainstorm</a:t>
            </a:r>
          </a:p>
          <a:p>
            <a:r>
              <a:rPr lang="nl-NL" sz="1800" dirty="0"/>
              <a:t>Vragenkompas stimuleert diversiteit aan vragen</a:t>
            </a:r>
          </a:p>
          <a:p>
            <a:r>
              <a:rPr lang="nl-NL" sz="1800" dirty="0"/>
              <a:t>Voorbeeldvragen van leerlingen stimuleren andere LL</a:t>
            </a:r>
          </a:p>
          <a:p>
            <a:r>
              <a:rPr lang="nl-NL" sz="1800" dirty="0"/>
              <a:t>Specifieke prikkels versterken het oproepen van vragen</a:t>
            </a:r>
          </a:p>
          <a:p>
            <a:endParaRPr lang="nl-NL" sz="1800" dirty="0"/>
          </a:p>
          <a:p>
            <a:endParaRPr lang="nl-NL" sz="1800" dirty="0"/>
          </a:p>
          <a:p>
            <a:pPr marL="0" indent="0">
              <a:buNone/>
            </a:pPr>
            <a:endParaRPr lang="nl-NL" sz="1800" dirty="0"/>
          </a:p>
          <a:p>
            <a:endParaRPr lang="nl-NL" sz="1800" dirty="0"/>
          </a:p>
        </p:txBody>
      </p:sp>
      <p:sp>
        <p:nvSpPr>
          <p:cNvPr id="6"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rgbClr val="FEB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C38E640C-579A-4310-8049-1B7E59362B0D}"/>
              </a:ext>
            </a:extLst>
          </p:cNvPr>
          <p:cNvPicPr>
            <a:picLocks noChangeAspect="1"/>
          </p:cNvPicPr>
          <p:nvPr/>
        </p:nvPicPr>
        <p:blipFill rotWithShape="1">
          <a:blip r:embed="rId2"/>
          <a:srcRect l="19474" t="17428" r="14319" b="21093"/>
          <a:stretch/>
        </p:blipFill>
        <p:spPr>
          <a:xfrm>
            <a:off x="6903493" y="2888939"/>
            <a:ext cx="1163207" cy="1080121"/>
          </a:xfrm>
          <a:prstGeom prst="rect">
            <a:avLst/>
          </a:prstGeom>
        </p:spPr>
      </p:pic>
    </p:spTree>
    <p:extLst>
      <p:ext uri="{BB962C8B-B14F-4D97-AF65-F5344CB8AC3E}">
        <p14:creationId xmlns:p14="http://schemas.microsoft.com/office/powerpoint/2010/main" val="188523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0C57D-8375-41EC-B8B3-2582276A351C}"/>
              </a:ext>
            </a:extLst>
          </p:cNvPr>
          <p:cNvSpPr>
            <a:spLocks noGrp="1"/>
          </p:cNvSpPr>
          <p:nvPr>
            <p:ph type="title"/>
          </p:nvPr>
        </p:nvSpPr>
        <p:spPr>
          <a:xfrm>
            <a:off x="852321" y="1327924"/>
            <a:ext cx="5605629" cy="994172"/>
          </a:xfrm>
        </p:spPr>
        <p:txBody>
          <a:bodyPr>
            <a:normAutofit/>
          </a:bodyPr>
          <a:lstStyle/>
          <a:p>
            <a:r>
              <a:rPr lang="nl-NL" dirty="0"/>
              <a:t>Inzichten – vragen waarderen</a:t>
            </a:r>
          </a:p>
        </p:txBody>
      </p:sp>
      <p:sp>
        <p:nvSpPr>
          <p:cNvPr id="3" name="Tijdelijke aanduiding voor inhoud 2">
            <a:extLst>
              <a:ext uri="{FF2B5EF4-FFF2-40B4-BE49-F238E27FC236}">
                <a16:creationId xmlns:a16="http://schemas.microsoft.com/office/drawing/2014/main" id="{D2A826B3-D3B0-44E5-BAE8-7A02C1DA5B35}"/>
              </a:ext>
            </a:extLst>
          </p:cNvPr>
          <p:cNvSpPr>
            <a:spLocks noGrp="1"/>
          </p:cNvSpPr>
          <p:nvPr>
            <p:ph idx="1"/>
          </p:nvPr>
        </p:nvSpPr>
        <p:spPr>
          <a:xfrm>
            <a:off x="852322" y="2565880"/>
            <a:ext cx="5605628" cy="2587960"/>
          </a:xfrm>
        </p:spPr>
        <p:txBody>
          <a:bodyPr anchor="ctr">
            <a:normAutofit/>
          </a:bodyPr>
          <a:lstStyle/>
          <a:p>
            <a:r>
              <a:rPr lang="nl-NL" sz="1800" dirty="0"/>
              <a:t>Gebruik van het vragenkompas verbetert vraagkwaliteit (formulering en diversiteit)</a:t>
            </a:r>
          </a:p>
          <a:p>
            <a:r>
              <a:rPr lang="nl-NL" sz="1800" dirty="0"/>
              <a:t>Samen vragen waarderen vergroot inzicht in type vragen</a:t>
            </a:r>
          </a:p>
          <a:p>
            <a:r>
              <a:rPr lang="nl-NL" sz="1800" dirty="0"/>
              <a:t>Onderzoekbaarheid bespreken is effectief als voorbereiding op beantwoorden</a:t>
            </a:r>
          </a:p>
          <a:p>
            <a:r>
              <a:rPr lang="nl-NL" sz="1800" dirty="0"/>
              <a:t>Gemeenschappelijke taal nodig over type vragen</a:t>
            </a:r>
          </a:p>
          <a:p>
            <a:pPr marL="0" indent="0">
              <a:buNone/>
            </a:pPr>
            <a:endParaRPr lang="nl-NL" sz="1800" dirty="0"/>
          </a:p>
          <a:p>
            <a:endParaRPr lang="nl-NL" sz="18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CE284DA7-A9C2-43A1-B8E6-92DA102E5861}"/>
              </a:ext>
            </a:extLst>
          </p:cNvPr>
          <p:cNvPicPr>
            <a:picLocks noChangeAspect="1"/>
          </p:cNvPicPr>
          <p:nvPr/>
        </p:nvPicPr>
        <p:blipFill rotWithShape="1">
          <a:blip r:embed="rId2"/>
          <a:srcRect l="23617" t="9060" r="23745" b="9060"/>
          <a:stretch/>
        </p:blipFill>
        <p:spPr>
          <a:xfrm>
            <a:off x="7092280" y="2780928"/>
            <a:ext cx="786944" cy="1224137"/>
          </a:xfrm>
          <a:prstGeom prst="rect">
            <a:avLst/>
          </a:prstGeom>
        </p:spPr>
      </p:pic>
    </p:spTree>
    <p:extLst>
      <p:ext uri="{BB962C8B-B14F-4D97-AF65-F5344CB8AC3E}">
        <p14:creationId xmlns:p14="http://schemas.microsoft.com/office/powerpoint/2010/main" val="5693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B7AB1-D6BA-4C9B-BE9C-E1FEAACC7CFA}"/>
              </a:ext>
            </a:extLst>
          </p:cNvPr>
          <p:cNvSpPr>
            <a:spLocks noGrp="1"/>
          </p:cNvSpPr>
          <p:nvPr>
            <p:ph type="title"/>
          </p:nvPr>
        </p:nvSpPr>
        <p:spPr>
          <a:xfrm>
            <a:off x="840699" y="687480"/>
            <a:ext cx="5605629" cy="994172"/>
          </a:xfrm>
        </p:spPr>
        <p:txBody>
          <a:bodyPr>
            <a:normAutofit/>
          </a:bodyPr>
          <a:lstStyle/>
          <a:p>
            <a:pPr>
              <a:lnSpc>
                <a:spcPct val="90000"/>
              </a:lnSpc>
            </a:pPr>
            <a:r>
              <a:rPr lang="nl-NL" sz="3000" dirty="0" err="1"/>
              <a:t>Why</a:t>
            </a:r>
            <a:r>
              <a:rPr lang="nl-NL" sz="3000" dirty="0"/>
              <a:t> </a:t>
            </a:r>
            <a:br>
              <a:rPr lang="nl-NL" sz="3000" dirty="0"/>
            </a:br>
            <a:r>
              <a:rPr lang="nl-NL" sz="3000" dirty="0"/>
              <a:t>student </a:t>
            </a:r>
            <a:r>
              <a:rPr lang="nl-NL" sz="3000" dirty="0" err="1"/>
              <a:t>questioning</a:t>
            </a:r>
            <a:r>
              <a:rPr lang="nl-NL" sz="3000" dirty="0"/>
              <a:t>?</a:t>
            </a:r>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rgbClr val="8D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FF3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3" name="Afbeelding 2">
            <a:extLst>
              <a:ext uri="{FF2B5EF4-FFF2-40B4-BE49-F238E27FC236}">
                <a16:creationId xmlns:a16="http://schemas.microsoft.com/office/drawing/2014/main" id="{7770CC80-B1B7-49EA-963B-6B1207B87713}"/>
              </a:ext>
            </a:extLst>
          </p:cNvPr>
          <p:cNvPicPr>
            <a:picLocks noChangeAspect="1"/>
          </p:cNvPicPr>
          <p:nvPr/>
        </p:nvPicPr>
        <p:blipFill>
          <a:blip r:embed="rId3"/>
          <a:stretch>
            <a:fillRect/>
          </a:stretch>
        </p:blipFill>
        <p:spPr>
          <a:xfrm>
            <a:off x="6465356" y="2968813"/>
            <a:ext cx="1462672" cy="936110"/>
          </a:xfrm>
          <a:prstGeom prst="rect">
            <a:avLst/>
          </a:prstGeom>
        </p:spPr>
      </p:pic>
      <p:graphicFrame>
        <p:nvGraphicFramePr>
          <p:cNvPr id="12" name="Tijdelijke aanduiding voor inhoud 2">
            <a:extLst>
              <a:ext uri="{FF2B5EF4-FFF2-40B4-BE49-F238E27FC236}">
                <a16:creationId xmlns:a16="http://schemas.microsoft.com/office/drawing/2014/main" id="{74F9E702-E9FD-4CA4-BBED-FC290AB9D66D}"/>
              </a:ext>
            </a:extLst>
          </p:cNvPr>
          <p:cNvGraphicFramePr>
            <a:graphicFrameLocks noGrp="1"/>
          </p:cNvGraphicFramePr>
          <p:nvPr>
            <p:ph idx="1"/>
            <p:extLst>
              <p:ext uri="{D42A27DB-BD31-4B8C-83A1-F6EECF244321}">
                <p14:modId xmlns:p14="http://schemas.microsoft.com/office/powerpoint/2010/main" val="1571327090"/>
              </p:ext>
            </p:extLst>
          </p:nvPr>
        </p:nvGraphicFramePr>
        <p:xfrm>
          <a:off x="852321" y="2227943"/>
          <a:ext cx="5033221" cy="3788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65668207"/>
      </p:ext>
    </p:extLst>
  </p:cSld>
  <p:clrMapOvr>
    <a:masterClrMapping/>
  </p:clrMapOvr>
  <mc:AlternateContent xmlns:mc="http://schemas.openxmlformats.org/markup-compatibility/2006" xmlns:p14="http://schemas.microsoft.com/office/powerpoint/2010/main">
    <mc:Choice Requires="p14">
      <p:transition spd="slow" p14:dur="2000" advTm="20206"/>
    </mc:Choice>
    <mc:Fallback xmlns="">
      <p:transition spd="slow" advTm="2020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0C57D-8375-41EC-B8B3-2582276A351C}"/>
              </a:ext>
            </a:extLst>
          </p:cNvPr>
          <p:cNvSpPr>
            <a:spLocks noGrp="1"/>
          </p:cNvSpPr>
          <p:nvPr>
            <p:ph type="title"/>
          </p:nvPr>
        </p:nvSpPr>
        <p:spPr>
          <a:xfrm>
            <a:off x="852321" y="1327924"/>
            <a:ext cx="6193570" cy="994172"/>
          </a:xfrm>
        </p:spPr>
        <p:txBody>
          <a:bodyPr>
            <a:normAutofit/>
          </a:bodyPr>
          <a:lstStyle/>
          <a:p>
            <a:r>
              <a:rPr lang="nl-NL" dirty="0"/>
              <a:t>Inzichten – vragen beantwoorden</a:t>
            </a:r>
          </a:p>
        </p:txBody>
      </p:sp>
      <p:sp>
        <p:nvSpPr>
          <p:cNvPr id="3" name="Tijdelijke aanduiding voor inhoud 2">
            <a:extLst>
              <a:ext uri="{FF2B5EF4-FFF2-40B4-BE49-F238E27FC236}">
                <a16:creationId xmlns:a16="http://schemas.microsoft.com/office/drawing/2014/main" id="{D2A826B3-D3B0-44E5-BAE8-7A02C1DA5B35}"/>
              </a:ext>
            </a:extLst>
          </p:cNvPr>
          <p:cNvSpPr>
            <a:spLocks noGrp="1"/>
          </p:cNvSpPr>
          <p:nvPr>
            <p:ph idx="1"/>
          </p:nvPr>
        </p:nvSpPr>
        <p:spPr>
          <a:xfrm>
            <a:off x="852320" y="2522269"/>
            <a:ext cx="5375863" cy="2587960"/>
          </a:xfrm>
        </p:spPr>
        <p:txBody>
          <a:bodyPr anchor="ctr">
            <a:normAutofit/>
          </a:bodyPr>
          <a:lstStyle/>
          <a:p>
            <a:r>
              <a:rPr lang="nl-NL" sz="1800" dirty="0"/>
              <a:t>Vrije keuze versterkt voorkeur voor bekend type vraag (opzoekvraag)-BB</a:t>
            </a:r>
          </a:p>
          <a:p>
            <a:r>
              <a:rPr lang="nl-NL" sz="1800" dirty="0" err="1"/>
              <a:t>Scaffolds</a:t>
            </a:r>
            <a:r>
              <a:rPr lang="nl-NL" sz="1800" dirty="0"/>
              <a:t> voor onderzoeksmethoden bieden (</a:t>
            </a:r>
            <a:r>
              <a:rPr lang="nl-NL" sz="1800" i="1" dirty="0"/>
              <a:t>materialen, bronnen, voorbeelden</a:t>
            </a:r>
            <a:r>
              <a:rPr lang="nl-NL" sz="1800" dirty="0"/>
              <a:t>) (OB-MB-BB)</a:t>
            </a:r>
          </a:p>
          <a:p>
            <a:r>
              <a:rPr lang="nl-NL" sz="1800" dirty="0"/>
              <a:t>Succescriteria vooraf geven (BB)	</a:t>
            </a:r>
          </a:p>
          <a:p>
            <a:r>
              <a:rPr lang="nl-NL" sz="1800" dirty="0"/>
              <a:t>Leeromgeving inrichten op onderzoeksmethode (MB)</a:t>
            </a:r>
          </a:p>
          <a:p>
            <a:endParaRPr lang="nl-NL" sz="1800" dirty="0"/>
          </a:p>
          <a:p>
            <a:endParaRPr lang="nl-NL" sz="1800" dirty="0"/>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rgbClr val="8B6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rgbClr val="FE7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descr="Afbeelding met shirt, koelkast&#10;&#10;Automatisch gegenereerde beschrijving">
            <a:extLst>
              <a:ext uri="{FF2B5EF4-FFF2-40B4-BE49-F238E27FC236}">
                <a16:creationId xmlns:a16="http://schemas.microsoft.com/office/drawing/2014/main" id="{5ED4F53C-7D55-4EC6-8E00-1EE02A744F7E}"/>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7196" t="4740" r="7458" b="3901"/>
          <a:stretch/>
        </p:blipFill>
        <p:spPr>
          <a:xfrm>
            <a:off x="6782193" y="2658435"/>
            <a:ext cx="1413842" cy="151341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312857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0C57D-8375-41EC-B8B3-2582276A351C}"/>
              </a:ext>
            </a:extLst>
          </p:cNvPr>
          <p:cNvSpPr>
            <a:spLocks noGrp="1"/>
          </p:cNvSpPr>
          <p:nvPr>
            <p:ph type="title"/>
          </p:nvPr>
        </p:nvSpPr>
        <p:spPr>
          <a:xfrm>
            <a:off x="606200" y="1412776"/>
            <a:ext cx="5605629" cy="994172"/>
          </a:xfrm>
        </p:spPr>
        <p:txBody>
          <a:bodyPr>
            <a:normAutofit/>
          </a:bodyPr>
          <a:lstStyle/>
          <a:p>
            <a:r>
              <a:rPr lang="nl-NL" dirty="0"/>
              <a:t>Inzichten – vragen evalueren</a:t>
            </a:r>
          </a:p>
        </p:txBody>
      </p:sp>
      <p:sp>
        <p:nvSpPr>
          <p:cNvPr id="3" name="Tijdelijke aanduiding voor inhoud 2">
            <a:extLst>
              <a:ext uri="{FF2B5EF4-FFF2-40B4-BE49-F238E27FC236}">
                <a16:creationId xmlns:a16="http://schemas.microsoft.com/office/drawing/2014/main" id="{D2A826B3-D3B0-44E5-BAE8-7A02C1DA5B35}"/>
              </a:ext>
            </a:extLst>
          </p:cNvPr>
          <p:cNvSpPr>
            <a:spLocks noGrp="1"/>
          </p:cNvSpPr>
          <p:nvPr>
            <p:ph idx="1"/>
          </p:nvPr>
        </p:nvSpPr>
        <p:spPr>
          <a:xfrm>
            <a:off x="543800" y="2442396"/>
            <a:ext cx="6047897" cy="2587960"/>
          </a:xfrm>
        </p:spPr>
        <p:txBody>
          <a:bodyPr anchor="ctr">
            <a:normAutofit/>
          </a:bodyPr>
          <a:lstStyle/>
          <a:p>
            <a:r>
              <a:rPr lang="nl-NL" sz="1800" dirty="0"/>
              <a:t>Mindmap ondersteunt diepgang van de kennisuitwisseling</a:t>
            </a:r>
          </a:p>
          <a:p>
            <a:r>
              <a:rPr lang="nl-NL" sz="1800" dirty="0"/>
              <a:t>Vragenkompas biedt ondersteuning voor vervolgvragen (BB)</a:t>
            </a:r>
          </a:p>
          <a:p>
            <a:r>
              <a:rPr lang="nl-NL" sz="1800" dirty="0"/>
              <a:t>LL kunnen gericht (samen) reflecteren op antwoordproces</a:t>
            </a:r>
          </a:p>
          <a:p>
            <a:endParaRPr lang="nl-NL" sz="1800" dirty="0"/>
          </a:p>
          <a:p>
            <a:endParaRPr lang="nl-NL" sz="1800" dirty="0"/>
          </a:p>
        </p:txBody>
      </p:sp>
      <p:sp>
        <p:nvSpPr>
          <p:cNvPr id="6"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rgbClr val="22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rgbClr val="4EC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8156A7D2-BAF4-4952-A13B-09E04CAFEC68}"/>
              </a:ext>
            </a:extLst>
          </p:cNvPr>
          <p:cNvPicPr>
            <a:picLocks noChangeAspect="1"/>
          </p:cNvPicPr>
          <p:nvPr/>
        </p:nvPicPr>
        <p:blipFill rotWithShape="1">
          <a:blip r:embed="rId2"/>
          <a:srcRect l="12119" t="14908" r="11849" b="20757"/>
          <a:stretch/>
        </p:blipFill>
        <p:spPr>
          <a:xfrm>
            <a:off x="6876256" y="2911762"/>
            <a:ext cx="1224136" cy="1035809"/>
          </a:xfrm>
          <a:prstGeom prst="rect">
            <a:avLst/>
          </a:prstGeom>
        </p:spPr>
      </p:pic>
    </p:spTree>
    <p:extLst>
      <p:ext uri="{BB962C8B-B14F-4D97-AF65-F5344CB8AC3E}">
        <p14:creationId xmlns:p14="http://schemas.microsoft.com/office/powerpoint/2010/main" val="2370594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FB813795-7A74-4071-A736-712AD06A9557}"/>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sz="2800" kern="1200" dirty="0" err="1">
                <a:solidFill>
                  <a:schemeClr val="bg1"/>
                </a:solidFill>
                <a:latin typeface="+mj-lt"/>
                <a:ea typeface="+mj-ea"/>
                <a:cs typeface="+mj-cs"/>
              </a:rPr>
              <a:t>Samenvattend</a:t>
            </a:r>
            <a:endParaRPr lang="en-US" sz="2800" kern="1200" dirty="0">
              <a:solidFill>
                <a:schemeClr val="bg1"/>
              </a:solidFill>
              <a:latin typeface="+mj-lt"/>
              <a:ea typeface="+mj-ea"/>
              <a:cs typeface="+mj-cs"/>
            </a:endParaRPr>
          </a:p>
        </p:txBody>
      </p:sp>
      <p:pic>
        <p:nvPicPr>
          <p:cNvPr id="4" name="Tijdelijke aanduiding voor inhoud 3">
            <a:extLst>
              <a:ext uri="{FF2B5EF4-FFF2-40B4-BE49-F238E27FC236}">
                <a16:creationId xmlns:a16="http://schemas.microsoft.com/office/drawing/2014/main" id="{F37A70BC-9BAC-4E6E-8F45-A3E275E2C515}"/>
              </a:ext>
            </a:extLst>
          </p:cNvPr>
          <p:cNvPicPr>
            <a:picLocks noGrp="1" noChangeAspect="1"/>
          </p:cNvPicPr>
          <p:nvPr>
            <p:ph idx="1"/>
          </p:nvPr>
        </p:nvPicPr>
        <p:blipFill>
          <a:blip r:embed="rId2"/>
          <a:stretch>
            <a:fillRect/>
          </a:stretch>
        </p:blipFill>
        <p:spPr>
          <a:xfrm>
            <a:off x="482600" y="1969788"/>
            <a:ext cx="8178799" cy="3805077"/>
          </a:xfrm>
          <a:prstGeom prst="rect">
            <a:avLst/>
          </a:prstGeom>
        </p:spPr>
      </p:pic>
      <p:grpSp>
        <p:nvGrpSpPr>
          <p:cNvPr id="6" name="Groep 5">
            <a:extLst>
              <a:ext uri="{FF2B5EF4-FFF2-40B4-BE49-F238E27FC236}">
                <a16:creationId xmlns:a16="http://schemas.microsoft.com/office/drawing/2014/main" id="{66FFC53F-58A4-4C61-BDA2-33AD3D3267B1}"/>
              </a:ext>
            </a:extLst>
          </p:cNvPr>
          <p:cNvGrpSpPr/>
          <p:nvPr/>
        </p:nvGrpSpPr>
        <p:grpSpPr>
          <a:xfrm>
            <a:off x="6948264" y="1628800"/>
            <a:ext cx="1512168" cy="1224136"/>
            <a:chOff x="4860032" y="1844824"/>
            <a:chExt cx="1512168" cy="1224136"/>
          </a:xfrm>
        </p:grpSpPr>
        <p:sp>
          <p:nvSpPr>
            <p:cNvPr id="7" name="Rechthoek 6">
              <a:extLst>
                <a:ext uri="{FF2B5EF4-FFF2-40B4-BE49-F238E27FC236}">
                  <a16:creationId xmlns:a16="http://schemas.microsoft.com/office/drawing/2014/main" id="{DA254118-7EF4-40C2-A0D8-D9D64E1070D1}"/>
                </a:ext>
              </a:extLst>
            </p:cNvPr>
            <p:cNvSpPr/>
            <p:nvPr/>
          </p:nvSpPr>
          <p:spPr>
            <a:xfrm>
              <a:off x="4860032" y="1844824"/>
              <a:ext cx="1512168"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Afbeelding 7">
              <a:extLst>
                <a:ext uri="{FF2B5EF4-FFF2-40B4-BE49-F238E27FC236}">
                  <a16:creationId xmlns:a16="http://schemas.microsoft.com/office/drawing/2014/main" id="{A18CF9CE-40F9-4496-A8A6-5C819B437A34}"/>
                </a:ext>
              </a:extLst>
            </p:cNvPr>
            <p:cNvPicPr>
              <a:picLocks noChangeAspect="1"/>
            </p:cNvPicPr>
            <p:nvPr/>
          </p:nvPicPr>
          <p:blipFill>
            <a:blip r:embed="rId3"/>
            <a:stretch>
              <a:fillRect/>
            </a:stretch>
          </p:blipFill>
          <p:spPr>
            <a:xfrm>
              <a:off x="4906329" y="1873035"/>
              <a:ext cx="1419573" cy="1167713"/>
            </a:xfrm>
            <a:prstGeom prst="rect">
              <a:avLst/>
            </a:prstGeom>
          </p:spPr>
        </p:pic>
      </p:grpSp>
      <p:pic>
        <p:nvPicPr>
          <p:cNvPr id="3" name="Afbeelding 2">
            <a:extLst>
              <a:ext uri="{FF2B5EF4-FFF2-40B4-BE49-F238E27FC236}">
                <a16:creationId xmlns:a16="http://schemas.microsoft.com/office/drawing/2014/main" id="{5731E3E4-C95B-459D-AF60-ABEE1610742B}"/>
              </a:ext>
            </a:extLst>
          </p:cNvPr>
          <p:cNvPicPr>
            <a:picLocks noChangeAspect="1"/>
          </p:cNvPicPr>
          <p:nvPr/>
        </p:nvPicPr>
        <p:blipFill>
          <a:blip r:embed="rId4"/>
          <a:stretch>
            <a:fillRect/>
          </a:stretch>
        </p:blipFill>
        <p:spPr>
          <a:xfrm>
            <a:off x="899592" y="4365104"/>
            <a:ext cx="2060397" cy="1121615"/>
          </a:xfrm>
          <a:prstGeom prst="rect">
            <a:avLst/>
          </a:prstGeom>
        </p:spPr>
      </p:pic>
    </p:spTree>
    <p:extLst>
      <p:ext uri="{BB962C8B-B14F-4D97-AF65-F5344CB8AC3E}">
        <p14:creationId xmlns:p14="http://schemas.microsoft.com/office/powerpoint/2010/main" val="286342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813795-7A74-4071-A736-712AD06A9557}"/>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sz="2800" kern="1200" dirty="0">
                <a:solidFill>
                  <a:schemeClr val="bg1"/>
                </a:solidFill>
                <a:latin typeface="+mj-lt"/>
                <a:ea typeface="+mj-ea"/>
                <a:cs typeface="+mj-cs"/>
              </a:rPr>
              <a:t>Summarizing: three types of support</a:t>
            </a:r>
          </a:p>
        </p:txBody>
      </p:sp>
      <p:grpSp>
        <p:nvGrpSpPr>
          <p:cNvPr id="6" name="Groep 5">
            <a:extLst>
              <a:ext uri="{FF2B5EF4-FFF2-40B4-BE49-F238E27FC236}">
                <a16:creationId xmlns:a16="http://schemas.microsoft.com/office/drawing/2014/main" id="{66FFC53F-58A4-4C61-BDA2-33AD3D3267B1}"/>
              </a:ext>
            </a:extLst>
          </p:cNvPr>
          <p:cNvGrpSpPr/>
          <p:nvPr/>
        </p:nvGrpSpPr>
        <p:grpSpPr>
          <a:xfrm>
            <a:off x="2883146" y="2224519"/>
            <a:ext cx="2624958" cy="1750563"/>
            <a:chOff x="4860032" y="1844824"/>
            <a:chExt cx="1512168" cy="1224136"/>
          </a:xfrm>
        </p:grpSpPr>
        <p:sp>
          <p:nvSpPr>
            <p:cNvPr id="7" name="Rechthoek 6">
              <a:extLst>
                <a:ext uri="{FF2B5EF4-FFF2-40B4-BE49-F238E27FC236}">
                  <a16:creationId xmlns:a16="http://schemas.microsoft.com/office/drawing/2014/main" id="{DA254118-7EF4-40C2-A0D8-D9D64E1070D1}"/>
                </a:ext>
              </a:extLst>
            </p:cNvPr>
            <p:cNvSpPr/>
            <p:nvPr/>
          </p:nvSpPr>
          <p:spPr>
            <a:xfrm>
              <a:off x="4860032" y="1844824"/>
              <a:ext cx="1512168"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Afbeelding 7">
              <a:extLst>
                <a:ext uri="{FF2B5EF4-FFF2-40B4-BE49-F238E27FC236}">
                  <a16:creationId xmlns:a16="http://schemas.microsoft.com/office/drawing/2014/main" id="{A18CF9CE-40F9-4496-A8A6-5C819B437A34}"/>
                </a:ext>
              </a:extLst>
            </p:cNvPr>
            <p:cNvPicPr>
              <a:picLocks noChangeAspect="1"/>
            </p:cNvPicPr>
            <p:nvPr/>
          </p:nvPicPr>
          <p:blipFill>
            <a:blip r:embed="rId2"/>
            <a:stretch>
              <a:fillRect/>
            </a:stretch>
          </p:blipFill>
          <p:spPr>
            <a:xfrm>
              <a:off x="4906329" y="1873035"/>
              <a:ext cx="1419573" cy="1167713"/>
            </a:xfrm>
            <a:prstGeom prst="rect">
              <a:avLst/>
            </a:prstGeom>
          </p:spPr>
        </p:pic>
      </p:grpSp>
      <p:pic>
        <p:nvPicPr>
          <p:cNvPr id="3" name="Afbeelding 2">
            <a:extLst>
              <a:ext uri="{FF2B5EF4-FFF2-40B4-BE49-F238E27FC236}">
                <a16:creationId xmlns:a16="http://schemas.microsoft.com/office/drawing/2014/main" id="{5731E3E4-C95B-459D-AF60-ABEE1610742B}"/>
              </a:ext>
            </a:extLst>
          </p:cNvPr>
          <p:cNvPicPr>
            <a:picLocks noChangeAspect="1"/>
          </p:cNvPicPr>
          <p:nvPr/>
        </p:nvPicPr>
        <p:blipFill>
          <a:blip r:embed="rId3"/>
          <a:stretch>
            <a:fillRect/>
          </a:stretch>
        </p:blipFill>
        <p:spPr>
          <a:xfrm>
            <a:off x="5940152" y="2224519"/>
            <a:ext cx="2780929" cy="1513850"/>
          </a:xfrm>
          <a:prstGeom prst="rect">
            <a:avLst/>
          </a:prstGeom>
        </p:spPr>
      </p:pic>
      <p:pic>
        <p:nvPicPr>
          <p:cNvPr id="22" name="Afbeelding 21">
            <a:extLst>
              <a:ext uri="{FF2B5EF4-FFF2-40B4-BE49-F238E27FC236}">
                <a16:creationId xmlns:a16="http://schemas.microsoft.com/office/drawing/2014/main" id="{DA052E17-A282-47AA-9EEC-4F4F83A84AB0}"/>
              </a:ext>
            </a:extLst>
          </p:cNvPr>
          <p:cNvPicPr>
            <a:picLocks noChangeAspect="1"/>
          </p:cNvPicPr>
          <p:nvPr/>
        </p:nvPicPr>
        <p:blipFill>
          <a:blip r:embed="rId4"/>
          <a:stretch>
            <a:fillRect/>
          </a:stretch>
        </p:blipFill>
        <p:spPr>
          <a:xfrm>
            <a:off x="362867" y="2224519"/>
            <a:ext cx="2192909" cy="1750563"/>
          </a:xfrm>
          <a:prstGeom prst="rect">
            <a:avLst/>
          </a:prstGeom>
        </p:spPr>
      </p:pic>
      <p:sp>
        <p:nvSpPr>
          <p:cNvPr id="23" name="Tekstvak 22">
            <a:extLst>
              <a:ext uri="{FF2B5EF4-FFF2-40B4-BE49-F238E27FC236}">
                <a16:creationId xmlns:a16="http://schemas.microsoft.com/office/drawing/2014/main" id="{C2DBD958-5FEC-4D0F-8165-93E83E3F66B6}"/>
              </a:ext>
            </a:extLst>
          </p:cNvPr>
          <p:cNvSpPr txBox="1"/>
          <p:nvPr/>
        </p:nvSpPr>
        <p:spPr>
          <a:xfrm>
            <a:off x="467544" y="4441966"/>
            <a:ext cx="1754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Question culture</a:t>
            </a:r>
          </a:p>
        </p:txBody>
      </p:sp>
      <p:sp>
        <p:nvSpPr>
          <p:cNvPr id="24" name="Tekstvak 23">
            <a:extLst>
              <a:ext uri="{FF2B5EF4-FFF2-40B4-BE49-F238E27FC236}">
                <a16:creationId xmlns:a16="http://schemas.microsoft.com/office/drawing/2014/main" id="{B55420B6-688E-4E77-98E4-36F8A00D93A3}"/>
              </a:ext>
            </a:extLst>
          </p:cNvPr>
          <p:cNvSpPr txBox="1"/>
          <p:nvPr/>
        </p:nvSpPr>
        <p:spPr>
          <a:xfrm>
            <a:off x="3131840" y="4443332"/>
            <a:ext cx="24645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Alignment</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to</a:t>
            </a:r>
            <a:r>
              <a:rPr kumimoji="0" lang="nl-NL" sz="1800" b="0" i="0" u="none" strike="noStrike" kern="1200" cap="none" spc="0" normalizeH="0" baseline="0" noProof="0" dirty="0">
                <a:ln>
                  <a:noFill/>
                </a:ln>
                <a:solidFill>
                  <a:prstClr val="black"/>
                </a:solidFill>
                <a:effectLst/>
                <a:uLnTx/>
                <a:uFillTx/>
                <a:latin typeface="Calibri"/>
                <a:ea typeface="+mn-ea"/>
                <a:cs typeface="+mn-cs"/>
              </a:rPr>
              <a:t> curriculum</a:t>
            </a:r>
          </a:p>
        </p:txBody>
      </p:sp>
      <p:sp>
        <p:nvSpPr>
          <p:cNvPr id="25" name="Tekstvak 24">
            <a:extLst>
              <a:ext uri="{FF2B5EF4-FFF2-40B4-BE49-F238E27FC236}">
                <a16:creationId xmlns:a16="http://schemas.microsoft.com/office/drawing/2014/main" id="{EA29FE94-E813-4CB7-816A-742770A04717}"/>
              </a:ext>
            </a:extLst>
          </p:cNvPr>
          <p:cNvSpPr txBox="1"/>
          <p:nvPr/>
        </p:nvSpPr>
        <p:spPr>
          <a:xfrm>
            <a:off x="6271993" y="4441966"/>
            <a:ext cx="18171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Questioning</a:t>
            </a:r>
            <a:r>
              <a:rPr kumimoji="0" lang="nl-NL" sz="1800" b="0" i="0" u="none" strike="noStrike" kern="1200" cap="none" spc="0" normalizeH="0" baseline="0" noProof="0" dirty="0">
                <a:ln>
                  <a:noFill/>
                </a:ln>
                <a:solidFill>
                  <a:prstClr val="black"/>
                </a:solidFill>
                <a:effectLst/>
                <a:uLnTx/>
                <a:uFillTx/>
                <a:latin typeface="Calibri"/>
                <a:ea typeface="+mn-ea"/>
                <a:cs typeface="+mn-cs"/>
              </a:rPr>
              <a:t> skills</a:t>
            </a:r>
          </a:p>
        </p:txBody>
      </p:sp>
    </p:spTree>
    <p:extLst>
      <p:ext uri="{BB962C8B-B14F-4D97-AF65-F5344CB8AC3E}">
        <p14:creationId xmlns:p14="http://schemas.microsoft.com/office/powerpoint/2010/main" val="404956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088912" y="2437798"/>
            <a:ext cx="4626203" cy="2498588"/>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7294696" y="3056539"/>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114595" y="1034677"/>
            <a:ext cx="1590409" cy="1779815"/>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1931" y="1321032"/>
            <a:ext cx="1198760" cy="1544633"/>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43" y="3687092"/>
            <a:ext cx="1233468" cy="1622210"/>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1930" y="3918857"/>
            <a:ext cx="1187864" cy="1365018"/>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7371084" y="3326624"/>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A90DEEFB-D7F6-4889-B35C-AD73CDF8258B}"/>
              </a:ext>
            </a:extLst>
          </p:cNvPr>
          <p:cNvSpPr/>
          <p:nvPr/>
        </p:nvSpPr>
        <p:spPr>
          <a:xfrm>
            <a:off x="7980496" y="3365453"/>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 name="Rechthoek 13">
            <a:extLst>
              <a:ext uri="{FF2B5EF4-FFF2-40B4-BE49-F238E27FC236}">
                <a16:creationId xmlns:a16="http://schemas.microsoft.com/office/drawing/2014/main" id="{31F60FFD-BF4B-4DC3-A316-C8BA16953322}"/>
              </a:ext>
            </a:extLst>
          </p:cNvPr>
          <p:cNvSpPr/>
          <p:nvPr/>
        </p:nvSpPr>
        <p:spPr>
          <a:xfrm>
            <a:off x="8066127" y="3084127"/>
            <a:ext cx="481693" cy="19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5" name="Rechthoek 14">
            <a:extLst>
              <a:ext uri="{FF2B5EF4-FFF2-40B4-BE49-F238E27FC236}">
                <a16:creationId xmlns:a16="http://schemas.microsoft.com/office/drawing/2014/main" id="{285F3460-D4B8-4DD4-8F17-1DC6D4BA99C0}"/>
              </a:ext>
            </a:extLst>
          </p:cNvPr>
          <p:cNvSpPr/>
          <p:nvPr/>
        </p:nvSpPr>
        <p:spPr>
          <a:xfrm>
            <a:off x="7508047" y="5309302"/>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6" name="Rechthoek 15">
            <a:extLst>
              <a:ext uri="{FF2B5EF4-FFF2-40B4-BE49-F238E27FC236}">
                <a16:creationId xmlns:a16="http://schemas.microsoft.com/office/drawing/2014/main" id="{8C112514-3B0E-4D3C-845A-158D5841DF20}"/>
              </a:ext>
            </a:extLst>
          </p:cNvPr>
          <p:cNvSpPr/>
          <p:nvPr/>
        </p:nvSpPr>
        <p:spPr>
          <a:xfrm>
            <a:off x="7584435" y="5579388"/>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7" name="Rechthoek 16">
            <a:extLst>
              <a:ext uri="{FF2B5EF4-FFF2-40B4-BE49-F238E27FC236}">
                <a16:creationId xmlns:a16="http://schemas.microsoft.com/office/drawing/2014/main" id="{5FC2414D-C8DD-4F81-9307-E1F48B548BE9}"/>
              </a:ext>
            </a:extLst>
          </p:cNvPr>
          <p:cNvSpPr/>
          <p:nvPr/>
        </p:nvSpPr>
        <p:spPr>
          <a:xfrm>
            <a:off x="8193847" y="5618217"/>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Rechthoek 17">
            <a:extLst>
              <a:ext uri="{FF2B5EF4-FFF2-40B4-BE49-F238E27FC236}">
                <a16:creationId xmlns:a16="http://schemas.microsoft.com/office/drawing/2014/main" id="{4C571238-D649-4139-A185-8A4F9937C0F8}"/>
              </a:ext>
            </a:extLst>
          </p:cNvPr>
          <p:cNvSpPr/>
          <p:nvPr/>
        </p:nvSpPr>
        <p:spPr>
          <a:xfrm>
            <a:off x="8279478" y="5336890"/>
            <a:ext cx="481693" cy="197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9" name="Rechthoek 18">
            <a:extLst>
              <a:ext uri="{FF2B5EF4-FFF2-40B4-BE49-F238E27FC236}">
                <a16:creationId xmlns:a16="http://schemas.microsoft.com/office/drawing/2014/main" id="{8A317CB3-31F3-408D-8A7D-7500C61A19A0}"/>
              </a:ext>
            </a:extLst>
          </p:cNvPr>
          <p:cNvSpPr/>
          <p:nvPr/>
        </p:nvSpPr>
        <p:spPr>
          <a:xfrm>
            <a:off x="451692" y="2957632"/>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0" name="Rechthoek 19">
            <a:extLst>
              <a:ext uri="{FF2B5EF4-FFF2-40B4-BE49-F238E27FC236}">
                <a16:creationId xmlns:a16="http://schemas.microsoft.com/office/drawing/2014/main" id="{21EB2AFE-7C46-4EA4-82CB-F779B39C45F8}"/>
              </a:ext>
            </a:extLst>
          </p:cNvPr>
          <p:cNvSpPr/>
          <p:nvPr/>
        </p:nvSpPr>
        <p:spPr>
          <a:xfrm>
            <a:off x="528080" y="3227717"/>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1" name="Rechthoek 20">
            <a:extLst>
              <a:ext uri="{FF2B5EF4-FFF2-40B4-BE49-F238E27FC236}">
                <a16:creationId xmlns:a16="http://schemas.microsoft.com/office/drawing/2014/main" id="{35C31802-A5F8-4789-B744-9EE104FCF6E3}"/>
              </a:ext>
            </a:extLst>
          </p:cNvPr>
          <p:cNvSpPr/>
          <p:nvPr/>
        </p:nvSpPr>
        <p:spPr>
          <a:xfrm>
            <a:off x="1137492" y="3266546"/>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2" name="Rechthoek 21">
            <a:extLst>
              <a:ext uri="{FF2B5EF4-FFF2-40B4-BE49-F238E27FC236}">
                <a16:creationId xmlns:a16="http://schemas.microsoft.com/office/drawing/2014/main" id="{33C45B77-E755-457A-A0A8-2C27857855F9}"/>
              </a:ext>
            </a:extLst>
          </p:cNvPr>
          <p:cNvSpPr/>
          <p:nvPr/>
        </p:nvSpPr>
        <p:spPr>
          <a:xfrm>
            <a:off x="1223124" y="2985220"/>
            <a:ext cx="481693" cy="197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3" name="Rechthoek 22">
            <a:extLst>
              <a:ext uri="{FF2B5EF4-FFF2-40B4-BE49-F238E27FC236}">
                <a16:creationId xmlns:a16="http://schemas.microsoft.com/office/drawing/2014/main" id="{753001B4-0225-45DE-8C44-5F42C771C2A1}"/>
              </a:ext>
            </a:extLst>
          </p:cNvPr>
          <p:cNvSpPr/>
          <p:nvPr/>
        </p:nvSpPr>
        <p:spPr>
          <a:xfrm>
            <a:off x="451692" y="5423224"/>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4" name="Rechthoek 23">
            <a:extLst>
              <a:ext uri="{FF2B5EF4-FFF2-40B4-BE49-F238E27FC236}">
                <a16:creationId xmlns:a16="http://schemas.microsoft.com/office/drawing/2014/main" id="{E68CFD46-7122-47F4-B5A9-727EF7CC8328}"/>
              </a:ext>
            </a:extLst>
          </p:cNvPr>
          <p:cNvSpPr/>
          <p:nvPr/>
        </p:nvSpPr>
        <p:spPr>
          <a:xfrm>
            <a:off x="528549" y="5742043"/>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5" name="Rechthoek 24">
            <a:extLst>
              <a:ext uri="{FF2B5EF4-FFF2-40B4-BE49-F238E27FC236}">
                <a16:creationId xmlns:a16="http://schemas.microsoft.com/office/drawing/2014/main" id="{051F1BCF-60D7-4D3E-8B28-ABDF5BC7F107}"/>
              </a:ext>
            </a:extLst>
          </p:cNvPr>
          <p:cNvSpPr/>
          <p:nvPr/>
        </p:nvSpPr>
        <p:spPr>
          <a:xfrm>
            <a:off x="1124195" y="5742043"/>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6" name="Rechthoek 25">
            <a:extLst>
              <a:ext uri="{FF2B5EF4-FFF2-40B4-BE49-F238E27FC236}">
                <a16:creationId xmlns:a16="http://schemas.microsoft.com/office/drawing/2014/main" id="{68C2B965-A055-4E2E-9453-9EF76B476171}"/>
              </a:ext>
            </a:extLst>
          </p:cNvPr>
          <p:cNvSpPr/>
          <p:nvPr/>
        </p:nvSpPr>
        <p:spPr>
          <a:xfrm>
            <a:off x="1133085" y="5425725"/>
            <a:ext cx="481693" cy="197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575488" y="165778"/>
            <a:ext cx="8453917" cy="994172"/>
          </a:xfrm>
        </p:spPr>
        <p:txBody>
          <a:bodyPr>
            <a:normAutofit fontScale="90000"/>
          </a:bodyPr>
          <a:lstStyle/>
          <a:p>
            <a:pPr algn="ctr"/>
            <a:r>
              <a:rPr lang="nl-NL" dirty="0"/>
              <a:t>Step 1: make up </a:t>
            </a:r>
            <a:r>
              <a:rPr lang="nl-NL" dirty="0" err="1"/>
              <a:t>questions</a:t>
            </a:r>
            <a:r>
              <a:rPr lang="nl-NL" dirty="0"/>
              <a:t> (</a:t>
            </a:r>
            <a:r>
              <a:rPr lang="nl-NL" dirty="0" err="1"/>
              <a:t>individually</a:t>
            </a:r>
            <a:r>
              <a:rPr lang="nl-NL" dirty="0"/>
              <a:t>)</a:t>
            </a:r>
          </a:p>
        </p:txBody>
      </p:sp>
      <p:sp>
        <p:nvSpPr>
          <p:cNvPr id="27" name="Tekstvak 26">
            <a:extLst>
              <a:ext uri="{FF2B5EF4-FFF2-40B4-BE49-F238E27FC236}">
                <a16:creationId xmlns:a16="http://schemas.microsoft.com/office/drawing/2014/main" id="{7FDE38A9-7B21-47CC-922B-98AB74C2CCBD}"/>
              </a:ext>
            </a:extLst>
          </p:cNvPr>
          <p:cNvSpPr txBox="1"/>
          <p:nvPr/>
        </p:nvSpPr>
        <p:spPr>
          <a:xfrm>
            <a:off x="2182007" y="5632159"/>
            <a:ext cx="4797891" cy="1061829"/>
          </a:xfrm>
          <a:prstGeom prst="rect">
            <a:avLst/>
          </a:prstGeom>
          <a:noFill/>
          <a:ln>
            <a:solidFill>
              <a:schemeClr val="tx1"/>
            </a:solidFill>
          </a:ln>
        </p:spPr>
        <p:txBody>
          <a:bodyPr wrap="square">
            <a:spAutoFit/>
          </a:bodyPr>
          <a:lstStyle/>
          <a:p>
            <a:pPr algn="ctr"/>
            <a:r>
              <a:rPr lang="nl-NL" sz="2100" dirty="0"/>
              <a:t>Write </a:t>
            </a:r>
            <a:r>
              <a:rPr lang="nl-NL" sz="2100" dirty="0" err="1"/>
              <a:t>questions</a:t>
            </a:r>
            <a:r>
              <a:rPr lang="nl-NL" sz="2100" dirty="0"/>
              <a:t> on post-its</a:t>
            </a:r>
          </a:p>
          <a:p>
            <a:pPr algn="ctr"/>
            <a:r>
              <a:rPr lang="nl-NL" sz="2100" dirty="0"/>
              <a:t>At </a:t>
            </a:r>
            <a:r>
              <a:rPr lang="nl-NL" sz="2100" dirty="0" err="1"/>
              <a:t>least</a:t>
            </a:r>
            <a:r>
              <a:rPr lang="nl-NL" sz="2100" dirty="0"/>
              <a:t> 1 question </a:t>
            </a:r>
            <a:r>
              <a:rPr lang="nl-NL" sz="2100" dirty="0" err="1"/>
              <a:t>for</a:t>
            </a:r>
            <a:r>
              <a:rPr lang="nl-NL" sz="2100" dirty="0"/>
              <a:t> </a:t>
            </a:r>
            <a:r>
              <a:rPr lang="nl-NL" sz="2100" dirty="0" err="1"/>
              <a:t>each</a:t>
            </a:r>
            <a:r>
              <a:rPr lang="nl-NL" sz="2100" dirty="0"/>
              <a:t> question type</a:t>
            </a:r>
          </a:p>
          <a:p>
            <a:pPr algn="ctr"/>
            <a:r>
              <a:rPr lang="nl-NL" sz="2100" dirty="0"/>
              <a:t>Keep </a:t>
            </a:r>
            <a:r>
              <a:rPr lang="nl-NL" sz="2100" dirty="0" err="1"/>
              <a:t>them</a:t>
            </a:r>
            <a:r>
              <a:rPr lang="nl-NL" sz="2100" dirty="0"/>
              <a:t> </a:t>
            </a:r>
            <a:r>
              <a:rPr lang="nl-NL" sz="2100" dirty="0" err="1"/>
              <a:t>to</a:t>
            </a:r>
            <a:r>
              <a:rPr lang="nl-NL" sz="2100" dirty="0"/>
              <a:t> </a:t>
            </a:r>
            <a:r>
              <a:rPr lang="nl-NL" sz="2100" dirty="0" err="1"/>
              <a:t>yourself</a:t>
            </a:r>
            <a:r>
              <a:rPr lang="nl-NL" sz="2100" dirty="0"/>
              <a:t> </a:t>
            </a:r>
            <a:r>
              <a:rPr lang="nl-NL" sz="2100" dirty="0" err="1"/>
              <a:t>for</a:t>
            </a:r>
            <a:r>
              <a:rPr lang="nl-NL" sz="2100" dirty="0"/>
              <a:t> </a:t>
            </a:r>
            <a:r>
              <a:rPr lang="nl-NL" sz="2100" dirty="0" err="1"/>
              <a:t>now</a:t>
            </a:r>
            <a:endParaRPr lang="nl-NL" sz="2100" dirty="0"/>
          </a:p>
        </p:txBody>
      </p:sp>
      <p:pic>
        <p:nvPicPr>
          <p:cNvPr id="28" name="Afbeelding 27">
            <a:extLst>
              <a:ext uri="{FF2B5EF4-FFF2-40B4-BE49-F238E27FC236}">
                <a16:creationId xmlns:a16="http://schemas.microsoft.com/office/drawing/2014/main" id="{32CE4AE0-22A9-4A75-B461-CA3BFFDECC47}"/>
              </a:ext>
            </a:extLst>
          </p:cNvPr>
          <p:cNvPicPr>
            <a:picLocks noChangeAspect="1"/>
          </p:cNvPicPr>
          <p:nvPr/>
        </p:nvPicPr>
        <p:blipFill>
          <a:blip r:embed="rId8"/>
          <a:stretch>
            <a:fillRect/>
          </a:stretch>
        </p:blipFill>
        <p:spPr>
          <a:xfrm>
            <a:off x="2088912" y="1832565"/>
            <a:ext cx="1935515" cy="1125067"/>
          </a:xfrm>
          <a:prstGeom prst="rect">
            <a:avLst/>
          </a:prstGeom>
        </p:spPr>
      </p:pic>
      <p:pic>
        <p:nvPicPr>
          <p:cNvPr id="29" name="Afbeelding 28">
            <a:extLst>
              <a:ext uri="{FF2B5EF4-FFF2-40B4-BE49-F238E27FC236}">
                <a16:creationId xmlns:a16="http://schemas.microsoft.com/office/drawing/2014/main" id="{EE740C59-E76D-4C83-A598-866D2455B419}"/>
              </a:ext>
            </a:extLst>
          </p:cNvPr>
          <p:cNvPicPr>
            <a:picLocks noChangeAspect="1"/>
          </p:cNvPicPr>
          <p:nvPr/>
        </p:nvPicPr>
        <p:blipFill>
          <a:blip r:embed="rId9"/>
          <a:stretch>
            <a:fillRect/>
          </a:stretch>
        </p:blipFill>
        <p:spPr>
          <a:xfrm>
            <a:off x="4956288" y="1832565"/>
            <a:ext cx="1933000" cy="1125066"/>
          </a:xfrm>
          <a:prstGeom prst="rect">
            <a:avLst/>
          </a:prstGeom>
        </p:spPr>
      </p:pic>
      <p:pic>
        <p:nvPicPr>
          <p:cNvPr id="30" name="Afbeelding 29">
            <a:extLst>
              <a:ext uri="{FF2B5EF4-FFF2-40B4-BE49-F238E27FC236}">
                <a16:creationId xmlns:a16="http://schemas.microsoft.com/office/drawing/2014/main" id="{FBA81144-233A-4207-8ED7-1CA6743757E3}"/>
              </a:ext>
            </a:extLst>
          </p:cNvPr>
          <p:cNvPicPr>
            <a:picLocks noChangeAspect="1"/>
          </p:cNvPicPr>
          <p:nvPr/>
        </p:nvPicPr>
        <p:blipFill>
          <a:blip r:embed="rId10"/>
          <a:stretch>
            <a:fillRect/>
          </a:stretch>
        </p:blipFill>
        <p:spPr>
          <a:xfrm>
            <a:off x="2177438" y="4139814"/>
            <a:ext cx="1933000" cy="1144061"/>
          </a:xfrm>
          <a:prstGeom prst="rect">
            <a:avLst/>
          </a:prstGeom>
        </p:spPr>
      </p:pic>
      <p:pic>
        <p:nvPicPr>
          <p:cNvPr id="6" name="Afbeelding 5">
            <a:extLst>
              <a:ext uri="{FF2B5EF4-FFF2-40B4-BE49-F238E27FC236}">
                <a16:creationId xmlns:a16="http://schemas.microsoft.com/office/drawing/2014/main" id="{F6A974AA-7A52-485B-BCEE-6C12AF78304C}"/>
              </a:ext>
            </a:extLst>
          </p:cNvPr>
          <p:cNvPicPr>
            <a:picLocks noChangeAspect="1"/>
          </p:cNvPicPr>
          <p:nvPr/>
        </p:nvPicPr>
        <p:blipFill>
          <a:blip r:embed="rId11"/>
          <a:stretch>
            <a:fillRect/>
          </a:stretch>
        </p:blipFill>
        <p:spPr>
          <a:xfrm>
            <a:off x="4879040" y="4192829"/>
            <a:ext cx="2010248" cy="1172203"/>
          </a:xfrm>
          <a:prstGeom prst="rect">
            <a:avLst/>
          </a:prstGeom>
        </p:spPr>
      </p:pic>
    </p:spTree>
    <p:extLst>
      <p:ext uri="{BB962C8B-B14F-4D97-AF65-F5344CB8AC3E}">
        <p14:creationId xmlns:p14="http://schemas.microsoft.com/office/powerpoint/2010/main" val="18028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D9FF98F-D47E-4646-9B34-CE3B939F1123}"/>
              </a:ext>
            </a:extLst>
          </p:cNvPr>
          <p:cNvPicPr>
            <a:picLocks noChangeAspect="1"/>
          </p:cNvPicPr>
          <p:nvPr/>
        </p:nvPicPr>
        <p:blipFill rotWithShape="1">
          <a:blip r:embed="rId3">
            <a:alphaModFix amt="35000"/>
          </a:blip>
          <a:srcRect r="10999" b="-2"/>
          <a:stretch/>
        </p:blipFill>
        <p:spPr>
          <a:xfrm>
            <a:off x="20" y="1"/>
            <a:ext cx="9143980" cy="6857999"/>
          </a:xfrm>
          <a:prstGeom prst="rect">
            <a:avLst/>
          </a:prstGeom>
        </p:spPr>
      </p:pic>
      <p:sp>
        <p:nvSpPr>
          <p:cNvPr id="2" name="Titel 1">
            <a:extLst>
              <a:ext uri="{FF2B5EF4-FFF2-40B4-BE49-F238E27FC236}">
                <a16:creationId xmlns:a16="http://schemas.microsoft.com/office/drawing/2014/main" id="{7EB8C5A8-38A6-44DA-A5D0-1C4D2B2AFA20}"/>
              </a:ext>
            </a:extLst>
          </p:cNvPr>
          <p:cNvSpPr>
            <a:spLocks noGrp="1"/>
          </p:cNvSpPr>
          <p:nvPr>
            <p:ph type="title"/>
          </p:nvPr>
        </p:nvSpPr>
        <p:spPr>
          <a:xfrm>
            <a:off x="628650" y="1065862"/>
            <a:ext cx="2484873" cy="4726276"/>
          </a:xfrm>
        </p:spPr>
        <p:txBody>
          <a:bodyPr>
            <a:normAutofit/>
          </a:bodyPr>
          <a:lstStyle/>
          <a:p>
            <a:pPr algn="r"/>
            <a:r>
              <a:rPr lang="nl-NL" sz="3000" dirty="0" err="1">
                <a:solidFill>
                  <a:srgbClr val="FFFFFF"/>
                </a:solidFill>
              </a:rPr>
              <a:t>Teacher’s</a:t>
            </a:r>
            <a:br>
              <a:rPr lang="nl-NL" sz="3000" dirty="0">
                <a:solidFill>
                  <a:srgbClr val="FFFFFF"/>
                </a:solidFill>
              </a:rPr>
            </a:br>
            <a:r>
              <a:rPr lang="nl-NL" sz="3000" dirty="0" err="1">
                <a:solidFill>
                  <a:srgbClr val="FFFFFF"/>
                </a:solidFill>
              </a:rPr>
              <a:t>challenges</a:t>
            </a:r>
            <a:r>
              <a:rPr lang="nl-NL" sz="3000" dirty="0">
                <a:solidFill>
                  <a:srgbClr val="FFFFFF"/>
                </a:solidFill>
              </a:rPr>
              <a:t> </a:t>
            </a:r>
            <a:r>
              <a:rPr lang="nl-NL" sz="3000" dirty="0" err="1">
                <a:solidFill>
                  <a:srgbClr val="FFFFFF"/>
                </a:solidFill>
              </a:rPr>
              <a:t>when</a:t>
            </a:r>
            <a:r>
              <a:rPr lang="nl-NL" sz="3000" dirty="0">
                <a:solidFill>
                  <a:srgbClr val="FFFFFF"/>
                </a:solidFill>
              </a:rPr>
              <a:t> </a:t>
            </a:r>
            <a:r>
              <a:rPr lang="nl-NL" sz="3000" dirty="0" err="1">
                <a:solidFill>
                  <a:srgbClr val="FFFFFF"/>
                </a:solidFill>
              </a:rPr>
              <a:t>guiding</a:t>
            </a:r>
            <a:r>
              <a:rPr lang="nl-NL" sz="3000" dirty="0">
                <a:solidFill>
                  <a:srgbClr val="FFFFFF"/>
                </a:solidFill>
              </a:rPr>
              <a:t> student </a:t>
            </a:r>
            <a:r>
              <a:rPr lang="nl-NL" sz="3000" dirty="0" err="1">
                <a:solidFill>
                  <a:srgbClr val="FFFFFF"/>
                </a:solidFill>
              </a:rPr>
              <a:t>questioning</a:t>
            </a:r>
            <a:endParaRPr lang="nl-NL" sz="3000" dirty="0">
              <a:solidFill>
                <a:srgbClr val="FFFFFF"/>
              </a:solidFill>
            </a:endParaRPr>
          </a:p>
        </p:txBody>
      </p:sp>
      <p:cxnSp>
        <p:nvCxnSpPr>
          <p:cNvPr id="2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13" name="Tijdelijke aanduiding voor inhoud 2">
            <a:extLst>
              <a:ext uri="{FF2B5EF4-FFF2-40B4-BE49-F238E27FC236}">
                <a16:creationId xmlns:a16="http://schemas.microsoft.com/office/drawing/2014/main" id="{EB04AA62-8A89-4FBF-9D46-F861393591E0}"/>
              </a:ext>
            </a:extLst>
          </p:cNvPr>
          <p:cNvGraphicFramePr>
            <a:graphicFrameLocks noGrp="1"/>
          </p:cNvGraphicFramePr>
          <p:nvPr>
            <p:ph idx="1"/>
            <p:extLst>
              <p:ext uri="{D42A27DB-BD31-4B8C-83A1-F6EECF244321}">
                <p14:modId xmlns:p14="http://schemas.microsoft.com/office/powerpoint/2010/main" val="1918575903"/>
              </p:ext>
            </p:extLst>
          </p:nvPr>
        </p:nvGraphicFramePr>
        <p:xfrm>
          <a:off x="3866533" y="1065862"/>
          <a:ext cx="5169951"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63390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368"/>
    </mc:Choice>
    <mc:Fallback xmlns="">
      <p:transition spd="slow" advTm="2636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5E56AEE6-F84C-4C40-BD0E-B916226C673A}"/>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sz="2800" kern="1200" dirty="0">
                <a:solidFill>
                  <a:schemeClr val="bg1"/>
                </a:solidFill>
                <a:latin typeface="+mj-lt"/>
                <a:ea typeface="+mj-ea"/>
                <a:cs typeface="+mj-cs"/>
              </a:rPr>
              <a:t>Support for questioning culture: guiding principles</a:t>
            </a:r>
          </a:p>
        </p:txBody>
      </p:sp>
      <p:pic>
        <p:nvPicPr>
          <p:cNvPr id="4" name="Afbeelding 3">
            <a:extLst>
              <a:ext uri="{FF2B5EF4-FFF2-40B4-BE49-F238E27FC236}">
                <a16:creationId xmlns:a16="http://schemas.microsoft.com/office/drawing/2014/main" id="{B2B6A1DB-4DA0-45EB-AC7B-A0548FBB9263}"/>
              </a:ext>
            </a:extLst>
          </p:cNvPr>
          <p:cNvPicPr>
            <a:picLocks noChangeAspect="1"/>
          </p:cNvPicPr>
          <p:nvPr/>
        </p:nvPicPr>
        <p:blipFill>
          <a:blip r:embed="rId2"/>
          <a:stretch>
            <a:fillRect/>
          </a:stretch>
        </p:blipFill>
        <p:spPr>
          <a:xfrm>
            <a:off x="1867878" y="1675227"/>
            <a:ext cx="5408243" cy="4394199"/>
          </a:xfrm>
          <a:prstGeom prst="rect">
            <a:avLst/>
          </a:prstGeom>
        </p:spPr>
      </p:pic>
      <p:sp>
        <p:nvSpPr>
          <p:cNvPr id="8" name="Tekstvak 7">
            <a:extLst>
              <a:ext uri="{FF2B5EF4-FFF2-40B4-BE49-F238E27FC236}">
                <a16:creationId xmlns:a16="http://schemas.microsoft.com/office/drawing/2014/main" id="{1CEB18C4-BFF8-4DAE-9754-FCFF81E32407}"/>
              </a:ext>
            </a:extLst>
          </p:cNvPr>
          <p:cNvSpPr txBox="1"/>
          <p:nvPr/>
        </p:nvSpPr>
        <p:spPr>
          <a:xfrm>
            <a:off x="1867878" y="3573016"/>
            <a:ext cx="2219694"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Provide</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space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kstvak 9">
            <a:extLst>
              <a:ext uri="{FF2B5EF4-FFF2-40B4-BE49-F238E27FC236}">
                <a16:creationId xmlns:a16="http://schemas.microsoft.com/office/drawing/2014/main" id="{FA60DF78-3C5E-487C-A92A-D632C3C656CB}"/>
              </a:ext>
            </a:extLst>
          </p:cNvPr>
          <p:cNvSpPr txBox="1"/>
          <p:nvPr/>
        </p:nvSpPr>
        <p:spPr>
          <a:xfrm>
            <a:off x="4603012" y="3525215"/>
            <a:ext cx="270412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Offer focus</a:t>
            </a:r>
          </a:p>
        </p:txBody>
      </p:sp>
      <p:sp>
        <p:nvSpPr>
          <p:cNvPr id="11" name="Tekstvak 10">
            <a:extLst>
              <a:ext uri="{FF2B5EF4-FFF2-40B4-BE49-F238E27FC236}">
                <a16:creationId xmlns:a16="http://schemas.microsoft.com/office/drawing/2014/main" id="{CBC2AC58-2AEE-4A5B-955A-4206929F9A13}"/>
              </a:ext>
            </a:extLst>
          </p:cNvPr>
          <p:cNvSpPr txBox="1"/>
          <p:nvPr/>
        </p:nvSpPr>
        <p:spPr>
          <a:xfrm>
            <a:off x="1625664" y="5728312"/>
            <a:ext cx="270412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Share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responsibility</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kstvak 11">
            <a:extLst>
              <a:ext uri="{FF2B5EF4-FFF2-40B4-BE49-F238E27FC236}">
                <a16:creationId xmlns:a16="http://schemas.microsoft.com/office/drawing/2014/main" id="{8FB3913D-5144-4E51-93B1-C3AD9F24725F}"/>
              </a:ext>
            </a:extLst>
          </p:cNvPr>
          <p:cNvSpPr txBox="1"/>
          <p:nvPr/>
        </p:nvSpPr>
        <p:spPr>
          <a:xfrm>
            <a:off x="4603011" y="5750007"/>
            <a:ext cx="270412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Visualize</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process</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fbeelding 4">
            <a:extLst>
              <a:ext uri="{FF2B5EF4-FFF2-40B4-BE49-F238E27FC236}">
                <a16:creationId xmlns:a16="http://schemas.microsoft.com/office/drawing/2014/main" id="{479C4E8C-B65B-40CB-A45E-DF996A03DAD1}"/>
              </a:ext>
            </a:extLst>
          </p:cNvPr>
          <p:cNvPicPr>
            <a:picLocks noChangeAspect="1"/>
          </p:cNvPicPr>
          <p:nvPr/>
        </p:nvPicPr>
        <p:blipFill>
          <a:blip r:embed="rId3"/>
          <a:stretch>
            <a:fillRect/>
          </a:stretch>
        </p:blipFill>
        <p:spPr>
          <a:xfrm>
            <a:off x="98991" y="667849"/>
            <a:ext cx="804066" cy="696071"/>
          </a:xfrm>
          <a:prstGeom prst="rect">
            <a:avLst/>
          </a:prstGeom>
        </p:spPr>
      </p:pic>
    </p:spTree>
    <p:extLst>
      <p:ext uri="{BB962C8B-B14F-4D97-AF65-F5344CB8AC3E}">
        <p14:creationId xmlns:p14="http://schemas.microsoft.com/office/powerpoint/2010/main" val="945772949"/>
      </p:ext>
    </p:extLst>
  </p:cSld>
  <p:clrMapOvr>
    <a:masterClrMapping/>
  </p:clrMapOvr>
  <mc:AlternateContent xmlns:mc="http://schemas.openxmlformats.org/markup-compatibility/2006" xmlns:p14="http://schemas.microsoft.com/office/powerpoint/2010/main">
    <mc:Choice Requires="p14">
      <p:transition spd="slow" p14:dur="2000" advTm="18755"/>
    </mc:Choice>
    <mc:Fallback xmlns="">
      <p:transition spd="slow" advTm="1875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6ECAB9BE-21B1-4501-805D-954DC1CA4320}"/>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sz="2800" kern="1200" dirty="0">
                <a:solidFill>
                  <a:schemeClr val="bg1"/>
                </a:solidFill>
                <a:latin typeface="+mj-lt"/>
                <a:ea typeface="+mj-ea"/>
                <a:cs typeface="+mj-cs"/>
              </a:rPr>
              <a:t>Support for alignment to curriculum: scenario </a:t>
            </a:r>
          </a:p>
        </p:txBody>
      </p:sp>
      <p:pic>
        <p:nvPicPr>
          <p:cNvPr id="8" name="Afbeelding 7">
            <a:extLst>
              <a:ext uri="{FF2B5EF4-FFF2-40B4-BE49-F238E27FC236}">
                <a16:creationId xmlns:a16="http://schemas.microsoft.com/office/drawing/2014/main" id="{23732149-EF69-4A4C-8010-A9AD9B27E6D3}"/>
              </a:ext>
            </a:extLst>
          </p:cNvPr>
          <p:cNvPicPr>
            <a:picLocks noChangeAspect="1"/>
          </p:cNvPicPr>
          <p:nvPr/>
        </p:nvPicPr>
        <p:blipFill>
          <a:blip r:embed="rId3"/>
          <a:stretch>
            <a:fillRect/>
          </a:stretch>
        </p:blipFill>
        <p:spPr>
          <a:xfrm>
            <a:off x="1187624" y="4950264"/>
            <a:ext cx="1512168" cy="1241154"/>
          </a:xfrm>
          <a:prstGeom prst="rect">
            <a:avLst/>
          </a:prstGeom>
        </p:spPr>
      </p:pic>
      <p:sp>
        <p:nvSpPr>
          <p:cNvPr id="10" name="Tekstvak 9">
            <a:extLst>
              <a:ext uri="{FF2B5EF4-FFF2-40B4-BE49-F238E27FC236}">
                <a16:creationId xmlns:a16="http://schemas.microsoft.com/office/drawing/2014/main" id="{FC5D80F7-3171-48FD-B6EF-32C4273C5EF9}"/>
              </a:ext>
            </a:extLst>
          </p:cNvPr>
          <p:cNvSpPr txBox="1"/>
          <p:nvPr/>
        </p:nvSpPr>
        <p:spPr>
          <a:xfrm>
            <a:off x="3203848" y="5309231"/>
            <a:ext cx="45833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Calibri"/>
                <a:ea typeface="+mn-ea"/>
                <a:cs typeface="+mn-cs"/>
              </a:rPr>
              <a:t>= </a:t>
            </a:r>
            <a:r>
              <a:rPr kumimoji="0" lang="nl-NL" sz="2800" b="0" i="0" u="none" strike="noStrike" kern="1200" cap="none" spc="0" normalizeH="0" baseline="0" noProof="0" dirty="0" err="1">
                <a:ln>
                  <a:noFill/>
                </a:ln>
                <a:solidFill>
                  <a:srgbClr val="FF0000"/>
                </a:solidFill>
                <a:effectLst/>
                <a:uLnTx/>
                <a:uFillTx/>
                <a:latin typeface="Calibri"/>
                <a:ea typeface="+mn-ea"/>
                <a:cs typeface="+mn-cs"/>
              </a:rPr>
              <a:t>visualizes</a:t>
            </a:r>
            <a:r>
              <a:rPr kumimoji="0" lang="nl-NL" sz="2800" b="0" i="0" u="none" strike="noStrike" kern="1200" cap="none" spc="0" normalizeH="0" baseline="0" noProof="0" dirty="0">
                <a:ln>
                  <a:noFill/>
                </a:ln>
                <a:solidFill>
                  <a:srgbClr val="FF0000"/>
                </a:solidFill>
                <a:effectLst/>
                <a:uLnTx/>
                <a:uFillTx/>
                <a:latin typeface="Calibri"/>
                <a:ea typeface="+mn-ea"/>
                <a:cs typeface="+mn-cs"/>
              </a:rPr>
              <a:t> </a:t>
            </a:r>
            <a:r>
              <a:rPr kumimoji="0" lang="nl-NL" sz="2800" b="0" i="0" u="none" strike="noStrike" kern="1200" cap="none" spc="0" normalizeH="0" baseline="0" noProof="0" dirty="0" err="1">
                <a:ln>
                  <a:noFill/>
                </a:ln>
                <a:solidFill>
                  <a:srgbClr val="FF0000"/>
                </a:solidFill>
                <a:effectLst/>
                <a:uLnTx/>
                <a:uFillTx/>
                <a:latin typeface="Calibri"/>
                <a:ea typeface="+mn-ea"/>
                <a:cs typeface="+mn-cs"/>
              </a:rPr>
              <a:t>process</a:t>
            </a:r>
            <a:r>
              <a:rPr kumimoji="0" lang="nl-NL" sz="2800" b="0" i="0" u="none" strike="noStrike" kern="1200" cap="none" spc="0" normalizeH="0" baseline="0" noProof="0" dirty="0">
                <a:ln>
                  <a:noFill/>
                </a:ln>
                <a:solidFill>
                  <a:srgbClr val="FF0000"/>
                </a:solidFill>
                <a:effectLst/>
                <a:uLnTx/>
                <a:uFillTx/>
                <a:latin typeface="Calibri"/>
                <a:ea typeface="+mn-ea"/>
                <a:cs typeface="+mn-cs"/>
              </a:rPr>
              <a:t> in </a:t>
            </a:r>
            <a:r>
              <a:rPr kumimoji="0" lang="nl-NL" sz="2800" b="0" i="0" u="none" strike="noStrike" kern="1200" cap="none" spc="0" normalizeH="0" baseline="0" noProof="0" dirty="0" err="1">
                <a:ln>
                  <a:noFill/>
                </a:ln>
                <a:solidFill>
                  <a:srgbClr val="FF0000"/>
                </a:solidFill>
                <a:effectLst/>
                <a:uLnTx/>
                <a:uFillTx/>
                <a:latin typeface="Calibri"/>
                <a:ea typeface="+mn-ea"/>
                <a:cs typeface="+mn-cs"/>
              </a:rPr>
              <a:t>all</a:t>
            </a:r>
            <a:r>
              <a:rPr kumimoji="0" lang="nl-NL" sz="2800" b="0" i="0" u="none" strike="noStrike" kern="1200" cap="none" spc="0" normalizeH="0" baseline="0" noProof="0" dirty="0">
                <a:ln>
                  <a:noFill/>
                </a:ln>
                <a:solidFill>
                  <a:srgbClr val="FF0000"/>
                </a:solidFill>
                <a:effectLst/>
                <a:uLnTx/>
                <a:uFillTx/>
                <a:latin typeface="Calibri"/>
                <a:ea typeface="+mn-ea"/>
                <a:cs typeface="+mn-cs"/>
              </a:rPr>
              <a:t> fases</a:t>
            </a:r>
          </a:p>
        </p:txBody>
      </p:sp>
      <p:pic>
        <p:nvPicPr>
          <p:cNvPr id="3" name="Afbeelding 2">
            <a:extLst>
              <a:ext uri="{FF2B5EF4-FFF2-40B4-BE49-F238E27FC236}">
                <a16:creationId xmlns:a16="http://schemas.microsoft.com/office/drawing/2014/main" id="{3DBA5271-1972-47B7-A60B-BB180610C45B}"/>
              </a:ext>
            </a:extLst>
          </p:cNvPr>
          <p:cNvPicPr>
            <a:picLocks noChangeAspect="1"/>
          </p:cNvPicPr>
          <p:nvPr/>
        </p:nvPicPr>
        <p:blipFill>
          <a:blip r:embed="rId4"/>
          <a:stretch>
            <a:fillRect/>
          </a:stretch>
        </p:blipFill>
        <p:spPr>
          <a:xfrm>
            <a:off x="417399" y="1776338"/>
            <a:ext cx="8100392" cy="3144858"/>
          </a:xfrm>
          <a:prstGeom prst="rect">
            <a:avLst/>
          </a:prstGeom>
        </p:spPr>
      </p:pic>
      <p:pic>
        <p:nvPicPr>
          <p:cNvPr id="4" name="Afbeelding 3">
            <a:extLst>
              <a:ext uri="{FF2B5EF4-FFF2-40B4-BE49-F238E27FC236}">
                <a16:creationId xmlns:a16="http://schemas.microsoft.com/office/drawing/2014/main" id="{9F540491-08CC-4704-9889-B83C1B057D12}"/>
              </a:ext>
            </a:extLst>
          </p:cNvPr>
          <p:cNvPicPr>
            <a:picLocks noChangeAspect="1"/>
          </p:cNvPicPr>
          <p:nvPr/>
        </p:nvPicPr>
        <p:blipFill>
          <a:blip r:embed="rId5"/>
          <a:stretch>
            <a:fillRect/>
          </a:stretch>
        </p:blipFill>
        <p:spPr>
          <a:xfrm>
            <a:off x="218114" y="689372"/>
            <a:ext cx="847288" cy="653025"/>
          </a:xfrm>
          <a:prstGeom prst="rect">
            <a:avLst/>
          </a:prstGeom>
        </p:spPr>
      </p:pic>
    </p:spTree>
    <p:extLst>
      <p:ext uri="{BB962C8B-B14F-4D97-AF65-F5344CB8AC3E}">
        <p14:creationId xmlns:p14="http://schemas.microsoft.com/office/powerpoint/2010/main" val="4270978951"/>
      </p:ext>
    </p:extLst>
  </p:cSld>
  <p:clrMapOvr>
    <a:masterClrMapping/>
  </p:clrMapOvr>
  <mc:AlternateContent xmlns:mc="http://schemas.openxmlformats.org/markup-compatibility/2006" xmlns:p14="http://schemas.microsoft.com/office/powerpoint/2010/main">
    <mc:Choice Requires="p14">
      <p:transition spd="slow" p14:dur="2000" advTm="21402"/>
    </mc:Choice>
    <mc:Fallback xmlns="">
      <p:transition spd="slow" advTm="214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0F698602-41F5-4888-A556-3A443238F1B4}"/>
              </a:ext>
            </a:extLst>
          </p:cNvPr>
          <p:cNvSpPr/>
          <p:nvPr/>
        </p:nvSpPr>
        <p:spPr>
          <a:xfrm>
            <a:off x="0" y="368384"/>
            <a:ext cx="9203821" cy="8887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2" name="Titel 1">
            <a:extLst>
              <a:ext uri="{FF2B5EF4-FFF2-40B4-BE49-F238E27FC236}">
                <a16:creationId xmlns:a16="http://schemas.microsoft.com/office/drawing/2014/main" id="{2F3E7D27-7C30-4007-85C1-6AE612292C36}"/>
              </a:ext>
            </a:extLst>
          </p:cNvPr>
          <p:cNvSpPr>
            <a:spLocks noGrp="1"/>
          </p:cNvSpPr>
          <p:nvPr>
            <p:ph type="title"/>
          </p:nvPr>
        </p:nvSpPr>
        <p:spPr>
          <a:xfrm>
            <a:off x="1170264" y="260521"/>
            <a:ext cx="8229600" cy="1143000"/>
          </a:xfrm>
        </p:spPr>
        <p:txBody>
          <a:bodyPr>
            <a:normAutofit/>
          </a:bodyPr>
          <a:lstStyle/>
          <a:p>
            <a:r>
              <a:rPr lang="nl-NL" sz="2800" dirty="0" err="1">
                <a:solidFill>
                  <a:schemeClr val="bg1"/>
                </a:solidFill>
              </a:rPr>
              <a:t>Emerging</a:t>
            </a:r>
            <a:r>
              <a:rPr lang="nl-NL" sz="2800" dirty="0">
                <a:solidFill>
                  <a:schemeClr val="bg1"/>
                </a:solidFill>
              </a:rPr>
              <a:t> 3th </a:t>
            </a:r>
            <a:r>
              <a:rPr lang="nl-NL" sz="2800" dirty="0" err="1">
                <a:solidFill>
                  <a:schemeClr val="bg1"/>
                </a:solidFill>
              </a:rPr>
              <a:t>challenge</a:t>
            </a:r>
            <a:r>
              <a:rPr lang="nl-NL" sz="2800" dirty="0">
                <a:solidFill>
                  <a:schemeClr val="bg1"/>
                </a:solidFill>
              </a:rPr>
              <a:t>: </a:t>
            </a:r>
            <a:r>
              <a:rPr lang="nl-NL" sz="2800" dirty="0" err="1">
                <a:solidFill>
                  <a:schemeClr val="bg1"/>
                </a:solidFill>
              </a:rPr>
              <a:t>questioning</a:t>
            </a:r>
            <a:r>
              <a:rPr lang="nl-NL" sz="2800" dirty="0">
                <a:solidFill>
                  <a:schemeClr val="bg1"/>
                </a:solidFill>
              </a:rPr>
              <a:t> </a:t>
            </a:r>
            <a:r>
              <a:rPr lang="nl-NL" sz="2800" dirty="0" err="1">
                <a:solidFill>
                  <a:schemeClr val="bg1"/>
                </a:solidFill>
              </a:rPr>
              <a:t>literacy</a:t>
            </a:r>
            <a:endParaRPr lang="nl-NL" sz="2800" dirty="0">
              <a:solidFill>
                <a:schemeClr val="bg1"/>
              </a:solidFill>
            </a:endParaRPr>
          </a:p>
        </p:txBody>
      </p:sp>
      <p:sp>
        <p:nvSpPr>
          <p:cNvPr id="19" name="Tijdelijke aanduiding voor inhoud 18">
            <a:extLst>
              <a:ext uri="{FF2B5EF4-FFF2-40B4-BE49-F238E27FC236}">
                <a16:creationId xmlns:a16="http://schemas.microsoft.com/office/drawing/2014/main" id="{CB98B12D-6341-4AEF-9D41-644D00EDB36E}"/>
              </a:ext>
            </a:extLst>
          </p:cNvPr>
          <p:cNvSpPr>
            <a:spLocks noGrp="1"/>
          </p:cNvSpPr>
          <p:nvPr>
            <p:ph idx="1"/>
          </p:nvPr>
        </p:nvSpPr>
        <p:spPr>
          <a:xfrm>
            <a:off x="251520" y="1839136"/>
            <a:ext cx="3384376" cy="4525963"/>
          </a:xfrm>
        </p:spPr>
        <p:txBody>
          <a:bodyPr/>
          <a:lstStyle/>
          <a:p>
            <a:pPr marL="0" indent="0">
              <a:buNone/>
            </a:pPr>
            <a:r>
              <a:rPr lang="nl-NL" dirty="0" err="1"/>
              <a:t>Students</a:t>
            </a:r>
            <a:r>
              <a:rPr lang="nl-NL" dirty="0"/>
              <a:t> </a:t>
            </a:r>
            <a:r>
              <a:rPr lang="nl-NL" dirty="0" err="1"/>
              <a:t>ask</a:t>
            </a:r>
            <a:r>
              <a:rPr lang="nl-NL" dirty="0"/>
              <a:t> “vague </a:t>
            </a:r>
            <a:r>
              <a:rPr lang="nl-NL" dirty="0" err="1"/>
              <a:t>questions</a:t>
            </a:r>
            <a:r>
              <a:rPr lang="nl-NL" dirty="0"/>
              <a:t>”</a:t>
            </a:r>
          </a:p>
          <a:p>
            <a:pPr lvl="1"/>
            <a:r>
              <a:rPr lang="nl-NL" dirty="0"/>
              <a:t>“</a:t>
            </a:r>
            <a:r>
              <a:rPr lang="nl-NL" i="1" dirty="0"/>
              <a:t>Uh…. </a:t>
            </a:r>
            <a:r>
              <a:rPr lang="nl-NL" i="1" dirty="0" err="1"/>
              <a:t>something</a:t>
            </a:r>
            <a:r>
              <a:rPr lang="nl-NL" i="1" dirty="0"/>
              <a:t> </a:t>
            </a:r>
            <a:r>
              <a:rPr lang="nl-NL" i="1" dirty="0" err="1"/>
              <a:t>about</a:t>
            </a:r>
            <a:r>
              <a:rPr lang="nl-NL" i="1" dirty="0"/>
              <a:t> a </a:t>
            </a:r>
            <a:r>
              <a:rPr lang="nl-NL" i="1" dirty="0" err="1"/>
              <a:t>dinosaur</a:t>
            </a:r>
            <a:r>
              <a:rPr lang="nl-NL" i="1" dirty="0"/>
              <a:t> </a:t>
            </a:r>
            <a:r>
              <a:rPr lang="nl-NL" i="1" dirty="0" err="1"/>
              <a:t>egg</a:t>
            </a:r>
            <a:r>
              <a:rPr lang="nl-NL" i="1" dirty="0"/>
              <a:t>?”</a:t>
            </a:r>
          </a:p>
          <a:p>
            <a:pPr lvl="1"/>
            <a:r>
              <a:rPr lang="nl-NL" i="1" dirty="0"/>
              <a:t>“</a:t>
            </a:r>
            <a:r>
              <a:rPr lang="nl-NL" i="1" dirty="0" err="1"/>
              <a:t>Why</a:t>
            </a:r>
            <a:r>
              <a:rPr lang="nl-NL" i="1" dirty="0"/>
              <a:t> are trees green?”</a:t>
            </a:r>
            <a:endParaRPr lang="nl-NL" dirty="0"/>
          </a:p>
          <a:p>
            <a:pPr lvl="1"/>
            <a:endParaRPr lang="nl-NL" dirty="0"/>
          </a:p>
          <a:p>
            <a:pPr lvl="1"/>
            <a:endParaRPr lang="nl-NL" dirty="0"/>
          </a:p>
        </p:txBody>
      </p:sp>
      <p:pic>
        <p:nvPicPr>
          <p:cNvPr id="6" name="Afbeelding 5">
            <a:extLst>
              <a:ext uri="{FF2B5EF4-FFF2-40B4-BE49-F238E27FC236}">
                <a16:creationId xmlns:a16="http://schemas.microsoft.com/office/drawing/2014/main" id="{4118C72A-C4C8-4BD1-AEA7-C4B5255D3CE6}"/>
              </a:ext>
            </a:extLst>
          </p:cNvPr>
          <p:cNvPicPr>
            <a:picLocks noChangeAspect="1"/>
          </p:cNvPicPr>
          <p:nvPr/>
        </p:nvPicPr>
        <p:blipFill rotWithShape="1">
          <a:blip r:embed="rId2"/>
          <a:srcRect l="6952" r="10448"/>
          <a:stretch/>
        </p:blipFill>
        <p:spPr>
          <a:xfrm>
            <a:off x="3779915" y="1454217"/>
            <a:ext cx="5255581" cy="5143493"/>
          </a:xfrm>
          <a:prstGeom prst="rect">
            <a:avLst/>
          </a:prstGeom>
          <a:effectLst/>
        </p:spPr>
      </p:pic>
      <p:pic>
        <p:nvPicPr>
          <p:cNvPr id="3" name="Afbeelding 2">
            <a:extLst>
              <a:ext uri="{FF2B5EF4-FFF2-40B4-BE49-F238E27FC236}">
                <a16:creationId xmlns:a16="http://schemas.microsoft.com/office/drawing/2014/main" id="{3F13BC08-B565-4E38-9938-F974F351523C}"/>
              </a:ext>
            </a:extLst>
          </p:cNvPr>
          <p:cNvPicPr>
            <a:picLocks noChangeAspect="1"/>
          </p:cNvPicPr>
          <p:nvPr/>
        </p:nvPicPr>
        <p:blipFill>
          <a:blip r:embed="rId3"/>
          <a:stretch>
            <a:fillRect/>
          </a:stretch>
        </p:blipFill>
        <p:spPr>
          <a:xfrm>
            <a:off x="445110" y="387629"/>
            <a:ext cx="1026678" cy="888783"/>
          </a:xfrm>
          <a:prstGeom prst="rect">
            <a:avLst/>
          </a:prstGeom>
        </p:spPr>
      </p:pic>
    </p:spTree>
    <p:extLst>
      <p:ext uri="{BB962C8B-B14F-4D97-AF65-F5344CB8AC3E}">
        <p14:creationId xmlns:p14="http://schemas.microsoft.com/office/powerpoint/2010/main" val="7944790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4|1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1498</Words>
  <Application>Microsoft Office PowerPoint</Application>
  <PresentationFormat>Diavoorstelling (4:3)</PresentationFormat>
  <Paragraphs>284</Paragraphs>
  <Slides>54</Slides>
  <Notes>21</Notes>
  <HiddenSlides>0</HiddenSlides>
  <MMClips>0</MMClips>
  <ScaleCrop>false</ScaleCrop>
  <HeadingPairs>
    <vt:vector size="6" baseType="variant">
      <vt:variant>
        <vt:lpstr>Gebruikte lettertypen</vt:lpstr>
      </vt:variant>
      <vt:variant>
        <vt:i4>3</vt:i4>
      </vt:variant>
      <vt:variant>
        <vt:lpstr>Thema</vt:lpstr>
      </vt:variant>
      <vt:variant>
        <vt:i4>4</vt:i4>
      </vt:variant>
      <vt:variant>
        <vt:lpstr>Diatitels</vt:lpstr>
      </vt:variant>
      <vt:variant>
        <vt:i4>54</vt:i4>
      </vt:variant>
    </vt:vector>
  </HeadingPairs>
  <TitlesOfParts>
    <vt:vector size="61" baseType="lpstr">
      <vt:lpstr>Arial</vt:lpstr>
      <vt:lpstr>Calibri</vt:lpstr>
      <vt:lpstr>Calibri Light</vt:lpstr>
      <vt:lpstr>Office Theme</vt:lpstr>
      <vt:lpstr>Kantoorthema</vt:lpstr>
      <vt:lpstr>1_Kantoorthema</vt:lpstr>
      <vt:lpstr>2_Kantoorthema</vt:lpstr>
      <vt:lpstr>PowerPoint-presentatie</vt:lpstr>
      <vt:lpstr>Harry Stokhof</vt:lpstr>
      <vt:lpstr>What to expect in this workshop?</vt:lpstr>
      <vt:lpstr> Context: question-driven learning ( in primary education)</vt:lpstr>
      <vt:lpstr>Why  student questioning?</vt:lpstr>
      <vt:lpstr>Teacher’s challenges when guiding student questioning</vt:lpstr>
      <vt:lpstr>Support for questioning culture: guiding principles</vt:lpstr>
      <vt:lpstr>Support for alignment to curriculum: scenario </vt:lpstr>
      <vt:lpstr>Emerging 3th challenge: questioning literacy</vt:lpstr>
      <vt:lpstr>students’ questioning literacy</vt:lpstr>
      <vt:lpstr>PowerPoint-presentatie</vt:lpstr>
      <vt:lpstr>PowerPoint-presentatie</vt:lpstr>
      <vt:lpstr>Teacher’s challenges</vt:lpstr>
      <vt:lpstr>Designing a solution?</vt:lpstr>
      <vt:lpstr>Design objective </vt:lpstr>
      <vt:lpstr>Theory: motivation or training?</vt:lpstr>
      <vt:lpstr>Seeking the best of both worlds?</vt:lpstr>
      <vt:lpstr>Required conceptual tool? </vt:lpstr>
      <vt:lpstr>hypothetical question-related learning trajectories </vt:lpstr>
      <vt:lpstr>Underlying principles</vt:lpstr>
      <vt:lpstr>Hypothetical Question-related Learning Trajectories visualized</vt:lpstr>
      <vt:lpstr>Various question types possible</vt:lpstr>
      <vt:lpstr>Example Dutch Primary school</vt:lpstr>
      <vt:lpstr>Worked Example: “beach animals”</vt:lpstr>
      <vt:lpstr>PowerPoint-presentatie</vt:lpstr>
      <vt:lpstr>Step 1: make up questions (individually)</vt:lpstr>
      <vt:lpstr>Stap 2: exchange questions</vt:lpstr>
      <vt:lpstr>Stap 3: write follow-up questions</vt:lpstr>
      <vt:lpstr>Stap 4: discuss and compare</vt:lpstr>
      <vt:lpstr>Reflection</vt:lpstr>
      <vt:lpstr>findings of design-based research? </vt:lpstr>
      <vt:lpstr>Research question</vt:lpstr>
      <vt:lpstr>Research Method</vt:lpstr>
      <vt:lpstr>population</vt:lpstr>
      <vt:lpstr>procedure</vt:lpstr>
      <vt:lpstr>Results: generate questions</vt:lpstr>
      <vt:lpstr>Results: formulate questions</vt:lpstr>
      <vt:lpstr>Results: answering questions</vt:lpstr>
      <vt:lpstr>Results: evaluating questions</vt:lpstr>
      <vt:lpstr>Three types of support for Question-driven learning</vt:lpstr>
      <vt:lpstr>Like to know more?</vt:lpstr>
      <vt:lpstr>PowerPoint-presentatie</vt:lpstr>
      <vt:lpstr>PowerPoint-presentatie</vt:lpstr>
      <vt:lpstr>PowerPoint-presentatie</vt:lpstr>
      <vt:lpstr>PowerPoint-presentatie</vt:lpstr>
      <vt:lpstr>PowerPoint-presentatie</vt:lpstr>
      <vt:lpstr>onderzoeksvragen</vt:lpstr>
      <vt:lpstr>Inzichten – vragen oproepen</vt:lpstr>
      <vt:lpstr>Inzichten – vragen waarderen</vt:lpstr>
      <vt:lpstr>Inzichten – vragen beantwoorden</vt:lpstr>
      <vt:lpstr>Inzichten – vragen evalueren</vt:lpstr>
      <vt:lpstr>Samenvattend</vt:lpstr>
      <vt:lpstr>Summarizing: three types of support</vt:lpstr>
      <vt:lpstr>Step 1: make up questions (individually)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EARLI 2022 workshop</dc:title>
  <dc:creator>Harry Stokhof</dc:creator>
  <cp:lastModifiedBy>Harry Stokhof</cp:lastModifiedBy>
  <cp:revision>7</cp:revision>
  <dcterms:created xsi:type="dcterms:W3CDTF">2021-06-17T13:12:23Z</dcterms:created>
  <dcterms:modified xsi:type="dcterms:W3CDTF">2023-11-17T12:25:36Z</dcterms:modified>
</cp:coreProperties>
</file>