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9"/>
  </p:notesMasterIdLst>
  <p:sldIdLst>
    <p:sldId id="256" r:id="rId6"/>
    <p:sldId id="257" r:id="rId7"/>
    <p:sldId id="1118" r:id="rId8"/>
    <p:sldId id="259" r:id="rId9"/>
    <p:sldId id="260" r:id="rId10"/>
    <p:sldId id="261" r:id="rId11"/>
    <p:sldId id="262" r:id="rId12"/>
    <p:sldId id="265" r:id="rId13"/>
    <p:sldId id="267" r:id="rId14"/>
    <p:sldId id="266" r:id="rId15"/>
    <p:sldId id="268" r:id="rId16"/>
    <p:sldId id="263" r:id="rId17"/>
    <p:sldId id="26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9E0E46-C0DC-4FDC-A155-502EF3B438F9}" v="2" dt="2024-01-24T21:59:14.4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65" autoAdjust="0"/>
  </p:normalViewPr>
  <p:slideViewPr>
    <p:cSldViewPr snapToGrid="0">
      <p:cViewPr varScale="1">
        <p:scale>
          <a:sx n="75" d="100"/>
          <a:sy n="75" d="100"/>
        </p:scale>
        <p:origin x="8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no Herkes" userId="da078d55-755d-4140-badb-2dad5a9160dd" providerId="ADAL" clId="{EC9E0E46-C0DC-4FDC-A155-502EF3B438F9}"/>
    <pc:docChg chg="undo custSel addSld delSld modSld">
      <pc:chgData name="Menno Herkes" userId="da078d55-755d-4140-badb-2dad5a9160dd" providerId="ADAL" clId="{EC9E0E46-C0DC-4FDC-A155-502EF3B438F9}" dt="2024-01-24T21:58:48.097" v="2360" actId="27636"/>
      <pc:docMkLst>
        <pc:docMk/>
      </pc:docMkLst>
      <pc:sldChg chg="modSp mod">
        <pc:chgData name="Menno Herkes" userId="da078d55-755d-4140-badb-2dad5a9160dd" providerId="ADAL" clId="{EC9E0E46-C0DC-4FDC-A155-502EF3B438F9}" dt="2024-01-24T21:58:48.097" v="2360" actId="27636"/>
        <pc:sldMkLst>
          <pc:docMk/>
          <pc:sldMk cId="2177411508" sldId="257"/>
        </pc:sldMkLst>
        <pc:spChg chg="mod">
          <ac:chgData name="Menno Herkes" userId="da078d55-755d-4140-badb-2dad5a9160dd" providerId="ADAL" clId="{EC9E0E46-C0DC-4FDC-A155-502EF3B438F9}" dt="2024-01-24T21:58:48.097" v="2360" actId="27636"/>
          <ac:spMkLst>
            <pc:docMk/>
            <pc:sldMk cId="2177411508" sldId="257"/>
            <ac:spMk id="5" creationId="{05109DA6-6EC8-9EDE-88B1-C9923645E593}"/>
          </ac:spMkLst>
        </pc:spChg>
      </pc:sldChg>
      <pc:sldChg chg="addSp delSp del mod">
        <pc:chgData name="Menno Herkes" userId="da078d55-755d-4140-badb-2dad5a9160dd" providerId="ADAL" clId="{EC9E0E46-C0DC-4FDC-A155-502EF3B438F9}" dt="2023-10-06T08:16:01.985" v="525" actId="47"/>
        <pc:sldMkLst>
          <pc:docMk/>
          <pc:sldMk cId="591807698" sldId="258"/>
        </pc:sldMkLst>
        <pc:spChg chg="add del">
          <ac:chgData name="Menno Herkes" userId="da078d55-755d-4140-badb-2dad5a9160dd" providerId="ADAL" clId="{EC9E0E46-C0DC-4FDC-A155-502EF3B438F9}" dt="2023-10-06T08:08:12.727" v="188" actId="478"/>
          <ac:spMkLst>
            <pc:docMk/>
            <pc:sldMk cId="591807698" sldId="258"/>
            <ac:spMk id="5" creationId="{73195DDA-7409-A0C0-5EDB-E54B9568E86B}"/>
          </ac:spMkLst>
        </pc:spChg>
      </pc:sldChg>
      <pc:sldChg chg="addSp delSp modSp mod modAnim modNotesTx">
        <pc:chgData name="Menno Herkes" userId="da078d55-755d-4140-badb-2dad5a9160dd" providerId="ADAL" clId="{EC9E0E46-C0DC-4FDC-A155-502EF3B438F9}" dt="2023-10-06T09:46:28.584" v="1687"/>
        <pc:sldMkLst>
          <pc:docMk/>
          <pc:sldMk cId="2399416536" sldId="259"/>
        </pc:sldMkLst>
        <pc:spChg chg="del mod">
          <ac:chgData name="Menno Herkes" userId="da078d55-755d-4140-badb-2dad5a9160dd" providerId="ADAL" clId="{EC9E0E46-C0DC-4FDC-A155-502EF3B438F9}" dt="2023-10-06T09:03:12.227" v="640" actId="931"/>
          <ac:spMkLst>
            <pc:docMk/>
            <pc:sldMk cId="2399416536" sldId="259"/>
            <ac:spMk id="3" creationId="{ED34DE83-AB5E-7710-265B-543CAAFD4FA1}"/>
          </ac:spMkLst>
        </pc:spChg>
        <pc:spChg chg="mod">
          <ac:chgData name="Menno Herkes" userId="da078d55-755d-4140-badb-2dad5a9160dd" providerId="ADAL" clId="{EC9E0E46-C0DC-4FDC-A155-502EF3B438F9}" dt="2023-10-06T09:03:22.131" v="641" actId="27803"/>
          <ac:spMkLst>
            <pc:docMk/>
            <pc:sldMk cId="2399416536" sldId="259"/>
            <ac:spMk id="15" creationId="{0A808DE8-29AD-3E51-ECF8-E741D1A4107B}"/>
          </ac:spMkLst>
        </pc:spChg>
        <pc:spChg chg="mod">
          <ac:chgData name="Menno Herkes" userId="da078d55-755d-4140-badb-2dad5a9160dd" providerId="ADAL" clId="{EC9E0E46-C0DC-4FDC-A155-502EF3B438F9}" dt="2023-10-06T09:03:22.131" v="641" actId="27803"/>
          <ac:spMkLst>
            <pc:docMk/>
            <pc:sldMk cId="2399416536" sldId="259"/>
            <ac:spMk id="16" creationId="{6622AC5D-E010-B84F-8332-99A2E8195F28}"/>
          </ac:spMkLst>
        </pc:spChg>
        <pc:spChg chg="mod">
          <ac:chgData name="Menno Herkes" userId="da078d55-755d-4140-badb-2dad5a9160dd" providerId="ADAL" clId="{EC9E0E46-C0DC-4FDC-A155-502EF3B438F9}" dt="2023-10-06T09:03:22.131" v="641" actId="27803"/>
          <ac:spMkLst>
            <pc:docMk/>
            <pc:sldMk cId="2399416536" sldId="259"/>
            <ac:spMk id="17" creationId="{B9D3FBBD-AB7D-7C08-E5C6-182504199172}"/>
          </ac:spMkLst>
        </pc:spChg>
        <pc:spChg chg="mod">
          <ac:chgData name="Menno Herkes" userId="da078d55-755d-4140-badb-2dad5a9160dd" providerId="ADAL" clId="{EC9E0E46-C0DC-4FDC-A155-502EF3B438F9}" dt="2023-10-06T09:03:22.131" v="641" actId="27803"/>
          <ac:spMkLst>
            <pc:docMk/>
            <pc:sldMk cId="2399416536" sldId="259"/>
            <ac:spMk id="18" creationId="{F53A9ED1-6197-D689-AC5F-E32B20DFFBBF}"/>
          </ac:spMkLst>
        </pc:spChg>
        <pc:spChg chg="mod">
          <ac:chgData name="Menno Herkes" userId="da078d55-755d-4140-badb-2dad5a9160dd" providerId="ADAL" clId="{EC9E0E46-C0DC-4FDC-A155-502EF3B438F9}" dt="2023-10-06T09:03:22.131" v="641" actId="27803"/>
          <ac:spMkLst>
            <pc:docMk/>
            <pc:sldMk cId="2399416536" sldId="259"/>
            <ac:spMk id="19" creationId="{F35E6DCD-44E8-F9B3-6966-6C019334F419}"/>
          </ac:spMkLst>
        </pc:spChg>
        <pc:spChg chg="mod">
          <ac:chgData name="Menno Herkes" userId="da078d55-755d-4140-badb-2dad5a9160dd" providerId="ADAL" clId="{EC9E0E46-C0DC-4FDC-A155-502EF3B438F9}" dt="2023-10-06T09:03:22.131" v="641" actId="27803"/>
          <ac:spMkLst>
            <pc:docMk/>
            <pc:sldMk cId="2399416536" sldId="259"/>
            <ac:spMk id="20" creationId="{FED9F948-6270-192F-7CFD-702BAFC61A6F}"/>
          </ac:spMkLst>
        </pc:spChg>
        <pc:spChg chg="add mod topLvl">
          <ac:chgData name="Menno Herkes" userId="da078d55-755d-4140-badb-2dad5a9160dd" providerId="ADAL" clId="{EC9E0E46-C0DC-4FDC-A155-502EF3B438F9}" dt="2023-10-06T09:24:05.564" v="1195" actId="207"/>
          <ac:spMkLst>
            <pc:docMk/>
            <pc:sldMk cId="2399416536" sldId="259"/>
            <ac:spMk id="22" creationId="{FD095423-1136-12C7-754A-BCEACC6D0F6D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29" creationId="{4614BC3A-12A9-DEE7-6943-88D2CE150104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30" creationId="{F001E992-2C35-AF1C-E067-904B1FDAEF56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32" creationId="{FD7FE79C-4F1D-D550-7B3F-B9A7FAA7600E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33" creationId="{326B01DA-7432-281D-3E99-C3281E19A8C3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34" creationId="{51271B2A-DF4A-E3F4-0BE5-74A2B3BBCA95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36" creationId="{E47D2C08-AA04-9895-161D-586AFB110AFD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38" creationId="{99B8CE20-2F94-0FC8-B6F4-6124A5579D00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39" creationId="{78ACFE04-69B5-E6BF-2EEA-963172BB0EC1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40" creationId="{B598DCC3-2516-41C6-CDBD-038B83343710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41" creationId="{51E09D0A-BDFB-4B88-D006-A9B4E97546B9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42" creationId="{164328EE-6C21-46BA-DFD0-B6CFF2136331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43" creationId="{6CC06695-6E31-B0A6-A32B-B5409B51709D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44" creationId="{09C52B53-9B52-93A1-FD11-CA15EDF52542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45" creationId="{2AAA87D3-F551-E9E6-BE3B-8552DD567257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47" creationId="{1EC68A3D-522D-9A23-D957-7CC7146CFC2D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49" creationId="{A516A701-C1B3-814C-B8EB-0F3C35AD505E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50" creationId="{0F010DB7-CB76-FD3E-8B2C-5EC48121D4D4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51" creationId="{23C1DBB0-4C06-91CC-D692-72FDCC5BDD00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52" creationId="{F02783C8-6E88-8B5D-1F1D-AE254FAD325D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53" creationId="{7F6F782B-6DAD-6420-FEA7-812C45FC9C6E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54" creationId="{FDD423BB-49B6-5700-BA66-EBBEF6C31C9F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55" creationId="{E6C8959C-DEAA-1975-30A6-5D33CCC24B9E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56" creationId="{5763D8D0-B30F-E2C8-42CC-90DB882805F0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58" creationId="{46968BF3-502A-E7BE-B734-97726DE6BE15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60" creationId="{FF741FD0-26FB-DC53-FFDD-2994A57C2462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61" creationId="{4E7744FD-31CC-EF93-864E-12D537680F6B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62" creationId="{F70A7A25-A968-A489-381A-F889A6525BB0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63" creationId="{175EE481-C8F9-F2D1-14CF-7CA50D975AF5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64" creationId="{FDD8B340-1FF1-BDCE-575A-2464B03E67B5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65" creationId="{73DCCC93-4A72-CADD-B3CA-E82360511F56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66" creationId="{461605B5-DEA3-1304-C08E-3BD4A3DCEE2C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67" creationId="{08BADE64-9EB0-ADD7-6617-0612A0D0CC06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68" creationId="{AA89B73F-DFB8-DF36-0B32-BA72783F577D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69" creationId="{9BC017DA-34CB-780E-8C6F-5DC91C6A2940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70" creationId="{3A869D6F-F654-8315-0C05-0021A8C599FB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71" creationId="{4CFBA0E9-9598-DC45-85C0-7A23D1AD9E9F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72" creationId="{DE1EF4B5-3D75-B62C-8C9E-D81583ABA37F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73" creationId="{61EA1118-A2D3-CA74-C248-609AD9845825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74" creationId="{0EB6491C-1831-99D1-25AE-E096AA048546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75" creationId="{49FD2FA5-E9A4-55C1-2374-359611E974CD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76" creationId="{48F51F5D-65A7-73D3-4E4C-13A3EB23092B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77" creationId="{2891DAAA-7A60-DAB8-260C-207EE6C167FD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78" creationId="{A9768530-755C-55C4-003D-2D0E0E297D1F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79" creationId="{A419972D-062D-8A4F-5F35-43E3AD903680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80" creationId="{4F9F05E9-AB5B-48B2-3BB9-CD5B498DF627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81" creationId="{645BD6AF-D205-D96D-CDD6-F2CEF391FDD1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82" creationId="{A1F55A6F-E75A-6A7B-C05E-2BB6AD37E0BF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83" creationId="{92D8E8D4-7D7E-A40F-C80B-366015A9697F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84" creationId="{1DF047B9-D1B3-5C21-53B5-7CF55400E234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85" creationId="{113959B4-1016-D12B-ACAC-36A230B18B4A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86" creationId="{9853A00E-1B70-1F2F-69F9-2E46670449B8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87" creationId="{656ACD41-14BD-C032-BEA9-2811B093AE9D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88" creationId="{0AD4E639-3DAC-845F-D67F-C98F3A269861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89" creationId="{6B65A145-3601-4F34-ED1A-3B009A0AAAE8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90" creationId="{724D2042-B49E-83B3-ACA9-6D5406D6091B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91" creationId="{744AC350-B90E-D7D3-1D4F-7D9B54062825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92" creationId="{A42A87D1-E3EC-3D9E-8300-609EE4559BE6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93" creationId="{663FEB6A-1C83-B3D5-06C9-C4D8D78839E9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94" creationId="{4FFEB813-0E9D-8E8B-FA5E-DEA36B69E007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95" creationId="{B62832C7-6167-A90A-106A-1A7822B62879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96" creationId="{6AD83798-3AA6-E9E8-5FE1-2E869E2125E1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97" creationId="{EEB45DCC-C008-8AFC-F026-33E9443A0E46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98" creationId="{B6293BBF-A2B8-121D-52F3-C3F9209CC10C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99" creationId="{8F0AE842-52B8-F243-8A23-4568F4054E74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00" creationId="{8A080B81-C47E-F3FC-371F-01D5D913E40A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01" creationId="{0BABA6F7-3E9B-3D68-CE53-EB5A36D4D7C4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02" creationId="{26CE8088-FBCE-DC2F-5CCA-B6F36AD26168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03" creationId="{D519B363-9FB1-2672-B58C-1106FFDBBE51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04" creationId="{E5B82B48-5C34-7C72-46CC-35BA0E5B1F6A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05" creationId="{30A4EBAF-838C-5A00-7D64-252E7E5273D4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06" creationId="{6413BFD0-8EB6-2DC2-BD9A-C028B58DE157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07" creationId="{0A2F80BA-F379-F34B-65A7-A201665314BC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08" creationId="{09EE0D74-9308-8697-F9AE-5AD10567CC25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09" creationId="{18960DD9-9D14-BC4B-C398-FBD73EFD194E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10" creationId="{EFAC04B1-2CC2-9A2D-F972-38D8EBFC3027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11" creationId="{81012E11-FCCF-7136-71A1-57B87952442F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12" creationId="{4F8A9390-8BC7-29A3-E74B-9CD728E1B54F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13" creationId="{74F1625F-A931-59DB-60DD-AD65CE700C4D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14" creationId="{94EF7C76-6A1A-25A1-C482-FF767D1586E4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15" creationId="{EA132BAA-D60E-91C6-1FB3-A21DDAB4209D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16" creationId="{B13BCF53-8380-69D2-61CF-C75FC71C1316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17" creationId="{D1B1DD68-7ABA-1B28-FFF8-20863CD4AD3F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18" creationId="{D97E1927-38BE-5D12-67DF-31FBBD006F40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21" creationId="{9BB06E7F-51B9-6BEF-72ED-C20FC7D48E2B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22" creationId="{55904978-A54D-23C4-4F1D-3151127D0AF7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23" creationId="{0C676097-C97A-FFF7-463B-9BA7DA8B43FB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24" creationId="{82273271-BF07-E522-E198-3CA8601F6F29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26" creationId="{0C7588B2-E4C4-2799-82FA-F646FA816F27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27" creationId="{8A683F74-8648-C68D-D911-9535110C9B43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28" creationId="{D6518F66-8A73-61CB-BAC8-C78DD94890C8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29" creationId="{46ED8A35-1A2C-A387-8892-8F1EE7A47332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31" creationId="{66E8B0AC-18DD-483F-7DB9-873DDC24C861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32" creationId="{D98BDB6F-1025-B2E0-C907-D8967177CB65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33" creationId="{2BF93AFA-DEE8-3977-087A-B924809063F6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34" creationId="{6B88CCCF-4EDF-AD9A-871E-B9762217F033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35" creationId="{350679A6-2F13-709A-37AF-8BE742A272C4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36" creationId="{90ADDF07-0767-B686-852D-1E9E327B9230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37" creationId="{3757311E-9ECD-2927-4E1D-41F8E05825A5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38" creationId="{5B32C11F-FF73-0AC6-1D8E-C6B88D1A765E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39" creationId="{93694F9B-043E-19CB-C97F-40AC33C46FAB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40" creationId="{1CC11A5E-D04A-6ABE-2645-575DA16CEE76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41" creationId="{64F15DF0-43C2-863D-1F13-B9954C672DDB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42" creationId="{CFAB4D2D-2A2E-E14E-6B11-C9DB653FF630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43" creationId="{4C78215A-EE52-E91B-3752-D7DE019114A8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44" creationId="{F238C481-F5ED-11AC-6E6B-583E1BDD5BA6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45" creationId="{8AFF759D-2C35-6F6E-508C-8624B9D711A7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46" creationId="{DA9D9356-6152-D6F2-ACB1-2C547D5E33B9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47" creationId="{8F0F7F5D-EEC5-A5D8-30A6-A826F5EF1373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48" creationId="{D174A168-DBEF-6F68-B4C2-C5205E24DB24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49" creationId="{D923401D-7565-F14B-EA28-543FA371E045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50" creationId="{8CF1AF56-0CC2-5AE5-30EB-3B0DF990DA87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52" creationId="{59E917D3-5398-6636-2C7E-F8545351FD5E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54" creationId="{653E7BF5-1838-7C3C-50EA-B718A80331C4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55" creationId="{F1EB76ED-C4AD-70BB-DD60-665CF8D11D1F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56" creationId="{6A5DCEF5-C483-60DF-C7A3-0CDB1A55D7D5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57" creationId="{59B87424-C3E4-19EF-47FB-C54A5D697E29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58" creationId="{806AEB36-697E-21A6-8D28-0CB6BF736280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60" creationId="{4CEBFDD5-0BFE-05A3-91C7-99E87CC7C0D2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62" creationId="{F278508E-2FB3-8B79-1120-592E1923BF36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63" creationId="{EA40FBD4-F0E5-35ED-452F-436EEF871AA6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64" creationId="{2B6FD586-8897-1ED0-D6A4-C6FB36B08C93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66" creationId="{E7EA0566-A458-AE3F-72FF-245EE19F275A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67" creationId="{F6420001-730A-F6C4-54B1-EBA68FDB7C4A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68" creationId="{13C61EE0-ABCD-C927-D0DC-BE241619914A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70" creationId="{D0C68F26-CE81-8654-C7A9-924A77EAC011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72" creationId="{6F2A7578-C608-621C-8D95-19C16F71A597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73" creationId="{2F114D33-071A-D152-44D7-ACEE90F33005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74" creationId="{9C1C82B0-B363-B6B4-616E-B3B02FC84740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75" creationId="{1A5D463B-F039-1E82-6F51-B20AF4ECE3CB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76" creationId="{99189D88-A8FA-EA4B-E02B-312F50B04C71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77" creationId="{9062C25F-F6E2-3F20-2D9B-1F5DBCF6E929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78" creationId="{0968A519-37E7-B59B-EDE0-11180E5F6E2C}"/>
          </ac:spMkLst>
        </pc:spChg>
        <pc:spChg chg="mod">
          <ac:chgData name="Menno Herkes" userId="da078d55-755d-4140-badb-2dad5a9160dd" providerId="ADAL" clId="{EC9E0E46-C0DC-4FDC-A155-502EF3B438F9}" dt="2023-10-06T09:23:49.958" v="1193" actId="165"/>
          <ac:spMkLst>
            <pc:docMk/>
            <pc:sldMk cId="2399416536" sldId="259"/>
            <ac:spMk id="179" creationId="{FDA7D9AE-8C49-AFE7-F322-097BD09B2E7F}"/>
          </ac:spMkLst>
        </pc:spChg>
        <pc:spChg chg="mod topLvl">
          <ac:chgData name="Menno Herkes" userId="da078d55-755d-4140-badb-2dad5a9160dd" providerId="ADAL" clId="{EC9E0E46-C0DC-4FDC-A155-502EF3B438F9}" dt="2023-10-06T09:45:20.303" v="1679" actId="164"/>
          <ac:spMkLst>
            <pc:docMk/>
            <pc:sldMk cId="2399416536" sldId="259"/>
            <ac:spMk id="181" creationId="{8586D7D1-CBFF-A3A1-ECDF-3BF89087EEA6}"/>
          </ac:spMkLst>
        </pc:spChg>
        <pc:spChg chg="mod topLvl">
          <ac:chgData name="Menno Herkes" userId="da078d55-755d-4140-badb-2dad5a9160dd" providerId="ADAL" clId="{EC9E0E46-C0DC-4FDC-A155-502EF3B438F9}" dt="2023-10-06T09:45:20.303" v="1679" actId="164"/>
          <ac:spMkLst>
            <pc:docMk/>
            <pc:sldMk cId="2399416536" sldId="259"/>
            <ac:spMk id="182" creationId="{9E4C6347-44F4-7657-2588-3D281C2E0F8E}"/>
          </ac:spMkLst>
        </pc:spChg>
        <pc:spChg chg="mod topLvl">
          <ac:chgData name="Menno Herkes" userId="da078d55-755d-4140-badb-2dad5a9160dd" providerId="ADAL" clId="{EC9E0E46-C0DC-4FDC-A155-502EF3B438F9}" dt="2023-10-06T09:45:20.303" v="1679" actId="164"/>
          <ac:spMkLst>
            <pc:docMk/>
            <pc:sldMk cId="2399416536" sldId="259"/>
            <ac:spMk id="183" creationId="{9D6B6F49-0DCB-E1FB-29E6-FA9D430A655F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185" creationId="{183D50A9-D87B-59AF-A518-183F8FFF8C9D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187" creationId="{62CE1592-416E-1481-A076-EEDB2C6B0691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188" creationId="{03FB81BF-CB3D-CC6A-7DA2-7DFEC0BCF439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190" creationId="{57F35C55-B333-EBDD-3C48-7C43A6E743CF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191" creationId="{F4332D25-75EE-8954-9997-907B5F1AC2DE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192" creationId="{6DA3F692-8121-F7D8-C486-E08F9A378DAD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193" creationId="{51E3EA7C-89C1-5C8C-11AF-9A4DB28AA0FC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194" creationId="{8628B4A5-5E28-ADE0-7AC3-2051B2EE422B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195" creationId="{B08852CB-288A-F5AC-CEC6-FDECE01E477A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196" creationId="{68E87DE9-26D3-3DB9-0C5E-5B6477F5C3CB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197" creationId="{FCAC08DF-69E1-F296-F092-895CF2D74795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198" creationId="{FD80FC8F-07F8-E310-1F06-92AF013F21C5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199" creationId="{B39983C7-F404-303F-421B-10C64B6AE78C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00" creationId="{54F9EAD4-58AF-0B0C-7DF7-342984B2D70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01" creationId="{4B5D7A11-4C9A-4A88-E751-2D2B87BC8761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02" creationId="{20D56832-5A90-4493-D8AF-41ADB651FAC2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03" creationId="{10198744-A0F9-6894-1719-EC6184D14E97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04" creationId="{38F2DAC2-F8D1-B0A1-080A-0591F5E93A76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05" creationId="{60305DB1-F35C-730D-06A6-86D52D6F9DB2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06" creationId="{DAF4E000-D574-2E9C-910D-35DF195CA9EE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07" creationId="{2CB6376A-F628-7105-A12F-CD8CE3571212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08" creationId="{066C6FE9-0F17-BC60-D263-B4523A30F0F2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09" creationId="{B88DBDE9-F7B9-B5BF-33E2-4CB3D763E1AA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10" creationId="{B0ECDC4F-4070-81DC-F060-4E6EC92913DB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11" creationId="{02C5C448-9552-079F-D03F-4DCAD7C07216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12" creationId="{EA669565-CF66-0452-1745-7202497D88C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13" creationId="{2D719A49-6A02-66F0-ADB9-F0FD862B146C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14" creationId="{32D80857-99A3-E570-5A48-34D5AC2F17D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16" creationId="{0D6BAE9F-F3F2-46BA-22BF-5772B1702DAD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18" creationId="{0A29CE88-5542-DEE1-BE90-0A514E3E7C46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19" creationId="{01C2E1DD-F656-4F85-DE7E-D43791A84F13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20" creationId="{239BC3E6-D26F-51A9-E204-79EB97D2DCE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21" creationId="{6EBE9C92-E69B-B7F3-C89F-4AC0FB02086F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22" creationId="{62268F1D-DC30-2D4E-E847-EB9869C144FB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24" creationId="{BF310801-BE74-ADB8-A887-6CED29CA664E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26" creationId="{B4378642-0782-4155-FC2B-A0B8BC4E47E6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27" creationId="{AEB191FF-E83C-27A2-9F3F-A6E1E0E78E2E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28" creationId="{D5A1C681-57F0-9C06-8CA5-74B990ADEC50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29" creationId="{C7E86D62-76A3-89A5-E83D-7372E425A79A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30" creationId="{261B9AD5-6CE9-0EA8-D4FF-ABF4BA1B0B2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31" creationId="{E325F2CC-4E38-0C49-A1C5-0F956522771B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32" creationId="{0C0CE8E5-1FBA-83EE-AF94-8267A670F8CD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33" creationId="{333C506C-7978-774E-92D7-5F928D6D63CA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34" creationId="{170E3B25-B012-6FFF-3A28-ACA6A2468023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35" creationId="{84A88AB4-D47F-6F18-387C-8663B5F12E9B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36" creationId="{23E80D2C-79E1-CEA3-8728-86E5A317B5C3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37" creationId="{B39EA040-3EBD-F3CC-BE6B-AB97875009CE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38" creationId="{00781686-4559-D57D-735D-ABD09522BD47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39" creationId="{413690A8-F94A-D23D-64FD-DB4308FA1026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40" creationId="{EBA7FB9A-39A7-A380-C09F-691027B0231C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41" creationId="{E4F50CCD-8123-A280-4219-3CCEC6333C89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42" creationId="{103ECC79-0779-5425-0691-06FC660717AC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43" creationId="{DBD8DA2D-EF6B-6F25-CB27-BA13B177FF0D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44" creationId="{D3E5E73E-FB2E-CAE1-524D-03A724FCD769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45" creationId="{238B4471-C356-5C2B-D3F3-FE8B5925700F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46" creationId="{746BF3B2-B454-457E-2928-EABD4CCA53CC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47" creationId="{5E5C6302-CD1D-782B-B426-4E64E0370293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48" creationId="{BB284296-81D0-29E2-F92E-4CDDCA350945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49" creationId="{A7A40103-CBDA-E3A8-3BC4-79DFFA6641B0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50" creationId="{12998084-250F-39F3-3F52-5001BF23D2EE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51" creationId="{22913DF4-9FF7-7EA9-FC34-6388F7A5FF2C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52" creationId="{D07C914E-22E9-CE23-CAE9-C243E08B0602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53" creationId="{CB711A81-5D8C-17BE-CD3B-7FA044A76055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54" creationId="{810CF3A0-03FD-2905-61E2-020047266CAC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55" creationId="{326FCB66-FDE2-B656-1441-E46D07A18816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56" creationId="{7BDBAEB3-8CF1-4F9B-1EF7-A787CAEDA5BF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57" creationId="{3E0D2324-6730-C7D7-8B9F-AA847BB65F2A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58" creationId="{ED7EF07B-7757-9D99-C76E-1F4C92ABA4FF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59" creationId="{507A450D-DEA7-F2FB-90D2-2531BEB037E7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60" creationId="{E379B701-75F3-A1BF-F356-636B55211C51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61" creationId="{B64239BB-32F4-CA37-C2EC-6AF6C0F10884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62" creationId="{F69037E6-4085-556B-A066-1B690EF623A6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63" creationId="{B7A3322B-9CE6-27C9-7059-E77AE22D5B90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64" creationId="{7836AF97-78E6-1FCA-A84B-38E6C083114B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65" creationId="{6731E62B-77BD-A9F9-C323-A0CD790ECF7D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66" creationId="{CB902E8E-95C0-9C45-573A-CE66BD5A8CAA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67" creationId="{E1423C9C-08C8-0C17-7A21-9AB21BA1406C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68" creationId="{8FD7680D-B027-CAD1-6D72-AC62DF4E0994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69" creationId="{DB89EEFF-C9B8-DEB5-3504-F4BBF2CB3B71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71" creationId="{D9291EDE-6C89-EF8C-F518-5684877A3FD7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73" creationId="{8B8BD036-2E98-10D0-8DB4-F2F7DF7976AF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74" creationId="{DF4BEE11-B74F-9282-4831-663A71C64B54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75" creationId="{903EEC49-66F0-DEC2-0890-791FFA88A254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77" creationId="{2E775B80-1D43-1C00-A476-8F923AD7FC4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78" creationId="{D27BB0F5-D994-0A7E-452C-AD720FEEC503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79" creationId="{9EB2CABA-4802-A968-024C-60FDC708F5CA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80" creationId="{6E11BF0B-0F89-2EBD-89B5-F69F509A9485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81" creationId="{909AED37-7FE8-B681-8086-837D9DB69BE4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82" creationId="{08650785-0B3B-47E7-0E95-408A32F61B19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83" creationId="{E7BCD77E-9383-8A71-F5DC-5BEBEDA6DD85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84" creationId="{8B058663-1DAA-F11E-42FC-42F519889EAB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85" creationId="{44E4CEBB-FD25-8442-5559-C4F80B194FC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86" creationId="{C1809C58-1089-E581-21C7-71A228577C23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87" creationId="{2756E565-1FA9-99B0-497E-A965C259148F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88" creationId="{7B9AE676-C034-6CD2-5E76-2A8735B0548F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89" creationId="{DBA864F1-7938-1884-28FC-E0AC8DA06912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90" creationId="{35FC3B6C-BA77-BF2F-8E3D-4B1F9613B9CE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91" creationId="{E842BF1F-9F08-DD4D-886D-B224F43DB092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92" creationId="{BD3497F2-D4B1-5122-7340-83BE3E8DC9B9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93" creationId="{ACBD40C4-7A9F-B8D8-E927-D58B4EEC82DF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94" creationId="{AF8AE86E-F211-B455-AF59-16301F968BAB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95" creationId="{CC84B61B-ED11-D4FC-A622-DA2FA6E2E890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96" creationId="{658A5FD8-21B1-A35E-65C3-52640F0E24EB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97" creationId="{2531D7F6-A323-2CF5-F405-3F120576091F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98" creationId="{75A216AA-D875-1723-951A-529C7A179CAC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299" creationId="{C33FD243-2C5F-78A4-7B08-8EE16BF9DBD1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00" creationId="{13512555-7DB3-347D-6747-61DC8540013E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01" creationId="{DFC2F279-19B9-B806-5E0B-50DA7B7D6B8D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02" creationId="{139071D7-386D-B533-3603-6E0D5AB55391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03" creationId="{978571A6-9004-9542-7727-02E512F45701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05" creationId="{A644FE47-48E3-E893-2F5A-7FCDE8776A56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07" creationId="{94B3488C-F183-DDC2-4BE9-3659DFCE8515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08" creationId="{0B38A30C-2460-6834-ADDB-FCB344510A05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09" creationId="{2F6E7D3C-A232-C22E-136F-6FC83EB80273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10" creationId="{717FC18E-CF1D-5EB8-7A24-EBF537FE2D5C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11" creationId="{DA6EAE82-EFBC-8169-1419-96A0B72198A2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13" creationId="{C448FA93-0387-8F97-C482-0C438BD80F8E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15" creationId="{94229514-27B0-6789-8D1E-82464E1B8E5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16" creationId="{FD5317B2-41EA-A5C5-CAAC-9CDB25A9B77A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17" creationId="{691D9857-46D7-F75B-18A0-B33BD6FE3C04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18" creationId="{106C0BF1-AA80-A0F2-19BA-B9505431F725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19" creationId="{40071D82-61FF-F24E-77B9-F0E8B9BF27FD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20" creationId="{3BB2E15F-2BD8-70C7-3116-B755638C8DED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22" creationId="{1285C3C5-EC30-D8E2-7492-83ECA46059DE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24" creationId="{A6388AFD-4892-F75E-70E9-55F2FDEC1B7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25" creationId="{0A526D46-D56B-301B-5901-2E74664555F0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26" creationId="{D7BB3D42-1820-5939-2266-16E3588FB2B6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27" creationId="{23FF20EB-9EAA-2111-C735-ACC2949DD29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28" creationId="{C941F120-2D55-EE7E-B70A-294A6D557714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30" creationId="{C43524F9-03CF-C107-D842-24B9C698C2BC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32" creationId="{5B819BB5-C689-97EA-D813-C806038A2CDF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33" creationId="{9866173D-07BA-4940-8012-A1F5D0851B1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34" creationId="{61B8B616-FDBA-A255-3EA6-A9F1E6F150F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35" creationId="{8F8E9786-591E-6EE7-2147-E214D68F02C3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36" creationId="{561D431C-0DCB-BE2E-481F-045BEE038B40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38" creationId="{9428FE0D-4083-25BA-8C0D-F7097B1D26E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39" creationId="{55F7376C-AEA4-C38D-85D8-88953CAB370C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41" creationId="{35015E99-2BC8-1737-B981-5FA515FCF112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42" creationId="{5B29A7D6-8518-25A7-2F2A-BC255593F867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44" creationId="{BD76C353-7968-7F5C-23D0-3F3523D7AEE2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45" creationId="{8700B023-3FA1-A712-5F52-8242DF12D636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47" creationId="{0BD167DB-6280-09F1-B54F-048AA20D6154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49" creationId="{AA658CEA-A052-3E89-6A1A-7AECB7E22B35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50" creationId="{57090C4B-867A-36DF-AC94-327F1CB0F71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51" creationId="{6871C6A7-1540-E57F-EB34-5C364D89A90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52" creationId="{B3ACE9B8-1734-E435-2246-35E6EEE7DCEC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53" creationId="{14BFA818-5F5F-C238-B070-4A42D7E7125D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55" creationId="{C46549E8-8311-B0A0-2253-B5892F183185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57" creationId="{07A5A42A-0EEF-08FD-4E56-9161DE91313C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58" creationId="{4D4D66DE-6190-23F2-A2A6-C87EAF6824C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59" creationId="{5F466FC5-0168-DE66-2CF1-55676C035653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60" creationId="{8AB4FC3E-972C-83B7-3249-A2BED3D9AC6B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62" creationId="{16B69100-44A6-199E-7DAF-E79E0A983D20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64" creationId="{D22423A7-3616-2967-544F-5CC44186926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65" creationId="{FBE8554C-1667-4ECE-E95B-5C56F35A4447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67" creationId="{A47A3D43-36FB-F09A-E38E-DC5DBF10D998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68" creationId="{C9181D08-89FA-B4DC-72D8-FCF58D9109E2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70" creationId="{33C88A6F-E65A-2706-0CEC-24DDA2E9651D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72" creationId="{F803335D-5C9F-917F-78B7-E48844CF960E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73" creationId="{8FABBA52-5B53-AA57-05CD-0EF2BEC8277F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75" creationId="{8E3798CD-22E1-CC9D-AC2D-842B284A186C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76" creationId="{35698029-A34E-B80D-D983-1F37666EC361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78" creationId="{988E3D44-ACE1-61D5-26A0-53E1E4E39234}"/>
          </ac:spMkLst>
        </pc:spChg>
        <pc:spChg chg="mod">
          <ac:chgData name="Menno Herkes" userId="da078d55-755d-4140-badb-2dad5a9160dd" providerId="ADAL" clId="{EC9E0E46-C0DC-4FDC-A155-502EF3B438F9}" dt="2023-10-06T09:45:02.892" v="1677" actId="165"/>
          <ac:spMkLst>
            <pc:docMk/>
            <pc:sldMk cId="2399416536" sldId="259"/>
            <ac:spMk id="379" creationId="{3FE77319-96EC-9004-0D83-F1AA55330F62}"/>
          </ac:spMkLst>
        </pc:spChg>
        <pc:spChg chg="del mod">
          <ac:chgData name="Menno Herkes" userId="da078d55-755d-4140-badb-2dad5a9160dd" providerId="ADAL" clId="{EC9E0E46-C0DC-4FDC-A155-502EF3B438F9}" dt="2023-10-06T09:13:36.776" v="801" actId="478"/>
          <ac:spMkLst>
            <pc:docMk/>
            <pc:sldMk cId="2399416536" sldId="259"/>
            <ac:spMk id="384" creationId="{864BA46B-BD65-3D38-5160-E1DD6F46E04D}"/>
          </ac:spMkLst>
        </pc:spChg>
        <pc:spChg chg="del mod">
          <ac:chgData name="Menno Herkes" userId="da078d55-755d-4140-badb-2dad5a9160dd" providerId="ADAL" clId="{EC9E0E46-C0DC-4FDC-A155-502EF3B438F9}" dt="2023-10-06T09:13:36.776" v="801" actId="478"/>
          <ac:spMkLst>
            <pc:docMk/>
            <pc:sldMk cId="2399416536" sldId="259"/>
            <ac:spMk id="385" creationId="{22094E6E-1CD0-60B1-D588-7B7F9FCAECAB}"/>
          </ac:spMkLst>
        </pc:spChg>
        <pc:spChg chg="del mod">
          <ac:chgData name="Menno Herkes" userId="da078d55-755d-4140-badb-2dad5a9160dd" providerId="ADAL" clId="{EC9E0E46-C0DC-4FDC-A155-502EF3B438F9}" dt="2023-10-06T09:13:24.209" v="800" actId="478"/>
          <ac:spMkLst>
            <pc:docMk/>
            <pc:sldMk cId="2399416536" sldId="259"/>
            <ac:spMk id="386" creationId="{15C4EFDF-1991-6E78-A44A-0B520906A20B}"/>
          </ac:spMkLst>
        </pc:spChg>
        <pc:spChg chg="mod topLvl">
          <ac:chgData name="Menno Herkes" userId="da078d55-755d-4140-badb-2dad5a9160dd" providerId="ADAL" clId="{EC9E0E46-C0DC-4FDC-A155-502EF3B438F9}" dt="2023-10-06T09:17:45.789" v="1128" actId="164"/>
          <ac:spMkLst>
            <pc:docMk/>
            <pc:sldMk cId="2399416536" sldId="259"/>
            <ac:spMk id="390" creationId="{3AE1CBB6-3486-205D-BCBE-A0AFCB0F259B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392" creationId="{051AD6EA-B4F0-3C7C-0EEA-413054CFD20C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393" creationId="{E53C311E-4FE0-0F64-E7E1-AEDEE6E4B980}"/>
          </ac:spMkLst>
        </pc:spChg>
        <pc:spChg chg="mod topLvl">
          <ac:chgData name="Menno Herkes" userId="da078d55-755d-4140-badb-2dad5a9160dd" providerId="ADAL" clId="{EC9E0E46-C0DC-4FDC-A155-502EF3B438F9}" dt="2023-10-06T09:17:45.789" v="1128" actId="164"/>
          <ac:spMkLst>
            <pc:docMk/>
            <pc:sldMk cId="2399416536" sldId="259"/>
            <ac:spMk id="394" creationId="{EFD1CA41-8A59-FFCD-5040-588B10092608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396" creationId="{96DF6543-2C24-9F42-D42D-196823AD7DFC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397" creationId="{677D872A-714D-88C7-F3FA-2D7F1173D4D3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399" creationId="{A4D167C8-8D85-B7F9-BFE7-9C3ECCB44B57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02" creationId="{5AB8360F-3CD3-6588-182C-ED591C4798FC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03" creationId="{846818C1-6F8D-D46A-5A02-9D4D7825C920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04" creationId="{EA28494B-6C59-D819-F28E-D60E85F2637B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05" creationId="{803ACFC5-ADBB-52B7-9794-7A99F6C2460B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06" creationId="{3FAA62C7-A951-F2D4-F14D-B8D3F828F656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07" creationId="{A40E4A5D-3138-387F-646B-0291A6BC0A9E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08" creationId="{BA64178F-7A82-2D62-4D31-B4AF00658D91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10" creationId="{127A0EEB-638B-B1AD-8D85-388393263C46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11" creationId="{92B96719-067C-2DEF-C02B-942175AE4FDE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12" creationId="{5880FB52-A92E-4CAA-282B-DAB87B435BE6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13" creationId="{079373C8-ED7B-2648-C989-330C05E2AFFD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14" creationId="{DF9DAB90-074E-DB8B-5F88-D896564990D5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16" creationId="{B884DD0B-CD96-97B5-C04A-F4A30C56AB6C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17" creationId="{D3ECEA8A-46E4-D1C3-E4A5-5D031B0B4DCB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18" creationId="{3D59471E-2BF0-D301-26FD-9958E2EC6AB8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19" creationId="{E6F4FFFD-74E6-18BF-D569-360862EE96A8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20" creationId="{DC5B675C-0DA2-9CFA-B5EA-A801A8CC10E4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22" creationId="{2F77FC55-4310-6B69-BEC1-97F43F9B4C21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23" creationId="{74357CB2-53D9-C031-9156-093B0EB07DE5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24" creationId="{D9DB3232-40F0-87F2-87D8-06B72397EC4C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25" creationId="{A1B296F9-E994-7677-73DC-781458F0D4FD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26" creationId="{00C9CD5A-1DE0-D6FF-CB0D-516F52E0D62D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28" creationId="{59A0CE59-BAF1-59C7-7932-7832E9FADBD8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29" creationId="{FB0B4501-61F0-30E8-F718-F67347451B44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30" creationId="{81CD8E67-167A-1BDC-9D31-B742844BBC90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31" creationId="{41BCB344-38B4-8083-1D8D-E52505900BAE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32" creationId="{A1A677AE-9C53-9654-04CC-2624A7D57973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33" creationId="{68467626-5628-E530-217F-26CCB12EF570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34" creationId="{CB19EDFC-13C8-86D7-FFE7-A9D4208FB765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36" creationId="{B96B3A14-D7C0-FC2B-DAAA-071024DFD593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37" creationId="{8CA55A08-7E9D-1A15-546B-3FFE910CA7CE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38" creationId="{8061472E-DA00-07AC-6219-4113957E6448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39" creationId="{3CD3F489-88EC-CB8E-7A68-D6F4A0B94E90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40" creationId="{24902651-50B3-F573-EAED-7275D16E4A87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42" creationId="{43D4A935-8878-5388-D96B-7695CADA3EA5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43" creationId="{093608FA-C20B-517B-38BE-58733D9BDC38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44" creationId="{2948C2AA-CCC4-0ED3-8B7B-3FD573565E4A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45" creationId="{B0848B16-CDDB-EB5B-666A-F92BB7121ACE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46" creationId="{461022A9-EA53-8762-4FD3-F8023E9C8CCE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49" creationId="{131462AF-85B5-8240-4FC1-1DD2239FE762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50" creationId="{2FBBE0B5-4FC4-113E-1D0F-DF8E65646532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51" creationId="{E1691E3F-81B9-AB84-CD26-758560F3F659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52" creationId="{C29F04D0-9056-B5B5-DA02-77DA3D100EED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53" creationId="{4CD83B63-F642-CDC3-7209-08D49CFA27F4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54" creationId="{B758AEAE-B802-D9C0-852C-E48D139C13D9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55" creationId="{079CCC98-2B27-D1FE-5C23-998B697B606D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56" creationId="{2CA0C397-6E3E-2410-E5E3-57674CECBB3B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57" creationId="{1FD4D9F8-F0B1-B16A-9A83-DFFFE2FE5D7A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58" creationId="{2CCB8274-E60B-9FDF-21CD-977B0ED9F9AA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59" creationId="{D40F8B1B-9DE2-D42D-D79E-F4FC21E6A4A1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60" creationId="{9B02F9BB-6C29-F2EC-168C-484D52FD0BAA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62" creationId="{B2555A1F-FE9F-91E4-4A59-CF92125BA42B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63" creationId="{3F87D383-C06F-988A-2958-E19F2D90F685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64" creationId="{D4CF2F70-1C41-6519-EE7D-1649D98916D8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65" creationId="{B9A27939-2EE8-10D5-E1D0-4BEAB4FD681F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66" creationId="{72D3D88E-6CB9-DF09-AC36-5EF03C6E6BE6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67" creationId="{119EF810-76A2-8820-C0D8-0E9C841BD628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68" creationId="{BC725ACA-3977-5AA8-D2A8-042912BEA909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69" creationId="{22EABD1C-09D5-70F8-3FB7-0BE24D7DD6AF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70" creationId="{DBD8E84E-A0AE-2BD4-9D9D-26E1A0D63C7F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71" creationId="{BF9D81E9-AF56-7712-9592-F0BA731B6B2C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72" creationId="{03F965FC-4926-D943-1605-3FD892353DFE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73" creationId="{E0DF5F1A-67C1-506B-ADED-78BC94DE6E76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74" creationId="{ACC96BD5-F9A3-6ACA-EB98-610F45E27ABA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75" creationId="{F8F5B271-ED90-5EB3-FF11-E3444CBD9201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77" creationId="{B7D802B8-0731-EFB4-3B3A-D720D742F92A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78" creationId="{94796D8C-395E-0549-CA2A-E3222271FCB7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79" creationId="{9A6560D1-C212-FC89-B470-FD0D32729602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80" creationId="{DA767D06-7400-3F50-416F-68B011864199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81" creationId="{4E60CB99-F4F6-AD1D-2679-48D8B2329DF4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82" creationId="{D871F5D8-4E22-64CD-5E02-492ED363311D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83" creationId="{4532560B-85ED-D09C-D971-873AD4FF6D4B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84" creationId="{C4217F20-FB00-30FA-8049-AF6E277027B1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85" creationId="{DC7BE990-C1F9-A4CF-F9C4-967F2D5F342B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86" creationId="{243FCE5E-49C6-6157-D195-0FC482B5A3DB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87" creationId="{5F1D30FE-C0D6-79A9-CF00-A14DC470F31F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88" creationId="{F0780181-DB57-2414-6896-955E91401087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89" creationId="{6C891BE7-72F5-3DB4-EB04-0A0E90D21713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90" creationId="{5EC9652B-A4A8-A8C3-C531-45DB3803F343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92" creationId="{EB5ED259-0006-A099-C70B-3056F9465564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93" creationId="{E97B7FD6-4AF3-6FE5-ABC3-7096588C4AC0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94" creationId="{4DC49094-3849-F754-30A5-316413B97843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95" creationId="{A5ADC506-EAAD-65CF-DA28-3170F4D62E78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96" creationId="{F8293009-D77E-D386-9D38-02CB04C0C296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97" creationId="{3D2B3FD9-179E-90C9-ED1D-A05E532B21CA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98" creationId="{27D59FA7-38FE-B0F8-2479-DCC5F11F180C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499" creationId="{5017981D-6587-CD09-E054-B88A597E4B80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00" creationId="{80C410FB-2095-686D-2A5B-6C69C19E509A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01" creationId="{0E4FA3CC-170B-DB85-565C-7FFE644A96C6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02" creationId="{D90E7B57-8D0E-E783-F852-BFC69BC5BB34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03" creationId="{AB09C6FD-A760-38C3-D73F-B3BC042AEE42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04" creationId="{1D843BD0-87AD-5992-C819-AC662B4E08E5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05" creationId="{D6212889-7CEE-E41C-8537-BF28C9AC613C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07" creationId="{A9542383-8356-3AAB-7E13-7168A67E76B5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08" creationId="{1FEEDF80-845C-FDE4-76DF-F543BA8FCF6F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09" creationId="{CD17E944-9D42-B32D-B1A9-E101203A8DBE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10" creationId="{1F4E3C83-80F9-71A0-9684-D5385F7999DE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11" creationId="{126E48D2-2291-D6D5-9BDF-1D8950651AE4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12" creationId="{B2AD6042-633C-AF9E-DE7E-9D152D0DB91F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13" creationId="{E37079C6-4968-2AA7-768B-EE11C85CE555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14" creationId="{200CD05C-7BFB-0E33-FB62-6473758FFDED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15" creationId="{A43ACD06-FDE5-E2AF-29A1-61B1C8D58B68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16" creationId="{3B776978-AAF9-7537-5DBB-1202EDE333B0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17" creationId="{4A33757A-FAAF-4B2F-A9AD-9BBD34705AF4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18" creationId="{74F0913D-8582-A493-8AF5-E4BBBFD5439A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20" creationId="{17048AC8-16FC-9276-971B-D10FA66F5DA3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21" creationId="{71638875-02E7-5C18-FF39-1FD697A78935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22" creationId="{03381BCA-C6C5-B2D0-4BCC-9035EF485A81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23" creationId="{EC4B2A4F-B00B-20BF-99DF-D411266164A9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24" creationId="{6D085463-122A-DAA1-2C18-11361C7CAA08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25" creationId="{94210710-0F6C-16FE-2F43-490E3162450E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26" creationId="{4CC14B6A-F4B0-9654-D2B7-89CBBF40AF3E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27" creationId="{B40B724F-6929-91E2-D7D1-35B2BC02F03A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28" creationId="{67E9E45E-C31C-ACAE-FEA9-C7F3D140B16A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29" creationId="{F75B807E-E79D-F271-218B-40C16ED13864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30" creationId="{5E706F75-E574-9F98-BBFD-296DC7B92ADF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31" creationId="{0D1F317D-A140-996E-87F3-08089B5DF53C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32" creationId="{4CC6F280-B652-334C-789B-8578A00EB58E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33" creationId="{1EA576BE-E926-3812-062C-CCCEB02C56C8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34" creationId="{FA14FC14-EF06-BBE3-4480-616AE4FF3A42}"/>
          </ac:spMkLst>
        </pc:spChg>
        <pc:spChg chg="mod">
          <ac:chgData name="Menno Herkes" userId="da078d55-755d-4140-badb-2dad5a9160dd" providerId="ADAL" clId="{EC9E0E46-C0DC-4FDC-A155-502EF3B438F9}" dt="2023-10-06T09:17:25.519" v="1114" actId="165"/>
          <ac:spMkLst>
            <pc:docMk/>
            <pc:sldMk cId="2399416536" sldId="259"/>
            <ac:spMk id="535" creationId="{A1D81437-C05E-079E-17BA-8FE7054780C1}"/>
          </ac:spMkLst>
        </pc:spChg>
        <pc:spChg chg="add del mod">
          <ac:chgData name="Menno Herkes" userId="da078d55-755d-4140-badb-2dad5a9160dd" providerId="ADAL" clId="{EC9E0E46-C0DC-4FDC-A155-502EF3B438F9}" dt="2023-10-06T09:18:23.580" v="1151" actId="478"/>
          <ac:spMkLst>
            <pc:docMk/>
            <pc:sldMk cId="2399416536" sldId="259"/>
            <ac:spMk id="540" creationId="{1C0E7679-B2FD-2116-EFA8-10A61F0F3757}"/>
          </ac:spMkLst>
        </pc:spChg>
        <pc:spChg chg="mod topLvl">
          <ac:chgData name="Menno Herkes" userId="da078d55-755d-4140-badb-2dad5a9160dd" providerId="ADAL" clId="{EC9E0E46-C0DC-4FDC-A155-502EF3B438F9}" dt="2023-10-06T09:46:19.493" v="1686" actId="164"/>
          <ac:spMkLst>
            <pc:docMk/>
            <pc:sldMk cId="2399416536" sldId="259"/>
            <ac:spMk id="549" creationId="{9DE321BA-CC6D-A535-DFE4-796E507C1F64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51" creationId="{A661B105-4375-84A6-C0C6-8D54DC83D6A8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52" creationId="{357E3BFB-1F38-F748-AE93-AE57F6FF54D8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53" creationId="{22A56F0A-154D-9126-82AA-D680BFEF0AB3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54" creationId="{47FE5786-8532-0CFE-5B9E-4BE51C01E03A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55" creationId="{E099F826-4342-4833-812F-5CBB7139B0FE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56" creationId="{01644FAB-E38C-7350-E3DD-A9FF4074335D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57" creationId="{655F4644-B69A-5589-FEF3-59D120EB9883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58" creationId="{61BF06F8-C3A9-B1A4-D51B-0458FE7422E2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59" creationId="{A8E33788-D3AE-8433-6CE7-B9B68803F250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60" creationId="{7673FF51-0B91-B5EF-FBCF-42E67AF5AA41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61" creationId="{5EA2A797-D66C-D546-F50E-F628C9226991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62" creationId="{2A311C08-DEAE-8FE5-9CCA-1B7F112BF9AE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63" creationId="{A3401E62-99E0-14B7-AC07-C1252F8CA4C7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64" creationId="{FB6FC43F-083A-0650-F9BB-27E3733096B9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65" creationId="{A4F8CDCA-F5EE-062F-7D22-11E81DFC50A4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66" creationId="{DBDD7AA6-A0F5-00CE-78D6-A5EBB98BBD8F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67" creationId="{0A310BD5-AD59-C119-019A-E7C0C0B5E317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68" creationId="{66394B73-EEC6-5104-F16F-502072CF391F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69" creationId="{3161875B-B1BD-3195-C856-A06AB573947C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70" creationId="{BBCD0DC3-1C93-49D4-50E8-C0E0664B984C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71" creationId="{2ECEE9F8-C61C-51A0-DF7D-7D48501F91A1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72" creationId="{A84AAF58-2F39-1D6A-4B0E-C05C5602A026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73" creationId="{DAFAAEC6-08CC-BF46-3603-ECCD73B9A86E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74" creationId="{59AD916A-B903-D5F2-E54D-AC8C3B6CDF08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75" creationId="{4C167CF1-B8B0-532C-9270-2EB5F952DD19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76" creationId="{7C4E7081-7BB6-9ECC-9DD1-BF764029915D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77" creationId="{42660290-1E92-7AC1-BC48-656955750B24}"/>
          </ac:spMkLst>
        </pc:spChg>
        <pc:spChg chg="mod">
          <ac:chgData name="Menno Herkes" userId="da078d55-755d-4140-badb-2dad5a9160dd" providerId="ADAL" clId="{EC9E0E46-C0DC-4FDC-A155-502EF3B438F9}" dt="2023-10-06T09:46:09.494" v="1685" actId="207"/>
          <ac:spMkLst>
            <pc:docMk/>
            <pc:sldMk cId="2399416536" sldId="259"/>
            <ac:spMk id="578" creationId="{3370AC03-8FFD-D1EC-8E19-8838917476DA}"/>
          </ac:spMkLst>
        </pc:spChg>
        <pc:spChg chg="mod topLvl">
          <ac:chgData name="Menno Herkes" userId="da078d55-755d-4140-badb-2dad5a9160dd" providerId="ADAL" clId="{EC9E0E46-C0DC-4FDC-A155-502EF3B438F9}" dt="2023-10-06T09:46:19.493" v="1686" actId="164"/>
          <ac:spMkLst>
            <pc:docMk/>
            <pc:sldMk cId="2399416536" sldId="259"/>
            <ac:spMk id="579" creationId="{5757FFD2-3706-A721-733A-5F10E7675381}"/>
          </ac:spMkLst>
        </pc:spChg>
        <pc:grpChg chg="del mod">
          <ac:chgData name="Menno Herkes" userId="da078d55-755d-4140-badb-2dad5a9160dd" providerId="ADAL" clId="{EC9E0E46-C0DC-4FDC-A155-502EF3B438F9}" dt="2023-10-06T09:17:47.562" v="1129" actId="478"/>
          <ac:grpSpMkLst>
            <pc:docMk/>
            <pc:sldMk cId="2399416536" sldId="259"/>
            <ac:grpSpMk id="14" creationId="{BE1911CB-3149-F513-5C1E-B8DA6163E9C1}"/>
          </ac:grpSpMkLst>
        </pc:grpChg>
        <pc:grpChg chg="mod ord topLvl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27" creationId="{6B81E9EF-0A97-BD2E-6F09-C2C00104D88D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28" creationId="{E5E1547D-EC1E-95D9-7F75-2DEE53B3F8B8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31" creationId="{A30ABDD9-CBC5-3FB1-3D0A-9ED51AAA8C7E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35" creationId="{8C876D96-2476-6E0F-5953-E8D335656145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37" creationId="{0B784940-BF06-A222-83EB-15122DC876A8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46" creationId="{552FAC16-FB33-B948-3A83-B8F596935482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48" creationId="{BE2AC250-BE73-0F92-AEA3-296A255F86D9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57" creationId="{606F301E-19E4-C804-EE4B-AC6A01605D62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59" creationId="{EEB183D1-B3CE-B40D-9FA6-366834C41F70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119" creationId="{DD6B0F45-A058-D801-8788-E866EA21AA5A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120" creationId="{8AE1BF27-407F-8004-3128-7BB1EEC930F2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125" creationId="{A208E0CD-1E14-50F7-44E4-00807BFDA7A6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130" creationId="{6B32EC08-DAF8-6A94-6912-FC7548C35831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151" creationId="{B5AF5E21-7360-3A9B-5455-4C304DA20B6C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153" creationId="{EAADE811-037B-FA12-2EBC-86E3F4BCC79B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159" creationId="{66175E38-0DAA-23AA-4DCB-3E6CBE75D9E0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161" creationId="{4E774317-5714-9445-D4C8-2321C99F33CB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165" creationId="{EB6F220C-F2D6-A81C-927C-D809E8E49963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169" creationId="{92FDC10F-D15E-F787-6734-29754E94E29F}"/>
          </ac:grpSpMkLst>
        </pc:grpChg>
        <pc:grpChg chg="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171" creationId="{51B50304-D16C-1575-4894-E30BDC8E4B25}"/>
          </ac:grpSpMkLst>
        </pc:grpChg>
        <pc:grpChg chg="del mod">
          <ac:chgData name="Menno Herkes" userId="da078d55-755d-4140-badb-2dad5a9160dd" providerId="ADAL" clId="{EC9E0E46-C0DC-4FDC-A155-502EF3B438F9}" dt="2023-10-06T09:10:13.148" v="698" actId="27803"/>
          <ac:grpSpMkLst>
            <pc:docMk/>
            <pc:sldMk cId="2399416536" sldId="259"/>
            <ac:grpSpMk id="180" creationId="{70804DCC-14B6-CBF2-E942-FBE876AFCEB4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184" creationId="{1954BE76-C11D-CBC9-B51F-BC2A2CF7E0BC}"/>
          </ac:grpSpMkLst>
        </pc:grpChg>
        <pc:grpChg chg="mod">
          <ac:chgData name="Menno Herkes" userId="da078d55-755d-4140-badb-2dad5a9160dd" providerId="ADAL" clId="{EC9E0E46-C0DC-4FDC-A155-502EF3B438F9}" dt="2023-10-06T09:45:02.892" v="1677" actId="165"/>
          <ac:grpSpMkLst>
            <pc:docMk/>
            <pc:sldMk cId="2399416536" sldId="259"/>
            <ac:grpSpMk id="186" creationId="{BC71A5C1-072B-6BB7-F592-510476401646}"/>
          </ac:grpSpMkLst>
        </pc:grpChg>
        <pc:grpChg chg="mod">
          <ac:chgData name="Menno Herkes" userId="da078d55-755d-4140-badb-2dad5a9160dd" providerId="ADAL" clId="{EC9E0E46-C0DC-4FDC-A155-502EF3B438F9}" dt="2023-10-06T09:45:02.892" v="1677" actId="165"/>
          <ac:grpSpMkLst>
            <pc:docMk/>
            <pc:sldMk cId="2399416536" sldId="259"/>
            <ac:grpSpMk id="189" creationId="{7B8FDDDC-A940-F4E0-2835-5A462AD41262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215" creationId="{6926E19C-6843-52DB-97E6-B34DE6A6EFA3}"/>
          </ac:grpSpMkLst>
        </pc:grpChg>
        <pc:grpChg chg="mod">
          <ac:chgData name="Menno Herkes" userId="da078d55-755d-4140-badb-2dad5a9160dd" providerId="ADAL" clId="{EC9E0E46-C0DC-4FDC-A155-502EF3B438F9}" dt="2023-10-06T09:45:02.892" v="1677" actId="165"/>
          <ac:grpSpMkLst>
            <pc:docMk/>
            <pc:sldMk cId="2399416536" sldId="259"/>
            <ac:grpSpMk id="217" creationId="{6E53A832-83BA-ACFB-2558-472A2CE6A5E1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223" creationId="{46BD621E-DB5D-0E55-24EC-BEBDB823D256}"/>
          </ac:grpSpMkLst>
        </pc:grpChg>
        <pc:grpChg chg="mod">
          <ac:chgData name="Menno Herkes" userId="da078d55-755d-4140-badb-2dad5a9160dd" providerId="ADAL" clId="{EC9E0E46-C0DC-4FDC-A155-502EF3B438F9}" dt="2023-10-06T09:45:02.892" v="1677" actId="165"/>
          <ac:grpSpMkLst>
            <pc:docMk/>
            <pc:sldMk cId="2399416536" sldId="259"/>
            <ac:grpSpMk id="225" creationId="{8397E7E6-C2F3-7B8B-1E75-41CB565ABB4B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270" creationId="{26F4E8D2-C422-5647-26CA-0A31B9DC8862}"/>
          </ac:grpSpMkLst>
        </pc:grpChg>
        <pc:grpChg chg="mod">
          <ac:chgData name="Menno Herkes" userId="da078d55-755d-4140-badb-2dad5a9160dd" providerId="ADAL" clId="{EC9E0E46-C0DC-4FDC-A155-502EF3B438F9}" dt="2023-10-06T09:45:02.892" v="1677" actId="165"/>
          <ac:grpSpMkLst>
            <pc:docMk/>
            <pc:sldMk cId="2399416536" sldId="259"/>
            <ac:grpSpMk id="272" creationId="{06058947-452B-6B25-804A-950A8C660450}"/>
          </ac:grpSpMkLst>
        </pc:grpChg>
        <pc:grpChg chg="mod">
          <ac:chgData name="Menno Herkes" userId="da078d55-755d-4140-badb-2dad5a9160dd" providerId="ADAL" clId="{EC9E0E46-C0DC-4FDC-A155-502EF3B438F9}" dt="2023-10-06T09:45:02.892" v="1677" actId="165"/>
          <ac:grpSpMkLst>
            <pc:docMk/>
            <pc:sldMk cId="2399416536" sldId="259"/>
            <ac:grpSpMk id="276" creationId="{33C8E8A6-D4C9-1B28-99A9-55C378310F78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304" creationId="{9DDAF048-D073-4757-92A6-BB15AD7BC3D5}"/>
          </ac:grpSpMkLst>
        </pc:grpChg>
        <pc:grpChg chg="mod">
          <ac:chgData name="Menno Herkes" userId="da078d55-755d-4140-badb-2dad5a9160dd" providerId="ADAL" clId="{EC9E0E46-C0DC-4FDC-A155-502EF3B438F9}" dt="2023-10-06T09:45:02.892" v="1677" actId="165"/>
          <ac:grpSpMkLst>
            <pc:docMk/>
            <pc:sldMk cId="2399416536" sldId="259"/>
            <ac:grpSpMk id="306" creationId="{884DFB34-BFD0-6A8E-7338-AC7C14AC86E5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312" creationId="{19598DDD-FC8C-8F3C-09CD-C3131A3D8E70}"/>
          </ac:grpSpMkLst>
        </pc:grpChg>
        <pc:grpChg chg="mod">
          <ac:chgData name="Menno Herkes" userId="da078d55-755d-4140-badb-2dad5a9160dd" providerId="ADAL" clId="{EC9E0E46-C0DC-4FDC-A155-502EF3B438F9}" dt="2023-10-06T09:45:02.892" v="1677" actId="165"/>
          <ac:grpSpMkLst>
            <pc:docMk/>
            <pc:sldMk cId="2399416536" sldId="259"/>
            <ac:grpSpMk id="314" creationId="{434058FD-4F85-FC64-9E7A-6A739F738B01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321" creationId="{D76321BF-7DC1-CEE9-B338-D4D38D080B0F}"/>
          </ac:grpSpMkLst>
        </pc:grpChg>
        <pc:grpChg chg="mod">
          <ac:chgData name="Menno Herkes" userId="da078d55-755d-4140-badb-2dad5a9160dd" providerId="ADAL" clId="{EC9E0E46-C0DC-4FDC-A155-502EF3B438F9}" dt="2023-10-06T09:45:02.892" v="1677" actId="165"/>
          <ac:grpSpMkLst>
            <pc:docMk/>
            <pc:sldMk cId="2399416536" sldId="259"/>
            <ac:grpSpMk id="323" creationId="{8C6837DE-8D06-AB96-C5BB-C5E4D087F63F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329" creationId="{3ED412DF-E143-CF0F-49E1-59A087816B85}"/>
          </ac:grpSpMkLst>
        </pc:grpChg>
        <pc:grpChg chg="mod">
          <ac:chgData name="Menno Herkes" userId="da078d55-755d-4140-badb-2dad5a9160dd" providerId="ADAL" clId="{EC9E0E46-C0DC-4FDC-A155-502EF3B438F9}" dt="2023-10-06T09:45:02.892" v="1677" actId="165"/>
          <ac:grpSpMkLst>
            <pc:docMk/>
            <pc:sldMk cId="2399416536" sldId="259"/>
            <ac:grpSpMk id="331" creationId="{55EB7AE0-B369-5F27-6CD7-D12F7787091A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337" creationId="{99F3AABB-BA33-7B0D-3656-830B857F8A22}"/>
          </ac:grpSpMkLst>
        </pc:grpChg>
        <pc:grpChg chg="mod">
          <ac:chgData name="Menno Herkes" userId="da078d55-755d-4140-badb-2dad5a9160dd" providerId="ADAL" clId="{EC9E0E46-C0DC-4FDC-A155-502EF3B438F9}" dt="2023-10-06T09:45:02.892" v="1677" actId="165"/>
          <ac:grpSpMkLst>
            <pc:docMk/>
            <pc:sldMk cId="2399416536" sldId="259"/>
            <ac:grpSpMk id="340" creationId="{1A56A326-6752-DF7A-7467-14919D852F85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343" creationId="{6DD06017-09D6-1769-6ECE-6A6B98CA2E6D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346" creationId="{081AC853-CEBF-B426-D6F0-C3F6F6088AEC}"/>
          </ac:grpSpMkLst>
        </pc:grpChg>
        <pc:grpChg chg="mod">
          <ac:chgData name="Menno Herkes" userId="da078d55-755d-4140-badb-2dad5a9160dd" providerId="ADAL" clId="{EC9E0E46-C0DC-4FDC-A155-502EF3B438F9}" dt="2023-10-06T09:45:02.892" v="1677" actId="165"/>
          <ac:grpSpMkLst>
            <pc:docMk/>
            <pc:sldMk cId="2399416536" sldId="259"/>
            <ac:grpSpMk id="348" creationId="{43CCAD43-DA3B-595E-6FEC-8C0B7B7ADCDD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354" creationId="{5076E40B-B387-1138-26E5-57C7D4C65911}"/>
          </ac:grpSpMkLst>
        </pc:grpChg>
        <pc:grpChg chg="mod">
          <ac:chgData name="Menno Herkes" userId="da078d55-755d-4140-badb-2dad5a9160dd" providerId="ADAL" clId="{EC9E0E46-C0DC-4FDC-A155-502EF3B438F9}" dt="2023-10-06T09:45:02.892" v="1677" actId="165"/>
          <ac:grpSpMkLst>
            <pc:docMk/>
            <pc:sldMk cId="2399416536" sldId="259"/>
            <ac:grpSpMk id="356" creationId="{DB4B7094-66D3-8442-5FC6-8FCAF8C0C730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361" creationId="{4A277D07-96E3-AC3C-6E95-B66A99FE9F10}"/>
          </ac:grpSpMkLst>
        </pc:grpChg>
        <pc:grpChg chg="mod">
          <ac:chgData name="Menno Herkes" userId="da078d55-755d-4140-badb-2dad5a9160dd" providerId="ADAL" clId="{EC9E0E46-C0DC-4FDC-A155-502EF3B438F9}" dt="2023-10-06T09:45:02.892" v="1677" actId="165"/>
          <ac:grpSpMkLst>
            <pc:docMk/>
            <pc:sldMk cId="2399416536" sldId="259"/>
            <ac:grpSpMk id="363" creationId="{8943CDC4-153B-8EAB-90F6-EF58B43FC894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366" creationId="{A8A573DC-4F4E-CF87-5932-5FC9FF49D02C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369" creationId="{9D4A4950-5347-79AD-735D-5EFB8AB80BE9}"/>
          </ac:grpSpMkLst>
        </pc:grpChg>
        <pc:grpChg chg="mod">
          <ac:chgData name="Menno Herkes" userId="da078d55-755d-4140-badb-2dad5a9160dd" providerId="ADAL" clId="{EC9E0E46-C0DC-4FDC-A155-502EF3B438F9}" dt="2023-10-06T09:45:02.892" v="1677" actId="165"/>
          <ac:grpSpMkLst>
            <pc:docMk/>
            <pc:sldMk cId="2399416536" sldId="259"/>
            <ac:grpSpMk id="371" creationId="{375709BB-50BB-3D5A-57D3-109700D2649D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374" creationId="{3D157C8A-3062-763D-D0B2-E29CCF9988DD}"/>
          </ac:grpSpMkLst>
        </pc:grpChg>
        <pc:grpChg chg="mod topLvl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377" creationId="{0CA73D6D-6A43-564E-1BEB-871D9CF49F6D}"/>
          </ac:grpSpMkLst>
        </pc:grpChg>
        <pc:grpChg chg="add del mod">
          <ac:chgData name="Menno Herkes" userId="da078d55-755d-4140-badb-2dad5a9160dd" providerId="ADAL" clId="{EC9E0E46-C0DC-4FDC-A155-502EF3B438F9}" dt="2023-10-06T09:45:02.892" v="1677" actId="165"/>
          <ac:grpSpMkLst>
            <pc:docMk/>
            <pc:sldMk cId="2399416536" sldId="259"/>
            <ac:grpSpMk id="380" creationId="{46841C8D-E300-340E-A1B4-409B51C66594}"/>
          </ac:grpSpMkLst>
        </pc:grpChg>
        <pc:grpChg chg="del mod">
          <ac:chgData name="Menno Herkes" userId="da078d55-755d-4140-badb-2dad5a9160dd" providerId="ADAL" clId="{EC9E0E46-C0DC-4FDC-A155-502EF3B438F9}" dt="2023-10-06T09:13:06.163" v="778" actId="27803"/>
          <ac:grpSpMkLst>
            <pc:docMk/>
            <pc:sldMk cId="2399416536" sldId="259"/>
            <ac:grpSpMk id="383" creationId="{10144216-C38A-774D-C030-A48E6D85ADBB}"/>
          </ac:grpSpMkLst>
        </pc:grpChg>
        <pc:grpChg chg="del mod">
          <ac:chgData name="Menno Herkes" userId="da078d55-755d-4140-badb-2dad5a9160dd" providerId="ADAL" clId="{EC9E0E46-C0DC-4FDC-A155-502EF3B438F9}" dt="2023-10-06T09:17:08.845" v="1111" actId="27803"/>
          <ac:grpSpMkLst>
            <pc:docMk/>
            <pc:sldMk cId="2399416536" sldId="259"/>
            <ac:grpSpMk id="389" creationId="{A69790DC-6003-028C-2331-5C2AD0F43255}"/>
          </ac:grpSpMkLst>
        </pc:grpChg>
        <pc:grpChg chg="mod topLvl">
          <ac:chgData name="Menno Herkes" userId="da078d55-755d-4140-badb-2dad5a9160dd" providerId="ADAL" clId="{EC9E0E46-C0DC-4FDC-A155-502EF3B438F9}" dt="2023-10-06T09:17:45.789" v="1128" actId="164"/>
          <ac:grpSpMkLst>
            <pc:docMk/>
            <pc:sldMk cId="2399416536" sldId="259"/>
            <ac:grpSpMk id="391" creationId="{5AC0AC77-A33C-043F-0BED-0AE6A5D8EB5A}"/>
          </ac:grpSpMkLst>
        </pc:grpChg>
        <pc:grpChg chg="mod topLvl">
          <ac:chgData name="Menno Herkes" userId="da078d55-755d-4140-badb-2dad5a9160dd" providerId="ADAL" clId="{EC9E0E46-C0DC-4FDC-A155-502EF3B438F9}" dt="2023-10-06T09:17:45.789" v="1128" actId="164"/>
          <ac:grpSpMkLst>
            <pc:docMk/>
            <pc:sldMk cId="2399416536" sldId="259"/>
            <ac:grpSpMk id="395" creationId="{76DCE47D-0854-0992-B0F6-EE1909DB77F1}"/>
          </ac:grpSpMkLst>
        </pc:grpChg>
        <pc:grpChg chg="del mod topLvl">
          <ac:chgData name="Menno Herkes" userId="da078d55-755d-4140-badb-2dad5a9160dd" providerId="ADAL" clId="{EC9E0E46-C0DC-4FDC-A155-502EF3B438F9}" dt="2023-10-06T09:17:28.974" v="1115" actId="478"/>
          <ac:grpSpMkLst>
            <pc:docMk/>
            <pc:sldMk cId="2399416536" sldId="259"/>
            <ac:grpSpMk id="398" creationId="{E38CF7C0-E8CB-3373-A454-FD568EB3B58F}"/>
          </ac:grpSpMkLst>
        </pc:grpChg>
        <pc:grpChg chg="mod">
          <ac:chgData name="Menno Herkes" userId="da078d55-755d-4140-badb-2dad5a9160dd" providerId="ADAL" clId="{EC9E0E46-C0DC-4FDC-A155-502EF3B438F9}" dt="2023-10-06T09:17:25.519" v="1114" actId="165"/>
          <ac:grpSpMkLst>
            <pc:docMk/>
            <pc:sldMk cId="2399416536" sldId="259"/>
            <ac:grpSpMk id="400" creationId="{2B29C5B0-3439-1365-0296-A9541CED4E0E}"/>
          </ac:grpSpMkLst>
        </pc:grpChg>
        <pc:grpChg chg="mod">
          <ac:chgData name="Menno Herkes" userId="da078d55-755d-4140-badb-2dad5a9160dd" providerId="ADAL" clId="{EC9E0E46-C0DC-4FDC-A155-502EF3B438F9}" dt="2023-10-06T09:17:25.519" v="1114" actId="165"/>
          <ac:grpSpMkLst>
            <pc:docMk/>
            <pc:sldMk cId="2399416536" sldId="259"/>
            <ac:grpSpMk id="401" creationId="{D50335FE-AB43-4E24-0965-EDE38E62842E}"/>
          </ac:grpSpMkLst>
        </pc:grpChg>
        <pc:grpChg chg="mod">
          <ac:chgData name="Menno Herkes" userId="da078d55-755d-4140-badb-2dad5a9160dd" providerId="ADAL" clId="{EC9E0E46-C0DC-4FDC-A155-502EF3B438F9}" dt="2023-10-06T09:17:25.519" v="1114" actId="165"/>
          <ac:grpSpMkLst>
            <pc:docMk/>
            <pc:sldMk cId="2399416536" sldId="259"/>
            <ac:grpSpMk id="409" creationId="{1F3FB2D1-ED86-1112-5AE4-9FF27FBE6BEE}"/>
          </ac:grpSpMkLst>
        </pc:grpChg>
        <pc:grpChg chg="mod">
          <ac:chgData name="Menno Herkes" userId="da078d55-755d-4140-badb-2dad5a9160dd" providerId="ADAL" clId="{EC9E0E46-C0DC-4FDC-A155-502EF3B438F9}" dt="2023-10-06T09:17:25.519" v="1114" actId="165"/>
          <ac:grpSpMkLst>
            <pc:docMk/>
            <pc:sldMk cId="2399416536" sldId="259"/>
            <ac:grpSpMk id="415" creationId="{A862D99F-DE05-33FC-5BC8-EB728E9A7713}"/>
          </ac:grpSpMkLst>
        </pc:grpChg>
        <pc:grpChg chg="mod">
          <ac:chgData name="Menno Herkes" userId="da078d55-755d-4140-badb-2dad5a9160dd" providerId="ADAL" clId="{EC9E0E46-C0DC-4FDC-A155-502EF3B438F9}" dt="2023-10-06T09:17:25.519" v="1114" actId="165"/>
          <ac:grpSpMkLst>
            <pc:docMk/>
            <pc:sldMk cId="2399416536" sldId="259"/>
            <ac:grpSpMk id="421" creationId="{4257755F-DA96-CCDC-1203-07CF1169DBF8}"/>
          </ac:grpSpMkLst>
        </pc:grpChg>
        <pc:grpChg chg="mod">
          <ac:chgData name="Menno Herkes" userId="da078d55-755d-4140-badb-2dad5a9160dd" providerId="ADAL" clId="{EC9E0E46-C0DC-4FDC-A155-502EF3B438F9}" dt="2023-10-06T09:17:25.519" v="1114" actId="165"/>
          <ac:grpSpMkLst>
            <pc:docMk/>
            <pc:sldMk cId="2399416536" sldId="259"/>
            <ac:grpSpMk id="427" creationId="{126AAF2D-C002-18F8-4CBE-FB1577E2E5C1}"/>
          </ac:grpSpMkLst>
        </pc:grpChg>
        <pc:grpChg chg="mod topLvl">
          <ac:chgData name="Menno Herkes" userId="da078d55-755d-4140-badb-2dad5a9160dd" providerId="ADAL" clId="{EC9E0E46-C0DC-4FDC-A155-502EF3B438F9}" dt="2023-10-06T09:17:45.789" v="1128" actId="164"/>
          <ac:grpSpMkLst>
            <pc:docMk/>
            <pc:sldMk cId="2399416536" sldId="259"/>
            <ac:grpSpMk id="435" creationId="{D4F796F1-1FB7-6FEB-60AB-63DBD1B79419}"/>
          </ac:grpSpMkLst>
        </pc:grpChg>
        <pc:grpChg chg="mod topLvl">
          <ac:chgData name="Menno Herkes" userId="da078d55-755d-4140-badb-2dad5a9160dd" providerId="ADAL" clId="{EC9E0E46-C0DC-4FDC-A155-502EF3B438F9}" dt="2023-10-06T09:17:45.789" v="1128" actId="164"/>
          <ac:grpSpMkLst>
            <pc:docMk/>
            <pc:sldMk cId="2399416536" sldId="259"/>
            <ac:grpSpMk id="441" creationId="{FD43E9AB-7CAD-CA1F-5AB1-37F29E2A4265}"/>
          </ac:grpSpMkLst>
        </pc:grpChg>
        <pc:grpChg chg="mod">
          <ac:chgData name="Menno Herkes" userId="da078d55-755d-4140-badb-2dad5a9160dd" providerId="ADAL" clId="{EC9E0E46-C0DC-4FDC-A155-502EF3B438F9}" dt="2023-10-06T09:17:25.519" v="1114" actId="165"/>
          <ac:grpSpMkLst>
            <pc:docMk/>
            <pc:sldMk cId="2399416536" sldId="259"/>
            <ac:grpSpMk id="447" creationId="{A90EEFB8-8F56-8E31-7A73-9BBCD416F891}"/>
          </ac:grpSpMkLst>
        </pc:grpChg>
        <pc:grpChg chg="mod">
          <ac:chgData name="Menno Herkes" userId="da078d55-755d-4140-badb-2dad5a9160dd" providerId="ADAL" clId="{EC9E0E46-C0DC-4FDC-A155-502EF3B438F9}" dt="2023-10-06T09:17:25.519" v="1114" actId="165"/>
          <ac:grpSpMkLst>
            <pc:docMk/>
            <pc:sldMk cId="2399416536" sldId="259"/>
            <ac:grpSpMk id="448" creationId="{A1A48140-92DA-4F43-0571-1A4477FE68BE}"/>
          </ac:grpSpMkLst>
        </pc:grpChg>
        <pc:grpChg chg="mod">
          <ac:chgData name="Menno Herkes" userId="da078d55-755d-4140-badb-2dad5a9160dd" providerId="ADAL" clId="{EC9E0E46-C0DC-4FDC-A155-502EF3B438F9}" dt="2023-10-06T09:17:25.519" v="1114" actId="165"/>
          <ac:grpSpMkLst>
            <pc:docMk/>
            <pc:sldMk cId="2399416536" sldId="259"/>
            <ac:grpSpMk id="461" creationId="{0B3FAF44-56C5-6A9F-4202-1140C7ADD85F}"/>
          </ac:grpSpMkLst>
        </pc:grpChg>
        <pc:grpChg chg="mod">
          <ac:chgData name="Menno Herkes" userId="da078d55-755d-4140-badb-2dad5a9160dd" providerId="ADAL" clId="{EC9E0E46-C0DC-4FDC-A155-502EF3B438F9}" dt="2023-10-06T09:17:25.519" v="1114" actId="165"/>
          <ac:grpSpMkLst>
            <pc:docMk/>
            <pc:sldMk cId="2399416536" sldId="259"/>
            <ac:grpSpMk id="476" creationId="{1459D0C1-A101-6B23-2319-C5CFD8A8C686}"/>
          </ac:grpSpMkLst>
        </pc:grpChg>
        <pc:grpChg chg="mod">
          <ac:chgData name="Menno Herkes" userId="da078d55-755d-4140-badb-2dad5a9160dd" providerId="ADAL" clId="{EC9E0E46-C0DC-4FDC-A155-502EF3B438F9}" dt="2023-10-06T09:17:25.519" v="1114" actId="165"/>
          <ac:grpSpMkLst>
            <pc:docMk/>
            <pc:sldMk cId="2399416536" sldId="259"/>
            <ac:grpSpMk id="491" creationId="{9C8E2CC7-C1C4-E590-EEBD-FB4A444CD772}"/>
          </ac:grpSpMkLst>
        </pc:grpChg>
        <pc:grpChg chg="mod">
          <ac:chgData name="Menno Herkes" userId="da078d55-755d-4140-badb-2dad5a9160dd" providerId="ADAL" clId="{EC9E0E46-C0DC-4FDC-A155-502EF3B438F9}" dt="2023-10-06T09:17:25.519" v="1114" actId="165"/>
          <ac:grpSpMkLst>
            <pc:docMk/>
            <pc:sldMk cId="2399416536" sldId="259"/>
            <ac:grpSpMk id="506" creationId="{A24440A0-73DD-AA99-98EE-4A034BAE358D}"/>
          </ac:grpSpMkLst>
        </pc:grpChg>
        <pc:grpChg chg="mod">
          <ac:chgData name="Menno Herkes" userId="da078d55-755d-4140-badb-2dad5a9160dd" providerId="ADAL" clId="{EC9E0E46-C0DC-4FDC-A155-502EF3B438F9}" dt="2023-10-06T09:17:25.519" v="1114" actId="165"/>
          <ac:grpSpMkLst>
            <pc:docMk/>
            <pc:sldMk cId="2399416536" sldId="259"/>
            <ac:grpSpMk id="519" creationId="{0518EF8D-D300-E7C6-7380-FA5468345AB0}"/>
          </ac:grpSpMkLst>
        </pc:grpChg>
        <pc:grpChg chg="add del mod">
          <ac:chgData name="Menno Herkes" userId="da078d55-755d-4140-badb-2dad5a9160dd" providerId="ADAL" clId="{EC9E0E46-C0DC-4FDC-A155-502EF3B438F9}" dt="2023-10-06T09:17:25.519" v="1114" actId="165"/>
          <ac:grpSpMkLst>
            <pc:docMk/>
            <pc:sldMk cId="2399416536" sldId="259"/>
            <ac:grpSpMk id="536" creationId="{70F12131-94E3-9F57-3F9A-C3FD9931AA8D}"/>
          </ac:grpSpMkLst>
        </pc:grpChg>
        <pc:grpChg chg="add mod">
          <ac:chgData name="Menno Herkes" userId="da078d55-755d-4140-badb-2dad5a9160dd" providerId="ADAL" clId="{EC9E0E46-C0DC-4FDC-A155-502EF3B438F9}" dt="2023-10-06T09:22:06.102" v="1169" actId="164"/>
          <ac:grpSpMkLst>
            <pc:docMk/>
            <pc:sldMk cId="2399416536" sldId="259"/>
            <ac:grpSpMk id="537" creationId="{D23757AA-9668-72F5-DB55-8A911E37F219}"/>
          </ac:grpSpMkLst>
        </pc:grpChg>
        <pc:grpChg chg="add mod">
          <ac:chgData name="Menno Herkes" userId="da078d55-755d-4140-badb-2dad5a9160dd" providerId="ADAL" clId="{EC9E0E46-C0DC-4FDC-A155-502EF3B438F9}" dt="2023-10-06T09:22:06.102" v="1169" actId="164"/>
          <ac:grpSpMkLst>
            <pc:docMk/>
            <pc:sldMk cId="2399416536" sldId="259"/>
            <ac:grpSpMk id="543" creationId="{B71E4BC9-3E3D-A60E-BAB7-F3D8BE8F1A4F}"/>
          </ac:grpSpMkLst>
        </pc:grpChg>
        <pc:grpChg chg="del mod">
          <ac:chgData name="Menno Herkes" userId="da078d55-755d-4140-badb-2dad5a9160dd" providerId="ADAL" clId="{EC9E0E46-C0DC-4FDC-A155-502EF3B438F9}" dt="2023-10-06T09:21:44.257" v="1164" actId="27803"/>
          <ac:grpSpMkLst>
            <pc:docMk/>
            <pc:sldMk cId="2399416536" sldId="259"/>
            <ac:grpSpMk id="548" creationId="{4FD35B68-3DEF-1EDD-AF9E-1DAFE311E57D}"/>
          </ac:grpSpMkLst>
        </pc:grpChg>
        <pc:grpChg chg="mod topLvl">
          <ac:chgData name="Menno Herkes" userId="da078d55-755d-4140-badb-2dad5a9160dd" providerId="ADAL" clId="{EC9E0E46-C0DC-4FDC-A155-502EF3B438F9}" dt="2023-10-06T09:46:19.493" v="1686" actId="164"/>
          <ac:grpSpMkLst>
            <pc:docMk/>
            <pc:sldMk cId="2399416536" sldId="259"/>
            <ac:grpSpMk id="550" creationId="{740CE481-D48D-A186-0A3A-A2400965F4E9}"/>
          </ac:grpSpMkLst>
        </pc:grpChg>
        <pc:grpChg chg="add del mod topLvl">
          <ac:chgData name="Menno Herkes" userId="da078d55-755d-4140-badb-2dad5a9160dd" providerId="ADAL" clId="{EC9E0E46-C0DC-4FDC-A155-502EF3B438F9}" dt="2023-10-06T09:45:59.022" v="1683" actId="165"/>
          <ac:grpSpMkLst>
            <pc:docMk/>
            <pc:sldMk cId="2399416536" sldId="259"/>
            <ac:grpSpMk id="580" creationId="{F5E66E3A-AA14-055E-DFDD-37EC2B1100CA}"/>
          </ac:grpSpMkLst>
        </pc:grpChg>
        <pc:grpChg chg="add mod">
          <ac:chgData name="Menno Herkes" userId="da078d55-755d-4140-badb-2dad5a9160dd" providerId="ADAL" clId="{EC9E0E46-C0DC-4FDC-A155-502EF3B438F9}" dt="2023-10-06T09:22:08.378" v="1170" actId="1076"/>
          <ac:grpSpMkLst>
            <pc:docMk/>
            <pc:sldMk cId="2399416536" sldId="259"/>
            <ac:grpSpMk id="581" creationId="{876A9183-AD9C-F2F9-A42F-8ABE7BC1ADB7}"/>
          </ac:grpSpMkLst>
        </pc:grpChg>
        <pc:grpChg chg="add del mod">
          <ac:chgData name="Menno Herkes" userId="da078d55-755d-4140-badb-2dad5a9160dd" providerId="ADAL" clId="{EC9E0E46-C0DC-4FDC-A155-502EF3B438F9}" dt="2023-10-06T09:23:49.958" v="1193" actId="165"/>
          <ac:grpSpMkLst>
            <pc:docMk/>
            <pc:sldMk cId="2399416536" sldId="259"/>
            <ac:grpSpMk id="582" creationId="{49BC1E5B-CDEB-983B-E3A9-E8C61413C58B}"/>
          </ac:grpSpMkLst>
        </pc:grpChg>
        <pc:grpChg chg="add del mod">
          <ac:chgData name="Menno Herkes" userId="da078d55-755d-4140-badb-2dad5a9160dd" providerId="ADAL" clId="{EC9E0E46-C0DC-4FDC-A155-502EF3B438F9}" dt="2023-10-06T09:45:53.009" v="1682" actId="165"/>
          <ac:grpSpMkLst>
            <pc:docMk/>
            <pc:sldMk cId="2399416536" sldId="259"/>
            <ac:grpSpMk id="589" creationId="{F51886B1-775D-DC88-1AF0-BFF824FA184A}"/>
          </ac:grpSpMkLst>
        </pc:grpChg>
        <pc:grpChg chg="add mod">
          <ac:chgData name="Menno Herkes" userId="da078d55-755d-4140-badb-2dad5a9160dd" providerId="ADAL" clId="{EC9E0E46-C0DC-4FDC-A155-502EF3B438F9}" dt="2023-10-06T09:45:20.303" v="1679" actId="164"/>
          <ac:grpSpMkLst>
            <pc:docMk/>
            <pc:sldMk cId="2399416536" sldId="259"/>
            <ac:grpSpMk id="590" creationId="{266D00EA-807B-D6DB-C0CD-714E3AACF2E5}"/>
          </ac:grpSpMkLst>
        </pc:grpChg>
        <pc:grpChg chg="add mod">
          <ac:chgData name="Menno Herkes" userId="da078d55-755d-4140-badb-2dad5a9160dd" providerId="ADAL" clId="{EC9E0E46-C0DC-4FDC-A155-502EF3B438F9}" dt="2023-10-06T09:46:19.493" v="1686" actId="164"/>
          <ac:grpSpMkLst>
            <pc:docMk/>
            <pc:sldMk cId="2399416536" sldId="259"/>
            <ac:grpSpMk id="591" creationId="{D5FE983B-0F2E-8CE4-B86A-211EA9858D8A}"/>
          </ac:grpSpMkLst>
        </pc:grpChg>
        <pc:picChg chg="add del mod">
          <ac:chgData name="Menno Herkes" userId="da078d55-755d-4140-badb-2dad5a9160dd" providerId="ADAL" clId="{EC9E0E46-C0DC-4FDC-A155-502EF3B438F9}" dt="2023-10-06T09:03:22.131" v="641" actId="27803"/>
          <ac:picMkLst>
            <pc:docMk/>
            <pc:sldMk cId="2399416536" sldId="259"/>
            <ac:picMk id="5" creationId="{E5BDA0DC-2DF9-81C2-8F3B-21E9755B0570}"/>
          </ac:picMkLst>
        </pc:picChg>
        <pc:picChg chg="add del mod">
          <ac:chgData name="Menno Herkes" userId="da078d55-755d-4140-badb-2dad5a9160dd" providerId="ADAL" clId="{EC9E0E46-C0DC-4FDC-A155-502EF3B438F9}" dt="2023-10-06T09:10:32.117" v="702" actId="478"/>
          <ac:picMkLst>
            <pc:docMk/>
            <pc:sldMk cId="2399416536" sldId="259"/>
            <ac:picMk id="7" creationId="{CC64F721-13F1-C09C-9D4B-7C3927831982}"/>
          </ac:picMkLst>
        </pc:picChg>
        <pc:picChg chg="add mod">
          <ac:chgData name="Menno Herkes" userId="da078d55-755d-4140-badb-2dad5a9160dd" providerId="ADAL" clId="{EC9E0E46-C0DC-4FDC-A155-502EF3B438F9}" dt="2023-10-06T09:18:30.591" v="1152" actId="164"/>
          <ac:picMkLst>
            <pc:docMk/>
            <pc:sldMk cId="2399416536" sldId="259"/>
            <ac:picMk id="9" creationId="{F4FD3260-7424-EBED-52BC-65B8292F0CDF}"/>
          </ac:picMkLst>
        </pc:picChg>
        <pc:picChg chg="add del mod">
          <ac:chgData name="Menno Herkes" userId="da078d55-755d-4140-badb-2dad5a9160dd" providerId="ADAL" clId="{EC9E0E46-C0DC-4FDC-A155-502EF3B438F9}" dt="2023-10-06T09:18:14.487" v="1149" actId="21"/>
          <ac:picMkLst>
            <pc:docMk/>
            <pc:sldMk cId="2399416536" sldId="259"/>
            <ac:picMk id="11" creationId="{A0B66B75-F0D7-981B-8643-A377E0F37038}"/>
          </ac:picMkLst>
        </pc:picChg>
        <pc:picChg chg="add del mod">
          <ac:chgData name="Menno Herkes" userId="da078d55-755d-4140-badb-2dad5a9160dd" providerId="ADAL" clId="{EC9E0E46-C0DC-4FDC-A155-502EF3B438F9}" dt="2023-10-06T09:17:56.872" v="1131" actId="21"/>
          <ac:picMkLst>
            <pc:docMk/>
            <pc:sldMk cId="2399416536" sldId="259"/>
            <ac:picMk id="13" creationId="{26A31E7C-836F-8A38-337F-48AC4C20EC79}"/>
          </ac:picMkLst>
        </pc:picChg>
        <pc:picChg chg="add del mod">
          <ac:chgData name="Menno Herkes" userId="da078d55-755d-4140-badb-2dad5a9160dd" providerId="ADAL" clId="{EC9E0E46-C0DC-4FDC-A155-502EF3B438F9}" dt="2023-10-06T09:18:14.487" v="1149" actId="21"/>
          <ac:picMkLst>
            <pc:docMk/>
            <pc:sldMk cId="2399416536" sldId="259"/>
            <ac:picMk id="21" creationId="{0ECEB804-EB26-7516-751E-687A335A7A5D}"/>
          </ac:picMkLst>
        </pc:picChg>
        <pc:picChg chg="add del mod">
          <ac:chgData name="Menno Herkes" userId="da078d55-755d-4140-badb-2dad5a9160dd" providerId="ADAL" clId="{EC9E0E46-C0DC-4FDC-A155-502EF3B438F9}" dt="2023-10-06T09:10:13.148" v="698" actId="27803"/>
          <ac:picMkLst>
            <pc:docMk/>
            <pc:sldMk cId="2399416536" sldId="259"/>
            <ac:picMk id="24" creationId="{616F2441-243C-FE97-7BBC-7BD16215F94C}"/>
          </ac:picMkLst>
        </pc:picChg>
        <pc:picChg chg="add del mod">
          <ac:chgData name="Menno Herkes" userId="da078d55-755d-4140-badb-2dad5a9160dd" providerId="ADAL" clId="{EC9E0E46-C0DC-4FDC-A155-502EF3B438F9}" dt="2023-10-06T09:10:02.269" v="696" actId="27803"/>
          <ac:picMkLst>
            <pc:docMk/>
            <pc:sldMk cId="2399416536" sldId="259"/>
            <ac:picMk id="26" creationId="{F268D3B7-5F18-BB1D-9F46-1D124ED9C841}"/>
          </ac:picMkLst>
        </pc:picChg>
        <pc:picChg chg="add del mod">
          <ac:chgData name="Menno Herkes" userId="da078d55-755d-4140-badb-2dad5a9160dd" providerId="ADAL" clId="{EC9E0E46-C0DC-4FDC-A155-502EF3B438F9}" dt="2023-10-06T09:13:06.163" v="778" actId="27803"/>
          <ac:picMkLst>
            <pc:docMk/>
            <pc:sldMk cId="2399416536" sldId="259"/>
            <ac:picMk id="382" creationId="{B4C19301-BFE7-6A96-8669-3547C308495A}"/>
          </ac:picMkLst>
        </pc:picChg>
        <pc:picChg chg="add del mod">
          <ac:chgData name="Menno Herkes" userId="da078d55-755d-4140-badb-2dad5a9160dd" providerId="ADAL" clId="{EC9E0E46-C0DC-4FDC-A155-502EF3B438F9}" dt="2023-10-06T09:17:08.845" v="1111" actId="27803"/>
          <ac:picMkLst>
            <pc:docMk/>
            <pc:sldMk cId="2399416536" sldId="259"/>
            <ac:picMk id="388" creationId="{F7A2F04B-4B17-88F0-3D2D-93F564D4BC57}"/>
          </ac:picMkLst>
        </pc:picChg>
        <pc:picChg chg="add mod">
          <ac:chgData name="Menno Herkes" userId="da078d55-755d-4140-badb-2dad5a9160dd" providerId="ADAL" clId="{EC9E0E46-C0DC-4FDC-A155-502EF3B438F9}" dt="2023-10-06T09:22:06.102" v="1169" actId="164"/>
          <ac:picMkLst>
            <pc:docMk/>
            <pc:sldMk cId="2399416536" sldId="259"/>
            <ac:picMk id="538" creationId="{5CA02E71-095F-4D1B-F64E-ED014D3923DE}"/>
          </ac:picMkLst>
        </pc:picChg>
        <pc:picChg chg="add mod">
          <ac:chgData name="Menno Herkes" userId="da078d55-755d-4140-badb-2dad5a9160dd" providerId="ADAL" clId="{EC9E0E46-C0DC-4FDC-A155-502EF3B438F9}" dt="2023-10-06T09:18:30.591" v="1152" actId="164"/>
          <ac:picMkLst>
            <pc:docMk/>
            <pc:sldMk cId="2399416536" sldId="259"/>
            <ac:picMk id="541" creationId="{7CF33184-6226-65C0-74EE-5D3AEAE4B7E9}"/>
          </ac:picMkLst>
        </pc:picChg>
        <pc:picChg chg="add mod">
          <ac:chgData name="Menno Herkes" userId="da078d55-755d-4140-badb-2dad5a9160dd" providerId="ADAL" clId="{EC9E0E46-C0DC-4FDC-A155-502EF3B438F9}" dt="2023-10-06T09:18:30.591" v="1152" actId="164"/>
          <ac:picMkLst>
            <pc:docMk/>
            <pc:sldMk cId="2399416536" sldId="259"/>
            <ac:picMk id="542" creationId="{5CB52E62-002D-F25C-D685-DE8BA63D7D2A}"/>
          </ac:picMkLst>
        </pc:picChg>
        <pc:picChg chg="add del mod">
          <ac:chgData name="Menno Herkes" userId="da078d55-755d-4140-badb-2dad5a9160dd" providerId="ADAL" clId="{EC9E0E46-C0DC-4FDC-A155-502EF3B438F9}" dt="2023-10-06T09:21:12.921" v="1161" actId="478"/>
          <ac:picMkLst>
            <pc:docMk/>
            <pc:sldMk cId="2399416536" sldId="259"/>
            <ac:picMk id="545" creationId="{CA1A7FDD-2788-3D41-83BF-A568B583BB50}"/>
          </ac:picMkLst>
        </pc:picChg>
        <pc:picChg chg="add del mod">
          <ac:chgData name="Menno Herkes" userId="da078d55-755d-4140-badb-2dad5a9160dd" providerId="ADAL" clId="{EC9E0E46-C0DC-4FDC-A155-502EF3B438F9}" dt="2023-10-06T09:21:44.257" v="1164" actId="27803"/>
          <ac:picMkLst>
            <pc:docMk/>
            <pc:sldMk cId="2399416536" sldId="259"/>
            <ac:picMk id="547" creationId="{F565B441-CFCA-9F7A-41E4-91D682046001}"/>
          </ac:picMkLst>
        </pc:picChg>
        <pc:cxnChg chg="add mod topLvl">
          <ac:chgData name="Menno Herkes" userId="da078d55-755d-4140-badb-2dad5a9160dd" providerId="ADAL" clId="{EC9E0E46-C0DC-4FDC-A155-502EF3B438F9}" dt="2023-10-06T09:46:19.493" v="1686" actId="164"/>
          <ac:cxnSpMkLst>
            <pc:docMk/>
            <pc:sldMk cId="2399416536" sldId="259"/>
            <ac:cxnSpMk id="584" creationId="{14696BA8-F71E-69ED-397D-A25F705A2318}"/>
          </ac:cxnSpMkLst>
        </pc:cxnChg>
        <pc:cxnChg chg="add mod topLvl">
          <ac:chgData name="Menno Herkes" userId="da078d55-755d-4140-badb-2dad5a9160dd" providerId="ADAL" clId="{EC9E0E46-C0DC-4FDC-A155-502EF3B438F9}" dt="2023-10-06T09:46:19.493" v="1686" actId="164"/>
          <ac:cxnSpMkLst>
            <pc:docMk/>
            <pc:sldMk cId="2399416536" sldId="259"/>
            <ac:cxnSpMk id="586" creationId="{39714281-E122-8691-9B9B-E0295E52BB18}"/>
          </ac:cxnSpMkLst>
        </pc:cxnChg>
      </pc:sldChg>
      <pc:sldChg chg="addSp delSp modSp mod delAnim modAnim modNotesTx">
        <pc:chgData name="Menno Herkes" userId="da078d55-755d-4140-badb-2dad5a9160dd" providerId="ADAL" clId="{EC9E0E46-C0DC-4FDC-A155-502EF3B438F9}" dt="2023-10-06T10:39:22.753" v="2300" actId="20577"/>
        <pc:sldMkLst>
          <pc:docMk/>
          <pc:sldMk cId="3782861585" sldId="260"/>
        </pc:sldMkLst>
        <pc:spChg chg="del mod">
          <ac:chgData name="Menno Herkes" userId="da078d55-755d-4140-badb-2dad5a9160dd" providerId="ADAL" clId="{EC9E0E46-C0DC-4FDC-A155-502EF3B438F9}" dt="2023-10-06T09:35:29.285" v="1329" actId="478"/>
          <ac:spMkLst>
            <pc:docMk/>
            <pc:sldMk cId="3782861585" sldId="260"/>
            <ac:spMk id="3" creationId="{836857C2-8C54-36EF-0250-45B8D43942A9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1" creationId="{5975EA50-6960-C499-7CCE-96F2B348C2D1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3" creationId="{4F04D769-5083-2E3C-F4A6-D555FA1C2EB0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7" creationId="{93331011-BF89-6BC0-3B82-A59A8B6D9CFF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8" creationId="{9D1E5DAD-AB79-0689-0E4B-BF82B71CAFD8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9" creationId="{4CF34B56-956A-DB7F-1A72-98B2A310BA70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20" creationId="{77EDF737-9124-FAF3-2DC8-63EFC9F380B9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21" creationId="{BF924EFA-D2E5-EB55-1447-1E2A2A397EB9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23" creationId="{C5EAFA63-F09C-82A8-A463-6F5926379CF1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24" creationId="{338D6361-90F6-9934-2AA8-EF5891D728EB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25" creationId="{59818B4A-6D50-6DF7-6044-20926401BFC4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26" creationId="{E96E30FF-8954-84AE-2B86-824EC0E827DB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27" creationId="{6283EE13-2E86-A87E-42ED-709A2279CCD3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28" creationId="{55108291-8F34-91D3-0600-D6E6C7E43182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35" creationId="{9D3C897B-6FBB-2713-B359-47C13C58DDFC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36" creationId="{0B6E3195-7DDD-8304-EA1A-DEFEE62F2BEE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37" creationId="{E7AD2A57-B39C-3260-BC14-D1483F6AE16B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38" creationId="{E54B47B3-320B-691C-AEA9-8F401013735B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39" creationId="{47112460-62B9-CF6C-1672-F9883A4AAF62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40" creationId="{4441244B-BD72-84FB-2D9E-CD916951F8E5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41" creationId="{418CA8F6-147A-ECCA-6B60-CE7A0BDA4044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42" creationId="{2503ED1A-9D80-2BA1-927F-AC34DF3BE617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43" creationId="{FC96A7BF-0A4A-4944-C971-F7D4741F7D84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44" creationId="{92967262-6880-DE8E-8B9A-6598A7BE59FA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45" creationId="{487A7967-146B-B0F9-C747-422C188ACBC3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46" creationId="{FA2BDE1D-81A6-6013-D85A-1E3A33E978AA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47" creationId="{B6DC0053-EB0D-3910-2784-C0281AB22D0C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48" creationId="{ACD1341F-7F96-D676-4583-9FC82D31164A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49" creationId="{01CCC63F-9657-CA58-68E9-4DB5C370B00C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50" creationId="{E3EB8BDB-27A9-2CFB-DF3D-3868932CECCC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51" creationId="{CA8B7D83-042F-DC58-990D-99063B5EBC26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52" creationId="{415A2EC3-AB64-4442-BA00-ADAC9582E9A0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53" creationId="{58973648-3DA8-E771-3C9D-BA79053D9BCE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54" creationId="{6EE13937-6166-EA32-CCE0-7BC03947DC8F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55" creationId="{AD6826F6-6BF4-EB26-FFC8-528E25A1B25F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56" creationId="{42DB3CD8-4EE8-8297-0232-E2DC405AE2D9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57" creationId="{45488CA7-BCF3-E36E-EB6B-00DDEF44D0A2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58" creationId="{3B074517-911A-4583-CEDA-2F9F55715A86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59" creationId="{802ABAD5-04C0-2533-65B2-1EEC6FDA2F3A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60" creationId="{6ED79466-FFC4-6B57-F519-92A5DF369AC9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61" creationId="{6BC7CCDE-B38C-7F12-5423-C71971F99275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62" creationId="{A1716769-59E8-2CDA-9CAE-0AE54756799A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63" creationId="{F707C3F9-AC26-CD49-BEC6-F913841FE0C4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64" creationId="{CD11E6E8-01D5-7E7D-6AEF-E98EA31EAD39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65" creationId="{C45AE8EB-CE13-5BF4-26D0-DD20AE0462A8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66" creationId="{F4E6875A-E21B-1DFD-4360-7DAF5AC17173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67" creationId="{812B385F-464C-41D1-C2D9-03E9AA179840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68" creationId="{3D3AD44C-0C5E-1FB7-EC48-3B8AF83483DE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69" creationId="{458D33F2-84D7-B645-7578-CBD89629B7D3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70" creationId="{D94CB1C9-D7E9-3B72-6947-F697B7A0EB97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71" creationId="{B43B7F96-FB6C-E2D7-E916-C9CA2B132290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72" creationId="{4AD16E19-2E45-FCA2-8813-21A029CB47BC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73" creationId="{359D92FB-DB7B-1925-D1B2-7858D3A3F7F6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74" creationId="{D6D43CDE-4D72-B195-C63C-E74391A21BC1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75" creationId="{DB87F7EE-D4FA-92AE-316D-3827C959A4F7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76" creationId="{DC31313F-8703-4749-23C2-CACE374544A6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77" creationId="{3BA9FC50-425E-1E2A-A0BC-5800BCF8EF9B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78" creationId="{D77804D6-00F6-78C9-5EFA-116928FF5A78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79" creationId="{74020D9C-4366-92E6-ED6B-62A9201BE03C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80" creationId="{5CA01AD0-2B76-5395-5BA3-15C8F5AEC016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81" creationId="{254AC3B3-4CF7-16F6-9B7F-E30198F739E3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82" creationId="{28C2152D-E5C4-B1B4-C714-5BF68F02F871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83" creationId="{530F27AF-475A-A1F0-50FB-DC7C0E5E05B8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84" creationId="{3524FC29-187D-EA81-371B-270E2B0FD5B8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85" creationId="{416FB98C-9399-40BD-DA6E-5E9BA474A9F3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86" creationId="{017B5622-010C-563F-B58A-51F66224EF0F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87" creationId="{A216ADC2-EE92-6170-4076-40E19A24CBA5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88" creationId="{95CEB95C-3E9E-3305-93F1-E354AD46870A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89" creationId="{F707C647-202A-8545-B4A4-DAD20BFB0008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90" creationId="{576C7746-C68B-3368-5385-E6592FC3FB30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91" creationId="{3B989DAE-B176-F07B-A744-40FC4015C57C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92" creationId="{CCFF0228-886C-03C8-FD7A-38C058C2454F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93" creationId="{8D993A8A-14B1-C0ED-2FD8-F3B7EAB085B3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94" creationId="{9A4CB988-A8A8-557E-9EAB-D1DCA55D84DD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95" creationId="{A966D0A5-0E14-F7B4-6054-12A0C58C7048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96" creationId="{7C482018-2610-4701-80C7-6E9917EF1265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97" creationId="{1D1D34C6-64AF-24D5-0E0B-738CFBC0AEBD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98" creationId="{CD870457-0727-7556-BB14-C2CDC79C5E6E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99" creationId="{D8408C4D-83C9-3110-E6AC-8C4FA376AB6A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00" creationId="{811542CA-5D75-202A-4659-5BE38764BC07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01" creationId="{A2D93279-4BE1-2F47-138B-1C9F77742BE1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02" creationId="{FF0B66BD-E4C7-72F2-AF4B-990FDA217327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03" creationId="{A176F7E7-22CF-39B3-D349-892E4A7A3286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04" creationId="{00B50AB9-251F-C193-B8F7-7D210D041E4A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05" creationId="{77F35FEB-3CCB-2512-346C-4A418F88663F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06" creationId="{463AD3DE-E75C-FEA9-0123-096CCCADFC83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07" creationId="{021BF996-D2B9-8025-0873-41D67CFC4439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08" creationId="{8FEA066E-9C90-5F8A-C5B5-D5263B38FD93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09" creationId="{49D2D834-EF6C-1A30-D15D-3A223994A201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10" creationId="{1A04DF54-E28F-D743-AFB0-0BCC6970BE02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11" creationId="{88D942AC-1B60-BDB7-7EED-FB11AB4E9AFF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12" creationId="{85EB000C-B220-816C-236E-251D53A512C7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13" creationId="{0B80DBB7-57C1-B2E3-8717-2A61E07AFA78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14" creationId="{F40579C5-4897-44CF-5E40-5F6C74C9C4A5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15" creationId="{7936B76E-8863-DCBC-A894-488A74C31392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16" creationId="{9F8F6A29-49FF-A550-F5BC-AF7BDB6A11DA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17" creationId="{3AACA4F2-7708-5B9C-0570-175C5FC20A6B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18" creationId="{322FE128-755F-B184-DF6D-5AB213A87557}"/>
          </ac:spMkLst>
        </pc:spChg>
        <pc:spChg chg="mod">
          <ac:chgData name="Menno Herkes" userId="da078d55-755d-4140-badb-2dad5a9160dd" providerId="ADAL" clId="{EC9E0E46-C0DC-4FDC-A155-502EF3B438F9}" dt="2023-10-06T09:26:23.658" v="1243"/>
          <ac:spMkLst>
            <pc:docMk/>
            <pc:sldMk cId="3782861585" sldId="260"/>
            <ac:spMk id="119" creationId="{224FC2FF-E387-E904-A35B-57A55AE043FB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27" creationId="{CE9DCC7E-7CC0-6BB3-28D5-3AD35DD0CD14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29" creationId="{C0ED355D-AB9F-DD12-5BF2-1C87E5FB63ED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33" creationId="{C4D9EB4C-5478-76AD-AAD7-ECFB3201F04C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34" creationId="{4FC122E8-1DE8-08D6-3EF8-7BF5EBAC3541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35" creationId="{B7B1691B-E8E8-C6B2-D5E7-42F724C48374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36" creationId="{EF25E1AA-C7A6-42DD-DD13-681959696BBD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37" creationId="{A4B74B94-86EA-0D93-729A-511D49BB2465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39" creationId="{E3BF1EF0-39BA-6F9D-11BA-3D9916E8D7FC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40" creationId="{39BA89D7-1FB7-E1D5-C372-7D625E60A2BE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41" creationId="{A8CE53DC-7B27-A370-5B16-9E89C37883DB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42" creationId="{85DF4B88-DAF6-20A5-AF05-DC178C413B34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43" creationId="{7E5BD2EB-B1D0-3AF0-C771-8FD24A9C04DB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44" creationId="{6E58BE15-1841-2C9B-0684-1FDFEC865262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51" creationId="{4EF3DEBE-8530-46DD-4245-99170496970A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52" creationId="{D97A52B6-5ED5-5F00-65EE-C88C10607E11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53" creationId="{94544AC5-0B02-754C-AD20-895CB2AF749A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54" creationId="{A9184719-76BD-8117-6347-93E4D62CDA74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55" creationId="{72C30FB5-1646-E24E-7FD9-42C227F0ADA0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56" creationId="{C746A723-635C-6F3D-FC47-04DEB1D48C1F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57" creationId="{D0754E44-470E-7489-0209-F374894A0BA2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58" creationId="{8654E118-7186-8E5F-7AAD-79DAFEE86D5F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59" creationId="{FA282297-DCE5-3222-1FCE-B65EA2C44FE7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60" creationId="{CBE361B7-55B0-2681-595F-794941685246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61" creationId="{BB536352-6FDD-5060-A4B4-A3478B62B37C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62" creationId="{3F4A1C04-B86A-033D-EFDC-848540B99E6E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63" creationId="{E536DF5C-7618-56F2-CDDD-8371A746AA10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64" creationId="{4EE17324-C1DB-5123-05C5-1E928FD921DD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65" creationId="{AB9F1220-C031-67C8-43E6-9923A87FDD95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66" creationId="{5282CDD0-9B31-0005-5F52-29C38302C065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67" creationId="{564508E6-AD82-FA85-B7DD-5F07E9A6CAB2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68" creationId="{FF62306F-86CF-EE7E-87EC-44CC95F00E5A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69" creationId="{1C7E232F-2CD7-5F81-6F66-EFC20F895961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70" creationId="{B33BEC04-32DA-1562-2C39-12DA28A690B0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71" creationId="{8E42EC1F-67AA-9642-284C-1063D0C7114A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72" creationId="{C04B6499-92A4-2A21-B791-7F2C095B341E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73" creationId="{042EFDE6-9171-49AA-2DF8-93F62B92A45C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74" creationId="{411956C5-6A03-7474-AACD-DD53F3DAFF56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75" creationId="{9623487C-0D31-A6C0-3A20-894FF1D1B3B9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76" creationId="{A2B89574-FAFA-F022-41AD-CA264449E924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77" creationId="{3BCB4FED-3C59-2239-CE07-CFABB4EB6CA8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78" creationId="{E2A72576-1D75-376F-6FE7-C89B35E25971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79" creationId="{3DECFD7A-904D-247F-0FA6-B1FF96C4A887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80" creationId="{FC352C7F-FFA1-CAB7-880C-4D7EC53F6A11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81" creationId="{C3B3BDE2-A09C-7DAE-6EAF-D2FBDE91C289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82" creationId="{46A0F16A-CF49-0901-D6E4-F54CBFAF4D3B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83" creationId="{C826CCFD-4B96-AD72-5F76-53BA9943DB40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84" creationId="{2042720E-55C2-EFD4-9AAE-66ACA76B6C60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85" creationId="{5FC25557-F02B-FAA3-903A-0DE910C697D8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86" creationId="{9A17C20B-BD78-DC86-0E23-B8EE6A5344CF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87" creationId="{84B64921-5BC9-4285-EAD5-5816AB25708D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88" creationId="{D7946301-6946-C405-FB51-66A54CFCF26F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89" creationId="{1E12E22B-FE8B-6554-88F3-0A948FE5D43F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90" creationId="{ED1EF44F-B74E-5AB6-B89C-4BB1B84BFB75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91" creationId="{E6AF30F7-5AA5-6407-F8A5-BC0161BAC0D1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92" creationId="{04A0AF5C-5846-BBCB-4B3C-B92404F007E8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93" creationId="{F7B5D28E-9779-2C45-F10E-3690734CB968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94" creationId="{7677F575-400C-8E70-E13D-6EB2E39C9EB7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95" creationId="{264B3601-B5E0-E63E-1A14-A92A324141D3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96" creationId="{3E914732-70BE-403A-A330-73D85A59280C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97" creationId="{52DEFA0A-1254-25F6-6039-64D075718B4A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98" creationId="{0054FE47-E1DD-698F-CA29-4B6AFB35C44A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199" creationId="{A5573788-2A3E-9B5F-6EDF-264A71CD9D88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00" creationId="{34CA5976-5DF9-740A-9547-62F7B3D5EE3A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01" creationId="{363AE829-D31E-58AA-061B-46E0B5524FC8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02" creationId="{BED0E866-4F52-44F2-5697-46F766094812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03" creationId="{6169A5EA-FE30-D3E6-8024-20B8CE73F537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04" creationId="{EF618A45-4CAA-E20C-81DD-BFBE4FF0C81A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05" creationId="{5DB1915A-CE53-B398-BD31-B190F8C56F0A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06" creationId="{E527BA04-ED84-68B1-4524-8A998F4591C5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07" creationId="{F84F1A52-B4D8-42AA-23E6-34FF3409DA89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08" creationId="{E5066E06-5389-7EFE-86C7-5BEF77B4E910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09" creationId="{FE9E4B8F-0BCE-035E-7FBF-039FAA58F473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10" creationId="{5988B379-59D2-FCC6-FD06-07F75654A979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11" creationId="{9E7E8D4A-DC62-A3AA-E8DC-4D5831549B10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12" creationId="{B56757E2-7915-96CE-9075-3944AE3BBE58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13" creationId="{0CDA052E-467B-7C84-3E11-7783C7D05F0D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14" creationId="{1F2D9394-C2CE-F7BA-5EF9-4E98AC2DA7DA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15" creationId="{EA3AEF7F-A34E-8327-2CFE-AC64C571A87C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16" creationId="{66EBBD65-0D09-C6CA-E144-781D15F3C37D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17" creationId="{6A66C8DB-D454-DB13-994E-3BBDC98E0623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18" creationId="{2AA6D0BA-5BB9-6E35-282C-91260A7CA7D1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19" creationId="{1E3FCBE4-0B9D-EB6B-E216-B8BCFBBA16FD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20" creationId="{CA2AECFD-C158-FBFF-25A0-9147A5E1AE94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21" creationId="{E8329863-632E-B064-B0A1-37E0DC132744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22" creationId="{53BA3C13-FAC3-013A-D30E-293DA2DA74D6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23" creationId="{E86B8F67-83BF-3DD9-8067-6FAEA4F15BFF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24" creationId="{E5D15B7B-A23E-9599-A923-EC5825BF0183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25" creationId="{CFCFD5A9-CAB5-4160-5912-983168DD8DBB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26" creationId="{DD8E3D8E-2B0D-03B4-3E62-AA02E8EE6508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27" creationId="{52201181-9123-3F6C-6D24-78EA6A577BBD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28" creationId="{77720E33-B6F8-27D8-745A-2E92CEA9C19A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29" creationId="{34C3432E-ECAF-2481-1290-6DE582071D51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30" creationId="{5D412B5A-D81F-3C34-2DF2-B29603C4A1CE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31" creationId="{B9CA73C0-2576-36EE-71A8-7B23974A24D5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32" creationId="{2369D7D4-CCF2-7C78-F783-8B163E38A8EF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33" creationId="{686D72D6-1F4F-F440-123B-7F93D35C3FBB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34" creationId="{346D849F-965B-668F-004B-FEF8492C6A5D}"/>
          </ac:spMkLst>
        </pc:spChg>
        <pc:spChg chg="mod">
          <ac:chgData name="Menno Herkes" userId="da078d55-755d-4140-badb-2dad5a9160dd" providerId="ADAL" clId="{EC9E0E46-C0DC-4FDC-A155-502EF3B438F9}" dt="2023-10-06T09:27:08.844" v="1251" actId="165"/>
          <ac:spMkLst>
            <pc:docMk/>
            <pc:sldMk cId="3782861585" sldId="260"/>
            <ac:spMk id="235" creationId="{CE465698-7F63-827A-9FC4-F29CA2044C91}"/>
          </ac:spMkLst>
        </pc:spChg>
        <pc:spChg chg="mod">
          <ac:chgData name="Menno Herkes" userId="da078d55-755d-4140-badb-2dad5a9160dd" providerId="ADAL" clId="{EC9E0E46-C0DC-4FDC-A155-502EF3B438F9}" dt="2023-10-06T09:29:06.747" v="1255" actId="164"/>
          <ac:spMkLst>
            <pc:docMk/>
            <pc:sldMk cId="3782861585" sldId="260"/>
            <ac:spMk id="241" creationId="{E7097254-963B-63A4-FE68-EC661ECADE98}"/>
          </ac:spMkLst>
        </pc:spChg>
        <pc:spChg chg="mod">
          <ac:chgData name="Menno Herkes" userId="da078d55-755d-4140-badb-2dad5a9160dd" providerId="ADAL" clId="{EC9E0E46-C0DC-4FDC-A155-502EF3B438F9}" dt="2023-10-06T09:29:06.747" v="1255" actId="164"/>
          <ac:spMkLst>
            <pc:docMk/>
            <pc:sldMk cId="3782861585" sldId="260"/>
            <ac:spMk id="242" creationId="{B3D159DB-4E8B-E272-B2D6-6C91633AFF63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44" creationId="{3FB71B20-752C-0216-44DD-BB7101020BC2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46" creationId="{F5BCDA15-47C4-7810-75A9-AA1D68ABE07D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47" creationId="{BFD0D408-9237-4655-060C-B4FF4A7ADFBE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48" creationId="{7F81BD52-A628-3B4C-C642-450504C72C75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49" creationId="{CD4E6EEF-E329-2C1B-C19E-8D0F5F743765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51" creationId="{BEDD63CB-7BDB-27FC-06E9-BBAE9E33FFE3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52" creationId="{A1392415-7949-7D03-1AE4-19EF0D309554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53" creationId="{E248F055-6CB8-33C5-C412-F8680FC2D420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54" creationId="{1F1EE5D8-64D7-8382-E52F-63E0B430F6F5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55" creationId="{F66185EC-34AC-A863-BFFE-CFC1CA24EBED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56" creationId="{5DCDC472-8802-B889-0384-BBC901CD4926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57" creationId="{6AAA5806-435C-9181-D067-9441846A88FA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58" creationId="{C0998086-3CD4-7BF2-3036-D1B388AFC463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59" creationId="{F55FDC01-98EF-9EEF-1797-0DB117F03929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60" creationId="{3DF494F8-DE40-F32D-5C81-0CCEA4F21B2A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61" creationId="{E2D1E836-B5A1-0DA6-755B-5D30F1C546BA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63" creationId="{9E8B8C85-13BD-F342-49E7-AA44F0EB7075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64" creationId="{3E4AF632-9A4E-002B-FC53-93D9BE9CDC18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65" creationId="{E1E8B8B2-1C7E-25F7-66B1-5B66FFDA7B6B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66" creationId="{7E1E3914-7030-2983-FDD5-0CCCA5FAF0D9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68" creationId="{F1004E99-27C0-6850-87B0-F683B04BB53E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69" creationId="{1ECC7DD9-A60B-4845-006D-39E65463CF51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70" creationId="{418384FA-05D8-07EA-63E3-920E8CBC6B16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72" creationId="{CC7B4D22-07D3-B093-6F34-359876C614E2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73" creationId="{7F59BE8B-CFD9-8BA3-A86B-178AA7567E11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74" creationId="{6CC73726-6AF4-0CD1-7E9A-14C0DFCA5BAA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76" creationId="{399C94B4-85AE-A938-524A-59D99A27E2B3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77" creationId="{B90C948E-C8D9-70DB-40CF-7DCE0CFC6DFB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78" creationId="{9A689C5B-B945-DFB5-9AE2-030A4F4C6C4A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80" creationId="{DAFCB69B-CCB8-D40D-0D34-A98DA7B75AAD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81" creationId="{25807BC8-95EA-7FCE-0D36-8AC7A1B2E27F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82" creationId="{ADE877EE-D80F-8F07-3061-F3148E710715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84" creationId="{1EC666A1-D820-3181-97E5-6D4BDF266D8F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85" creationId="{534A1E76-C0CE-D15B-66AD-30FDCDA63862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86" creationId="{75B9074F-C454-9A0F-3634-F9B7CF1CD65A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87" creationId="{B27BF472-B119-B131-6B70-F927ADB326B1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88" creationId="{8BC680CB-7AB7-1475-D266-2C49BD59DF60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89" creationId="{2C72972F-1AEC-D41F-BED1-0B843A018DCD}"/>
          </ac:spMkLst>
        </pc:spChg>
        <pc:spChg chg="mod">
          <ac:chgData name="Menno Herkes" userId="da078d55-755d-4140-badb-2dad5a9160dd" providerId="ADAL" clId="{EC9E0E46-C0DC-4FDC-A155-502EF3B438F9}" dt="2023-10-06T09:29:00.858" v="1254" actId="27803"/>
          <ac:spMkLst>
            <pc:docMk/>
            <pc:sldMk cId="3782861585" sldId="260"/>
            <ac:spMk id="290" creationId="{FFDBA2C7-8D4D-5AA3-A29C-92ABD9CBC783}"/>
          </ac:spMkLst>
        </pc:spChg>
        <pc:spChg chg="mod">
          <ac:chgData name="Menno Herkes" userId="da078d55-755d-4140-badb-2dad5a9160dd" providerId="ADAL" clId="{EC9E0E46-C0DC-4FDC-A155-502EF3B438F9}" dt="2023-10-06T09:29:17.267" v="1258" actId="164"/>
          <ac:spMkLst>
            <pc:docMk/>
            <pc:sldMk cId="3782861585" sldId="260"/>
            <ac:spMk id="293" creationId="{90E0FA86-2B8C-67EF-FADF-3E4490D4848F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295" creationId="{813FF9E0-E594-81C7-2554-52E4520C1F9E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296" creationId="{3574875B-F56D-8745-A21D-51B7CC7FAAD1}"/>
          </ac:spMkLst>
        </pc:spChg>
        <pc:spChg chg="mod">
          <ac:chgData name="Menno Herkes" userId="da078d55-755d-4140-badb-2dad5a9160dd" providerId="ADAL" clId="{EC9E0E46-C0DC-4FDC-A155-502EF3B438F9}" dt="2023-10-06T09:29:17.267" v="1258" actId="164"/>
          <ac:spMkLst>
            <pc:docMk/>
            <pc:sldMk cId="3782861585" sldId="260"/>
            <ac:spMk id="297" creationId="{175863B8-6877-758A-1F41-806E0FB8E4EC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299" creationId="{FFBDEDD7-4704-BDD2-9626-AA5541237C77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00" creationId="{B2BC8D8B-8401-4D96-1E8F-7E454D7703D6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01" creationId="{B2F1FE32-443F-39B9-EDD1-C93AEA5C9997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02" creationId="{FC0DC1B9-7DA3-7D91-34ED-17D124A12201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03" creationId="{96F29BE0-B698-057B-B55D-D899CAE028A5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04" creationId="{4F506F1B-3662-410A-9DE8-A87281A25E4F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05" creationId="{A0D2C43A-1E3C-584B-5C25-B243FF7F8804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06" creationId="{D9E3C5E4-89FC-081C-EB79-9AC49E2CCCF9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07" creationId="{7DCC4EC0-1315-9284-E2F6-232026BEA57C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08" creationId="{A38B83C8-8703-97E8-13C9-936CACC14B36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10" creationId="{E18E7338-2DB4-9FD7-F80F-F94DBAFEE48F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11" creationId="{78AC7E1E-9F17-EFFD-6A47-7119CB7FAEC6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12" creationId="{9BA56717-F4FD-F915-7881-0A69F15C6982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13" creationId="{645BC9EB-87FB-ABE1-CBA6-82AFE07B689B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14" creationId="{2265EDCC-1ACE-FC87-BE7E-A98282C3AC2C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15" creationId="{AD06BE56-F876-4C53-EE24-8BC84A841EB1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16" creationId="{D9FE269C-0DA0-B7C2-CF4D-F1DD823F1B15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18" creationId="{F278FCEA-600B-AA17-29A7-D73CFA382CED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19" creationId="{4FDE33B0-653D-C6A0-CC6E-F1340B278D45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20" creationId="{6044BCC2-A567-6F75-BD7F-EDF8D7B9CAB6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21" creationId="{ADF901C8-0391-04B3-60CF-F641727F02B1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22" creationId="{53FC2F29-30E1-50FF-399B-A6C0F2F2492B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23" creationId="{3B3A724C-31F6-B645-B40C-5FB99535334D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24" creationId="{8CDE5FA5-5147-3F24-ED74-081A93F9192E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25" creationId="{FCB49189-0BA0-48EF-E714-293B003EDB31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28" creationId="{9F388675-902A-9DFD-2F9F-BCA7CD7488CC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29" creationId="{31581839-6597-E53C-9C53-C43AA1D95849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30" creationId="{A47399A9-BC83-CAA2-BA6D-554D1A7E5106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32" creationId="{CCCEEC9E-D094-8B8D-55DC-C83879E0810F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33" creationId="{61CC5B60-3AFA-ECAB-6516-A440594BE691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34" creationId="{C20F403D-28EA-9B42-0E7E-58E53CBF0548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35" creationId="{B92EE07D-94D9-EC66-8244-0A9C91B4503C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37" creationId="{CA2371A2-D736-71F3-5EA8-DFF9B35D35BC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38" creationId="{20456519-1163-E06E-3688-0C18191E5F05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39" creationId="{7F39BE5D-2466-923D-F61E-692015CD19A7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40" creationId="{180788DE-CCD2-953D-B43D-54F82D9E3BE6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42" creationId="{1B108748-48B8-8C35-6676-8026665FB485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43" creationId="{FA27D4CE-F90F-2AC2-750F-0683D79F40A2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44" creationId="{B7D1798F-FD96-A34F-6265-85947494A12F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45" creationId="{ED637646-2F1C-0A3B-CE04-DDFC02DC889F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46" creationId="{F226580F-DBE8-EDCD-35C8-1E86B36F3402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48" creationId="{D1059EBA-B6D2-9537-355C-6C15C3388E3D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49" creationId="{18B67E61-DE7C-9B3D-55D9-80F86B26484A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50" creationId="{73703D54-4F21-86C4-0F9D-B3707B15A896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51" creationId="{389ACCC0-18EE-C63B-4FB7-CBF190C4BC57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52" creationId="{5C7B29A1-234D-8CCF-A43E-819C09CF5A22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53" creationId="{AF02F0A0-E1F2-B290-6325-74CD2FD65547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55" creationId="{35CCE0D9-A87A-15C3-58DF-E7508462943C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56" creationId="{00A2D5BA-456D-EB06-964A-F1D5C4F3B59F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57" creationId="{90EA2D57-BE22-2FC0-3F14-313F86CE9BFF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59" creationId="{DABD8C59-7495-4B13-A07F-FCF132D434F3}"/>
          </ac:spMkLst>
        </pc:spChg>
        <pc:spChg chg="mod">
          <ac:chgData name="Menno Herkes" userId="da078d55-755d-4140-badb-2dad5a9160dd" providerId="ADAL" clId="{EC9E0E46-C0DC-4FDC-A155-502EF3B438F9}" dt="2023-10-06T09:29:13.321" v="1257" actId="27803"/>
          <ac:spMkLst>
            <pc:docMk/>
            <pc:sldMk cId="3782861585" sldId="260"/>
            <ac:spMk id="360" creationId="{61C1B702-69EF-9839-ACC3-34872995581E}"/>
          </ac:spMkLst>
        </pc:spChg>
        <pc:spChg chg="mod topLvl">
          <ac:chgData name="Menno Herkes" userId="da078d55-755d-4140-badb-2dad5a9160dd" providerId="ADAL" clId="{EC9E0E46-C0DC-4FDC-A155-502EF3B438F9}" dt="2023-10-06T09:33:52.377" v="1298" actId="207"/>
          <ac:spMkLst>
            <pc:docMk/>
            <pc:sldMk cId="3782861585" sldId="260"/>
            <ac:spMk id="376" creationId="{C4A1D019-7534-C8A1-E9AE-505665F01488}"/>
          </ac:spMkLst>
        </pc:spChg>
        <pc:spChg chg="mod topLvl">
          <ac:chgData name="Menno Herkes" userId="da078d55-755d-4140-badb-2dad5a9160dd" providerId="ADAL" clId="{EC9E0E46-C0DC-4FDC-A155-502EF3B438F9}" dt="2023-10-06T09:33:58.076" v="1299" actId="208"/>
          <ac:spMkLst>
            <pc:docMk/>
            <pc:sldMk cId="3782861585" sldId="260"/>
            <ac:spMk id="377" creationId="{93CF67E7-3540-6869-836B-BDCB15FCE9E6}"/>
          </ac:spMkLst>
        </pc:spChg>
        <pc:spChg chg="del mod topLvl">
          <ac:chgData name="Menno Herkes" userId="da078d55-755d-4140-badb-2dad5a9160dd" providerId="ADAL" clId="{EC9E0E46-C0DC-4FDC-A155-502EF3B438F9}" dt="2023-10-06T09:33:26.515" v="1292" actId="478"/>
          <ac:spMkLst>
            <pc:docMk/>
            <pc:sldMk cId="3782861585" sldId="260"/>
            <ac:spMk id="378" creationId="{1C43B017-00E5-D073-66C9-47042C3BD190}"/>
          </ac:spMkLst>
        </pc:spChg>
        <pc:spChg chg="add mod">
          <ac:chgData name="Menno Herkes" userId="da078d55-755d-4140-badb-2dad5a9160dd" providerId="ADAL" clId="{EC9E0E46-C0DC-4FDC-A155-502EF3B438F9}" dt="2023-10-06T09:38:55.318" v="1447" actId="1037"/>
          <ac:spMkLst>
            <pc:docMk/>
            <pc:sldMk cId="3782861585" sldId="260"/>
            <ac:spMk id="380" creationId="{76E3C304-15F1-87E3-6391-82A6C4369FF4}"/>
          </ac:spMkLst>
        </pc:spChg>
        <pc:spChg chg="add mod">
          <ac:chgData name="Menno Herkes" userId="da078d55-755d-4140-badb-2dad5a9160dd" providerId="ADAL" clId="{EC9E0E46-C0DC-4FDC-A155-502EF3B438F9}" dt="2023-10-06T09:48:13.361" v="1728" actId="552"/>
          <ac:spMkLst>
            <pc:docMk/>
            <pc:sldMk cId="3782861585" sldId="260"/>
            <ac:spMk id="381" creationId="{54EBE97D-9527-E488-96F2-37E415117FBA}"/>
          </ac:spMkLst>
        </pc:spChg>
        <pc:spChg chg="add mod">
          <ac:chgData name="Menno Herkes" userId="da078d55-755d-4140-badb-2dad5a9160dd" providerId="ADAL" clId="{EC9E0E46-C0DC-4FDC-A155-502EF3B438F9}" dt="2023-10-06T09:48:19.516" v="1729" actId="465"/>
          <ac:spMkLst>
            <pc:docMk/>
            <pc:sldMk cId="3782861585" sldId="260"/>
            <ac:spMk id="382" creationId="{8D357C87-9CFD-38AD-87AC-076BB8E69EDE}"/>
          </ac:spMkLst>
        </pc:spChg>
        <pc:spChg chg="add del mod">
          <ac:chgData name="Menno Herkes" userId="da078d55-755d-4140-badb-2dad5a9160dd" providerId="ADAL" clId="{EC9E0E46-C0DC-4FDC-A155-502EF3B438F9}" dt="2023-10-06T09:35:31.619" v="1330" actId="478"/>
          <ac:spMkLst>
            <pc:docMk/>
            <pc:sldMk cId="3782861585" sldId="260"/>
            <ac:spMk id="384" creationId="{D8F864C7-FB4B-D4AB-8765-3A0682C4132D}"/>
          </ac:spMkLst>
        </pc:spChg>
        <pc:spChg chg="add mod">
          <ac:chgData name="Menno Herkes" userId="da078d55-755d-4140-badb-2dad5a9160dd" providerId="ADAL" clId="{EC9E0E46-C0DC-4FDC-A155-502EF3B438F9}" dt="2023-10-06T10:30:35.954" v="2156" actId="20577"/>
          <ac:spMkLst>
            <pc:docMk/>
            <pc:sldMk cId="3782861585" sldId="260"/>
            <ac:spMk id="385" creationId="{5F3DF2AA-098E-E6AD-7596-0B720D728891}"/>
          </ac:spMkLst>
        </pc:spChg>
        <pc:spChg chg="add mod">
          <ac:chgData name="Menno Herkes" userId="da078d55-755d-4140-badb-2dad5a9160dd" providerId="ADAL" clId="{EC9E0E46-C0DC-4FDC-A155-502EF3B438F9}" dt="2023-10-06T10:39:22.753" v="2300" actId="20577"/>
          <ac:spMkLst>
            <pc:docMk/>
            <pc:sldMk cId="3782861585" sldId="260"/>
            <ac:spMk id="386" creationId="{AA1EF622-4A62-447B-637A-3039DB9ECE00}"/>
          </ac:spMkLst>
        </pc:spChg>
        <pc:spChg chg="add mod">
          <ac:chgData name="Menno Herkes" userId="da078d55-755d-4140-badb-2dad5a9160dd" providerId="ADAL" clId="{EC9E0E46-C0DC-4FDC-A155-502EF3B438F9}" dt="2023-10-06T10:30:50.697" v="2183" actId="1036"/>
          <ac:spMkLst>
            <pc:docMk/>
            <pc:sldMk cId="3782861585" sldId="260"/>
            <ac:spMk id="388" creationId="{703ABB43-A6A1-6697-B0BD-2062978E0ACC}"/>
          </ac:spMkLst>
        </pc:spChg>
        <pc:spChg chg="add mod">
          <ac:chgData name="Menno Herkes" userId="da078d55-755d-4140-badb-2dad5a9160dd" providerId="ADAL" clId="{EC9E0E46-C0DC-4FDC-A155-502EF3B438F9}" dt="2023-10-06T09:48:19.516" v="1729" actId="465"/>
          <ac:spMkLst>
            <pc:docMk/>
            <pc:sldMk cId="3782861585" sldId="260"/>
            <ac:spMk id="389" creationId="{22517C65-3865-1DA1-3384-A6251B54B80C}"/>
          </ac:spMkLst>
        </pc:spChg>
        <pc:spChg chg="add mod">
          <ac:chgData name="Menno Herkes" userId="da078d55-755d-4140-badb-2dad5a9160dd" providerId="ADAL" clId="{EC9E0E46-C0DC-4FDC-A155-502EF3B438F9}" dt="2023-10-06T10:31:13.964" v="2244" actId="20577"/>
          <ac:spMkLst>
            <pc:docMk/>
            <pc:sldMk cId="3782861585" sldId="260"/>
            <ac:spMk id="392" creationId="{72058D9F-17C7-5E05-2C86-20C3A380DA82}"/>
          </ac:spMkLst>
        </pc:spChg>
        <pc:grpChg chg="add del mod">
          <ac:chgData name="Menno Herkes" userId="da078d55-755d-4140-badb-2dad5a9160dd" providerId="ADAL" clId="{EC9E0E46-C0DC-4FDC-A155-502EF3B438F9}" dt="2023-10-06T09:26:55.389" v="1249" actId="478"/>
          <ac:grpSpMkLst>
            <pc:docMk/>
            <pc:sldMk cId="3782861585" sldId="260"/>
            <ac:grpSpMk id="4" creationId="{16AA6498-F17F-23C9-2D8A-371283B7EA87}"/>
          </ac:grpSpMkLst>
        </pc:grpChg>
        <pc:grpChg chg="mod">
          <ac:chgData name="Menno Herkes" userId="da078d55-755d-4140-badb-2dad5a9160dd" providerId="ADAL" clId="{EC9E0E46-C0DC-4FDC-A155-502EF3B438F9}" dt="2023-10-06T09:26:23.658" v="1243"/>
          <ac:grpSpMkLst>
            <pc:docMk/>
            <pc:sldMk cId="3782861585" sldId="260"/>
            <ac:grpSpMk id="5" creationId="{CFD28330-E17E-DE67-A51B-14570E82EC14}"/>
          </ac:grpSpMkLst>
        </pc:grpChg>
        <pc:grpChg chg="mod">
          <ac:chgData name="Menno Herkes" userId="da078d55-755d-4140-badb-2dad5a9160dd" providerId="ADAL" clId="{EC9E0E46-C0DC-4FDC-A155-502EF3B438F9}" dt="2023-10-06T09:26:23.658" v="1243"/>
          <ac:grpSpMkLst>
            <pc:docMk/>
            <pc:sldMk cId="3782861585" sldId="260"/>
            <ac:grpSpMk id="7" creationId="{0E68788D-E403-FECE-B3B0-8EAEE74D5584}"/>
          </ac:grpSpMkLst>
        </pc:grpChg>
        <pc:grpChg chg="mod">
          <ac:chgData name="Menno Herkes" userId="da078d55-755d-4140-badb-2dad5a9160dd" providerId="ADAL" clId="{EC9E0E46-C0DC-4FDC-A155-502EF3B438F9}" dt="2023-10-06T09:26:23.658" v="1243"/>
          <ac:grpSpMkLst>
            <pc:docMk/>
            <pc:sldMk cId="3782861585" sldId="260"/>
            <ac:grpSpMk id="12" creationId="{C534957B-8A6E-2A73-F274-F03FF8153658}"/>
          </ac:grpSpMkLst>
        </pc:grpChg>
        <pc:grpChg chg="mod">
          <ac:chgData name="Menno Herkes" userId="da078d55-755d-4140-badb-2dad5a9160dd" providerId="ADAL" clId="{EC9E0E46-C0DC-4FDC-A155-502EF3B438F9}" dt="2023-10-06T09:26:23.658" v="1243"/>
          <ac:grpSpMkLst>
            <pc:docMk/>
            <pc:sldMk cId="3782861585" sldId="260"/>
            <ac:grpSpMk id="14" creationId="{AF1D049C-E80D-6F30-7047-25C735958BD9}"/>
          </ac:grpSpMkLst>
        </pc:grpChg>
        <pc:grpChg chg="mod">
          <ac:chgData name="Menno Herkes" userId="da078d55-755d-4140-badb-2dad5a9160dd" providerId="ADAL" clId="{EC9E0E46-C0DC-4FDC-A155-502EF3B438F9}" dt="2023-10-06T09:26:23.658" v="1243"/>
          <ac:grpSpMkLst>
            <pc:docMk/>
            <pc:sldMk cId="3782861585" sldId="260"/>
            <ac:grpSpMk id="15" creationId="{9A834109-6779-D976-30E9-2DE29B2C19A7}"/>
          </ac:grpSpMkLst>
        </pc:grpChg>
        <pc:grpChg chg="mod">
          <ac:chgData name="Menno Herkes" userId="da078d55-755d-4140-badb-2dad5a9160dd" providerId="ADAL" clId="{EC9E0E46-C0DC-4FDC-A155-502EF3B438F9}" dt="2023-10-06T09:26:23.658" v="1243"/>
          <ac:grpSpMkLst>
            <pc:docMk/>
            <pc:sldMk cId="3782861585" sldId="260"/>
            <ac:grpSpMk id="16" creationId="{4449021A-4C4D-EF10-669F-8DE489A8230D}"/>
          </ac:grpSpMkLst>
        </pc:grpChg>
        <pc:grpChg chg="mod">
          <ac:chgData name="Menno Herkes" userId="da078d55-755d-4140-badb-2dad5a9160dd" providerId="ADAL" clId="{EC9E0E46-C0DC-4FDC-A155-502EF3B438F9}" dt="2023-10-06T09:26:23.658" v="1243"/>
          <ac:grpSpMkLst>
            <pc:docMk/>
            <pc:sldMk cId="3782861585" sldId="260"/>
            <ac:grpSpMk id="22" creationId="{8BF885AA-BF1F-1DB2-9B33-8CAEF351DD1B}"/>
          </ac:grpSpMkLst>
        </pc:grpChg>
        <pc:grpChg chg="mod">
          <ac:chgData name="Menno Herkes" userId="da078d55-755d-4140-badb-2dad5a9160dd" providerId="ADAL" clId="{EC9E0E46-C0DC-4FDC-A155-502EF3B438F9}" dt="2023-10-06T09:26:23.658" v="1243"/>
          <ac:grpSpMkLst>
            <pc:docMk/>
            <pc:sldMk cId="3782861585" sldId="260"/>
            <ac:grpSpMk id="29" creationId="{A5CB317C-3D92-D4AB-E93C-F77131F8A3A7}"/>
          </ac:grpSpMkLst>
        </pc:grpChg>
        <pc:grpChg chg="mod">
          <ac:chgData name="Menno Herkes" userId="da078d55-755d-4140-badb-2dad5a9160dd" providerId="ADAL" clId="{EC9E0E46-C0DC-4FDC-A155-502EF3B438F9}" dt="2023-10-06T09:26:23.658" v="1243"/>
          <ac:grpSpMkLst>
            <pc:docMk/>
            <pc:sldMk cId="3782861585" sldId="260"/>
            <ac:grpSpMk id="30" creationId="{7A582A2E-73FC-4F3E-6CD6-69007444E2B0}"/>
          </ac:grpSpMkLst>
        </pc:grpChg>
        <pc:grpChg chg="mod">
          <ac:chgData name="Menno Herkes" userId="da078d55-755d-4140-badb-2dad5a9160dd" providerId="ADAL" clId="{EC9E0E46-C0DC-4FDC-A155-502EF3B438F9}" dt="2023-10-06T09:26:23.658" v="1243"/>
          <ac:grpSpMkLst>
            <pc:docMk/>
            <pc:sldMk cId="3782861585" sldId="260"/>
            <ac:grpSpMk id="31" creationId="{5717D2D0-6802-0935-2A65-70FA848E5D16}"/>
          </ac:grpSpMkLst>
        </pc:grpChg>
        <pc:grpChg chg="mod">
          <ac:chgData name="Menno Herkes" userId="da078d55-755d-4140-badb-2dad5a9160dd" providerId="ADAL" clId="{EC9E0E46-C0DC-4FDC-A155-502EF3B438F9}" dt="2023-10-06T09:26:23.658" v="1243"/>
          <ac:grpSpMkLst>
            <pc:docMk/>
            <pc:sldMk cId="3782861585" sldId="260"/>
            <ac:grpSpMk id="32" creationId="{23B9C963-B11D-800F-37C7-1648C3E20233}"/>
          </ac:grpSpMkLst>
        </pc:grpChg>
        <pc:grpChg chg="mod">
          <ac:chgData name="Menno Herkes" userId="da078d55-755d-4140-badb-2dad5a9160dd" providerId="ADAL" clId="{EC9E0E46-C0DC-4FDC-A155-502EF3B438F9}" dt="2023-10-06T09:26:23.658" v="1243"/>
          <ac:grpSpMkLst>
            <pc:docMk/>
            <pc:sldMk cId="3782861585" sldId="260"/>
            <ac:grpSpMk id="33" creationId="{72FF1FF2-6728-2071-0F46-1D95ADB0F605}"/>
          </ac:grpSpMkLst>
        </pc:grpChg>
        <pc:grpChg chg="mod">
          <ac:chgData name="Menno Herkes" userId="da078d55-755d-4140-badb-2dad5a9160dd" providerId="ADAL" clId="{EC9E0E46-C0DC-4FDC-A155-502EF3B438F9}" dt="2023-10-06T09:26:23.658" v="1243"/>
          <ac:grpSpMkLst>
            <pc:docMk/>
            <pc:sldMk cId="3782861585" sldId="260"/>
            <ac:grpSpMk id="34" creationId="{C8E30DD5-3AF6-C9C3-E910-1727A1CCCB94}"/>
          </ac:grpSpMkLst>
        </pc:grpChg>
        <pc:grpChg chg="add del mod">
          <ac:chgData name="Menno Herkes" userId="da078d55-755d-4140-badb-2dad5a9160dd" providerId="ADAL" clId="{EC9E0E46-C0DC-4FDC-A155-502EF3B438F9}" dt="2023-10-06T09:27:08.844" v="1251" actId="165"/>
          <ac:grpSpMkLst>
            <pc:docMk/>
            <pc:sldMk cId="3782861585" sldId="260"/>
            <ac:grpSpMk id="120" creationId="{F20623CD-65DE-1F3C-5188-0428134D222A}"/>
          </ac:grpSpMkLst>
        </pc:grpChg>
        <pc:grpChg chg="mod topLvl">
          <ac:chgData name="Menno Herkes" userId="da078d55-755d-4140-badb-2dad5a9160dd" providerId="ADAL" clId="{EC9E0E46-C0DC-4FDC-A155-502EF3B438F9}" dt="2023-10-06T09:27:08.844" v="1251" actId="165"/>
          <ac:grpSpMkLst>
            <pc:docMk/>
            <pc:sldMk cId="3782861585" sldId="260"/>
            <ac:grpSpMk id="121" creationId="{C735E04E-5A1C-0975-01B2-079D7DC51DA6}"/>
          </ac:grpSpMkLst>
        </pc:grpChg>
        <pc:grpChg chg="mod topLvl">
          <ac:chgData name="Menno Herkes" userId="da078d55-755d-4140-badb-2dad5a9160dd" providerId="ADAL" clId="{EC9E0E46-C0DC-4FDC-A155-502EF3B438F9}" dt="2023-10-06T09:27:08.844" v="1251" actId="165"/>
          <ac:grpSpMkLst>
            <pc:docMk/>
            <pc:sldMk cId="3782861585" sldId="260"/>
            <ac:grpSpMk id="123" creationId="{D5DD3FF0-6B13-EABF-FBFF-D6D46169D826}"/>
          </ac:grpSpMkLst>
        </pc:grpChg>
        <pc:grpChg chg="mod">
          <ac:chgData name="Menno Herkes" userId="da078d55-755d-4140-badb-2dad5a9160dd" providerId="ADAL" clId="{EC9E0E46-C0DC-4FDC-A155-502EF3B438F9}" dt="2023-10-06T09:27:08.844" v="1251" actId="165"/>
          <ac:grpSpMkLst>
            <pc:docMk/>
            <pc:sldMk cId="3782861585" sldId="260"/>
            <ac:grpSpMk id="128" creationId="{668EAAC2-0C21-382D-80E8-91A43A781667}"/>
          </ac:grpSpMkLst>
        </pc:grpChg>
        <pc:grpChg chg="mod">
          <ac:chgData name="Menno Herkes" userId="da078d55-755d-4140-badb-2dad5a9160dd" providerId="ADAL" clId="{EC9E0E46-C0DC-4FDC-A155-502EF3B438F9}" dt="2023-10-06T09:27:08.844" v="1251" actId="165"/>
          <ac:grpSpMkLst>
            <pc:docMk/>
            <pc:sldMk cId="3782861585" sldId="260"/>
            <ac:grpSpMk id="130" creationId="{667630E6-1180-AD8B-5AAE-F5BFB4E249BF}"/>
          </ac:grpSpMkLst>
        </pc:grpChg>
        <pc:grpChg chg="mod">
          <ac:chgData name="Menno Herkes" userId="da078d55-755d-4140-badb-2dad5a9160dd" providerId="ADAL" clId="{EC9E0E46-C0DC-4FDC-A155-502EF3B438F9}" dt="2023-10-06T09:27:08.844" v="1251" actId="165"/>
          <ac:grpSpMkLst>
            <pc:docMk/>
            <pc:sldMk cId="3782861585" sldId="260"/>
            <ac:grpSpMk id="131" creationId="{AE7D2C7F-F50E-B679-D427-3D326702653A}"/>
          </ac:grpSpMkLst>
        </pc:grpChg>
        <pc:grpChg chg="mod">
          <ac:chgData name="Menno Herkes" userId="da078d55-755d-4140-badb-2dad5a9160dd" providerId="ADAL" clId="{EC9E0E46-C0DC-4FDC-A155-502EF3B438F9}" dt="2023-10-06T09:27:08.844" v="1251" actId="165"/>
          <ac:grpSpMkLst>
            <pc:docMk/>
            <pc:sldMk cId="3782861585" sldId="260"/>
            <ac:grpSpMk id="132" creationId="{DE724FEA-469F-934A-15BF-9668CA6D13D0}"/>
          </ac:grpSpMkLst>
        </pc:grpChg>
        <pc:grpChg chg="mod">
          <ac:chgData name="Menno Herkes" userId="da078d55-755d-4140-badb-2dad5a9160dd" providerId="ADAL" clId="{EC9E0E46-C0DC-4FDC-A155-502EF3B438F9}" dt="2023-10-06T09:27:08.844" v="1251" actId="165"/>
          <ac:grpSpMkLst>
            <pc:docMk/>
            <pc:sldMk cId="3782861585" sldId="260"/>
            <ac:grpSpMk id="138" creationId="{9534C3A6-9832-F16E-4B44-60A1C4CDDC53}"/>
          </ac:grpSpMkLst>
        </pc:grpChg>
        <pc:grpChg chg="mod">
          <ac:chgData name="Menno Herkes" userId="da078d55-755d-4140-badb-2dad5a9160dd" providerId="ADAL" clId="{EC9E0E46-C0DC-4FDC-A155-502EF3B438F9}" dt="2023-10-06T09:27:08.844" v="1251" actId="165"/>
          <ac:grpSpMkLst>
            <pc:docMk/>
            <pc:sldMk cId="3782861585" sldId="260"/>
            <ac:grpSpMk id="145" creationId="{0F1AFA58-7127-7C78-261B-9ACF66A17096}"/>
          </ac:grpSpMkLst>
        </pc:grpChg>
        <pc:grpChg chg="mod">
          <ac:chgData name="Menno Herkes" userId="da078d55-755d-4140-badb-2dad5a9160dd" providerId="ADAL" clId="{EC9E0E46-C0DC-4FDC-A155-502EF3B438F9}" dt="2023-10-06T09:27:08.844" v="1251" actId="165"/>
          <ac:grpSpMkLst>
            <pc:docMk/>
            <pc:sldMk cId="3782861585" sldId="260"/>
            <ac:grpSpMk id="146" creationId="{A0B2FAAF-C68D-1A7B-5797-38484B9B25F5}"/>
          </ac:grpSpMkLst>
        </pc:grpChg>
        <pc:grpChg chg="mod">
          <ac:chgData name="Menno Herkes" userId="da078d55-755d-4140-badb-2dad5a9160dd" providerId="ADAL" clId="{EC9E0E46-C0DC-4FDC-A155-502EF3B438F9}" dt="2023-10-06T09:27:08.844" v="1251" actId="165"/>
          <ac:grpSpMkLst>
            <pc:docMk/>
            <pc:sldMk cId="3782861585" sldId="260"/>
            <ac:grpSpMk id="147" creationId="{1202B99E-57F6-5171-389B-255E63B44DC3}"/>
          </ac:grpSpMkLst>
        </pc:grpChg>
        <pc:grpChg chg="mod">
          <ac:chgData name="Menno Herkes" userId="da078d55-755d-4140-badb-2dad5a9160dd" providerId="ADAL" clId="{EC9E0E46-C0DC-4FDC-A155-502EF3B438F9}" dt="2023-10-06T09:27:08.844" v="1251" actId="165"/>
          <ac:grpSpMkLst>
            <pc:docMk/>
            <pc:sldMk cId="3782861585" sldId="260"/>
            <ac:grpSpMk id="148" creationId="{86F9D9F8-A557-6F18-0D1B-ABD5CD543F0F}"/>
          </ac:grpSpMkLst>
        </pc:grpChg>
        <pc:grpChg chg="mod">
          <ac:chgData name="Menno Herkes" userId="da078d55-755d-4140-badb-2dad5a9160dd" providerId="ADAL" clId="{EC9E0E46-C0DC-4FDC-A155-502EF3B438F9}" dt="2023-10-06T09:27:08.844" v="1251" actId="165"/>
          <ac:grpSpMkLst>
            <pc:docMk/>
            <pc:sldMk cId="3782861585" sldId="260"/>
            <ac:grpSpMk id="149" creationId="{F56E0FD5-F6DB-52EC-12E6-468A77DCE219}"/>
          </ac:grpSpMkLst>
        </pc:grpChg>
        <pc:grpChg chg="mod">
          <ac:chgData name="Menno Herkes" userId="da078d55-755d-4140-badb-2dad5a9160dd" providerId="ADAL" clId="{EC9E0E46-C0DC-4FDC-A155-502EF3B438F9}" dt="2023-10-06T09:27:08.844" v="1251" actId="165"/>
          <ac:grpSpMkLst>
            <pc:docMk/>
            <pc:sldMk cId="3782861585" sldId="260"/>
            <ac:grpSpMk id="150" creationId="{1A793E75-158B-327A-9923-C46B5B64BE34}"/>
          </ac:grpSpMkLst>
        </pc:grpChg>
        <pc:grpChg chg="del mod">
          <ac:chgData name="Menno Herkes" userId="da078d55-755d-4140-badb-2dad5a9160dd" providerId="ADAL" clId="{EC9E0E46-C0DC-4FDC-A155-502EF3B438F9}" dt="2023-10-06T09:29:00.858" v="1254" actId="27803"/>
          <ac:grpSpMkLst>
            <pc:docMk/>
            <pc:sldMk cId="3782861585" sldId="260"/>
            <ac:grpSpMk id="240" creationId="{9B8D925A-44A5-4347-013C-9B0D5F58BBFD}"/>
          </ac:grpSpMkLst>
        </pc:grpChg>
        <pc:grpChg chg="mod">
          <ac:chgData name="Menno Herkes" userId="da078d55-755d-4140-badb-2dad5a9160dd" providerId="ADAL" clId="{EC9E0E46-C0DC-4FDC-A155-502EF3B438F9}" dt="2023-10-06T09:29:06.747" v="1255" actId="164"/>
          <ac:grpSpMkLst>
            <pc:docMk/>
            <pc:sldMk cId="3782861585" sldId="260"/>
            <ac:grpSpMk id="243" creationId="{E6EF16C5-5EF1-9988-4CAA-AE27906DD315}"/>
          </ac:grpSpMkLst>
        </pc:grpChg>
        <pc:grpChg chg="mod">
          <ac:chgData name="Menno Herkes" userId="da078d55-755d-4140-badb-2dad5a9160dd" providerId="ADAL" clId="{EC9E0E46-C0DC-4FDC-A155-502EF3B438F9}" dt="2023-10-06T09:29:00.858" v="1254" actId="27803"/>
          <ac:grpSpMkLst>
            <pc:docMk/>
            <pc:sldMk cId="3782861585" sldId="260"/>
            <ac:grpSpMk id="245" creationId="{FC7171AE-7B2A-1965-E8A9-A3CBE302C23D}"/>
          </ac:grpSpMkLst>
        </pc:grpChg>
        <pc:grpChg chg="mod">
          <ac:chgData name="Menno Herkes" userId="da078d55-755d-4140-badb-2dad5a9160dd" providerId="ADAL" clId="{EC9E0E46-C0DC-4FDC-A155-502EF3B438F9}" dt="2023-10-06T09:29:00.858" v="1254" actId="27803"/>
          <ac:grpSpMkLst>
            <pc:docMk/>
            <pc:sldMk cId="3782861585" sldId="260"/>
            <ac:grpSpMk id="250" creationId="{5A766863-3A72-D5B9-6760-0E2173A0EF8A}"/>
          </ac:grpSpMkLst>
        </pc:grpChg>
        <pc:grpChg chg="mod">
          <ac:chgData name="Menno Herkes" userId="da078d55-755d-4140-badb-2dad5a9160dd" providerId="ADAL" clId="{EC9E0E46-C0DC-4FDC-A155-502EF3B438F9}" dt="2023-10-06T09:29:06.747" v="1255" actId="164"/>
          <ac:grpSpMkLst>
            <pc:docMk/>
            <pc:sldMk cId="3782861585" sldId="260"/>
            <ac:grpSpMk id="262" creationId="{F9279BDB-F250-5067-FACD-3E047A8B2347}"/>
          </ac:grpSpMkLst>
        </pc:grpChg>
        <pc:grpChg chg="mod">
          <ac:chgData name="Menno Herkes" userId="da078d55-755d-4140-badb-2dad5a9160dd" providerId="ADAL" clId="{EC9E0E46-C0DC-4FDC-A155-502EF3B438F9}" dt="2023-10-06T09:29:06.747" v="1255" actId="164"/>
          <ac:grpSpMkLst>
            <pc:docMk/>
            <pc:sldMk cId="3782861585" sldId="260"/>
            <ac:grpSpMk id="267" creationId="{9136207F-FFFB-AD4F-0997-D4F1577DC28B}"/>
          </ac:grpSpMkLst>
        </pc:grpChg>
        <pc:grpChg chg="mod">
          <ac:chgData name="Menno Herkes" userId="da078d55-755d-4140-badb-2dad5a9160dd" providerId="ADAL" clId="{EC9E0E46-C0DC-4FDC-A155-502EF3B438F9}" dt="2023-10-06T09:29:06.747" v="1255" actId="164"/>
          <ac:grpSpMkLst>
            <pc:docMk/>
            <pc:sldMk cId="3782861585" sldId="260"/>
            <ac:grpSpMk id="271" creationId="{DC3104D6-8501-F803-7B63-F88E5ADCE878}"/>
          </ac:grpSpMkLst>
        </pc:grpChg>
        <pc:grpChg chg="mod">
          <ac:chgData name="Menno Herkes" userId="da078d55-755d-4140-badb-2dad5a9160dd" providerId="ADAL" clId="{EC9E0E46-C0DC-4FDC-A155-502EF3B438F9}" dt="2023-10-06T09:29:06.747" v="1255" actId="164"/>
          <ac:grpSpMkLst>
            <pc:docMk/>
            <pc:sldMk cId="3782861585" sldId="260"/>
            <ac:grpSpMk id="275" creationId="{83BBAAD8-62C2-7E3D-D5E6-2516AAC37124}"/>
          </ac:grpSpMkLst>
        </pc:grpChg>
        <pc:grpChg chg="mod">
          <ac:chgData name="Menno Herkes" userId="da078d55-755d-4140-badb-2dad5a9160dd" providerId="ADAL" clId="{EC9E0E46-C0DC-4FDC-A155-502EF3B438F9}" dt="2023-10-06T09:29:06.747" v="1255" actId="164"/>
          <ac:grpSpMkLst>
            <pc:docMk/>
            <pc:sldMk cId="3782861585" sldId="260"/>
            <ac:grpSpMk id="279" creationId="{A41A89E0-AA12-69BD-FB8A-4979CFE53C0D}"/>
          </ac:grpSpMkLst>
        </pc:grpChg>
        <pc:grpChg chg="mod">
          <ac:chgData name="Menno Herkes" userId="da078d55-755d-4140-badb-2dad5a9160dd" providerId="ADAL" clId="{EC9E0E46-C0DC-4FDC-A155-502EF3B438F9}" dt="2023-10-06T09:29:00.858" v="1254" actId="27803"/>
          <ac:grpSpMkLst>
            <pc:docMk/>
            <pc:sldMk cId="3782861585" sldId="260"/>
            <ac:grpSpMk id="283" creationId="{9E2C593A-6CF5-D08D-661E-26E773DA8EC8}"/>
          </ac:grpSpMkLst>
        </pc:grpChg>
        <pc:grpChg chg="add del mod">
          <ac:chgData name="Menno Herkes" userId="da078d55-755d-4140-badb-2dad5a9160dd" providerId="ADAL" clId="{EC9E0E46-C0DC-4FDC-A155-502EF3B438F9}" dt="2023-10-06T09:31:52.279" v="1280" actId="478"/>
          <ac:grpSpMkLst>
            <pc:docMk/>
            <pc:sldMk cId="3782861585" sldId="260"/>
            <ac:grpSpMk id="291" creationId="{ABEEADA2-2CFB-32FD-D3D2-7F41FE0D9055}"/>
          </ac:grpSpMkLst>
        </pc:grpChg>
        <pc:grpChg chg="del mod">
          <ac:chgData name="Menno Herkes" userId="da078d55-755d-4140-badb-2dad5a9160dd" providerId="ADAL" clId="{EC9E0E46-C0DC-4FDC-A155-502EF3B438F9}" dt="2023-10-06T09:29:13.321" v="1257" actId="27803"/>
          <ac:grpSpMkLst>
            <pc:docMk/>
            <pc:sldMk cId="3782861585" sldId="260"/>
            <ac:grpSpMk id="292" creationId="{B0A815ED-981D-9851-065B-B1523E03C03D}"/>
          </ac:grpSpMkLst>
        </pc:grpChg>
        <pc:grpChg chg="mod">
          <ac:chgData name="Menno Herkes" userId="da078d55-755d-4140-badb-2dad5a9160dd" providerId="ADAL" clId="{EC9E0E46-C0DC-4FDC-A155-502EF3B438F9}" dt="2023-10-06T09:29:17.267" v="1258" actId="164"/>
          <ac:grpSpMkLst>
            <pc:docMk/>
            <pc:sldMk cId="3782861585" sldId="260"/>
            <ac:grpSpMk id="294" creationId="{89E27C8D-3074-27DD-0BD2-0D230B6BE47D}"/>
          </ac:grpSpMkLst>
        </pc:grpChg>
        <pc:grpChg chg="mod">
          <ac:chgData name="Menno Herkes" userId="da078d55-755d-4140-badb-2dad5a9160dd" providerId="ADAL" clId="{EC9E0E46-C0DC-4FDC-A155-502EF3B438F9}" dt="2023-10-06T09:29:17.267" v="1258" actId="164"/>
          <ac:grpSpMkLst>
            <pc:docMk/>
            <pc:sldMk cId="3782861585" sldId="260"/>
            <ac:grpSpMk id="298" creationId="{567C3185-2927-266B-1A75-1415AE668F31}"/>
          </ac:grpSpMkLst>
        </pc:grpChg>
        <pc:grpChg chg="mod">
          <ac:chgData name="Menno Herkes" userId="da078d55-755d-4140-badb-2dad5a9160dd" providerId="ADAL" clId="{EC9E0E46-C0DC-4FDC-A155-502EF3B438F9}" dt="2023-10-06T09:29:17.267" v="1258" actId="164"/>
          <ac:grpSpMkLst>
            <pc:docMk/>
            <pc:sldMk cId="3782861585" sldId="260"/>
            <ac:grpSpMk id="309" creationId="{8C57CBE0-F1EE-FD86-0555-E25E2EB80F5C}"/>
          </ac:grpSpMkLst>
        </pc:grpChg>
        <pc:grpChg chg="mod">
          <ac:chgData name="Menno Herkes" userId="da078d55-755d-4140-badb-2dad5a9160dd" providerId="ADAL" clId="{EC9E0E46-C0DC-4FDC-A155-502EF3B438F9}" dt="2023-10-06T09:29:17.267" v="1258" actId="164"/>
          <ac:grpSpMkLst>
            <pc:docMk/>
            <pc:sldMk cId="3782861585" sldId="260"/>
            <ac:grpSpMk id="317" creationId="{88397454-D163-340E-74EF-8D1B0FC607B1}"/>
          </ac:grpSpMkLst>
        </pc:grpChg>
        <pc:grpChg chg="mod">
          <ac:chgData name="Menno Herkes" userId="da078d55-755d-4140-badb-2dad5a9160dd" providerId="ADAL" clId="{EC9E0E46-C0DC-4FDC-A155-502EF3B438F9}" dt="2023-10-06T09:29:17.267" v="1258" actId="164"/>
          <ac:grpSpMkLst>
            <pc:docMk/>
            <pc:sldMk cId="3782861585" sldId="260"/>
            <ac:grpSpMk id="326" creationId="{8C5E8A88-4E91-E0BD-4BAF-A6650F23E3CC}"/>
          </ac:grpSpMkLst>
        </pc:grpChg>
        <pc:grpChg chg="mod">
          <ac:chgData name="Menno Herkes" userId="da078d55-755d-4140-badb-2dad5a9160dd" providerId="ADAL" clId="{EC9E0E46-C0DC-4FDC-A155-502EF3B438F9}" dt="2023-10-06T09:29:13.321" v="1257" actId="27803"/>
          <ac:grpSpMkLst>
            <pc:docMk/>
            <pc:sldMk cId="3782861585" sldId="260"/>
            <ac:grpSpMk id="327" creationId="{425BDE34-A8BA-0E6D-B846-A9E9FA0E7983}"/>
          </ac:grpSpMkLst>
        </pc:grpChg>
        <pc:grpChg chg="mod">
          <ac:chgData name="Menno Herkes" userId="da078d55-755d-4140-badb-2dad5a9160dd" providerId="ADAL" clId="{EC9E0E46-C0DC-4FDC-A155-502EF3B438F9}" dt="2023-10-06T09:29:13.321" v="1257" actId="27803"/>
          <ac:grpSpMkLst>
            <pc:docMk/>
            <pc:sldMk cId="3782861585" sldId="260"/>
            <ac:grpSpMk id="331" creationId="{07002AB4-8F7A-9AB3-6BA9-DAC1FEC0A4B5}"/>
          </ac:grpSpMkLst>
        </pc:grpChg>
        <pc:grpChg chg="mod">
          <ac:chgData name="Menno Herkes" userId="da078d55-755d-4140-badb-2dad5a9160dd" providerId="ADAL" clId="{EC9E0E46-C0DC-4FDC-A155-502EF3B438F9}" dt="2023-10-06T09:29:13.321" v="1257" actId="27803"/>
          <ac:grpSpMkLst>
            <pc:docMk/>
            <pc:sldMk cId="3782861585" sldId="260"/>
            <ac:grpSpMk id="336" creationId="{4E42C6B4-D62B-D970-9F06-9A1DDA66E143}"/>
          </ac:grpSpMkLst>
        </pc:grpChg>
        <pc:grpChg chg="mod">
          <ac:chgData name="Menno Herkes" userId="da078d55-755d-4140-badb-2dad5a9160dd" providerId="ADAL" clId="{EC9E0E46-C0DC-4FDC-A155-502EF3B438F9}" dt="2023-10-06T09:29:13.321" v="1257" actId="27803"/>
          <ac:grpSpMkLst>
            <pc:docMk/>
            <pc:sldMk cId="3782861585" sldId="260"/>
            <ac:grpSpMk id="341" creationId="{9724CCB8-B5EA-62C4-2691-D00696525A80}"/>
          </ac:grpSpMkLst>
        </pc:grpChg>
        <pc:grpChg chg="mod">
          <ac:chgData name="Menno Herkes" userId="da078d55-755d-4140-badb-2dad5a9160dd" providerId="ADAL" clId="{EC9E0E46-C0DC-4FDC-A155-502EF3B438F9}" dt="2023-10-06T09:29:17.267" v="1258" actId="164"/>
          <ac:grpSpMkLst>
            <pc:docMk/>
            <pc:sldMk cId="3782861585" sldId="260"/>
            <ac:grpSpMk id="347" creationId="{5296B9BB-AA9E-D1F2-DAD1-0A918A4E6DB1}"/>
          </ac:grpSpMkLst>
        </pc:grpChg>
        <pc:grpChg chg="mod">
          <ac:chgData name="Menno Herkes" userId="da078d55-755d-4140-badb-2dad5a9160dd" providerId="ADAL" clId="{EC9E0E46-C0DC-4FDC-A155-502EF3B438F9}" dt="2023-10-06T09:29:17.267" v="1258" actId="164"/>
          <ac:grpSpMkLst>
            <pc:docMk/>
            <pc:sldMk cId="3782861585" sldId="260"/>
            <ac:grpSpMk id="354" creationId="{21ABC22F-C7B7-EC9E-F3C8-2DF3FE9EF016}"/>
          </ac:grpSpMkLst>
        </pc:grpChg>
        <pc:grpChg chg="mod">
          <ac:chgData name="Menno Herkes" userId="da078d55-755d-4140-badb-2dad5a9160dd" providerId="ADAL" clId="{EC9E0E46-C0DC-4FDC-A155-502EF3B438F9}" dt="2023-10-06T09:29:17.267" v="1258" actId="164"/>
          <ac:grpSpMkLst>
            <pc:docMk/>
            <pc:sldMk cId="3782861585" sldId="260"/>
            <ac:grpSpMk id="358" creationId="{F2015E31-EB80-84CD-CD93-C70D03BA00FD}"/>
          </ac:grpSpMkLst>
        </pc:grpChg>
        <pc:grpChg chg="add mod">
          <ac:chgData name="Menno Herkes" userId="da078d55-755d-4140-badb-2dad5a9160dd" providerId="ADAL" clId="{EC9E0E46-C0DC-4FDC-A155-502EF3B438F9}" dt="2023-10-06T09:49:09.321" v="1731" actId="164"/>
          <ac:grpSpMkLst>
            <pc:docMk/>
            <pc:sldMk cId="3782861585" sldId="260"/>
            <ac:grpSpMk id="361" creationId="{A79112A8-4E36-DD97-C75A-48718CF500BC}"/>
          </ac:grpSpMkLst>
        </pc:grpChg>
        <pc:grpChg chg="del mod">
          <ac:chgData name="Menno Herkes" userId="da078d55-755d-4140-badb-2dad5a9160dd" providerId="ADAL" clId="{EC9E0E46-C0DC-4FDC-A155-502EF3B438F9}" dt="2023-10-06T09:33:23.422" v="1291" actId="165"/>
          <ac:grpSpMkLst>
            <pc:docMk/>
            <pc:sldMk cId="3782861585" sldId="260"/>
            <ac:grpSpMk id="375" creationId="{3AF857A6-9B58-219F-6F85-32AD161A80D8}"/>
          </ac:grpSpMkLst>
        </pc:grpChg>
        <pc:grpChg chg="add mod">
          <ac:chgData name="Menno Herkes" userId="da078d55-755d-4140-badb-2dad5a9160dd" providerId="ADAL" clId="{EC9E0E46-C0DC-4FDC-A155-502EF3B438F9}" dt="2023-10-06T09:47:30.686" v="1721" actId="1076"/>
          <ac:grpSpMkLst>
            <pc:docMk/>
            <pc:sldMk cId="3782861585" sldId="260"/>
            <ac:grpSpMk id="379" creationId="{50CAE348-BE58-CA61-1018-49739984B418}"/>
          </ac:grpSpMkLst>
        </pc:grpChg>
        <pc:grpChg chg="add mod">
          <ac:chgData name="Menno Herkes" userId="da078d55-755d-4140-badb-2dad5a9160dd" providerId="ADAL" clId="{EC9E0E46-C0DC-4FDC-A155-502EF3B438F9}" dt="2023-10-06T09:49:09.321" v="1731" actId="164"/>
          <ac:grpSpMkLst>
            <pc:docMk/>
            <pc:sldMk cId="3782861585" sldId="260"/>
            <ac:grpSpMk id="390" creationId="{015EEB62-5613-2B0A-A812-AEDB3B44E289}"/>
          </ac:grpSpMkLst>
        </pc:grpChg>
        <pc:graphicFrameChg chg="add del mod modGraphic">
          <ac:chgData name="Menno Herkes" userId="da078d55-755d-4140-badb-2dad5a9160dd" providerId="ADAL" clId="{EC9E0E46-C0DC-4FDC-A155-502EF3B438F9}" dt="2023-10-06T10:06:46.611" v="1747" actId="21"/>
          <ac:graphicFrameMkLst>
            <pc:docMk/>
            <pc:sldMk cId="3782861585" sldId="260"/>
            <ac:graphicFrameMk id="387" creationId="{1F74E472-5E4C-1DB5-DEC2-4F39BC5219DC}"/>
          </ac:graphicFrameMkLst>
        </pc:graphicFrameChg>
        <pc:picChg chg="mod">
          <ac:chgData name="Menno Herkes" userId="da078d55-755d-4140-badb-2dad5a9160dd" providerId="ADAL" clId="{EC9E0E46-C0DC-4FDC-A155-502EF3B438F9}" dt="2023-10-06T09:26:23.658" v="1243"/>
          <ac:picMkLst>
            <pc:docMk/>
            <pc:sldMk cId="3782861585" sldId="260"/>
            <ac:picMk id="6" creationId="{87FDAA42-4082-C3FF-43A9-9874AAAC2E04}"/>
          </ac:picMkLst>
        </pc:picChg>
        <pc:picChg chg="mod">
          <ac:chgData name="Menno Herkes" userId="da078d55-755d-4140-badb-2dad5a9160dd" providerId="ADAL" clId="{EC9E0E46-C0DC-4FDC-A155-502EF3B438F9}" dt="2023-10-06T09:26:23.658" v="1243"/>
          <ac:picMkLst>
            <pc:docMk/>
            <pc:sldMk cId="3782861585" sldId="260"/>
            <ac:picMk id="8" creationId="{1287E722-3A39-E95F-C96D-D9C0441EA1F2}"/>
          </ac:picMkLst>
        </pc:picChg>
        <pc:picChg chg="mod">
          <ac:chgData name="Menno Herkes" userId="da078d55-755d-4140-badb-2dad5a9160dd" providerId="ADAL" clId="{EC9E0E46-C0DC-4FDC-A155-502EF3B438F9}" dt="2023-10-06T09:26:23.658" v="1243"/>
          <ac:picMkLst>
            <pc:docMk/>
            <pc:sldMk cId="3782861585" sldId="260"/>
            <ac:picMk id="9" creationId="{1B4A51F9-50CD-88BA-2F55-D0E44A90B71F}"/>
          </ac:picMkLst>
        </pc:picChg>
        <pc:picChg chg="mod">
          <ac:chgData name="Menno Herkes" userId="da078d55-755d-4140-badb-2dad5a9160dd" providerId="ADAL" clId="{EC9E0E46-C0DC-4FDC-A155-502EF3B438F9}" dt="2023-10-06T09:26:23.658" v="1243"/>
          <ac:picMkLst>
            <pc:docMk/>
            <pc:sldMk cId="3782861585" sldId="260"/>
            <ac:picMk id="10" creationId="{F17F57CD-51A7-3636-09A9-49C105258A08}"/>
          </ac:picMkLst>
        </pc:picChg>
        <pc:picChg chg="mod topLvl">
          <ac:chgData name="Menno Herkes" userId="da078d55-755d-4140-badb-2dad5a9160dd" providerId="ADAL" clId="{EC9E0E46-C0DC-4FDC-A155-502EF3B438F9}" dt="2023-10-06T09:27:08.844" v="1251" actId="165"/>
          <ac:picMkLst>
            <pc:docMk/>
            <pc:sldMk cId="3782861585" sldId="260"/>
            <ac:picMk id="122" creationId="{066411FF-F3B3-13EC-3B85-F08236BF2AF4}"/>
          </ac:picMkLst>
        </pc:picChg>
        <pc:picChg chg="mod">
          <ac:chgData name="Menno Herkes" userId="da078d55-755d-4140-badb-2dad5a9160dd" providerId="ADAL" clId="{EC9E0E46-C0DC-4FDC-A155-502EF3B438F9}" dt="2023-10-06T09:27:08.844" v="1251" actId="165"/>
          <ac:picMkLst>
            <pc:docMk/>
            <pc:sldMk cId="3782861585" sldId="260"/>
            <ac:picMk id="124" creationId="{2A5B8ED0-D8F1-7253-DC4B-7ED91E1E8C12}"/>
          </ac:picMkLst>
        </pc:picChg>
        <pc:picChg chg="mod">
          <ac:chgData name="Menno Herkes" userId="da078d55-755d-4140-badb-2dad5a9160dd" providerId="ADAL" clId="{EC9E0E46-C0DC-4FDC-A155-502EF3B438F9}" dt="2023-10-06T09:27:08.844" v="1251" actId="165"/>
          <ac:picMkLst>
            <pc:docMk/>
            <pc:sldMk cId="3782861585" sldId="260"/>
            <ac:picMk id="125" creationId="{60B9E43D-22E2-0D7A-F51B-606288FAEE27}"/>
          </ac:picMkLst>
        </pc:picChg>
        <pc:picChg chg="mod">
          <ac:chgData name="Menno Herkes" userId="da078d55-755d-4140-badb-2dad5a9160dd" providerId="ADAL" clId="{EC9E0E46-C0DC-4FDC-A155-502EF3B438F9}" dt="2023-10-06T09:27:08.844" v="1251" actId="165"/>
          <ac:picMkLst>
            <pc:docMk/>
            <pc:sldMk cId="3782861585" sldId="260"/>
            <ac:picMk id="126" creationId="{C71BBD9C-8483-43E0-FFBE-6399E5C8C737}"/>
          </ac:picMkLst>
        </pc:picChg>
        <pc:picChg chg="add del mod">
          <ac:chgData name="Menno Herkes" userId="da078d55-755d-4140-badb-2dad5a9160dd" providerId="ADAL" clId="{EC9E0E46-C0DC-4FDC-A155-502EF3B438F9}" dt="2023-10-06T09:29:13.321" v="1257" actId="27803"/>
          <ac:picMkLst>
            <pc:docMk/>
            <pc:sldMk cId="3782861585" sldId="260"/>
            <ac:picMk id="237" creationId="{AA416118-3A74-0349-7E63-9A47EDF45F8C}"/>
          </ac:picMkLst>
        </pc:picChg>
        <pc:picChg chg="add del mod">
          <ac:chgData name="Menno Herkes" userId="da078d55-755d-4140-badb-2dad5a9160dd" providerId="ADAL" clId="{EC9E0E46-C0DC-4FDC-A155-502EF3B438F9}" dt="2023-10-06T09:29:00.858" v="1254" actId="27803"/>
          <ac:picMkLst>
            <pc:docMk/>
            <pc:sldMk cId="3782861585" sldId="260"/>
            <ac:picMk id="239" creationId="{32D98593-B7CE-DA26-D6CF-C4F7127E3275}"/>
          </ac:picMkLst>
        </pc:picChg>
        <pc:picChg chg="add mod">
          <ac:chgData name="Menno Herkes" userId="da078d55-755d-4140-badb-2dad5a9160dd" providerId="ADAL" clId="{EC9E0E46-C0DC-4FDC-A155-502EF3B438F9}" dt="2023-10-06T09:49:09.321" v="1731" actId="164"/>
          <ac:picMkLst>
            <pc:docMk/>
            <pc:sldMk cId="3782861585" sldId="260"/>
            <ac:picMk id="368" creationId="{06A79CEB-6592-E0BE-77AD-577D2DBEA331}"/>
          </ac:picMkLst>
        </pc:picChg>
        <pc:picChg chg="add del mod">
          <ac:chgData name="Menno Herkes" userId="da078d55-755d-4140-badb-2dad5a9160dd" providerId="ADAL" clId="{EC9E0E46-C0DC-4FDC-A155-502EF3B438F9}" dt="2023-10-06T09:33:11.536" v="1289" actId="27803"/>
          <ac:picMkLst>
            <pc:docMk/>
            <pc:sldMk cId="3782861585" sldId="260"/>
            <ac:picMk id="374" creationId="{1614FF25-5250-E2D7-955F-4813FF11E3F0}"/>
          </ac:picMkLst>
        </pc:picChg>
        <pc:picChg chg="add mod">
          <ac:chgData name="Menno Herkes" userId="da078d55-755d-4140-badb-2dad5a9160dd" providerId="ADAL" clId="{EC9E0E46-C0DC-4FDC-A155-502EF3B438F9}" dt="2023-10-06T10:31:43.107" v="2250" actId="1036"/>
          <ac:picMkLst>
            <pc:docMk/>
            <pc:sldMk cId="3782861585" sldId="260"/>
            <ac:picMk id="391" creationId="{B6D313EA-B02D-6585-F1EE-64352F789613}"/>
          </ac:picMkLst>
        </pc:picChg>
        <pc:cxnChg chg="add mod">
          <ac:chgData name="Menno Herkes" userId="da078d55-755d-4140-badb-2dad5a9160dd" providerId="ADAL" clId="{EC9E0E46-C0DC-4FDC-A155-502EF3B438F9}" dt="2023-10-06T09:49:09.321" v="1731" actId="164"/>
          <ac:cxnSpMkLst>
            <pc:docMk/>
            <pc:sldMk cId="3782861585" sldId="260"/>
            <ac:cxnSpMk id="362" creationId="{85880C08-C26E-EED7-B19C-4C012C506780}"/>
          </ac:cxnSpMkLst>
        </pc:cxnChg>
        <pc:cxnChg chg="add del">
          <ac:chgData name="Menno Herkes" userId="da078d55-755d-4140-badb-2dad5a9160dd" providerId="ADAL" clId="{EC9E0E46-C0DC-4FDC-A155-502EF3B438F9}" dt="2023-10-06T09:30:10.321" v="1270" actId="478"/>
          <ac:cxnSpMkLst>
            <pc:docMk/>
            <pc:sldMk cId="3782861585" sldId="260"/>
            <ac:cxnSpMk id="364" creationId="{09EB0AFC-7CC1-6FD5-B454-8EE45CCB13FE}"/>
          </ac:cxnSpMkLst>
        </pc:cxnChg>
        <pc:cxnChg chg="add mod">
          <ac:chgData name="Menno Herkes" userId="da078d55-755d-4140-badb-2dad5a9160dd" providerId="ADAL" clId="{EC9E0E46-C0DC-4FDC-A155-502EF3B438F9}" dt="2023-10-06T09:49:09.321" v="1731" actId="164"/>
          <ac:cxnSpMkLst>
            <pc:docMk/>
            <pc:sldMk cId="3782861585" sldId="260"/>
            <ac:cxnSpMk id="365" creationId="{D56732B8-D590-5BA6-49E2-4E5224DB0558}"/>
          </ac:cxnSpMkLst>
        </pc:cxnChg>
      </pc:sldChg>
      <pc:sldChg chg="addSp delSp modSp mod delAnim modAnim">
        <pc:chgData name="Menno Herkes" userId="da078d55-755d-4140-badb-2dad5a9160dd" providerId="ADAL" clId="{EC9E0E46-C0DC-4FDC-A155-502EF3B438F9}" dt="2023-10-06T10:50:53.552" v="2358"/>
        <pc:sldMkLst>
          <pc:docMk/>
          <pc:sldMk cId="3088638600" sldId="261"/>
        </pc:sldMkLst>
        <pc:spChg chg="mod">
          <ac:chgData name="Menno Herkes" userId="da078d55-755d-4140-badb-2dad5a9160dd" providerId="ADAL" clId="{EC9E0E46-C0DC-4FDC-A155-502EF3B438F9}" dt="2023-10-06T10:13:28.681" v="1773" actId="14100"/>
          <ac:spMkLst>
            <pc:docMk/>
            <pc:sldMk cId="3088638600" sldId="261"/>
            <ac:spMk id="2" creationId="{C8C83065-6A3A-4650-BDB3-F95DBBA53232}"/>
          </ac:spMkLst>
        </pc:spChg>
        <pc:spChg chg="del">
          <ac:chgData name="Menno Herkes" userId="da078d55-755d-4140-badb-2dad5a9160dd" providerId="ADAL" clId="{EC9E0E46-C0DC-4FDC-A155-502EF3B438F9}" dt="2023-10-06T10:02:39.966" v="1738" actId="478"/>
          <ac:spMkLst>
            <pc:docMk/>
            <pc:sldMk cId="3088638600" sldId="261"/>
            <ac:spMk id="3" creationId="{682A5EBD-1407-6D25-E793-7D0183B5AA28}"/>
          </ac:spMkLst>
        </pc:spChg>
        <pc:spChg chg="add del mod">
          <ac:chgData name="Menno Herkes" userId="da078d55-755d-4140-badb-2dad5a9160dd" providerId="ADAL" clId="{EC9E0E46-C0DC-4FDC-A155-502EF3B438F9}" dt="2023-10-06T10:02:45.618" v="1739" actId="478"/>
          <ac:spMkLst>
            <pc:docMk/>
            <pc:sldMk cId="3088638600" sldId="261"/>
            <ac:spMk id="5" creationId="{62D5AE66-E31A-F19F-57C1-0E5F24AACF78}"/>
          </ac:spMkLst>
        </pc:spChg>
        <pc:spChg chg="add mod">
          <ac:chgData name="Menno Herkes" userId="da078d55-755d-4140-badb-2dad5a9160dd" providerId="ADAL" clId="{EC9E0E46-C0DC-4FDC-A155-502EF3B438F9}" dt="2023-10-06T10:02:46.371" v="1740"/>
          <ac:spMkLst>
            <pc:docMk/>
            <pc:sldMk cId="3088638600" sldId="261"/>
            <ac:spMk id="6" creationId="{9AAB17F7-37A6-F220-33E1-7E2F33A73A8F}"/>
          </ac:spMkLst>
        </pc:spChg>
        <pc:spChg chg="add mod">
          <ac:chgData name="Menno Herkes" userId="da078d55-755d-4140-badb-2dad5a9160dd" providerId="ADAL" clId="{EC9E0E46-C0DC-4FDC-A155-502EF3B438F9}" dt="2023-10-06T10:02:46.371" v="1740"/>
          <ac:spMkLst>
            <pc:docMk/>
            <pc:sldMk cId="3088638600" sldId="261"/>
            <ac:spMk id="7" creationId="{F14DF863-E5BF-BB30-A930-2EA1CA9C026C}"/>
          </ac:spMkLst>
        </pc:spChg>
        <pc:spChg chg="add mod">
          <ac:chgData name="Menno Herkes" userId="da078d55-755d-4140-badb-2dad5a9160dd" providerId="ADAL" clId="{EC9E0E46-C0DC-4FDC-A155-502EF3B438F9}" dt="2023-10-06T10:02:46.371" v="1740"/>
          <ac:spMkLst>
            <pc:docMk/>
            <pc:sldMk cId="3088638600" sldId="261"/>
            <ac:spMk id="8" creationId="{267069A6-DE2E-9CFD-90B4-A247BB518286}"/>
          </ac:spMkLst>
        </pc:spChg>
        <pc:spChg chg="add mod">
          <ac:chgData name="Menno Herkes" userId="da078d55-755d-4140-badb-2dad5a9160dd" providerId="ADAL" clId="{EC9E0E46-C0DC-4FDC-A155-502EF3B438F9}" dt="2023-10-06T10:39:16.676" v="2298" actId="6549"/>
          <ac:spMkLst>
            <pc:docMk/>
            <pc:sldMk cId="3088638600" sldId="261"/>
            <ac:spMk id="9" creationId="{1E314127-602F-1C83-C979-7D519EF8BCD0}"/>
          </ac:spMkLst>
        </pc:spChg>
        <pc:spChg chg="add del mod">
          <ac:chgData name="Menno Herkes" userId="da078d55-755d-4140-badb-2dad5a9160dd" providerId="ADAL" clId="{EC9E0E46-C0DC-4FDC-A155-502EF3B438F9}" dt="2023-10-06T10:32:06.553" v="2256" actId="478"/>
          <ac:spMkLst>
            <pc:docMk/>
            <pc:sldMk cId="3088638600" sldId="261"/>
            <ac:spMk id="11" creationId="{B943A2AA-E679-42A8-BF0B-1A96B9241AE9}"/>
          </ac:spMkLst>
        </pc:spChg>
        <pc:spChg chg="add mod">
          <ac:chgData name="Menno Herkes" userId="da078d55-755d-4140-badb-2dad5a9160dd" providerId="ADAL" clId="{EC9E0E46-C0DC-4FDC-A155-502EF3B438F9}" dt="2023-10-06T10:02:46.371" v="1740"/>
          <ac:spMkLst>
            <pc:docMk/>
            <pc:sldMk cId="3088638600" sldId="261"/>
            <ac:spMk id="12" creationId="{E2641178-AE2F-F430-13E5-693B44697220}"/>
          </ac:spMkLst>
        </pc:spChg>
        <pc:spChg chg="add mod">
          <ac:chgData name="Menno Herkes" userId="da078d55-755d-4140-badb-2dad5a9160dd" providerId="ADAL" clId="{EC9E0E46-C0DC-4FDC-A155-502EF3B438F9}" dt="2023-10-06T10:41:21.148" v="2330" actId="1037"/>
          <ac:spMkLst>
            <pc:docMk/>
            <pc:sldMk cId="3088638600" sldId="261"/>
            <ac:spMk id="14" creationId="{499D9522-3601-CA78-16A2-32E4F4029B9E}"/>
          </ac:spMkLst>
        </pc:spChg>
        <pc:spChg chg="add del mod">
          <ac:chgData name="Menno Herkes" userId="da078d55-755d-4140-badb-2dad5a9160dd" providerId="ADAL" clId="{EC9E0E46-C0DC-4FDC-A155-502EF3B438F9}" dt="2023-10-06T10:14:06.474" v="1824"/>
          <ac:spMkLst>
            <pc:docMk/>
            <pc:sldMk cId="3088638600" sldId="261"/>
            <ac:spMk id="15" creationId="{8E557E6C-E47E-0FAB-ACFC-A542CDF478A8}"/>
          </ac:spMkLst>
        </pc:spChg>
        <pc:spChg chg="add mod">
          <ac:chgData name="Menno Herkes" userId="da078d55-755d-4140-badb-2dad5a9160dd" providerId="ADAL" clId="{EC9E0E46-C0DC-4FDC-A155-502EF3B438F9}" dt="2023-10-06T10:41:21.148" v="2330" actId="1037"/>
          <ac:spMkLst>
            <pc:docMk/>
            <pc:sldMk cId="3088638600" sldId="261"/>
            <ac:spMk id="16" creationId="{F39F0130-91CB-6610-19F9-D283DCB07E42}"/>
          </ac:spMkLst>
        </pc:spChg>
        <pc:spChg chg="add mod">
          <ac:chgData name="Menno Herkes" userId="da078d55-755d-4140-badb-2dad5a9160dd" providerId="ADAL" clId="{EC9E0E46-C0DC-4FDC-A155-502EF3B438F9}" dt="2023-10-06T10:41:21.148" v="2330" actId="1037"/>
          <ac:spMkLst>
            <pc:docMk/>
            <pc:sldMk cId="3088638600" sldId="261"/>
            <ac:spMk id="17" creationId="{81F41DAE-1FFF-2976-4A26-8B93005BC078}"/>
          </ac:spMkLst>
        </pc:spChg>
        <pc:spChg chg="add mod">
          <ac:chgData name="Menno Herkes" userId="da078d55-755d-4140-badb-2dad5a9160dd" providerId="ADAL" clId="{EC9E0E46-C0DC-4FDC-A155-502EF3B438F9}" dt="2023-10-06T10:41:21.148" v="2330" actId="1037"/>
          <ac:spMkLst>
            <pc:docMk/>
            <pc:sldMk cId="3088638600" sldId="261"/>
            <ac:spMk id="18" creationId="{ABE58B66-626B-D175-C71E-957C553F36EB}"/>
          </ac:spMkLst>
        </pc:spChg>
        <pc:spChg chg="add mod">
          <ac:chgData name="Menno Herkes" userId="da078d55-755d-4140-badb-2dad5a9160dd" providerId="ADAL" clId="{EC9E0E46-C0DC-4FDC-A155-502EF3B438F9}" dt="2023-10-06T10:41:21.148" v="2330" actId="1037"/>
          <ac:spMkLst>
            <pc:docMk/>
            <pc:sldMk cId="3088638600" sldId="261"/>
            <ac:spMk id="19" creationId="{5FEA757B-B4BD-E12A-F547-D5A93EDB04E1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21" creationId="{1DD05CF2-CAF0-CBC3-6C2C-391A9A9F142B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23" creationId="{8AC131FC-3DBF-8C6D-7703-193EF9FA68E5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27" creationId="{0488FDE4-3FA2-4212-C3AC-2D9988896CBD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28" creationId="{B1E71EDD-44DA-B510-CC9F-C361D3CC31B0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29" creationId="{C0714917-3433-228E-F01B-C41A858B7E74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30" creationId="{4C0305B1-4CDC-F85E-D3B4-CB89CAD59C30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31" creationId="{A7411B4F-3202-9F92-ADF5-2DD9CF589BFA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33" creationId="{E05C8A12-9F81-35CA-9FCF-17BAFE3F2BB9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34" creationId="{633FEFCD-15CF-D18B-40A4-0C3D000DDD00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35" creationId="{DA57121E-25D5-D8FE-C0E5-72B9B9C12441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36" creationId="{E09B9628-A933-FDEB-C5D9-571E12A98062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37" creationId="{A7699A30-55D6-B286-9093-A6EEA9AAEBCB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38" creationId="{36275FD8-A1EB-9A46-1DE8-DBFBBD2E8ED4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45" creationId="{44DDA446-562B-AA74-35CF-B371D9331A31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46" creationId="{2054AB09-C8F5-275F-B45E-8F01BAFE9D3B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47" creationId="{9AA60551-CBF0-8752-1709-612661194D0B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48" creationId="{78831A30-ACAB-1870-8674-F401607DB0A4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49" creationId="{337E673F-E3C4-B16E-7870-56417C257180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50" creationId="{CB7E25C2-CD4B-7375-6D79-4DFD37515A66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51" creationId="{A0399D5B-C5F1-19C3-297B-60F91789DD0E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52" creationId="{F49D2922-5797-4798-FD3A-10DCD8B84F39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53" creationId="{A58312BB-C17B-E79A-E617-904B6986E9BB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54" creationId="{40136EE1-A967-D1D4-58B8-60849A50A5BF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55" creationId="{3B642765-8150-EFE4-44A8-1779C4EB0743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56" creationId="{25E064B4-D7A5-D154-9F06-A53E5E9C74A6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57" creationId="{2741BBA5-A296-6093-D2CC-1A9C499E4FF1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58" creationId="{7F6D8465-2750-684B-7566-469494DDB12E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59" creationId="{325274E9-572C-26CA-451B-12AD0911E303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60" creationId="{1B2B832E-9131-064D-EADD-342561AAF333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61" creationId="{AD1D77F4-BB10-7173-0C5A-6811B382A33F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62" creationId="{0D296331-4CC2-FDC6-3D04-57E38C917BDF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63" creationId="{51253C6F-E7CE-B393-9DB2-2027B23F9472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64" creationId="{4A763749-FAB1-5B4A-0EEA-94C169D6CF00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65" creationId="{62EFE817-7E0A-FD89-C68B-4798947A401F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66" creationId="{087BAD07-E9E5-70DE-DEF5-8708B6A4287A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67" creationId="{420DC911-49BD-2729-5BC3-B88B622F58A4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68" creationId="{DA10F796-6C61-C577-A52F-D1F2B699EB60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69" creationId="{ECF19662-8638-6594-9A22-048B106FF03F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70" creationId="{DE9CC330-5514-BE4C-883E-BCE039375BA0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71" creationId="{91B34CC7-D0DE-1DE0-D69F-72AADEF20330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72" creationId="{15E07364-0D61-8938-710E-95F6F6438B21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73" creationId="{7F147CAF-2507-1BDC-B61A-3BC101A1CB6B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74" creationId="{6C0E9A6F-B479-7E7E-3A11-75633833F042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75" creationId="{309560CD-33F2-3B2A-E6FB-9FF7821E8727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76" creationId="{6959B8BA-6BA6-7993-8D7F-8B50BD6E2A61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77" creationId="{AEAA0EE5-4E40-0CCF-9244-2BCBF70B406C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78" creationId="{C2F4B98E-90A8-C683-849D-1D9AA67DFC58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79" creationId="{95CE083E-BF93-BB80-9AB6-AFEE176CD8E8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80" creationId="{CCE9C6D0-94EF-9755-D0A1-955768AEDC2B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81" creationId="{1F352CFA-5643-CF1E-54E6-ED5255F4A238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82" creationId="{44E15B5C-4C4C-7A99-9363-2032186F3D31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83" creationId="{987D7233-6A66-33D5-1B2E-5A29BC10F22C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84" creationId="{E172C30E-925D-2B68-2558-A8A5D6F1ABB9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85" creationId="{D467D754-714D-CD0A-1407-2480CAEC7095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86" creationId="{D83858D2-CEC4-CF95-7943-E1AFD68F9A50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87" creationId="{A905D836-58E2-3711-A197-E179BA385198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88" creationId="{BA8FF968-D117-620E-1264-C1C7EB57D562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89" creationId="{861C7D01-CE56-CD88-DB73-34DC997E8BCF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90" creationId="{33777072-F479-BA90-5EDA-C6D7A5B51582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91" creationId="{ABFE6F81-CCC0-2C37-BD83-018DA68851C8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92" creationId="{4FC950FB-F27F-C532-75FD-695B68DFE0CB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93" creationId="{B4B44AEA-B0E1-E0F0-BDCD-AE3579FA76BF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94" creationId="{E82632AF-DA85-3EF4-602A-EC67B5B4D7CF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95" creationId="{FFB50635-689C-C434-3C17-22284EFD078D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96" creationId="{153B2BA6-358B-A8D2-2366-F1EB1EF7B78D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97" creationId="{8952F91E-04B9-EE4E-4D79-F8E19BA29C78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98" creationId="{2590F544-CA0D-7C8E-EED1-53744FAB274C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99" creationId="{DD11B6DC-9757-BD82-BC9A-AE29C8278ABE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00" creationId="{DAC89B8C-6857-7139-8FC6-E768B2C3EF82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01" creationId="{DBA0521E-1D62-16A2-B1BD-448B10DEB564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02" creationId="{07629404-4AD5-3433-CA4B-B3AFF599C89B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03" creationId="{AFA4C804-955B-4D9B-A54A-425BBBEC8ACF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04" creationId="{DB3FA26D-801F-AE01-3EA1-AF10E910F192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05" creationId="{40417387-2DF3-DDD0-F64A-71DE5A19786B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06" creationId="{61604E82-BEA9-993A-BF91-7D168AA39D50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07" creationId="{CF957740-722A-C017-6E0A-D7BC5E0763E7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08" creationId="{E0914369-8374-20A6-8AF1-A652BD1C049C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09" creationId="{A0EB9ECB-D511-96C7-40E3-7800F2162651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10" creationId="{7FAE6742-0415-3000-AF88-CE8BCBE351EB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11" creationId="{FF505DC9-4A95-0E99-C7AA-8B4F91B69C1E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12" creationId="{A4CB2617-C011-2C43-C215-2D4DAEA66E78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13" creationId="{1A8CD7E2-2D71-C6E4-4135-F27F566F3FB2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14" creationId="{D6AD7317-F303-6FBD-A21A-95DB67E7D12D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15" creationId="{8A2262E6-EA28-0E0E-B81D-CE82487E980F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16" creationId="{A6B5A462-9541-F9D8-B3EB-398C18C25785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17" creationId="{1F1166C2-2E82-249B-A87B-F8FC35401076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18" creationId="{2D4E08AC-295D-62BA-05E0-68612A7445DC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19" creationId="{51CC688E-20CF-0FA9-7527-A8F49DEFC9DC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20" creationId="{D79FFE84-3AC9-44B7-6803-4061BB58C82C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21" creationId="{46277BE8-5F4D-4837-9529-2F50DC68C56E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22" creationId="{E8141016-225B-3CA2-CB0B-72AC30BCEC66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23" creationId="{96B70474-B9FE-7129-3C80-4532E631C2D5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24" creationId="{9CE14F32-AFF3-1443-BAA6-CEE4F4DFAFF8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25" creationId="{5518470D-DDDD-2E1C-AB2B-DF5C257DEBA2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26" creationId="{8476B522-5810-CC83-78A5-665BE20FDF4A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27" creationId="{C4383413-F58D-B8C1-0386-E465ECED3D2A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28" creationId="{2BE38128-845A-20F8-DA50-0B00359F7831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29" creationId="{AF094369-80E7-640F-A58D-453E6EE6704D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35" creationId="{5A5EF6D7-CC79-B3EC-F06A-6A7532BEE9CD}"/>
          </ac:spMkLst>
        </pc:spChg>
        <pc:spChg chg="mod">
          <ac:chgData name="Menno Herkes" userId="da078d55-755d-4140-badb-2dad5a9160dd" providerId="ADAL" clId="{EC9E0E46-C0DC-4FDC-A155-502EF3B438F9}" dt="2023-10-06T10:18:55.483" v="2106"/>
          <ac:spMkLst>
            <pc:docMk/>
            <pc:sldMk cId="3088638600" sldId="261"/>
            <ac:spMk id="136" creationId="{5EDD224D-10C8-AEE5-6806-FE16A5BE8489}"/>
          </ac:spMkLst>
        </pc:spChg>
        <pc:spChg chg="add del mod">
          <ac:chgData name="Menno Herkes" userId="da078d55-755d-4140-badb-2dad5a9160dd" providerId="ADAL" clId="{EC9E0E46-C0DC-4FDC-A155-502EF3B438F9}" dt="2023-10-06T10:19:02.845" v="2107" actId="21"/>
          <ac:spMkLst>
            <pc:docMk/>
            <pc:sldMk cId="3088638600" sldId="261"/>
            <ac:spMk id="137" creationId="{00159133-D27C-31B9-2DBE-85AD695730A7}"/>
          </ac:spMkLst>
        </pc:spChg>
        <pc:spChg chg="add mod">
          <ac:chgData name="Menno Herkes" userId="da078d55-755d-4140-badb-2dad5a9160dd" providerId="ADAL" clId="{EC9E0E46-C0DC-4FDC-A155-502EF3B438F9}" dt="2023-10-06T10:32:07.871" v="2257"/>
          <ac:spMkLst>
            <pc:docMk/>
            <pc:sldMk cId="3088638600" sldId="261"/>
            <ac:spMk id="139" creationId="{31C62FCC-CF2B-D21A-8F9C-68C94FDB547A}"/>
          </ac:spMkLst>
        </pc:spChg>
        <pc:spChg chg="add mod">
          <ac:chgData name="Menno Herkes" userId="da078d55-755d-4140-badb-2dad5a9160dd" providerId="ADAL" clId="{EC9E0E46-C0DC-4FDC-A155-502EF3B438F9}" dt="2023-10-06T10:32:07.871" v="2257"/>
          <ac:spMkLst>
            <pc:docMk/>
            <pc:sldMk cId="3088638600" sldId="261"/>
            <ac:spMk id="140" creationId="{1F2CA154-6091-22A9-34D6-AD74053F3EBA}"/>
          </ac:spMkLst>
        </pc:spChg>
        <pc:spChg chg="add mod">
          <ac:chgData name="Menno Herkes" userId="da078d55-755d-4140-badb-2dad5a9160dd" providerId="ADAL" clId="{EC9E0E46-C0DC-4FDC-A155-502EF3B438F9}" dt="2023-10-06T10:42:30.350" v="2335" actId="1076"/>
          <ac:spMkLst>
            <pc:docMk/>
            <pc:sldMk cId="3088638600" sldId="261"/>
            <ac:spMk id="141" creationId="{F026ED5A-E917-3E97-6186-90988DB718DB}"/>
          </ac:spMkLst>
        </pc:spChg>
        <pc:spChg chg="add mod ord">
          <ac:chgData name="Menno Herkes" userId="da078d55-755d-4140-badb-2dad5a9160dd" providerId="ADAL" clId="{EC9E0E46-C0DC-4FDC-A155-502EF3B438F9}" dt="2023-10-06T10:48:04.633" v="2350" actId="167"/>
          <ac:spMkLst>
            <pc:docMk/>
            <pc:sldMk cId="3088638600" sldId="261"/>
            <ac:spMk id="142" creationId="{B4D55733-1796-2AB0-D563-59DC2CC7B40A}"/>
          </ac:spMkLst>
        </pc:spChg>
        <pc:grpChg chg="add del mod">
          <ac:chgData name="Menno Herkes" userId="da078d55-755d-4140-badb-2dad5a9160dd" providerId="ADAL" clId="{EC9E0E46-C0DC-4FDC-A155-502EF3B438F9}" dt="2023-10-06T10:19:02.845" v="2107" actId="21"/>
          <ac:grpSpMkLst>
            <pc:docMk/>
            <pc:sldMk cId="3088638600" sldId="261"/>
            <ac:grpSpMk id="20" creationId="{4AEFCF5E-14EB-9E86-935C-AB3C786E8833}"/>
          </ac:grpSpMkLst>
        </pc:grpChg>
        <pc:grpChg chg="mod">
          <ac:chgData name="Menno Herkes" userId="da078d55-755d-4140-badb-2dad5a9160dd" providerId="ADAL" clId="{EC9E0E46-C0DC-4FDC-A155-502EF3B438F9}" dt="2023-10-06T10:18:55.483" v="2106"/>
          <ac:grpSpMkLst>
            <pc:docMk/>
            <pc:sldMk cId="3088638600" sldId="261"/>
            <ac:grpSpMk id="22" creationId="{2C05C031-FB84-88AA-5A4E-5CF9DD646F01}"/>
          </ac:grpSpMkLst>
        </pc:grpChg>
        <pc:grpChg chg="mod">
          <ac:chgData name="Menno Herkes" userId="da078d55-755d-4140-badb-2dad5a9160dd" providerId="ADAL" clId="{EC9E0E46-C0DC-4FDC-A155-502EF3B438F9}" dt="2023-10-06T10:18:55.483" v="2106"/>
          <ac:grpSpMkLst>
            <pc:docMk/>
            <pc:sldMk cId="3088638600" sldId="261"/>
            <ac:grpSpMk id="24" creationId="{54C52514-7217-2435-495E-1012F26725D1}"/>
          </ac:grpSpMkLst>
        </pc:grpChg>
        <pc:grpChg chg="mod">
          <ac:chgData name="Menno Herkes" userId="da078d55-755d-4140-badb-2dad5a9160dd" providerId="ADAL" clId="{EC9E0E46-C0DC-4FDC-A155-502EF3B438F9}" dt="2023-10-06T10:18:55.483" v="2106"/>
          <ac:grpSpMkLst>
            <pc:docMk/>
            <pc:sldMk cId="3088638600" sldId="261"/>
            <ac:grpSpMk id="25" creationId="{A3D4495B-D727-70DF-2846-41D8EBEBD6CA}"/>
          </ac:grpSpMkLst>
        </pc:grpChg>
        <pc:grpChg chg="mod">
          <ac:chgData name="Menno Herkes" userId="da078d55-755d-4140-badb-2dad5a9160dd" providerId="ADAL" clId="{EC9E0E46-C0DC-4FDC-A155-502EF3B438F9}" dt="2023-10-06T10:18:55.483" v="2106"/>
          <ac:grpSpMkLst>
            <pc:docMk/>
            <pc:sldMk cId="3088638600" sldId="261"/>
            <ac:grpSpMk id="26" creationId="{D1CB78F7-7166-4D52-1831-6E15BE93ED32}"/>
          </ac:grpSpMkLst>
        </pc:grpChg>
        <pc:grpChg chg="mod">
          <ac:chgData name="Menno Herkes" userId="da078d55-755d-4140-badb-2dad5a9160dd" providerId="ADAL" clId="{EC9E0E46-C0DC-4FDC-A155-502EF3B438F9}" dt="2023-10-06T10:18:55.483" v="2106"/>
          <ac:grpSpMkLst>
            <pc:docMk/>
            <pc:sldMk cId="3088638600" sldId="261"/>
            <ac:grpSpMk id="32" creationId="{FBCF5516-66A4-E349-CDF2-2ED8F8300108}"/>
          </ac:grpSpMkLst>
        </pc:grpChg>
        <pc:grpChg chg="mod">
          <ac:chgData name="Menno Herkes" userId="da078d55-755d-4140-badb-2dad5a9160dd" providerId="ADAL" clId="{EC9E0E46-C0DC-4FDC-A155-502EF3B438F9}" dt="2023-10-06T10:18:55.483" v="2106"/>
          <ac:grpSpMkLst>
            <pc:docMk/>
            <pc:sldMk cId="3088638600" sldId="261"/>
            <ac:grpSpMk id="39" creationId="{07659F9B-907C-BB30-39E7-FDEE69FDE92F}"/>
          </ac:grpSpMkLst>
        </pc:grpChg>
        <pc:grpChg chg="mod">
          <ac:chgData name="Menno Herkes" userId="da078d55-755d-4140-badb-2dad5a9160dd" providerId="ADAL" clId="{EC9E0E46-C0DC-4FDC-A155-502EF3B438F9}" dt="2023-10-06T10:18:55.483" v="2106"/>
          <ac:grpSpMkLst>
            <pc:docMk/>
            <pc:sldMk cId="3088638600" sldId="261"/>
            <ac:grpSpMk id="40" creationId="{84D9D813-1445-2AFC-C2B5-4ECFF3A300BE}"/>
          </ac:grpSpMkLst>
        </pc:grpChg>
        <pc:grpChg chg="mod">
          <ac:chgData name="Menno Herkes" userId="da078d55-755d-4140-badb-2dad5a9160dd" providerId="ADAL" clId="{EC9E0E46-C0DC-4FDC-A155-502EF3B438F9}" dt="2023-10-06T10:18:55.483" v="2106"/>
          <ac:grpSpMkLst>
            <pc:docMk/>
            <pc:sldMk cId="3088638600" sldId="261"/>
            <ac:grpSpMk id="41" creationId="{49D0F35E-14A0-A90D-2145-0E0CD73057AA}"/>
          </ac:grpSpMkLst>
        </pc:grpChg>
        <pc:grpChg chg="mod">
          <ac:chgData name="Menno Herkes" userId="da078d55-755d-4140-badb-2dad5a9160dd" providerId="ADAL" clId="{EC9E0E46-C0DC-4FDC-A155-502EF3B438F9}" dt="2023-10-06T10:18:55.483" v="2106"/>
          <ac:grpSpMkLst>
            <pc:docMk/>
            <pc:sldMk cId="3088638600" sldId="261"/>
            <ac:grpSpMk id="42" creationId="{90BAB380-1C44-F5F9-FC98-BA88F88D7450}"/>
          </ac:grpSpMkLst>
        </pc:grpChg>
        <pc:grpChg chg="mod">
          <ac:chgData name="Menno Herkes" userId="da078d55-755d-4140-badb-2dad5a9160dd" providerId="ADAL" clId="{EC9E0E46-C0DC-4FDC-A155-502EF3B438F9}" dt="2023-10-06T10:18:55.483" v="2106"/>
          <ac:grpSpMkLst>
            <pc:docMk/>
            <pc:sldMk cId="3088638600" sldId="261"/>
            <ac:grpSpMk id="43" creationId="{2110E994-A011-5C06-8BD1-0F2AF7899178}"/>
          </ac:grpSpMkLst>
        </pc:grpChg>
        <pc:grpChg chg="mod">
          <ac:chgData name="Menno Herkes" userId="da078d55-755d-4140-badb-2dad5a9160dd" providerId="ADAL" clId="{EC9E0E46-C0DC-4FDC-A155-502EF3B438F9}" dt="2023-10-06T10:18:55.483" v="2106"/>
          <ac:grpSpMkLst>
            <pc:docMk/>
            <pc:sldMk cId="3088638600" sldId="261"/>
            <ac:grpSpMk id="44" creationId="{A74EF9A7-5546-3109-2C0E-E1B6C5324814}"/>
          </ac:grpSpMkLst>
        </pc:grpChg>
        <pc:grpChg chg="add del mod">
          <ac:chgData name="Menno Herkes" userId="da078d55-755d-4140-badb-2dad5a9160dd" providerId="ADAL" clId="{EC9E0E46-C0DC-4FDC-A155-502EF3B438F9}" dt="2023-10-06T10:19:02.845" v="2107" actId="21"/>
          <ac:grpSpMkLst>
            <pc:docMk/>
            <pc:sldMk cId="3088638600" sldId="261"/>
            <ac:grpSpMk id="130" creationId="{F7F4DF2B-344F-DE26-BEC4-3506153F590E}"/>
          </ac:grpSpMkLst>
        </pc:grpChg>
        <pc:grpChg chg="add del mod">
          <ac:chgData name="Menno Herkes" userId="da078d55-755d-4140-badb-2dad5a9160dd" providerId="ADAL" clId="{EC9E0E46-C0DC-4FDC-A155-502EF3B438F9}" dt="2023-10-06T10:19:02.845" v="2107" actId="21"/>
          <ac:grpSpMkLst>
            <pc:docMk/>
            <pc:sldMk cId="3088638600" sldId="261"/>
            <ac:grpSpMk id="134" creationId="{E5E5D858-979B-842B-FFC7-9AC2966EE555}"/>
          </ac:grpSpMkLst>
        </pc:grpChg>
        <pc:graphicFrameChg chg="add del mod">
          <ac:chgData name="Menno Herkes" userId="da078d55-755d-4140-badb-2dad5a9160dd" providerId="ADAL" clId="{EC9E0E46-C0DC-4FDC-A155-502EF3B438F9}" dt="2023-10-06T10:07:06.238" v="1750" actId="478"/>
          <ac:graphicFrameMkLst>
            <pc:docMk/>
            <pc:sldMk cId="3088638600" sldId="261"/>
            <ac:graphicFrameMk id="10" creationId="{7AD96461-49CE-9ABF-0FAB-E95B8CD36494}"/>
          </ac:graphicFrameMkLst>
        </pc:graphicFrameChg>
        <pc:picChg chg="add mod">
          <ac:chgData name="Menno Herkes" userId="da078d55-755d-4140-badb-2dad5a9160dd" providerId="ADAL" clId="{EC9E0E46-C0DC-4FDC-A155-502EF3B438F9}" dt="2023-10-06T10:31:49.279" v="2255" actId="1036"/>
          <ac:picMkLst>
            <pc:docMk/>
            <pc:sldMk cId="3088638600" sldId="261"/>
            <ac:picMk id="13" creationId="{FB6A173F-4F15-9452-2682-DB61757B711D}"/>
          </ac:picMkLst>
        </pc:picChg>
        <pc:picChg chg="mod">
          <ac:chgData name="Menno Herkes" userId="da078d55-755d-4140-badb-2dad5a9160dd" providerId="ADAL" clId="{EC9E0E46-C0DC-4FDC-A155-502EF3B438F9}" dt="2023-10-06T10:18:55.483" v="2106"/>
          <ac:picMkLst>
            <pc:docMk/>
            <pc:sldMk cId="3088638600" sldId="261"/>
            <ac:picMk id="131" creationId="{62FFF78B-23B1-C50E-7CA4-42060C745186}"/>
          </ac:picMkLst>
        </pc:picChg>
        <pc:picChg chg="mod">
          <ac:chgData name="Menno Herkes" userId="da078d55-755d-4140-badb-2dad5a9160dd" providerId="ADAL" clId="{EC9E0E46-C0DC-4FDC-A155-502EF3B438F9}" dt="2023-10-06T10:18:55.483" v="2106"/>
          <ac:picMkLst>
            <pc:docMk/>
            <pc:sldMk cId="3088638600" sldId="261"/>
            <ac:picMk id="132" creationId="{49906A2E-A60E-9676-8156-5DE379A379C0}"/>
          </ac:picMkLst>
        </pc:picChg>
        <pc:picChg chg="mod">
          <ac:chgData name="Menno Herkes" userId="da078d55-755d-4140-badb-2dad5a9160dd" providerId="ADAL" clId="{EC9E0E46-C0DC-4FDC-A155-502EF3B438F9}" dt="2023-10-06T10:18:55.483" v="2106"/>
          <ac:picMkLst>
            <pc:docMk/>
            <pc:sldMk cId="3088638600" sldId="261"/>
            <ac:picMk id="133" creationId="{5C298B13-DA87-313C-F91F-BE9E28EA5772}"/>
          </ac:picMkLst>
        </pc:picChg>
        <pc:picChg chg="add mod ord">
          <ac:chgData name="Menno Herkes" userId="da078d55-755d-4140-badb-2dad5a9160dd" providerId="ADAL" clId="{EC9E0E46-C0DC-4FDC-A155-502EF3B438F9}" dt="2023-10-06T10:32:51.443" v="2260" actId="1076"/>
          <ac:picMkLst>
            <pc:docMk/>
            <pc:sldMk cId="3088638600" sldId="261"/>
            <ac:picMk id="138" creationId="{BD65CDCB-3662-C114-A9A1-FFCD3FDA38D5}"/>
          </ac:picMkLst>
        </pc:picChg>
      </pc:sldChg>
      <pc:sldChg chg="addSp delSp modSp add mod delAnim modAnim">
        <pc:chgData name="Menno Herkes" userId="da078d55-755d-4140-badb-2dad5a9160dd" providerId="ADAL" clId="{EC9E0E46-C0DC-4FDC-A155-502EF3B438F9}" dt="2023-10-06T09:44:43.104" v="1676" actId="207"/>
        <pc:sldMkLst>
          <pc:docMk/>
          <pc:sldMk cId="3446709692" sldId="1118"/>
        </pc:sldMkLst>
        <pc:spChg chg="mod">
          <ac:chgData name="Menno Herkes" userId="da078d55-755d-4140-badb-2dad5a9160dd" providerId="ADAL" clId="{EC9E0E46-C0DC-4FDC-A155-502EF3B438F9}" dt="2023-10-06T08:11:02.551" v="312" actId="1076"/>
          <ac:spMkLst>
            <pc:docMk/>
            <pc:sldMk cId="3446709692" sldId="1118"/>
            <ac:spMk id="2" creationId="{C40B707F-63AF-4B7B-BB4B-D88AB63BDB66}"/>
          </ac:spMkLst>
        </pc:spChg>
        <pc:spChg chg="add mod">
          <ac:chgData name="Menno Herkes" userId="da078d55-755d-4140-badb-2dad5a9160dd" providerId="ADAL" clId="{EC9E0E46-C0DC-4FDC-A155-502EF3B438F9}" dt="2023-10-06T08:09:45.258" v="290"/>
          <ac:spMkLst>
            <pc:docMk/>
            <pc:sldMk cId="3446709692" sldId="1118"/>
            <ac:spMk id="4" creationId="{510AD194-099A-7E30-D456-07843F40FA3C}"/>
          </ac:spMkLst>
        </pc:spChg>
        <pc:spChg chg="mod">
          <ac:chgData name="Menno Herkes" userId="da078d55-755d-4140-badb-2dad5a9160dd" providerId="ADAL" clId="{EC9E0E46-C0DC-4FDC-A155-502EF3B438F9}" dt="2023-10-06T09:44:27.856" v="1672" actId="207"/>
          <ac:spMkLst>
            <pc:docMk/>
            <pc:sldMk cId="3446709692" sldId="1118"/>
            <ac:spMk id="5" creationId="{B5D0A4FA-26DB-4BED-BEE5-45C1E0608017}"/>
          </ac:spMkLst>
        </pc:spChg>
        <pc:spChg chg="del mod">
          <ac:chgData name="Menno Herkes" userId="da078d55-755d-4140-badb-2dad5a9160dd" providerId="ADAL" clId="{EC9E0E46-C0DC-4FDC-A155-502EF3B438F9}" dt="2023-10-06T08:08:51.536" v="206" actId="478"/>
          <ac:spMkLst>
            <pc:docMk/>
            <pc:sldMk cId="3446709692" sldId="1118"/>
            <ac:spMk id="6" creationId="{3B3F16AE-3E0F-4CB1-950D-253ECD5A2046}"/>
          </ac:spMkLst>
        </pc:spChg>
        <pc:spChg chg="add mod">
          <ac:chgData name="Menno Herkes" userId="da078d55-755d-4140-badb-2dad5a9160dd" providerId="ADAL" clId="{EC9E0E46-C0DC-4FDC-A155-502EF3B438F9}" dt="2023-10-06T08:14:31.207" v="516" actId="27636"/>
          <ac:spMkLst>
            <pc:docMk/>
            <pc:sldMk cId="3446709692" sldId="1118"/>
            <ac:spMk id="7" creationId="{A6C4EA18-A251-1646-8C16-2535EFB6985E}"/>
          </ac:spMkLst>
        </pc:spChg>
        <pc:spChg chg="mod">
          <ac:chgData name="Menno Herkes" userId="da078d55-755d-4140-badb-2dad5a9160dd" providerId="ADAL" clId="{EC9E0E46-C0DC-4FDC-A155-502EF3B438F9}" dt="2023-10-06T08:11:58.933" v="382" actId="1035"/>
          <ac:spMkLst>
            <pc:docMk/>
            <pc:sldMk cId="3446709692" sldId="1118"/>
            <ac:spMk id="8" creationId="{DD63C91B-6EC4-4E48-92A9-1D9CC32E2308}"/>
          </ac:spMkLst>
        </pc:spChg>
        <pc:spChg chg="mod">
          <ac:chgData name="Menno Herkes" userId="da078d55-755d-4140-badb-2dad5a9160dd" providerId="ADAL" clId="{EC9E0E46-C0DC-4FDC-A155-502EF3B438F9}" dt="2023-10-06T08:12:24.342" v="451" actId="1038"/>
          <ac:spMkLst>
            <pc:docMk/>
            <pc:sldMk cId="3446709692" sldId="1118"/>
            <ac:spMk id="9" creationId="{32C5BA0A-08A9-4294-9B1F-4C1064B42DE9}"/>
          </ac:spMkLst>
        </pc:spChg>
        <pc:spChg chg="add mod">
          <ac:chgData name="Menno Herkes" userId="da078d55-755d-4140-badb-2dad5a9160dd" providerId="ADAL" clId="{EC9E0E46-C0DC-4FDC-A155-502EF3B438F9}" dt="2023-10-06T08:14:57.682" v="521" actId="12"/>
          <ac:spMkLst>
            <pc:docMk/>
            <pc:sldMk cId="3446709692" sldId="1118"/>
            <ac:spMk id="11" creationId="{E5F53882-F092-13A2-94CF-226540A7A1B6}"/>
          </ac:spMkLst>
        </pc:spChg>
        <pc:spChg chg="del mod">
          <ac:chgData name="Menno Herkes" userId="da078d55-755d-4140-badb-2dad5a9160dd" providerId="ADAL" clId="{EC9E0E46-C0DC-4FDC-A155-502EF3B438F9}" dt="2023-10-06T08:13:50.837" v="509" actId="478"/>
          <ac:spMkLst>
            <pc:docMk/>
            <pc:sldMk cId="3446709692" sldId="1118"/>
            <ac:spMk id="28" creationId="{457C849D-19F7-4008-852B-9265A597528F}"/>
          </ac:spMkLst>
        </pc:spChg>
        <pc:spChg chg="mod">
          <ac:chgData name="Menno Herkes" userId="da078d55-755d-4140-badb-2dad5a9160dd" providerId="ADAL" clId="{EC9E0E46-C0DC-4FDC-A155-502EF3B438F9}" dt="2023-10-06T08:11:58.933" v="382" actId="1035"/>
          <ac:spMkLst>
            <pc:docMk/>
            <pc:sldMk cId="3446709692" sldId="1118"/>
            <ac:spMk id="52" creationId="{C821F53A-EC52-401A-922A-1C3C30C8DDD8}"/>
          </ac:spMkLst>
        </pc:spChg>
        <pc:spChg chg="mod">
          <ac:chgData name="Menno Herkes" userId="da078d55-755d-4140-badb-2dad5a9160dd" providerId="ADAL" clId="{EC9E0E46-C0DC-4FDC-A155-502EF3B438F9}" dt="2023-10-06T09:44:43.104" v="1676" actId="207"/>
          <ac:spMkLst>
            <pc:docMk/>
            <pc:sldMk cId="3446709692" sldId="1118"/>
            <ac:spMk id="64" creationId="{3EB20A3B-D46E-4152-A2C2-FCD3FC45374B}"/>
          </ac:spMkLst>
        </pc:spChg>
        <pc:spChg chg="mod">
          <ac:chgData name="Menno Herkes" userId="da078d55-755d-4140-badb-2dad5a9160dd" providerId="ADAL" clId="{EC9E0E46-C0DC-4FDC-A155-502EF3B438F9}" dt="2023-10-06T09:44:38.580" v="1675" actId="207"/>
          <ac:spMkLst>
            <pc:docMk/>
            <pc:sldMk cId="3446709692" sldId="1118"/>
            <ac:spMk id="65" creationId="{C6A3093D-C63E-4141-B34F-7159B4411784}"/>
          </ac:spMkLst>
        </pc:spChg>
        <pc:grpChg chg="mod">
          <ac:chgData name="Menno Herkes" userId="da078d55-755d-4140-badb-2dad5a9160dd" providerId="ADAL" clId="{EC9E0E46-C0DC-4FDC-A155-502EF3B438F9}" dt="2023-10-06T08:12:20.117" v="444" actId="1038"/>
          <ac:grpSpMkLst>
            <pc:docMk/>
            <pc:sldMk cId="3446709692" sldId="1118"/>
            <ac:grpSpMk id="18" creationId="{CCD860F8-15E5-4110-B8E8-760B4447C7AE}"/>
          </ac:grpSpMkLst>
        </pc:grpChg>
        <pc:grpChg chg="mod">
          <ac:chgData name="Menno Herkes" userId="da078d55-755d-4140-badb-2dad5a9160dd" providerId="ADAL" clId="{EC9E0E46-C0DC-4FDC-A155-502EF3B438F9}" dt="2023-10-06T08:12:20.117" v="444" actId="1038"/>
          <ac:grpSpMkLst>
            <pc:docMk/>
            <pc:sldMk cId="3446709692" sldId="1118"/>
            <ac:grpSpMk id="53" creationId="{0F61AFC8-676E-4F12-8F0D-5068228F94E0}"/>
          </ac:grpSpMkLst>
        </pc:grpChg>
        <pc:picChg chg="mod">
          <ac:chgData name="Menno Herkes" userId="da078d55-755d-4140-badb-2dad5a9160dd" providerId="ADAL" clId="{EC9E0E46-C0DC-4FDC-A155-502EF3B438F9}" dt="2023-10-06T08:11:58.933" v="382" actId="1035"/>
          <ac:picMkLst>
            <pc:docMk/>
            <pc:sldMk cId="3446709692" sldId="1118"/>
            <ac:picMk id="3" creationId="{6BA29D6D-C2AD-4878-9651-AE8AF0EFCCB9}"/>
          </ac:picMkLst>
        </pc:picChg>
        <pc:picChg chg="mod">
          <ac:chgData name="Menno Herkes" userId="da078d55-755d-4140-badb-2dad5a9160dd" providerId="ADAL" clId="{EC9E0E46-C0DC-4FDC-A155-502EF3B438F9}" dt="2023-10-06T08:11:58.933" v="382" actId="1035"/>
          <ac:picMkLst>
            <pc:docMk/>
            <pc:sldMk cId="3446709692" sldId="1118"/>
            <ac:picMk id="31" creationId="{44AA2B53-A7DA-4082-9CFD-CD137BF7FF34}"/>
          </ac:picMkLst>
        </pc:picChg>
        <pc:picChg chg="del mod">
          <ac:chgData name="Menno Herkes" userId="da078d55-755d-4140-badb-2dad5a9160dd" providerId="ADAL" clId="{EC9E0E46-C0DC-4FDC-A155-502EF3B438F9}" dt="2023-10-06T08:11:32.747" v="340" actId="478"/>
          <ac:picMkLst>
            <pc:docMk/>
            <pc:sldMk cId="3446709692" sldId="1118"/>
            <ac:picMk id="67" creationId="{FA2F5D24-8BFD-4137-85E9-8FFB290B4196}"/>
          </ac:picMkLst>
        </pc:picChg>
      </pc:sldChg>
    </pc:docChg>
  </pc:docChgLst>
  <pc:docChgLst>
    <pc:chgData name="Mitchell van Roij" userId="8609fe42-2feb-4ce4-a6ec-10201433e934" providerId="ADAL" clId="{3C2AD5C3-BA26-4FE8-AA61-C8B59259FC59}"/>
    <pc:docChg chg="undo custSel modSld">
      <pc:chgData name="Mitchell van Roij" userId="8609fe42-2feb-4ce4-a6ec-10201433e934" providerId="ADAL" clId="{3C2AD5C3-BA26-4FE8-AA61-C8B59259FC59}" dt="2023-10-12T08:27:20.864" v="227" actId="1076"/>
      <pc:docMkLst>
        <pc:docMk/>
      </pc:docMkLst>
      <pc:sldChg chg="modSp mod">
        <pc:chgData name="Mitchell van Roij" userId="8609fe42-2feb-4ce4-a6ec-10201433e934" providerId="ADAL" clId="{3C2AD5C3-BA26-4FE8-AA61-C8B59259FC59}" dt="2023-10-12T08:27:20.864" v="227" actId="1076"/>
        <pc:sldMkLst>
          <pc:docMk/>
          <pc:sldMk cId="3088638600" sldId="261"/>
        </pc:sldMkLst>
        <pc:spChg chg="mod">
          <ac:chgData name="Mitchell van Roij" userId="8609fe42-2feb-4ce4-a6ec-10201433e934" providerId="ADAL" clId="{3C2AD5C3-BA26-4FE8-AA61-C8B59259FC59}" dt="2023-10-12T08:27:20.864" v="227" actId="1076"/>
          <ac:spMkLst>
            <pc:docMk/>
            <pc:sldMk cId="3088638600" sldId="261"/>
            <ac:spMk id="141" creationId="{F026ED5A-E917-3E97-6186-90988DB718DB}"/>
          </ac:spMkLst>
        </pc:spChg>
      </pc:sldChg>
      <pc:sldChg chg="modNotesTx">
        <pc:chgData name="Mitchell van Roij" userId="8609fe42-2feb-4ce4-a6ec-10201433e934" providerId="ADAL" clId="{3C2AD5C3-BA26-4FE8-AA61-C8B59259FC59}" dt="2023-10-10T08:18:18.010" v="97" actId="20577"/>
        <pc:sldMkLst>
          <pc:docMk/>
          <pc:sldMk cId="920805935" sldId="262"/>
        </pc:sldMkLst>
      </pc:sldChg>
      <pc:sldChg chg="addSp delSp modSp mod">
        <pc:chgData name="Mitchell van Roij" userId="8609fe42-2feb-4ce4-a6ec-10201433e934" providerId="ADAL" clId="{3C2AD5C3-BA26-4FE8-AA61-C8B59259FC59}" dt="2023-10-10T08:22:33.719" v="105" actId="1076"/>
        <pc:sldMkLst>
          <pc:docMk/>
          <pc:sldMk cId="3725954350" sldId="265"/>
        </pc:sldMkLst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7" creationId="{04D3397F-FF45-F735-8740-48E97EA3B1D3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9" creationId="{26F0DC11-DD66-7729-8933-02A695730DA9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3" creationId="{69B45709-6A87-9EB6-B4BF-840164BE98BA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4" creationId="{E19EDDC4-86D1-5460-7A1D-3DF09B4855C0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5" creationId="{0368D99D-B137-3791-0ACF-7621041D5223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6" creationId="{9CF95423-9183-ED58-01FE-6CAAF6E9FC30}"/>
          </ac:spMkLst>
        </pc:spChg>
        <pc:spChg chg="mod">
          <ac:chgData name="Mitchell van Roij" userId="8609fe42-2feb-4ce4-a6ec-10201433e934" providerId="ADAL" clId="{3C2AD5C3-BA26-4FE8-AA61-C8B59259FC59}" dt="2023-10-10T08:22:01.108" v="100" actId="1076"/>
          <ac:spMkLst>
            <pc:docMk/>
            <pc:sldMk cId="3725954350" sldId="265"/>
            <ac:spMk id="17" creationId="{DA1826B1-716A-1EEB-F605-70291C9EAD16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9" creationId="{15BDA104-DADB-6EB8-860A-47078E3D5898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20" creationId="{408E70C9-E83D-8FD5-7F6A-0000F001A7EC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21" creationId="{1E66F751-D3D0-FF81-EEE0-AD51CFEB2154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22" creationId="{35F57A1D-B5D2-0916-6327-DEA4D692DD05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23" creationId="{327EBFBE-4EEC-E00B-5874-4A888E3E15CF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24" creationId="{C85267FC-87F8-F67E-C7E4-1994CEA5ABBF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31" creationId="{425DDC91-408A-B869-DC58-1173B0555698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32" creationId="{817338AA-E093-82BB-0F98-523B26AEC00A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33" creationId="{568C96B7-B848-E942-E039-27669E90939F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34" creationId="{283ECCF4-DE4E-8855-F3AB-1B70EDB86B71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35" creationId="{A62E0DD1-A56A-5C6D-EAD2-C980E69FB3FA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36" creationId="{490C8EEC-9D2F-806E-4705-23A07E49624A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37" creationId="{32A2D38E-1FCB-3B21-3E0D-2468FB18E869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38" creationId="{49446E86-1358-19EF-D8F0-C558CF5B6703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39" creationId="{340E6E10-2191-DA4A-C962-FB3D1572B36E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40" creationId="{FE96AB18-7756-10F9-AAAE-1A447F32FB39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41" creationId="{0D821ED6-E27E-4C73-E8ED-EF8DEA847A34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42" creationId="{8A4188F0-929E-A2CE-0F2B-A6E35BA6A395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43" creationId="{DE9C0637-45E2-5EAE-9A71-EE8D54213400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44" creationId="{A1B87C08-D199-BB19-3858-9AF887138076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45" creationId="{CEAB4588-A6C0-B61E-A469-A18C76B3038F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46" creationId="{CB307E1B-4A50-8C46-6FF9-6F381386B3C8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47" creationId="{BA53AC66-102E-0D97-0B8A-F6B784E69E0F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48" creationId="{EC3446D7-EC2A-157E-2902-C49B19DB285E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49" creationId="{04DFEDF3-F3B2-2411-F0A9-EAA547A0D514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50" creationId="{B082C422-DF43-8397-91F0-F3063AF3D396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51" creationId="{039B722F-9B0D-8723-ACA5-9E6E33D84E51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52" creationId="{70438860-30C8-75F0-A99E-BB838734632E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53" creationId="{06613A29-C778-9671-264C-8A18A279D804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54" creationId="{20A60F21-8E60-8D64-4791-BC3F841294DE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55" creationId="{BD233B5C-1935-F1AA-E575-D20EF15E0C88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56" creationId="{96C6A6D3-E2AD-AC1D-C240-98E0DB25EA6E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57" creationId="{03687FD7-58EF-C15F-63E4-E98796649210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58" creationId="{24902BB6-DC03-A92A-5260-EC4CD3D7EE51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59" creationId="{5E75736E-ADBC-B5DD-0B60-ABA48AFD9320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60" creationId="{9ECE9B17-0084-46B7-9F68-2CAF05E861F5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61" creationId="{5E322AD9-8E5B-56AC-3C73-0FEC40B0C7F2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62" creationId="{41F86C46-47D2-3BA5-D3BE-504807BA1032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63" creationId="{504EFB89-5994-759F-BA3F-31DEECCF7D6C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64" creationId="{06E666D9-3584-FF35-65A0-CEDA0DB7B606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65" creationId="{B09E0027-B9D0-F9DA-9BA4-E4AC5A33BE88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66" creationId="{80B82546-DA8B-4178-EF7A-344E802BCF4B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67" creationId="{DB24AF6D-C2D2-06DA-6683-9823D8047008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68" creationId="{9916243E-6450-18D4-1D65-026E37F34CB8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69" creationId="{B3833A42-450E-BEFC-A4EC-506D25AE0CA3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70" creationId="{DBEF4B0F-8638-7000-75AB-CFEF6F399F6A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71" creationId="{66A12FA0-4488-D853-2C62-EC2CACC43F7B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72" creationId="{E19439AB-8BA5-58D5-9EA6-0CF69FE32F14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73" creationId="{F41552D7-B935-4E7F-038C-661052C141F7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74" creationId="{7FDF8EF4-AB30-1354-79F1-E532CF7E02F0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75" creationId="{4594C766-89F5-ACDF-B255-CB007411AFAB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76" creationId="{A6C6EFED-B52A-9A25-C337-55DCA3C628A6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77" creationId="{35EBEFFD-DDEF-E977-778D-3141D2034E9E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78" creationId="{CA1A4C48-E7FC-189E-43C5-B2854A21CA03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79" creationId="{71398F22-276E-0D0B-93ED-79FFE717F353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80" creationId="{83BB72B0-5AB4-1C3B-FB33-253FD4C617B5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81" creationId="{CEC9E316-6833-3FF2-69A5-757503E8A2DA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82" creationId="{3C2831C0-6DBF-A059-8E5E-63C62A046858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83" creationId="{19163F93-FB8B-268F-F266-E8BB8EF63F79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84" creationId="{3949B0DF-DD55-7435-BADA-06A4B5B91332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85" creationId="{8A72871E-C26A-CA48-0599-BCC17C4DE2B7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86" creationId="{EDF5E066-9B0C-EC7A-3ADE-F721D3CDD41F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87" creationId="{A8A34134-5E4E-9220-6C42-F3B9CBBAC62B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88" creationId="{46C7708C-0ADB-C9B1-C3A6-5FEADCFA5212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89" creationId="{AAA333CF-2111-9375-CA4A-EF8689FD3827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90" creationId="{F5C01873-2B6F-7C9D-504A-D0E3119AAAF7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91" creationId="{8C4D9E5A-937C-E1B7-D583-F5A085A74A00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92" creationId="{BFBEC600-7DF3-9ADE-5452-EC754EBF72B3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93" creationId="{6D90AC07-2AE6-7C5D-D053-E5CFF77AD7C2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94" creationId="{75060FEC-E850-8FEE-881E-4E55C970F490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95" creationId="{145F7F28-17EC-8AC0-63DB-F3220C5F718C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96" creationId="{F7596802-AB43-3DAF-1C9E-1B02970251EE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97" creationId="{46E890BF-5F56-9395-52D3-63836AAB4A14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98" creationId="{2E743EED-2EA3-B68F-F54A-54695CB78B3C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99" creationId="{115A6E9E-4573-137B-B019-C8D7B0F2FE10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00" creationId="{8315BE21-8C6C-1413-2A4A-384F0D77BE1E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01" creationId="{0FD57240-59A4-DBCD-ADCD-168934BD410D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02" creationId="{51B43A54-5369-562C-F6E6-46B452842996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03" creationId="{AF7A0BA6-7F6D-F1B4-7B4A-629DB10EAB48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04" creationId="{B797532D-C7DE-C61F-40B9-054A7491E517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05" creationId="{B94DEEB5-CF80-E12F-4512-F125D51812A1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06" creationId="{BEBEAF7D-FFE8-1A1C-9026-0E361B55EA09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07" creationId="{E6535A36-3C8B-9E9B-72D3-B0F4C23FD259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08" creationId="{B2BDB4B2-0292-5150-33BA-1B2E02699DC5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09" creationId="{C9BE3283-0749-08DE-EE23-2A7F00185A21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10" creationId="{8C5A8A6E-0EDD-1D66-5F43-EA6294B99D3D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11" creationId="{579A10BF-2D78-E427-7024-877B4EA7DE66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12" creationId="{2ED672A1-F2A5-4C0B-AC49-29C5D6B272AB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13" creationId="{4EB1F9C6-855A-CB84-9894-2ECA9BC1C22F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14" creationId="{72695BFA-36F6-4BEB-490E-396F7EA2F038}"/>
          </ac:spMkLst>
        </pc:spChg>
        <pc:spChg chg="mod">
          <ac:chgData name="Mitchell van Roij" userId="8609fe42-2feb-4ce4-a6ec-10201433e934" providerId="ADAL" clId="{3C2AD5C3-BA26-4FE8-AA61-C8B59259FC59}" dt="2023-10-10T08:21:50.868" v="98"/>
          <ac:spMkLst>
            <pc:docMk/>
            <pc:sldMk cId="3725954350" sldId="265"/>
            <ac:spMk id="115" creationId="{F1DC6CFB-7994-81EB-0FE8-E0161FDAFECF}"/>
          </ac:spMkLst>
        </pc:spChg>
        <pc:grpChg chg="add del mod">
          <ac:chgData name="Mitchell van Roij" userId="8609fe42-2feb-4ce4-a6ec-10201433e934" providerId="ADAL" clId="{3C2AD5C3-BA26-4FE8-AA61-C8B59259FC59}" dt="2023-10-10T08:22:01.657" v="101"/>
          <ac:grpSpMkLst>
            <pc:docMk/>
            <pc:sldMk cId="3725954350" sldId="265"/>
            <ac:grpSpMk id="6" creationId="{BF10FD4C-EBCF-B2FD-5E15-8C0C1392015B}"/>
          </ac:grpSpMkLst>
        </pc:grpChg>
        <pc:grpChg chg="mod">
          <ac:chgData name="Mitchell van Roij" userId="8609fe42-2feb-4ce4-a6ec-10201433e934" providerId="ADAL" clId="{3C2AD5C3-BA26-4FE8-AA61-C8B59259FC59}" dt="2023-10-10T08:21:50.868" v="98"/>
          <ac:grpSpMkLst>
            <pc:docMk/>
            <pc:sldMk cId="3725954350" sldId="265"/>
            <ac:grpSpMk id="8" creationId="{B9DF9689-7F00-52F7-4B81-17B18AA27E77}"/>
          </ac:grpSpMkLst>
        </pc:grpChg>
        <pc:grpChg chg="mod">
          <ac:chgData name="Mitchell van Roij" userId="8609fe42-2feb-4ce4-a6ec-10201433e934" providerId="ADAL" clId="{3C2AD5C3-BA26-4FE8-AA61-C8B59259FC59}" dt="2023-10-10T08:21:50.868" v="98"/>
          <ac:grpSpMkLst>
            <pc:docMk/>
            <pc:sldMk cId="3725954350" sldId="265"/>
            <ac:grpSpMk id="10" creationId="{F1D59F09-E206-79A4-8281-94655C98D138}"/>
          </ac:grpSpMkLst>
        </pc:grpChg>
        <pc:grpChg chg="mod">
          <ac:chgData name="Mitchell van Roij" userId="8609fe42-2feb-4ce4-a6ec-10201433e934" providerId="ADAL" clId="{3C2AD5C3-BA26-4FE8-AA61-C8B59259FC59}" dt="2023-10-10T08:21:50.868" v="98"/>
          <ac:grpSpMkLst>
            <pc:docMk/>
            <pc:sldMk cId="3725954350" sldId="265"/>
            <ac:grpSpMk id="11" creationId="{0E9F8C40-303D-2349-8279-11AB9D24646D}"/>
          </ac:grpSpMkLst>
        </pc:grpChg>
        <pc:grpChg chg="mod">
          <ac:chgData name="Mitchell van Roij" userId="8609fe42-2feb-4ce4-a6ec-10201433e934" providerId="ADAL" clId="{3C2AD5C3-BA26-4FE8-AA61-C8B59259FC59}" dt="2023-10-10T08:21:50.868" v="98"/>
          <ac:grpSpMkLst>
            <pc:docMk/>
            <pc:sldMk cId="3725954350" sldId="265"/>
            <ac:grpSpMk id="12" creationId="{74409E99-B941-0687-EB58-C47359197417}"/>
          </ac:grpSpMkLst>
        </pc:grpChg>
        <pc:grpChg chg="mod">
          <ac:chgData name="Mitchell van Roij" userId="8609fe42-2feb-4ce4-a6ec-10201433e934" providerId="ADAL" clId="{3C2AD5C3-BA26-4FE8-AA61-C8B59259FC59}" dt="2023-10-10T08:21:50.868" v="98"/>
          <ac:grpSpMkLst>
            <pc:docMk/>
            <pc:sldMk cId="3725954350" sldId="265"/>
            <ac:grpSpMk id="18" creationId="{992EBD4E-DBA4-F183-194C-4E684F3AFC4B}"/>
          </ac:grpSpMkLst>
        </pc:grpChg>
        <pc:grpChg chg="mod">
          <ac:chgData name="Mitchell van Roij" userId="8609fe42-2feb-4ce4-a6ec-10201433e934" providerId="ADAL" clId="{3C2AD5C3-BA26-4FE8-AA61-C8B59259FC59}" dt="2023-10-10T08:21:50.868" v="98"/>
          <ac:grpSpMkLst>
            <pc:docMk/>
            <pc:sldMk cId="3725954350" sldId="265"/>
            <ac:grpSpMk id="25" creationId="{87B6DB43-D46D-2D99-9C16-5E4C1EB38C04}"/>
          </ac:grpSpMkLst>
        </pc:grpChg>
        <pc:grpChg chg="mod">
          <ac:chgData name="Mitchell van Roij" userId="8609fe42-2feb-4ce4-a6ec-10201433e934" providerId="ADAL" clId="{3C2AD5C3-BA26-4FE8-AA61-C8B59259FC59}" dt="2023-10-10T08:21:50.868" v="98"/>
          <ac:grpSpMkLst>
            <pc:docMk/>
            <pc:sldMk cId="3725954350" sldId="265"/>
            <ac:grpSpMk id="26" creationId="{3D16DF8E-0D4F-D42F-6D45-335D16A02278}"/>
          </ac:grpSpMkLst>
        </pc:grpChg>
        <pc:grpChg chg="mod">
          <ac:chgData name="Mitchell van Roij" userId="8609fe42-2feb-4ce4-a6ec-10201433e934" providerId="ADAL" clId="{3C2AD5C3-BA26-4FE8-AA61-C8B59259FC59}" dt="2023-10-10T08:21:50.868" v="98"/>
          <ac:grpSpMkLst>
            <pc:docMk/>
            <pc:sldMk cId="3725954350" sldId="265"/>
            <ac:grpSpMk id="27" creationId="{1E24A8C0-909C-6AB1-9F29-105C711BD299}"/>
          </ac:grpSpMkLst>
        </pc:grpChg>
        <pc:grpChg chg="mod">
          <ac:chgData name="Mitchell van Roij" userId="8609fe42-2feb-4ce4-a6ec-10201433e934" providerId="ADAL" clId="{3C2AD5C3-BA26-4FE8-AA61-C8B59259FC59}" dt="2023-10-10T08:21:50.868" v="98"/>
          <ac:grpSpMkLst>
            <pc:docMk/>
            <pc:sldMk cId="3725954350" sldId="265"/>
            <ac:grpSpMk id="28" creationId="{A3666A12-10BC-2366-4EB6-A8FF3A3F4409}"/>
          </ac:grpSpMkLst>
        </pc:grpChg>
        <pc:grpChg chg="mod">
          <ac:chgData name="Mitchell van Roij" userId="8609fe42-2feb-4ce4-a6ec-10201433e934" providerId="ADAL" clId="{3C2AD5C3-BA26-4FE8-AA61-C8B59259FC59}" dt="2023-10-10T08:21:50.868" v="98"/>
          <ac:grpSpMkLst>
            <pc:docMk/>
            <pc:sldMk cId="3725954350" sldId="265"/>
            <ac:grpSpMk id="29" creationId="{1B516FC1-C73E-836E-48EE-24B0BBA23C36}"/>
          </ac:grpSpMkLst>
        </pc:grpChg>
        <pc:grpChg chg="mod">
          <ac:chgData name="Mitchell van Roij" userId="8609fe42-2feb-4ce4-a6ec-10201433e934" providerId="ADAL" clId="{3C2AD5C3-BA26-4FE8-AA61-C8B59259FC59}" dt="2023-10-10T08:21:50.868" v="98"/>
          <ac:grpSpMkLst>
            <pc:docMk/>
            <pc:sldMk cId="3725954350" sldId="265"/>
            <ac:grpSpMk id="30" creationId="{CAF326AA-134B-3E18-4DCC-660C660DD14B}"/>
          </ac:grpSpMkLst>
        </pc:grpChg>
        <pc:picChg chg="add mod">
          <ac:chgData name="Mitchell van Roij" userId="8609fe42-2feb-4ce4-a6ec-10201433e934" providerId="ADAL" clId="{3C2AD5C3-BA26-4FE8-AA61-C8B59259FC59}" dt="2023-10-10T08:22:33.719" v="105" actId="1076"/>
          <ac:picMkLst>
            <pc:docMk/>
            <pc:sldMk cId="3725954350" sldId="265"/>
            <ac:picMk id="116" creationId="{7E86F60C-06CF-701B-28DD-CF4AAF616454}"/>
          </ac:picMkLst>
        </pc:picChg>
      </pc:sldChg>
      <pc:sldChg chg="addSp modSp mod modAnim">
        <pc:chgData name="Mitchell van Roij" userId="8609fe42-2feb-4ce4-a6ec-10201433e934" providerId="ADAL" clId="{3C2AD5C3-BA26-4FE8-AA61-C8B59259FC59}" dt="2023-10-10T08:26:06.417" v="112" actId="14100"/>
        <pc:sldMkLst>
          <pc:docMk/>
          <pc:sldMk cId="1972740448" sldId="266"/>
        </pc:sldMkLst>
        <pc:spChg chg="mod">
          <ac:chgData name="Mitchell van Roij" userId="8609fe42-2feb-4ce4-a6ec-10201433e934" providerId="ADAL" clId="{3C2AD5C3-BA26-4FE8-AA61-C8B59259FC59}" dt="2023-10-10T08:26:00.915" v="110" actId="20577"/>
          <ac:spMkLst>
            <pc:docMk/>
            <pc:sldMk cId="1972740448" sldId="266"/>
            <ac:spMk id="3" creationId="{EAA8E559-4F45-722E-41AD-F6D34FD2CA35}"/>
          </ac:spMkLst>
        </pc:spChg>
        <pc:picChg chg="add mod">
          <ac:chgData name="Mitchell van Roij" userId="8609fe42-2feb-4ce4-a6ec-10201433e934" providerId="ADAL" clId="{3C2AD5C3-BA26-4FE8-AA61-C8B59259FC59}" dt="2023-10-10T08:26:06.417" v="112" actId="14100"/>
          <ac:picMkLst>
            <pc:docMk/>
            <pc:sldMk cId="1972740448" sldId="266"/>
            <ac:picMk id="4" creationId="{9F0763BF-F530-CCE4-AE10-A9F812F3D7B6}"/>
          </ac:picMkLst>
        </pc:picChg>
      </pc:sldChg>
      <pc:sldChg chg="modSp mod">
        <pc:chgData name="Mitchell van Roij" userId="8609fe42-2feb-4ce4-a6ec-10201433e934" providerId="ADAL" clId="{3C2AD5C3-BA26-4FE8-AA61-C8B59259FC59}" dt="2023-10-10T08:30:05.723" v="223" actId="20577"/>
        <pc:sldMkLst>
          <pc:docMk/>
          <pc:sldMk cId="1525024694" sldId="268"/>
        </pc:sldMkLst>
        <pc:spChg chg="mod">
          <ac:chgData name="Mitchell van Roij" userId="8609fe42-2feb-4ce4-a6ec-10201433e934" providerId="ADAL" clId="{3C2AD5C3-BA26-4FE8-AA61-C8B59259FC59}" dt="2023-10-10T08:29:17.450" v="164" actId="20577"/>
          <ac:spMkLst>
            <pc:docMk/>
            <pc:sldMk cId="1525024694" sldId="268"/>
            <ac:spMk id="2" creationId="{3BE18665-DA83-ED34-26D1-31C7E2C101C6}"/>
          </ac:spMkLst>
        </pc:spChg>
        <pc:spChg chg="mod">
          <ac:chgData name="Mitchell van Roij" userId="8609fe42-2feb-4ce4-a6ec-10201433e934" providerId="ADAL" clId="{3C2AD5C3-BA26-4FE8-AA61-C8B59259FC59}" dt="2023-10-10T08:30:05.723" v="223" actId="20577"/>
          <ac:spMkLst>
            <pc:docMk/>
            <pc:sldMk cId="1525024694" sldId="268"/>
            <ac:spMk id="3" creationId="{2AAF7354-9931-CF05-843D-3AA502013DB3}"/>
          </ac:spMkLst>
        </pc:spChg>
      </pc:sldChg>
    </pc:docChg>
  </pc:docChgLst>
  <pc:docChgLst>
    <pc:chgData name="Meike Froklage" userId="5dd5b83c-bc3f-4375-a763-276a2229750b" providerId="ADAL" clId="{7E12F768-7D13-496A-AA94-1644DF368550}"/>
    <pc:docChg chg="addSld delSld modSld">
      <pc:chgData name="Meike Froklage" userId="5dd5b83c-bc3f-4375-a763-276a2229750b" providerId="ADAL" clId="{7E12F768-7D13-496A-AA94-1644DF368550}" dt="2023-10-03T08:23:42.171" v="82" actId="20577"/>
      <pc:docMkLst>
        <pc:docMk/>
      </pc:docMkLst>
      <pc:sldChg chg="modSp mod">
        <pc:chgData name="Meike Froklage" userId="5dd5b83c-bc3f-4375-a763-276a2229750b" providerId="ADAL" clId="{7E12F768-7D13-496A-AA94-1644DF368550}" dt="2023-10-03T08:23:35.046" v="70" actId="20577"/>
        <pc:sldMkLst>
          <pc:docMk/>
          <pc:sldMk cId="1972740448" sldId="266"/>
        </pc:sldMkLst>
        <pc:spChg chg="mod">
          <ac:chgData name="Meike Froklage" userId="5dd5b83c-bc3f-4375-a763-276a2229750b" providerId="ADAL" clId="{7E12F768-7D13-496A-AA94-1644DF368550}" dt="2023-10-03T08:23:29.200" v="56" actId="20577"/>
          <ac:spMkLst>
            <pc:docMk/>
            <pc:sldMk cId="1972740448" sldId="266"/>
            <ac:spMk id="2" creationId="{A1E6570A-320C-6CFA-9529-928E9507BADF}"/>
          </ac:spMkLst>
        </pc:spChg>
        <pc:spChg chg="mod">
          <ac:chgData name="Meike Froklage" userId="5dd5b83c-bc3f-4375-a763-276a2229750b" providerId="ADAL" clId="{7E12F768-7D13-496A-AA94-1644DF368550}" dt="2023-10-03T08:23:35.046" v="70" actId="20577"/>
          <ac:spMkLst>
            <pc:docMk/>
            <pc:sldMk cId="1972740448" sldId="266"/>
            <ac:spMk id="3" creationId="{EAA8E559-4F45-722E-41AD-F6D34FD2CA35}"/>
          </ac:spMkLst>
        </pc:spChg>
      </pc:sldChg>
      <pc:sldChg chg="modSp mod">
        <pc:chgData name="Meike Froklage" userId="5dd5b83c-bc3f-4375-a763-276a2229750b" providerId="ADAL" clId="{7E12F768-7D13-496A-AA94-1644DF368550}" dt="2023-10-03T08:23:23.980" v="43" actId="20577"/>
        <pc:sldMkLst>
          <pc:docMk/>
          <pc:sldMk cId="2726697678" sldId="267"/>
        </pc:sldMkLst>
        <pc:spChg chg="mod">
          <ac:chgData name="Meike Froklage" userId="5dd5b83c-bc3f-4375-a763-276a2229750b" providerId="ADAL" clId="{7E12F768-7D13-496A-AA94-1644DF368550}" dt="2023-10-03T08:23:14.302" v="15" actId="20577"/>
          <ac:spMkLst>
            <pc:docMk/>
            <pc:sldMk cId="2726697678" sldId="267"/>
            <ac:spMk id="2" creationId="{C40C396F-1672-4A8C-E6B1-106C78E43161}"/>
          </ac:spMkLst>
        </pc:spChg>
        <pc:spChg chg="mod">
          <ac:chgData name="Meike Froklage" userId="5dd5b83c-bc3f-4375-a763-276a2229750b" providerId="ADAL" clId="{7E12F768-7D13-496A-AA94-1644DF368550}" dt="2023-10-03T08:23:23.980" v="43" actId="20577"/>
          <ac:spMkLst>
            <pc:docMk/>
            <pc:sldMk cId="2726697678" sldId="267"/>
            <ac:spMk id="6" creationId="{1571F49E-C7A6-050B-D56F-553A0ABABB10}"/>
          </ac:spMkLst>
        </pc:spChg>
      </pc:sldChg>
      <pc:sldChg chg="modSp mod">
        <pc:chgData name="Meike Froklage" userId="5dd5b83c-bc3f-4375-a763-276a2229750b" providerId="ADAL" clId="{7E12F768-7D13-496A-AA94-1644DF368550}" dt="2023-10-03T08:23:42.171" v="82" actId="20577"/>
        <pc:sldMkLst>
          <pc:docMk/>
          <pc:sldMk cId="1525024694" sldId="268"/>
        </pc:sldMkLst>
        <pc:spChg chg="mod">
          <ac:chgData name="Meike Froklage" userId="5dd5b83c-bc3f-4375-a763-276a2229750b" providerId="ADAL" clId="{7E12F768-7D13-496A-AA94-1644DF368550}" dt="2023-10-03T08:23:42.171" v="82" actId="20577"/>
          <ac:spMkLst>
            <pc:docMk/>
            <pc:sldMk cId="1525024694" sldId="268"/>
            <ac:spMk id="3" creationId="{2AAF7354-9931-CF05-843D-3AA502013DB3}"/>
          </ac:spMkLst>
        </pc:spChg>
      </pc:sldChg>
      <pc:sldChg chg="new del">
        <pc:chgData name="Meike Froklage" userId="5dd5b83c-bc3f-4375-a763-276a2229750b" providerId="ADAL" clId="{7E12F768-7D13-496A-AA94-1644DF368550}" dt="2023-09-29T07:48:17.488" v="1" actId="47"/>
        <pc:sldMkLst>
          <pc:docMk/>
          <pc:sldMk cId="1890175155" sldId="269"/>
        </pc:sldMkLst>
      </pc:sldChg>
    </pc:docChg>
  </pc:docChgLst>
  <pc:docChgLst>
    <pc:chgData name="Mitchell van Roij" userId="8609fe42-2feb-4ce4-a6ec-10201433e934" providerId="ADAL" clId="{9318E618-966F-4A06-9CB1-4D788CF1FFF0}"/>
    <pc:docChg chg="modSld">
      <pc:chgData name="Mitchell van Roij" userId="8609fe42-2feb-4ce4-a6ec-10201433e934" providerId="ADAL" clId="{9318E618-966F-4A06-9CB1-4D788CF1FFF0}" dt="2023-09-11T10:00:16.605" v="0" actId="20577"/>
      <pc:docMkLst>
        <pc:docMk/>
      </pc:docMkLst>
      <pc:sldChg chg="modSp mod">
        <pc:chgData name="Mitchell van Roij" userId="8609fe42-2feb-4ce4-a6ec-10201433e934" providerId="ADAL" clId="{9318E618-966F-4A06-9CB1-4D788CF1FFF0}" dt="2023-09-11T10:00:16.605" v="0" actId="20577"/>
        <pc:sldMkLst>
          <pc:docMk/>
          <pc:sldMk cId="644986176" sldId="263"/>
        </pc:sldMkLst>
        <pc:spChg chg="mod">
          <ac:chgData name="Mitchell van Roij" userId="8609fe42-2feb-4ce4-a6ec-10201433e934" providerId="ADAL" clId="{9318E618-966F-4A06-9CB1-4D788CF1FFF0}" dt="2023-09-11T10:00:16.605" v="0" actId="20577"/>
          <ac:spMkLst>
            <pc:docMk/>
            <pc:sldMk cId="644986176" sldId="263"/>
            <ac:spMk id="3" creationId="{5B8B37A2-4F96-F1CB-91D5-C362F5217C9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D8473-4FE6-4BDC-9122-80782827C81E}" type="datetimeFigureOut">
              <a:rPr lang="en-NL" smtClean="0"/>
              <a:t>01/24/2024</a:t>
            </a:fld>
            <a:endParaRPr lang="en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A7E6F-142A-44DB-B565-E8D10B833284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78652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Laten we eens kijken naar wat die complexiteit nu inhoud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Stel we hebben een lijst met orders die verdeeld zijn over 3 materiaalsoorten met elk 4 verschillende diktes.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 levert 12 verschillende mogelijke materiaalsoort/dikte combinaties op.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&lt;click&gt; Het omstellen van een kantbank van de ene dikte naar de ander dikte en van het ene naar het andere materiaal vraagt omsteltijd.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verschillende omsteltijden zijn weergegeven in deze omsteltabel.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Deze tabel gaat ervanuit dat omstellen van Staal naar RVS dezelfde omsteltijd kost als van RVS naar Staal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&lt;click&gt; Dit beperkt het aantal verschillende omsteltijden tot 66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welke volgorde stellen we de orders nu om, om de kortste omsteltijd te bewerkstelligen?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 wordt het zogenaamd </a:t>
            </a:r>
            <a:r>
              <a:rPr lang="nl-NL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traveling</a:t>
            </a: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salesman probleem</a:t>
            </a:r>
            <a:r>
              <a:rPr lang="nl-NL"/>
              <a:t> genoemd</a:t>
            </a:r>
          </a:p>
          <a:p>
            <a:pPr marL="228600" indent="-228600">
              <a:buFont typeface="+mj-lt"/>
              <a:buAutoNum type="arabicPeriod"/>
            </a:pPr>
            <a:r>
              <a:rPr lang="nl-NL"/>
              <a:t>Gegeven een lijst van steden waar een verkoper langs moet. Wat is de kortste weg</a:t>
            </a:r>
          </a:p>
          <a:p>
            <a:pPr marL="228600" indent="-228600">
              <a:buFont typeface="+mj-lt"/>
              <a:buAutoNum type="arabicPeriod"/>
            </a:pPr>
            <a:r>
              <a:rPr lang="nl-NL"/>
              <a:t>Gegeven de lijst van orders wat is de kortste omsteltijd.</a:t>
            </a:r>
          </a:p>
          <a:p>
            <a:pPr marL="228600" indent="-228600">
              <a:buFont typeface="+mj-lt"/>
              <a:buAutoNum type="arabicPeriod"/>
            </a:pPr>
            <a:r>
              <a:rPr lang="nl-NL"/>
              <a:t>Met welke orders van welke materiaalsoort/dikte combinatie begin je? </a:t>
            </a:r>
          </a:p>
          <a:p>
            <a:pPr marL="228600" indent="-228600">
              <a:buFont typeface="+mj-lt"/>
              <a:buAutoNum type="arabicPeriod"/>
            </a:pPr>
            <a:r>
              <a:rPr lang="nl-NL"/>
              <a:t>Hiervoor heb je 12 keuzes uit materiaal/dikte-combinaties. </a:t>
            </a:r>
          </a:p>
          <a:p>
            <a:pPr marL="228600" indent="-228600">
              <a:buFont typeface="+mj-lt"/>
              <a:buAutoNum type="arabicPeriod"/>
            </a:pPr>
            <a:r>
              <a:rPr lang="nl-NL"/>
              <a:t>Vanuit deze keuze kun je naar 11 anderen materiaal/dikte combinaties omstellen.</a:t>
            </a:r>
          </a:p>
          <a:p>
            <a:pPr marL="228600" indent="-228600">
              <a:buFont typeface="+mj-lt"/>
              <a:buAutoNum type="arabicPeriod"/>
            </a:pPr>
            <a:r>
              <a:rPr lang="nl-NL"/>
              <a:t>Van hieruit kun je nog naar 10 andere materiaal/dikte combinaties omstellen.</a:t>
            </a:r>
          </a:p>
          <a:p>
            <a:pPr marL="228600" indent="-228600">
              <a:buFont typeface="+mj-lt"/>
              <a:buAutoNum type="arabicPeriod"/>
            </a:pPr>
            <a:r>
              <a:rPr lang="nl-NL"/>
              <a:t>Enz.. Je hebt dus 12x11x10x9….x1 omstel mogelijkheden</a:t>
            </a:r>
          </a:p>
          <a:p>
            <a:pPr marL="228600" indent="-228600">
              <a:buFont typeface="+mj-lt"/>
              <a:buAutoNum type="arabicPeriod"/>
            </a:pPr>
            <a:r>
              <a:rPr lang="nl-NL"/>
              <a:t>&lt;click&gt; Dit leidt tot een kleine half miljard mogelijke omstelcombinaties.</a:t>
            </a:r>
          </a:p>
          <a:p>
            <a:pPr marL="228600" indent="-228600">
              <a:buFont typeface="+mj-lt"/>
              <a:buAutoNum type="arabicPeriod"/>
            </a:pPr>
            <a:r>
              <a:rPr lang="nl-NL"/>
              <a:t>In het algemeen zal ook hier de 80/20 regel opgaan: 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&lt;click&gt; 20% van de combinaties zal 80% van de tijd voorkomen. Dus bepaalde </a:t>
            </a:r>
            <a:r>
              <a:rPr lang="nl-NL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omstellingen</a:t>
            </a: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komen zeer frequent voor.</a:t>
            </a:r>
            <a:b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 neemt het aantal </a:t>
            </a:r>
            <a:r>
              <a:rPr lang="nl-NL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omstelmogelijken</a:t>
            </a: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flink af. maar nog steeds veel voor één hoofd.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de rest van de 80% van de combinaties zitten de specials </a:t>
            </a:r>
            <a:r>
              <a:rPr lang="nl-NL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Daar zit veel tijd in daar zitten verstoringen van het proces in.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&lt;click&gt; Mensen reduceren bewust de complexiteit door gebruik te maken van hanteerbare regels.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nl-NL" sz="1200"/>
              <a:t>Bijvoorbeeld eerst plannen we alle orders van Staal, dan alle orders van Aluminium, dan alle orders van RVS.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nl-NL"/>
              <a:t>Het is voor de planner echter lastig om meer stappen te overzien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Welke orders laat ik bij lasersnijden los zodat het bij de </a:t>
            </a:r>
            <a:r>
              <a:rPr lang="nl-NL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bottle</a:t>
            </a: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neck</a:t>
            </a: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tot minder combinaties leidt en de juiste belading van de kantbewerking.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Terwijl hij dan ook nog rekening moet houden met de </a:t>
            </a:r>
            <a:r>
              <a:rPr lang="nl-NL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materiaalefficientie</a:t>
            </a: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bij het lasersnijden.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hoe moet de planner om gaan met spoed/</a:t>
            </a:r>
            <a:r>
              <a:rPr lang="nl-NL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prioriteits</a:t>
            </a: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orders (die anders te laat komen?)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&lt;click&gt; Door gebruik van slimme </a:t>
            </a:r>
            <a:r>
              <a:rPr lang="nl-NL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algortimes</a:t>
            </a: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reduceren van complexiteit niet nodig.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algoritme voegt hier meer overwegingen aan toe dan de planner in zijn hoofd aan kan.</a:t>
            </a:r>
            <a:endParaRPr lang="nl-NL"/>
          </a:p>
          <a:p>
            <a:pPr marL="228600" indent="-228600">
              <a:buFont typeface="+mj-lt"/>
              <a:buAutoNum type="arabicPeriod"/>
            </a:pP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 die manier wordt de planner ondersteund door </a:t>
            </a:r>
            <a:r>
              <a:rPr lang="nl-NL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augmented</a:t>
            </a:r>
            <a:r>
              <a:rPr lang="nl-NL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intelligence</a:t>
            </a:r>
          </a:p>
          <a:p>
            <a:pPr marL="228600" indent="-228600">
              <a:buFont typeface="+mj-lt"/>
              <a:buAutoNum type="arabicPeriod"/>
            </a:pPr>
            <a:r>
              <a:rPr lang="nl-NL" err="1"/>
              <a:t>Augmented</a:t>
            </a:r>
            <a:r>
              <a:rPr lang="nl-NL"/>
              <a:t> intelligence ook wel Intelligence </a:t>
            </a:r>
            <a:r>
              <a:rPr lang="nl-NL" err="1"/>
              <a:t>amplification</a:t>
            </a:r>
            <a:r>
              <a:rPr lang="nl-NL"/>
              <a:t> (Intelligentie Versterking), </a:t>
            </a:r>
            <a:r>
              <a:rPr lang="nl-NL" err="1"/>
              <a:t>Decision</a:t>
            </a:r>
            <a:r>
              <a:rPr lang="nl-NL"/>
              <a:t> support</a:t>
            </a:r>
          </a:p>
          <a:p>
            <a:pPr marL="228600" indent="-228600">
              <a:buFont typeface="+mj-lt"/>
              <a:buAutoNum type="arabicPeriod"/>
            </a:pPr>
            <a:r>
              <a:rPr lang="nl-NL"/>
              <a:t>Mens en machine werken samen.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34C75-9DCA-4B38-AB32-821320232D8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7328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/>
              <a:t>Systemen </a:t>
            </a:r>
            <a:r>
              <a:rPr lang="nl-NL" sz="1200"/>
              <a:t>zijn gedeeltelijk blind.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200"/>
              <a:t>Systemen hebben geen intuïtie, volgen algoritmes. Een systeem neemt geen beslissing, het optimaliseert volgens een vooraf bepaald doel en binnen vooraf bepaalde randvoorwaarden.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200"/>
              <a:t>Systemen </a:t>
            </a:r>
            <a:r>
              <a:rPr lang="nl-NL"/>
              <a:t>doen wat verteld is, het blijven </a:t>
            </a:r>
            <a:r>
              <a:rPr lang="nl-NL" err="1"/>
              <a:t>voorgeprogrameerde</a:t>
            </a:r>
            <a:r>
              <a:rPr lang="nl-NL"/>
              <a:t> systemen.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/>
              <a:t>AI kan uit de bocht vliegen: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A7E6F-142A-44DB-B565-E8D10B833284}" type="slidenum">
              <a:rPr lang="en-NL" smtClean="0"/>
              <a:t>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78544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Verdeling van de taak tussen mens en machine is een keuze!</a:t>
            </a:r>
          </a:p>
          <a:p>
            <a:r>
              <a:rPr lang="nl-NL"/>
              <a:t>Wat doet de machine – wat doet de mens?</a:t>
            </a:r>
          </a:p>
          <a:p>
            <a:r>
              <a:rPr lang="nl-NL"/>
              <a:t>Vertrouwen van mens naar machine én van machine naar mens.</a:t>
            </a:r>
          </a:p>
          <a:p>
            <a:pPr marL="857237" lvl="1" indent="-342900"/>
            <a:r>
              <a:rPr lang="nl-NL" sz="1100" i="1"/>
              <a:t>omgevings- en impliciete kennis</a:t>
            </a:r>
          </a:p>
          <a:p>
            <a:pPr marL="857237" lvl="1" indent="-342900"/>
            <a:r>
              <a:rPr lang="nl-NL" sz="1200" i="1" err="1"/>
              <a:t>use</a:t>
            </a:r>
            <a:r>
              <a:rPr lang="nl-NL" sz="1200" i="1"/>
              <a:t>, </a:t>
            </a:r>
            <a:r>
              <a:rPr lang="nl-NL"/>
              <a:t>mis </a:t>
            </a:r>
            <a:r>
              <a:rPr lang="nl-NL" err="1"/>
              <a:t>use</a:t>
            </a:r>
            <a:r>
              <a:rPr lang="nl-NL"/>
              <a:t> en dis </a:t>
            </a:r>
            <a:r>
              <a:rPr lang="nl-NL" err="1"/>
              <a:t>use</a:t>
            </a:r>
            <a:r>
              <a:rPr lang="nl-NL"/>
              <a:t> van systemen</a:t>
            </a:r>
          </a:p>
          <a:p>
            <a:endParaRPr lang="nl-NL"/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A7E6F-142A-44DB-B565-E8D10B833284}" type="slidenum">
              <a:rPr lang="en-NL" smtClean="0"/>
              <a:t>5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63394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A7E6F-142A-44DB-B565-E8D10B833284}" type="slidenum">
              <a:rPr lang="en-NL" smtClean="0"/>
              <a:t>6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38701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Plaatje 1 </a:t>
            </a:r>
            <a:r>
              <a:rPr lang="nl-NL" dirty="0" err="1"/>
              <a:t>menno</a:t>
            </a:r>
            <a:r>
              <a:rPr lang="nl-NL" dirty="0"/>
              <a:t> toevoegen, dus het leren en bijbehorend kennismanagement moet anders.</a:t>
            </a:r>
            <a:endParaRPr lang="en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A7E6F-142A-44DB-B565-E8D10B833284}" type="slidenum">
              <a:rPr lang="en-NL" smtClean="0"/>
              <a:t>7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53310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0" i="0">
                <a:solidFill>
                  <a:srgbClr val="374151"/>
                </a:solidFill>
                <a:effectLst/>
                <a:latin typeface="Söhne"/>
              </a:rPr>
              <a:t>Expertsystemen weerspiegelen de kennis van menselijke experts, die in hen is gecodeerd (Forsyth, 1993), waardoor gebruikers hun uitvoer gemakkelijk kunnen interpreteren.</a:t>
            </a:r>
          </a:p>
          <a:p>
            <a:endParaRPr lang="nl-NL" b="0" i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nl-NL" b="0" i="0">
                <a:solidFill>
                  <a:srgbClr val="374151"/>
                </a:solidFill>
                <a:effectLst/>
                <a:latin typeface="Söhne"/>
              </a:rPr>
              <a:t>Wat doet dit met het vertrouwen van mensen in de output? Voelen zij zich betrokken? </a:t>
            </a:r>
          </a:p>
          <a:p>
            <a:endParaRPr lang="nl-NL" b="0" i="0">
              <a:solidFill>
                <a:srgbClr val="374151"/>
              </a:solidFill>
              <a:effectLst/>
              <a:latin typeface="Söhne"/>
            </a:endParaRPr>
          </a:p>
          <a:p>
            <a:endParaRPr lang="en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A7E6F-142A-44DB-B565-E8D10B833284}" type="slidenum">
              <a:rPr lang="en-NL" smtClean="0"/>
              <a:t>8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41792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0" i="0">
                <a:solidFill>
                  <a:srgbClr val="374151"/>
                </a:solidFill>
                <a:effectLst/>
                <a:latin typeface="Söhne"/>
              </a:rPr>
              <a:t>De machine </a:t>
            </a:r>
            <a:r>
              <a:rPr lang="nl-NL" b="0" i="0" err="1">
                <a:solidFill>
                  <a:srgbClr val="374151"/>
                </a:solidFill>
                <a:effectLst/>
                <a:latin typeface="Söhne"/>
              </a:rPr>
              <a:t>learning</a:t>
            </a:r>
            <a:r>
              <a:rPr lang="nl-NL" b="0" i="0">
                <a:solidFill>
                  <a:srgbClr val="374151"/>
                </a:solidFill>
                <a:effectLst/>
                <a:latin typeface="Söhne"/>
              </a:rPr>
              <a:t>-gemeenschap omvat individuen die betrokken zijn bij de ontwikkeling van algoritmische voorspellingen of aanbevelingen</a:t>
            </a:r>
          </a:p>
          <a:p>
            <a:r>
              <a:rPr lang="nl-NL" b="0" i="0">
                <a:solidFill>
                  <a:srgbClr val="374151"/>
                </a:solidFill>
                <a:effectLst/>
                <a:latin typeface="Söhne"/>
              </a:rPr>
              <a:t>de gebruikersgemeenschap bestaat uit actoren met domein specifieke kennis die proberen algoritmische voorspellingen te gebruiken. </a:t>
            </a:r>
            <a:endParaRPr lang="en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A7E6F-142A-44DB-B565-E8D10B833284}" type="slidenum">
              <a:rPr lang="en-NL" smtClean="0"/>
              <a:t>9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08889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4">
            <a:extLst>
              <a:ext uri="{FF2B5EF4-FFF2-40B4-BE49-F238E27FC236}">
                <a16:creationId xmlns:a16="http://schemas.microsoft.com/office/drawing/2014/main" id="{3E43DDCB-339E-4C3A-9E9E-C22943510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875" y="1624876"/>
            <a:ext cx="5330383" cy="2545109"/>
          </a:xfrm>
          <a:prstGeom prst="rect">
            <a:avLst/>
          </a:prstGeom>
        </p:spPr>
      </p:pic>
      <p:sp>
        <p:nvSpPr>
          <p:cNvPr id="27" name="Tijdelijke aanduiding voor tekst 26">
            <a:extLst>
              <a:ext uri="{FF2B5EF4-FFF2-40B4-BE49-F238E27FC236}">
                <a16:creationId xmlns:a16="http://schemas.microsoft.com/office/drawing/2014/main" id="{62D72DF6-455F-49BB-BA77-CFB0EF8243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3234" y="1884364"/>
            <a:ext cx="10452100" cy="3089275"/>
          </a:xfrm>
        </p:spPr>
        <p:txBody>
          <a:bodyPr>
            <a:normAutofit/>
          </a:bodyPr>
          <a:lstStyle>
            <a:lvl1pPr marL="0" indent="0">
              <a:buNone/>
              <a:defRPr lang="en-GB" sz="6750" b="1" i="0" u="none" strike="noStrike" cap="none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Avenir Next Condensed"/>
                <a:ea typeface="Avenir Next Condensed"/>
                <a:cs typeface="Avenir Next Condensed"/>
                <a:sym typeface="Helvetica Neue Medium"/>
              </a:defRPr>
            </a:lvl1pPr>
          </a:lstStyle>
          <a:p>
            <a:pPr lvl="0"/>
            <a:r>
              <a:rPr lang="nl-NL" sz="6750">
                <a:latin typeface="Avenir Next Condensed"/>
              </a:rPr>
              <a:t>VOORBEELD VAN EEN TITEL_</a:t>
            </a:r>
            <a:endParaRPr lang="en-GB"/>
          </a:p>
        </p:txBody>
      </p:sp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FDED8E11-341A-45D2-85B1-F7C4DB5323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3234" y="5095875"/>
            <a:ext cx="10452100" cy="1009650"/>
          </a:xfrm>
        </p:spPr>
        <p:txBody>
          <a:bodyPr>
            <a:normAutofit/>
          </a:bodyPr>
          <a:lstStyle>
            <a:lvl1pPr marL="0" indent="0">
              <a:buNone/>
              <a:defRPr lang="en-GB" sz="3300" b="0" i="0" u="none" strike="noStrike" cap="none" spc="0" baseline="0" dirty="0">
                <a:ln>
                  <a:noFill/>
                </a:ln>
                <a:solidFill>
                  <a:srgbClr val="000000"/>
                </a:solidFill>
                <a:uFillTx/>
                <a:latin typeface="Avenir Next Condensed"/>
                <a:ea typeface="Avenir Next Condensed Medium"/>
                <a:cs typeface="Avenir Next Condensed Medium"/>
                <a:sym typeface="Avenir Next Condensed Medium"/>
              </a:defRPr>
            </a:lvl1pPr>
          </a:lstStyle>
          <a:p>
            <a:pPr lvl="0"/>
            <a:r>
              <a:rPr lang="nl-NL"/>
              <a:t>VOORBEELD VAN EEN ONDERTITEL</a:t>
            </a:r>
            <a:endParaRPr lang="en-GB"/>
          </a:p>
        </p:txBody>
      </p:sp>
      <p:sp>
        <p:nvSpPr>
          <p:cNvPr id="34" name="Tijdelijke aanduiding voor tekst 33">
            <a:extLst>
              <a:ext uri="{FF2B5EF4-FFF2-40B4-BE49-F238E27FC236}">
                <a16:creationId xmlns:a16="http://schemas.microsoft.com/office/drawing/2014/main" id="{D9C3A310-643B-4139-9F62-77D0667471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3233" y="1196298"/>
            <a:ext cx="10458803" cy="588915"/>
          </a:xfrm>
        </p:spPr>
        <p:txBody>
          <a:bodyPr anchor="b">
            <a:noAutofit/>
          </a:bodyPr>
          <a:lstStyle>
            <a:lvl1pPr marL="0" indent="0">
              <a:buNone/>
              <a:defRPr lang="nl-NL" sz="2461" b="0" kern="1200" baseline="0" dirty="0" smtClean="0">
                <a:solidFill>
                  <a:srgbClr val="E50856"/>
                </a:solidFill>
                <a:latin typeface="Avenir Next Condensed"/>
                <a:ea typeface="Avenir Next Condensed Demi Bold"/>
                <a:cs typeface="Avenir Next Condensed Demi Bold"/>
                <a:sym typeface="Avenir Next Condensed Demi Bold"/>
              </a:defRPr>
            </a:lvl1pPr>
          </a:lstStyle>
          <a:p>
            <a:pPr lvl="0"/>
            <a:r>
              <a:rPr lang="nl-NL"/>
              <a:t>NAAM OPLEIDING/FACULTEIT</a:t>
            </a:r>
          </a:p>
        </p:txBody>
      </p:sp>
    </p:spTree>
    <p:extLst>
      <p:ext uri="{BB962C8B-B14F-4D97-AF65-F5344CB8AC3E}">
        <p14:creationId xmlns:p14="http://schemas.microsoft.com/office/powerpoint/2010/main" val="164653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E6917-89F7-48C5-A271-631CE8C0D5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>
              <a:defRPr lang="en-GB" sz="3200" b="0" kern="1200" dirty="0" smtClean="0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  <a:sym typeface="Avenir Next Condensed Demi Bold"/>
              </a:defRPr>
            </a:lvl1pPr>
          </a:lstStyle>
          <a:p>
            <a:pPr marL="0" lv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nl-NL"/>
              <a:t>VOORBEELD VAN EEN ONDERWERP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4D8162-1AA2-4B35-BEA6-C78FDA7F8A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317523"/>
            <a:ext cx="10515599" cy="485944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 noProof="0"/>
              <a:t>Tekststijl van het model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28840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E6917-89F7-48C5-A271-631CE8C0D5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>
              <a:defRPr lang="en-GB" sz="3200" b="0" kern="1200" dirty="0" smtClean="0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  <a:sym typeface="Avenir Next Condensed Demi Bold"/>
              </a:defRPr>
            </a:lvl1pPr>
          </a:lstStyle>
          <a:p>
            <a:pPr marL="0" lv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nl-NL"/>
              <a:t>VOORBEELD VAN EEN ONDERWERP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88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915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E6917-89F7-48C5-A271-631CE8C0D5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>
              <a:defRPr lang="en-GB" sz="3200" b="0" kern="1200" dirty="0" smtClean="0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  <a:sym typeface="Avenir Next Condensed Demi Bold"/>
              </a:defRPr>
            </a:lvl1pPr>
          </a:lstStyle>
          <a:p>
            <a:pPr marL="0" lv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nl-NL"/>
              <a:t>VOORBEELD VAN EEN ONDERWERP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4D8162-1AA2-4B35-BEA6-C78FDA7F8A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4800600" cy="4351338"/>
          </a:xfrm>
        </p:spPr>
        <p:txBody>
          <a:bodyPr>
            <a:normAutofit/>
          </a:bodyPr>
          <a:lstStyle>
            <a:lvl1pPr marL="0" indent="0">
              <a:buNone/>
              <a:defRPr sz="1700"/>
            </a:lvl1pPr>
          </a:lstStyle>
          <a:p>
            <a:pPr lvl="0"/>
            <a:r>
              <a:rPr lang="nl-NL" sz="1700"/>
              <a:t>Voorbeeldtekst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6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E6917-89F7-48C5-A271-631CE8C0D5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>
              <a:defRPr lang="en-GB" sz="3200" b="0" kern="1200" dirty="0" smtClean="0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  <a:sym typeface="Avenir Next Condensed Demi Bold"/>
              </a:defRPr>
            </a:lvl1pPr>
          </a:lstStyle>
          <a:p>
            <a:pPr marL="0" lv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nl-NL"/>
              <a:t>VOORBEELD VAN EEN ONDERWERP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4D8162-1AA2-4B35-BEA6-C78FDA7F8A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4800600" cy="4351338"/>
          </a:xfrm>
        </p:spPr>
        <p:txBody>
          <a:bodyPr>
            <a:normAutofit/>
          </a:bodyPr>
          <a:lstStyle>
            <a:lvl1pPr marL="0" indent="0">
              <a:buNone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 sz="1700"/>
              <a:t>Voorbeeldtekst</a:t>
            </a:r>
            <a:endParaRPr lang="en-GB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260C8E6A-14DF-4CBC-B795-FDA284EC47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53203" y="1825625"/>
            <a:ext cx="4800600" cy="4351338"/>
          </a:xfrm>
        </p:spPr>
        <p:txBody>
          <a:bodyPr>
            <a:normAutofit/>
          </a:bodyPr>
          <a:lstStyle>
            <a:lvl1pPr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03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bbe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E6917-89F7-48C5-A271-631CE8C0D5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>
              <a:defRPr lang="en-GB" sz="3200" b="0" kern="1200" dirty="0" smtClean="0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  <a:sym typeface="Avenir Next Condensed Demi Bold"/>
              </a:defRPr>
            </a:lvl1pPr>
          </a:lstStyle>
          <a:p>
            <a:pPr marL="0" lv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nl-NL"/>
              <a:t>VOORBEELD VAN EEN ONDERWERP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4D8162-1AA2-4B35-BEA6-C78FDA7F8A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438397"/>
            <a:ext cx="4800600" cy="37385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 sz="1700"/>
              <a:t>Voorbeeldtekst</a:t>
            </a:r>
            <a:endParaRPr lang="en-GB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302C1A6C-E298-44F7-B7CD-33C3102FF01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553200" y="2438395"/>
            <a:ext cx="4800600" cy="373856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 sz="1700"/>
              <a:t>Voorbeeldtekst</a:t>
            </a:r>
            <a:endParaRPr lang="en-GB"/>
          </a:p>
        </p:txBody>
      </p:sp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4B8653B3-70AE-4E3E-9A4D-3EAF4B4F4A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778434"/>
            <a:ext cx="4800600" cy="572219"/>
          </a:xfrm>
        </p:spPr>
        <p:txBody>
          <a:bodyPr anchor="ctr">
            <a:norm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lang="nl-NL"/>
              <a:t>Klik om een tekst toe te voegen</a:t>
            </a:r>
            <a:endParaRPr lang="en-GB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60C7571E-BBB1-4DDF-9329-A0C028CAE8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778434"/>
            <a:ext cx="4800600" cy="572219"/>
          </a:xfrm>
        </p:spPr>
        <p:txBody>
          <a:bodyPr anchor="ctr">
            <a:norm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lang="nl-NL"/>
              <a:t>Klik om een tekst toe te voegen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39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">
            <a:extLst>
              <a:ext uri="{FF2B5EF4-FFF2-40B4-BE49-F238E27FC236}">
                <a16:creationId xmlns:a16="http://schemas.microsoft.com/office/drawing/2014/main" id="{2F35E840-7D0C-489A-B88C-9B5B6A358F43}"/>
              </a:ext>
            </a:extLst>
          </p:cNvPr>
          <p:cNvSpPr/>
          <p:nvPr/>
        </p:nvSpPr>
        <p:spPr>
          <a:xfrm>
            <a:off x="3149600" y="733425"/>
            <a:ext cx="5892800" cy="53911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200"/>
          </a:p>
        </p:txBody>
      </p:sp>
      <p:pic>
        <p:nvPicPr>
          <p:cNvPr id="14" name="Afbeelding 2">
            <a:extLst>
              <a:ext uri="{FF2B5EF4-FFF2-40B4-BE49-F238E27FC236}">
                <a16:creationId xmlns:a16="http://schemas.microsoft.com/office/drawing/2014/main" id="{FFDA8079-95BD-45E3-8313-ABF6A59ED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216" y="601589"/>
            <a:ext cx="474585" cy="297299"/>
          </a:xfrm>
          <a:prstGeom prst="rect">
            <a:avLst/>
          </a:prstGeom>
        </p:spPr>
      </p:pic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0085B888-A864-4C76-87C8-996231F374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1119" y="1628775"/>
            <a:ext cx="4909763" cy="3600450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z="3600"/>
              <a:t>‘</a:t>
            </a:r>
            <a:r>
              <a:rPr lang="en-GB" sz="3600"/>
              <a:t>Quote’</a:t>
            </a:r>
            <a:endParaRPr lang="nl-NL" sz="360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E150451-5081-475D-A7BF-2CE6F5C37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0215" y="5429600"/>
            <a:ext cx="4910667" cy="493713"/>
          </a:xfrm>
        </p:spPr>
        <p:txBody>
          <a:bodyPr anchor="b"/>
          <a:lstStyle>
            <a:lvl1pPr marL="0" indent="0">
              <a:buNone/>
              <a:defRPr sz="174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NAAM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37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9759A-C5E4-448A-BD9F-54D4C8356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107808E-03E7-420B-80AF-4099BB822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B42B50-0894-4B28-9FDC-A49EA4E89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4A6E-CF1D-4C31-98EA-C45AC09920C5}" type="datetimeFigureOut">
              <a:rPr lang="nl-NL" smtClean="0"/>
              <a:t>24-1-2024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F87F24-786B-4E10-A3E5-9E8ADFE5E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301B1B-9986-4DAB-B4A5-316C3A13B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F296-679A-4BC9-91B0-B020F2DB4C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3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6486190-F1D1-43BB-B712-AB7BE1C18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74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45327"/>
            <a:ext cx="10515600" cy="4931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Tekststijl van het model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2936B9B-9586-48DE-B845-C54BC129D8B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075" y="6227763"/>
            <a:ext cx="1812259" cy="58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lang="nl-NL" sz="3200" b="0" kern="1200" baseline="0" dirty="0">
          <a:solidFill>
            <a:srgbClr val="E50856"/>
          </a:solidFill>
          <a:latin typeface="Avenir Next Condensed"/>
          <a:ea typeface="+mj-ea"/>
          <a:cs typeface="Arial" panose="020B0604020202020204" pitchFamily="34" charset="0"/>
          <a:sym typeface="Avenir Next Condensed Demi Bold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i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i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E0E8B7-B089-4C61-BBEB-0A181FDCB5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Workshop</a:t>
            </a:r>
            <a:br>
              <a:rPr lang="nl-NL"/>
            </a:br>
            <a:r>
              <a:rPr lang="nl-NL"/>
              <a:t>Mens Machine </a:t>
            </a:r>
            <a:r>
              <a:rPr lang="nl-NL" err="1"/>
              <a:t>Teaming</a:t>
            </a:r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A3CEB1B-6CAA-47CB-A042-734FDADB13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Industrie 5.0: wat betekent dat voor de samenwerking tussen digitaal systeem en de mens/organisatie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857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6570A-320C-6CFA-9529-928E9507B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Verschillende rollen van de kennisdragers</a:t>
            </a:r>
            <a:endParaRPr lang="en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A8E559-4F45-722E-41AD-F6D34FD2C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De kennisdragers kunnen verschillende rollen aannemen: </a:t>
            </a:r>
          </a:p>
          <a:p>
            <a:pPr marL="971537" lvl="1" indent="-457200">
              <a:buAutoNum type="arabicPeriod"/>
            </a:pPr>
            <a:r>
              <a:rPr lang="nl-NL" dirty="0"/>
              <a:t>De boodschapper</a:t>
            </a:r>
          </a:p>
          <a:p>
            <a:pPr marL="971537" lvl="1" indent="-457200">
              <a:buAutoNum type="arabicPeriod"/>
            </a:pPr>
            <a:r>
              <a:rPr lang="nl-NL" dirty="0"/>
              <a:t>De tolk</a:t>
            </a:r>
          </a:p>
          <a:p>
            <a:pPr marL="971537" lvl="1" indent="-457200">
              <a:buAutoNum type="arabicPeriod"/>
            </a:pPr>
            <a:r>
              <a:rPr lang="nl-NL" dirty="0"/>
              <a:t>De curator</a:t>
            </a:r>
          </a:p>
          <a:p>
            <a:r>
              <a:rPr lang="nl-NL" b="1" dirty="0"/>
              <a:t>De boodschapper</a:t>
            </a:r>
            <a:r>
              <a:rPr lang="nl-NL" dirty="0"/>
              <a:t>: </a:t>
            </a:r>
            <a:r>
              <a:rPr lang="nl-NL" b="0" i="0" dirty="0">
                <a:solidFill>
                  <a:srgbClr val="374151"/>
                </a:solidFill>
                <a:effectLst/>
                <a:latin typeface="Söhne"/>
              </a:rPr>
              <a:t>haalt de algoritmische voorspellingen/output op en draagt ze over aan de gebruikersgemeenschap. </a:t>
            </a:r>
          </a:p>
          <a:p>
            <a:r>
              <a:rPr lang="nl-NL" b="1" dirty="0"/>
              <a:t>De tolk: </a:t>
            </a:r>
            <a:r>
              <a:rPr lang="nl-NL" b="0" i="0" dirty="0">
                <a:solidFill>
                  <a:srgbClr val="374151"/>
                </a:solidFill>
                <a:effectLst/>
                <a:latin typeface="Söhne"/>
              </a:rPr>
              <a:t>helpt de gebruikersgemeenschap om de algoritmische output te onderzoeken en eigen te maken</a:t>
            </a:r>
          </a:p>
          <a:p>
            <a:r>
              <a:rPr lang="nl-NL" b="1" dirty="0"/>
              <a:t>De curator</a:t>
            </a:r>
            <a:r>
              <a:rPr lang="nl-NL" dirty="0">
                <a:solidFill>
                  <a:srgbClr val="374151"/>
                </a:solidFill>
                <a:latin typeface="Söhne"/>
              </a:rPr>
              <a:t>: “</a:t>
            </a:r>
            <a:r>
              <a:rPr lang="nl-NL" b="0" i="0" dirty="0">
                <a:solidFill>
                  <a:srgbClr val="374151"/>
                </a:solidFill>
                <a:effectLst/>
                <a:latin typeface="Söhne"/>
              </a:rPr>
              <a:t>substitueert" voor de directe algoritmische output </a:t>
            </a:r>
            <a:r>
              <a:rPr lang="nl-NL" b="0" i="0" dirty="0">
                <a:solidFill>
                  <a:srgbClr val="374151"/>
                </a:solidFill>
                <a:effectLst/>
                <a:latin typeface="Söhne"/>
                <a:sym typeface="Wingdings" panose="05000000000000000000" pitchFamily="2" charset="2"/>
              </a:rPr>
              <a:t> Geeft een eigen draai aan de output van de output</a:t>
            </a:r>
            <a:endParaRPr lang="nl-NL" dirty="0"/>
          </a:p>
          <a:p>
            <a:pPr marL="971537" lvl="1" indent="-457200">
              <a:buAutoNum type="arabicPeriod"/>
            </a:pPr>
            <a:endParaRPr lang="nl-NL" dirty="0"/>
          </a:p>
          <a:p>
            <a:pPr marL="457200" indent="-457200"/>
            <a:endParaRPr lang="nl-NL" dirty="0"/>
          </a:p>
          <a:p>
            <a:pPr marL="457200" indent="-457200">
              <a:buAutoNum type="arabicPeriod"/>
            </a:pPr>
            <a:endParaRPr lang="en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F0763BF-F530-CCE4-AE10-A9F812F3D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3675" y="4492548"/>
            <a:ext cx="7847884" cy="221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4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81481E-6 L -0.41849 0.0870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24" y="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E18665-DA83-ED34-26D1-31C7E2C10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Herkent u deze vraagstukken…..</a:t>
            </a:r>
            <a:endParaRPr lang="en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AF7354-9931-CF05-843D-3AA502013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Bijv. Kennisdragers en de rollen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..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5024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B1A0C-A78C-E467-9A1C-B2895896D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Herkent u dit?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8B37A2-4F96-F1CB-91D5-C362F5217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Vragenlijst </a:t>
            </a:r>
          </a:p>
          <a:p>
            <a:r>
              <a:rPr lang="nl-NL"/>
              <a:t>+/- 20 vragen totaal over de drie onderwerpen.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/>
              <a:t>Valkuilen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/>
              <a:t>Oplossingen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/>
              <a:t>Kennisnetwerk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986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85B4A7-1C2A-8A29-8B36-24E26E83F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err="1"/>
              <a:t>Recap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6223A-4BE1-3481-E31D-11630B0A0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36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F7F4C23-303F-315A-525A-97AD55B91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Overzicht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5109DA6-6EC8-9EDE-88B1-C9923645E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936" y="999280"/>
            <a:ext cx="10515599" cy="48594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Waarom 4.0?</a:t>
            </a:r>
          </a:p>
          <a:p>
            <a:pPr marL="857237" lvl="1" indent="-342900"/>
            <a:r>
              <a:rPr lang="nl-NL" dirty="0"/>
              <a:t>Beslissingen niet meer door mens te behappen-&gt; </a:t>
            </a:r>
          </a:p>
          <a:p>
            <a:pPr marL="857237" lvl="1" indent="-342900"/>
            <a:r>
              <a:rPr lang="nl-NL" dirty="0"/>
              <a:t>dus AI en ML (ingezet binnen DT, </a:t>
            </a:r>
            <a:r>
              <a:rPr lang="nl-NL" dirty="0" err="1"/>
              <a:t>cobots</a:t>
            </a:r>
            <a:r>
              <a:rPr lang="nl-NL" dirty="0"/>
              <a:t>, </a:t>
            </a:r>
            <a:r>
              <a:rPr lang="nl-NL" dirty="0" err="1"/>
              <a:t>etc</a:t>
            </a:r>
            <a:r>
              <a:rPr lang="nl-NL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Nadelen en daarom belang 5.0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Valkuilen mens machine interactie</a:t>
            </a:r>
          </a:p>
          <a:p>
            <a:pPr marL="857237" lvl="1" indent="-342900"/>
            <a:r>
              <a:rPr lang="nl-NL" sz="1600" i="1" dirty="0"/>
              <a:t>omgevings- en impliciete kennis</a:t>
            </a:r>
          </a:p>
          <a:p>
            <a:pPr marL="857237" lvl="1" indent="-342900"/>
            <a:r>
              <a:rPr lang="nl-NL" sz="1800" i="1" dirty="0" err="1"/>
              <a:t>use</a:t>
            </a:r>
            <a:r>
              <a:rPr lang="nl-NL" sz="1800" i="1" dirty="0"/>
              <a:t>, </a:t>
            </a:r>
            <a:r>
              <a:rPr lang="nl-NL" dirty="0"/>
              <a:t>mis </a:t>
            </a:r>
            <a:r>
              <a:rPr lang="nl-NL" dirty="0" err="1"/>
              <a:t>use</a:t>
            </a:r>
            <a:r>
              <a:rPr lang="nl-NL" dirty="0"/>
              <a:t> en dis </a:t>
            </a:r>
            <a:r>
              <a:rPr lang="nl-NL" dirty="0" err="1"/>
              <a:t>use</a:t>
            </a:r>
            <a:r>
              <a:rPr lang="nl-NL" dirty="0"/>
              <a:t> van systemen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Aandachtspunten</a:t>
            </a:r>
          </a:p>
          <a:p>
            <a:pPr marL="971537" lvl="1" indent="-457200"/>
            <a:r>
              <a:rPr lang="nl-NL" dirty="0"/>
              <a:t>Hoe tegengaan en waar moet ik aan denken.</a:t>
            </a:r>
          </a:p>
          <a:p>
            <a:pPr marL="457200" indent="-457200">
              <a:buFont typeface="+mj-lt"/>
              <a:buAutoNum type="arabicPeriod"/>
            </a:pPr>
            <a:r>
              <a:rPr lang="nl-NL"/>
              <a:t>Herkent </a:t>
            </a:r>
            <a:r>
              <a:rPr lang="nl-NL" dirty="0"/>
              <a:t>u dit?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/>
              <a:t>Recap</a:t>
            </a:r>
            <a:endParaRPr lang="nl-NL" dirty="0"/>
          </a:p>
          <a:p>
            <a:pPr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741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DD63C91B-6EC4-4E48-92A9-1D9CC32E2308}"/>
              </a:ext>
            </a:extLst>
          </p:cNvPr>
          <p:cNvSpPr/>
          <p:nvPr/>
        </p:nvSpPr>
        <p:spPr>
          <a:xfrm>
            <a:off x="6993366" y="2196012"/>
            <a:ext cx="4178358" cy="29254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nl-NL" b="1">
                <a:solidFill>
                  <a:schemeClr val="tx1"/>
                </a:solidFill>
              </a:rPr>
              <a:t>Omsteltabel</a:t>
            </a:r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B5D0A4FA-26DB-4BED-BEE5-45C1E0608017}"/>
              </a:ext>
            </a:extLst>
          </p:cNvPr>
          <p:cNvSpPr/>
          <p:nvPr/>
        </p:nvSpPr>
        <p:spPr>
          <a:xfrm>
            <a:off x="4831085" y="2226934"/>
            <a:ext cx="2061903" cy="2925491"/>
          </a:xfrm>
          <a:prstGeom prst="round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nl-NL" b="1">
                <a:solidFill>
                  <a:schemeClr val="tx1"/>
                </a:solidFill>
              </a:rPr>
              <a:t>Ordermix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BA29D6D-C2AD-4878-9651-AE8AF0EFC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9151" y="2632998"/>
            <a:ext cx="3735404" cy="239003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40B707F-63AF-4B7B-BB4B-D88AB63B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5877" y="1131925"/>
            <a:ext cx="2643145" cy="749569"/>
          </a:xfrm>
        </p:spPr>
        <p:txBody>
          <a:bodyPr>
            <a:noAutofit/>
          </a:bodyPr>
          <a:lstStyle/>
          <a:p>
            <a:r>
              <a:rPr lang="nl-NL" sz="1800"/>
              <a:t>Voorbeeld: </a:t>
            </a:r>
            <a:br>
              <a:rPr lang="nl-NL" sz="1800"/>
            </a:br>
            <a:r>
              <a:rPr lang="nl-NL" sz="1800"/>
              <a:t>Complexiteit van </a:t>
            </a:r>
            <a:br>
              <a:rPr lang="nl-NL" sz="1800"/>
            </a:br>
            <a:r>
              <a:rPr lang="nl-NL" sz="1800"/>
              <a:t>een optimalisatie vraagstuk</a:t>
            </a:r>
          </a:p>
        </p:txBody>
      </p:sp>
      <p:grpSp>
        <p:nvGrpSpPr>
          <p:cNvPr id="18" name="Groep 17">
            <a:extLst>
              <a:ext uri="{FF2B5EF4-FFF2-40B4-BE49-F238E27FC236}">
                <a16:creationId xmlns:a16="http://schemas.microsoft.com/office/drawing/2014/main" id="{CCD860F8-15E5-4110-B8E8-760B4447C7AE}"/>
              </a:ext>
            </a:extLst>
          </p:cNvPr>
          <p:cNvGrpSpPr/>
          <p:nvPr/>
        </p:nvGrpSpPr>
        <p:grpSpPr>
          <a:xfrm>
            <a:off x="4935856" y="2852056"/>
            <a:ext cx="1833303" cy="806700"/>
            <a:chOff x="2394682" y="3418855"/>
            <a:chExt cx="1277088" cy="638544"/>
          </a:xfrm>
          <a:solidFill>
            <a:schemeClr val="accent6"/>
          </a:solidFill>
        </p:grpSpPr>
        <p:sp>
          <p:nvSpPr>
            <p:cNvPr id="19" name="Rechthoek: afgeronde hoeken 18">
              <a:extLst>
                <a:ext uri="{FF2B5EF4-FFF2-40B4-BE49-F238E27FC236}">
                  <a16:creationId xmlns:a16="http://schemas.microsoft.com/office/drawing/2014/main" id="{A004EEA3-8B75-4FCD-9AF7-CF87D21D693D}"/>
                </a:ext>
              </a:extLst>
            </p:cNvPr>
            <p:cNvSpPr/>
            <p:nvPr/>
          </p:nvSpPr>
          <p:spPr>
            <a:xfrm>
              <a:off x="2394682" y="3418855"/>
              <a:ext cx="1277088" cy="63854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20" name="Rechthoek: afgeronde hoeken 4">
              <a:extLst>
                <a:ext uri="{FF2B5EF4-FFF2-40B4-BE49-F238E27FC236}">
                  <a16:creationId xmlns:a16="http://schemas.microsoft.com/office/drawing/2014/main" id="{B4353A8B-E67C-462D-8991-814E17532CDF}"/>
                </a:ext>
              </a:extLst>
            </p:cNvPr>
            <p:cNvSpPr txBox="1"/>
            <p:nvPr/>
          </p:nvSpPr>
          <p:spPr>
            <a:xfrm>
              <a:off x="2425852" y="3450026"/>
              <a:ext cx="1214746" cy="5762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400"/>
                <a:t>3 materiaalsoorten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400"/>
                <a:t>RVS, Staal, Aluminium</a:t>
              </a:r>
            </a:p>
          </p:txBody>
        </p:sp>
      </p:grpSp>
      <p:sp>
        <p:nvSpPr>
          <p:cNvPr id="52" name="Rechthoekige driehoek 51">
            <a:extLst>
              <a:ext uri="{FF2B5EF4-FFF2-40B4-BE49-F238E27FC236}">
                <a16:creationId xmlns:a16="http://schemas.microsoft.com/office/drawing/2014/main" id="{C821F53A-EC52-401A-922A-1C3C30C8DDD8}"/>
              </a:ext>
            </a:extLst>
          </p:cNvPr>
          <p:cNvSpPr/>
          <p:nvPr/>
        </p:nvSpPr>
        <p:spPr>
          <a:xfrm>
            <a:off x="7822795" y="3003762"/>
            <a:ext cx="3126545" cy="2019270"/>
          </a:xfrm>
          <a:prstGeom prst="rtTriangle">
            <a:avLst/>
          </a:prstGeom>
          <a:noFill/>
          <a:ln w="38100">
            <a:solidFill>
              <a:srgbClr val="E508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3" name="Groep 52">
            <a:extLst>
              <a:ext uri="{FF2B5EF4-FFF2-40B4-BE49-F238E27FC236}">
                <a16:creationId xmlns:a16="http://schemas.microsoft.com/office/drawing/2014/main" id="{0F61AFC8-676E-4F12-8F0D-5068228F94E0}"/>
              </a:ext>
            </a:extLst>
          </p:cNvPr>
          <p:cNvGrpSpPr/>
          <p:nvPr/>
        </p:nvGrpSpPr>
        <p:grpSpPr>
          <a:xfrm>
            <a:off x="4945384" y="3920034"/>
            <a:ext cx="1833303" cy="806702"/>
            <a:chOff x="2394682" y="3418855"/>
            <a:chExt cx="1277088" cy="638544"/>
          </a:xfrm>
          <a:solidFill>
            <a:schemeClr val="accent6"/>
          </a:solidFill>
        </p:grpSpPr>
        <p:sp>
          <p:nvSpPr>
            <p:cNvPr id="54" name="Rechthoek: afgeronde hoeken 53">
              <a:extLst>
                <a:ext uri="{FF2B5EF4-FFF2-40B4-BE49-F238E27FC236}">
                  <a16:creationId xmlns:a16="http://schemas.microsoft.com/office/drawing/2014/main" id="{DCEEBCA4-86AD-4E4D-9ACF-7336C7C2A508}"/>
                </a:ext>
              </a:extLst>
            </p:cNvPr>
            <p:cNvSpPr/>
            <p:nvPr/>
          </p:nvSpPr>
          <p:spPr>
            <a:xfrm>
              <a:off x="2394682" y="3418855"/>
              <a:ext cx="1277088" cy="63854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55" name="Rechthoek: afgeronde hoeken 4">
              <a:extLst>
                <a:ext uri="{FF2B5EF4-FFF2-40B4-BE49-F238E27FC236}">
                  <a16:creationId xmlns:a16="http://schemas.microsoft.com/office/drawing/2014/main" id="{EC35452B-59D3-48FD-A7CA-B8482CDA850B}"/>
                </a:ext>
              </a:extLst>
            </p:cNvPr>
            <p:cNvSpPr txBox="1"/>
            <p:nvPr/>
          </p:nvSpPr>
          <p:spPr>
            <a:xfrm>
              <a:off x="2425852" y="3450023"/>
              <a:ext cx="1214746" cy="57620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400"/>
                <a:t>4 materiaaldiktes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400"/>
                <a:t>1; 1,5; 2; 3 mm</a:t>
              </a:r>
            </a:p>
          </p:txBody>
        </p:sp>
      </p:grpSp>
      <p:sp>
        <p:nvSpPr>
          <p:cNvPr id="64" name="Tekstballon: rechthoek met afgeronde hoeken 63">
            <a:extLst>
              <a:ext uri="{FF2B5EF4-FFF2-40B4-BE49-F238E27FC236}">
                <a16:creationId xmlns:a16="http://schemas.microsoft.com/office/drawing/2014/main" id="{3EB20A3B-D46E-4152-A2C2-FCD3FC45374B}"/>
              </a:ext>
            </a:extLst>
          </p:cNvPr>
          <p:cNvSpPr/>
          <p:nvPr/>
        </p:nvSpPr>
        <p:spPr>
          <a:xfrm>
            <a:off x="10711740" y="5419889"/>
            <a:ext cx="1479042" cy="638997"/>
          </a:xfrm>
          <a:prstGeom prst="wedgeRoundRectCallout">
            <a:avLst>
              <a:gd name="adj1" fmla="val -99574"/>
              <a:gd name="adj2" fmla="val -188289"/>
              <a:gd name="adj3" fmla="val 16667"/>
            </a:avLst>
          </a:prstGeom>
          <a:solidFill>
            <a:srgbClr val="FFC000"/>
          </a:solidFill>
          <a:ln>
            <a:solidFill>
              <a:srgbClr val="E508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66 </a:t>
            </a:r>
          </a:p>
          <a:p>
            <a:pPr algn="ctr"/>
            <a:r>
              <a:rPr lang="nl-NL"/>
              <a:t>omsteltijden</a:t>
            </a:r>
          </a:p>
        </p:txBody>
      </p:sp>
      <p:sp>
        <p:nvSpPr>
          <p:cNvPr id="65" name="Tekstballon: rechthoek met afgeronde hoeken 64">
            <a:extLst>
              <a:ext uri="{FF2B5EF4-FFF2-40B4-BE49-F238E27FC236}">
                <a16:creationId xmlns:a16="http://schemas.microsoft.com/office/drawing/2014/main" id="{C6A3093D-C63E-4141-B34F-7159B4411784}"/>
              </a:ext>
            </a:extLst>
          </p:cNvPr>
          <p:cNvSpPr/>
          <p:nvPr/>
        </p:nvSpPr>
        <p:spPr>
          <a:xfrm>
            <a:off x="8060821" y="5419889"/>
            <a:ext cx="2369564" cy="749569"/>
          </a:xfrm>
          <a:prstGeom prst="wedgeRoundRectCallout">
            <a:avLst>
              <a:gd name="adj1" fmla="val 18479"/>
              <a:gd name="adj2" fmla="val -101089"/>
              <a:gd name="adj3" fmla="val 1666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479.001.600</a:t>
            </a:r>
          </a:p>
          <a:p>
            <a:pPr algn="ctr"/>
            <a:r>
              <a:rPr lang="nl-NL"/>
              <a:t>omstelmogelijkheden</a:t>
            </a:r>
          </a:p>
        </p:txBody>
      </p:sp>
      <p:sp>
        <p:nvSpPr>
          <p:cNvPr id="9" name="Pijl: rechts 8">
            <a:extLst>
              <a:ext uri="{FF2B5EF4-FFF2-40B4-BE49-F238E27FC236}">
                <a16:creationId xmlns:a16="http://schemas.microsoft.com/office/drawing/2014/main" id="{32C5BA0A-08A9-4294-9B1F-4C1064B42DE9}"/>
              </a:ext>
            </a:extLst>
          </p:cNvPr>
          <p:cNvSpPr/>
          <p:nvPr/>
        </p:nvSpPr>
        <p:spPr>
          <a:xfrm>
            <a:off x="6567867" y="3619378"/>
            <a:ext cx="720138" cy="30065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1" name="Graphic 30" descr="Hoofd met radertjes">
            <a:extLst>
              <a:ext uri="{FF2B5EF4-FFF2-40B4-BE49-F238E27FC236}">
                <a16:creationId xmlns:a16="http://schemas.microsoft.com/office/drawing/2014/main" id="{44AA2B53-A7DA-4082-9CFD-CD137BF7FF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80301" y="5351859"/>
            <a:ext cx="743821" cy="743821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510AD194-099A-7E30-D456-07843F40FA3C}"/>
              </a:ext>
            </a:extLst>
          </p:cNvPr>
          <p:cNvSpPr txBox="1">
            <a:spLocks/>
          </p:cNvSpPr>
          <p:nvPr/>
        </p:nvSpPr>
        <p:spPr>
          <a:xfrm>
            <a:off x="838200" y="365129"/>
            <a:ext cx="10515600" cy="749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0" kern="1200" baseline="0" dirty="0" smtClean="0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  <a:sym typeface="Avenir Next Condensed Demi Bold"/>
              </a:defRPr>
            </a:lvl1pPr>
          </a:lstStyle>
          <a:p>
            <a:r>
              <a:rPr lang="nl-NL"/>
              <a:t>Waarom 4.0?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A6C4EA18-A251-1646-8C16-2535EFB69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507" y="1179967"/>
            <a:ext cx="10515599" cy="440249"/>
          </a:xfrm>
        </p:spPr>
        <p:txBody>
          <a:bodyPr>
            <a:normAutofit fontScale="85000" lnSpcReduction="20000"/>
          </a:bodyPr>
          <a:lstStyle/>
          <a:p>
            <a:pPr marL="857237" lvl="1" indent="-342900"/>
            <a:r>
              <a:rPr lang="nl-NL" sz="3200">
                <a:solidFill>
                  <a:srgbClr val="E50856"/>
                </a:solidFill>
                <a:latin typeface="Avenir Next Condensed"/>
                <a:ea typeface="Avenir Next Condensed"/>
                <a:sym typeface="Avenir Next Condensed Demi Bold"/>
              </a:rPr>
              <a:t>Beslissingen niet meer door mens te behappen-&gt; </a:t>
            </a:r>
          </a:p>
          <a:p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5F53882-F092-13A2-94CF-226540A7A1B6}"/>
              </a:ext>
            </a:extLst>
          </p:cNvPr>
          <p:cNvSpPr txBox="1"/>
          <p:nvPr/>
        </p:nvSpPr>
        <p:spPr>
          <a:xfrm>
            <a:off x="-72171" y="5457532"/>
            <a:ext cx="731577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71537" lvl="1" indent="-457200">
              <a:buFont typeface="Arial" panose="020B0604020202020204" pitchFamily="34" charset="0"/>
              <a:buChar char="•"/>
            </a:pPr>
            <a:r>
              <a:rPr lang="nl-NL" sz="2700" i="1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</a:rPr>
              <a:t>Maar ook : precisie, snelheid, eentonigheid,</a:t>
            </a:r>
          </a:p>
          <a:p>
            <a:pPr marL="857237" lvl="1" indent="-342900"/>
            <a:r>
              <a:rPr lang="nl-NL" sz="2700" i="1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</a:rPr>
              <a:t>dus AI en ML (ingezet binnen DT, </a:t>
            </a:r>
            <a:r>
              <a:rPr lang="nl-NL" sz="2700" i="1" err="1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</a:rPr>
              <a:t>cobots</a:t>
            </a:r>
            <a:r>
              <a:rPr lang="nl-NL" sz="2700" i="1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</a:rPr>
              <a:t>, </a:t>
            </a:r>
            <a:r>
              <a:rPr lang="nl-NL" sz="2700" i="1" err="1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</a:rPr>
              <a:t>etc</a:t>
            </a:r>
            <a:r>
              <a:rPr lang="nl-NL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4670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2" grpId="0"/>
      <p:bldP spid="52" grpId="0" animBg="1"/>
      <p:bldP spid="64" grpId="0" animBg="1"/>
      <p:bldP spid="65" grpId="0" animBg="1"/>
      <p:bldP spid="9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0D7346-6571-D948-DC1D-A89361AB2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Nadelen en daarom belang 5.0</a:t>
            </a:r>
          </a:p>
        </p:txBody>
      </p:sp>
      <p:grpSp>
        <p:nvGrpSpPr>
          <p:cNvPr id="27" name="Graphic 25" descr="Ruitjespapier met verf, potlood en een liniaal">
            <a:extLst>
              <a:ext uri="{FF2B5EF4-FFF2-40B4-BE49-F238E27FC236}">
                <a16:creationId xmlns:a16="http://schemas.microsoft.com/office/drawing/2014/main" id="{6B81E9EF-0A97-BD2E-6F09-C2C00104D88D}"/>
              </a:ext>
            </a:extLst>
          </p:cNvPr>
          <p:cNvGrpSpPr/>
          <p:nvPr/>
        </p:nvGrpSpPr>
        <p:grpSpPr>
          <a:xfrm>
            <a:off x="5039741" y="986402"/>
            <a:ext cx="2202473" cy="2378081"/>
            <a:chOff x="3762944" y="1154422"/>
            <a:chExt cx="4666118" cy="4549154"/>
          </a:xfrm>
        </p:grpSpPr>
        <p:grpSp>
          <p:nvGrpSpPr>
            <p:cNvPr id="28" name="Graphic 25" descr="Ruitjespapier met verf, potlood en een liniaal">
              <a:extLst>
                <a:ext uri="{FF2B5EF4-FFF2-40B4-BE49-F238E27FC236}">
                  <a16:creationId xmlns:a16="http://schemas.microsoft.com/office/drawing/2014/main" id="{E5E1547D-EC1E-95D9-7F75-2DEE53B3F8B8}"/>
                </a:ext>
              </a:extLst>
            </p:cNvPr>
            <p:cNvGrpSpPr/>
            <p:nvPr/>
          </p:nvGrpSpPr>
          <p:grpSpPr>
            <a:xfrm>
              <a:off x="4729382" y="2174891"/>
              <a:ext cx="2855638" cy="3528685"/>
              <a:chOff x="4729382" y="2174891"/>
              <a:chExt cx="2855638" cy="3528685"/>
            </a:xfrm>
          </p:grpSpPr>
          <p:sp>
            <p:nvSpPr>
              <p:cNvPr id="29" name="Vrije vorm: vorm 28">
                <a:extLst>
                  <a:ext uri="{FF2B5EF4-FFF2-40B4-BE49-F238E27FC236}">
                    <a16:creationId xmlns:a16="http://schemas.microsoft.com/office/drawing/2014/main" id="{4614BC3A-12A9-DEE7-6943-88D2CE150104}"/>
                  </a:ext>
                </a:extLst>
              </p:cNvPr>
              <p:cNvSpPr/>
              <p:nvPr/>
            </p:nvSpPr>
            <p:spPr>
              <a:xfrm>
                <a:off x="4831191" y="2320475"/>
                <a:ext cx="2071951" cy="3383101"/>
              </a:xfrm>
              <a:custGeom>
                <a:avLst/>
                <a:gdLst>
                  <a:gd name="connsiteX0" fmla="*/ 1733710 w 2071951"/>
                  <a:gd name="connsiteY0" fmla="*/ 3030222 h 3383101"/>
                  <a:gd name="connsiteX1" fmla="*/ 345179 w 2071951"/>
                  <a:gd name="connsiteY1" fmla="*/ 3383102 h 3383101"/>
                  <a:gd name="connsiteX2" fmla="*/ 0 w 2071951"/>
                  <a:gd name="connsiteY2" fmla="*/ 419860 h 3383101"/>
                  <a:gd name="connsiteX3" fmla="*/ 2071952 w 2071951"/>
                  <a:gd name="connsiteY3" fmla="*/ 0 h 3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1951" h="3383101">
                    <a:moveTo>
                      <a:pt x="1733710" y="3030222"/>
                    </a:moveTo>
                    <a:lnTo>
                      <a:pt x="345179" y="3383102"/>
                    </a:lnTo>
                    <a:lnTo>
                      <a:pt x="0" y="419860"/>
                    </a:lnTo>
                    <a:lnTo>
                      <a:pt x="2071952" y="0"/>
                    </a:lnTo>
                    <a:close/>
                  </a:path>
                </a:pathLst>
              </a:custGeom>
              <a:solidFill>
                <a:srgbClr val="E6E6E6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30" name="Vrije vorm: vorm 29">
                <a:extLst>
                  <a:ext uri="{FF2B5EF4-FFF2-40B4-BE49-F238E27FC236}">
                    <a16:creationId xmlns:a16="http://schemas.microsoft.com/office/drawing/2014/main" id="{F001E992-2C35-AF1C-E067-904B1FDAEF56}"/>
                  </a:ext>
                </a:extLst>
              </p:cNvPr>
              <p:cNvSpPr/>
              <p:nvPr/>
            </p:nvSpPr>
            <p:spPr>
              <a:xfrm rot="-598089">
                <a:off x="4975805" y="2356346"/>
                <a:ext cx="2362792" cy="3053218"/>
              </a:xfrm>
              <a:custGeom>
                <a:avLst/>
                <a:gdLst>
                  <a:gd name="connsiteX0" fmla="*/ 0 w 2362792"/>
                  <a:gd name="connsiteY0" fmla="*/ 0 h 3053218"/>
                  <a:gd name="connsiteX1" fmla="*/ 2362793 w 2362792"/>
                  <a:gd name="connsiteY1" fmla="*/ 0 h 3053218"/>
                  <a:gd name="connsiteX2" fmla="*/ 2362793 w 2362792"/>
                  <a:gd name="connsiteY2" fmla="*/ 3053219 h 3053218"/>
                  <a:gd name="connsiteX3" fmla="*/ 0 w 2362792"/>
                  <a:gd name="connsiteY3" fmla="*/ 3053219 h 3053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62792" h="3053218">
                    <a:moveTo>
                      <a:pt x="0" y="0"/>
                    </a:moveTo>
                    <a:lnTo>
                      <a:pt x="2362793" y="0"/>
                    </a:lnTo>
                    <a:lnTo>
                      <a:pt x="2362793" y="3053219"/>
                    </a:lnTo>
                    <a:lnTo>
                      <a:pt x="0" y="3053219"/>
                    </a:lnTo>
                    <a:close/>
                  </a:path>
                </a:pathLst>
              </a:custGeom>
              <a:solidFill>
                <a:schemeClr val="accent4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</p:grpSp>
        <p:grpSp>
          <p:nvGrpSpPr>
            <p:cNvPr id="31" name="Graphic 25" descr="Ruitjespapier met verf, potlood en een liniaal">
              <a:extLst>
                <a:ext uri="{FF2B5EF4-FFF2-40B4-BE49-F238E27FC236}">
                  <a16:creationId xmlns:a16="http://schemas.microsoft.com/office/drawing/2014/main" id="{A30ABDD9-CBC5-3FB1-3D0A-9ED51AAA8C7E}"/>
                </a:ext>
              </a:extLst>
            </p:cNvPr>
            <p:cNvGrpSpPr/>
            <p:nvPr/>
          </p:nvGrpSpPr>
          <p:grpSpPr>
            <a:xfrm>
              <a:off x="6037921" y="1898551"/>
              <a:ext cx="2391141" cy="3104023"/>
              <a:chOff x="6037921" y="1898551"/>
              <a:chExt cx="2391141" cy="3104023"/>
            </a:xfrm>
          </p:grpSpPr>
          <p:sp>
            <p:nvSpPr>
              <p:cNvPr id="32" name="Vrije vorm: vorm 31">
                <a:extLst>
                  <a:ext uri="{FF2B5EF4-FFF2-40B4-BE49-F238E27FC236}">
                    <a16:creationId xmlns:a16="http://schemas.microsoft.com/office/drawing/2014/main" id="{FD7FE79C-4F1D-D550-7B3F-B9A7FAA7600E}"/>
                  </a:ext>
                </a:extLst>
              </p:cNvPr>
              <p:cNvSpPr/>
              <p:nvPr/>
            </p:nvSpPr>
            <p:spPr>
              <a:xfrm>
                <a:off x="6037921" y="1949350"/>
                <a:ext cx="2322097" cy="3053224"/>
              </a:xfrm>
              <a:custGeom>
                <a:avLst/>
                <a:gdLst>
                  <a:gd name="connsiteX0" fmla="*/ 2322097 w 2322097"/>
                  <a:gd name="connsiteY0" fmla="*/ 3053225 h 3053224"/>
                  <a:gd name="connsiteX1" fmla="*/ 1930849 w 2322097"/>
                  <a:gd name="connsiteY1" fmla="*/ 3053225 h 3053224"/>
                  <a:gd name="connsiteX2" fmla="*/ 0 w 2322097"/>
                  <a:gd name="connsiteY2" fmla="*/ 3053225 h 3053224"/>
                  <a:gd name="connsiteX3" fmla="*/ 0 w 2322097"/>
                  <a:gd name="connsiteY3" fmla="*/ 0 h 3053224"/>
                  <a:gd name="connsiteX4" fmla="*/ 2322097 w 2322097"/>
                  <a:gd name="connsiteY4" fmla="*/ 0 h 30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22097" h="3053224">
                    <a:moveTo>
                      <a:pt x="2322097" y="3053225"/>
                    </a:moveTo>
                    <a:lnTo>
                      <a:pt x="1930849" y="3053225"/>
                    </a:lnTo>
                    <a:lnTo>
                      <a:pt x="0" y="3053225"/>
                    </a:lnTo>
                    <a:lnTo>
                      <a:pt x="0" y="0"/>
                    </a:lnTo>
                    <a:lnTo>
                      <a:pt x="2322097" y="0"/>
                    </a:lnTo>
                    <a:close/>
                  </a:path>
                </a:pathLst>
              </a:custGeom>
              <a:solidFill>
                <a:srgbClr val="D2D2D2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33" name="Vrije vorm: vorm 32">
                <a:extLst>
                  <a:ext uri="{FF2B5EF4-FFF2-40B4-BE49-F238E27FC236}">
                    <a16:creationId xmlns:a16="http://schemas.microsoft.com/office/drawing/2014/main" id="{326B01DA-7432-281D-3E99-C3281E19A8C3}"/>
                  </a:ext>
                </a:extLst>
              </p:cNvPr>
              <p:cNvSpPr/>
              <p:nvPr/>
            </p:nvSpPr>
            <p:spPr>
              <a:xfrm>
                <a:off x="6066260" y="1898551"/>
                <a:ext cx="2362802" cy="3053224"/>
              </a:xfrm>
              <a:custGeom>
                <a:avLst/>
                <a:gdLst>
                  <a:gd name="connsiteX0" fmla="*/ 2362803 w 2362802"/>
                  <a:gd name="connsiteY0" fmla="*/ 2999532 h 3053224"/>
                  <a:gd name="connsiteX1" fmla="*/ 2016809 w 2362802"/>
                  <a:gd name="connsiteY1" fmla="*/ 3047967 h 3053224"/>
                  <a:gd name="connsiteX2" fmla="*/ 1941278 w 2362802"/>
                  <a:gd name="connsiteY2" fmla="*/ 3053224 h 3053224"/>
                  <a:gd name="connsiteX3" fmla="*/ 0 w 2362802"/>
                  <a:gd name="connsiteY3" fmla="*/ 3053224 h 3053224"/>
                  <a:gd name="connsiteX4" fmla="*/ 0 w 2362802"/>
                  <a:gd name="connsiteY4" fmla="*/ 0 h 3053224"/>
                  <a:gd name="connsiteX5" fmla="*/ 2362803 w 2362802"/>
                  <a:gd name="connsiteY5" fmla="*/ 0 h 3053224"/>
                  <a:gd name="connsiteX6" fmla="*/ 2362803 w 2362802"/>
                  <a:gd name="connsiteY6" fmla="*/ 2999532 h 30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62802" h="3053224">
                    <a:moveTo>
                      <a:pt x="2362803" y="2999532"/>
                    </a:moveTo>
                    <a:lnTo>
                      <a:pt x="2016809" y="3047967"/>
                    </a:lnTo>
                    <a:cubicBezTo>
                      <a:pt x="1991785" y="3051467"/>
                      <a:pt x="1966546" y="3053224"/>
                      <a:pt x="1941278" y="3053224"/>
                    </a:cubicBezTo>
                    <a:lnTo>
                      <a:pt x="0" y="3053224"/>
                    </a:lnTo>
                    <a:lnTo>
                      <a:pt x="0" y="0"/>
                    </a:lnTo>
                    <a:lnTo>
                      <a:pt x="2362803" y="0"/>
                    </a:lnTo>
                    <a:lnTo>
                      <a:pt x="2362803" y="2999532"/>
                    </a:lnTo>
                    <a:close/>
                  </a:path>
                </a:pathLst>
              </a:custGeom>
              <a:solidFill>
                <a:srgbClr val="E8E8E8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34" name="Vrije vorm: vorm 33">
                <a:extLst>
                  <a:ext uri="{FF2B5EF4-FFF2-40B4-BE49-F238E27FC236}">
                    <a16:creationId xmlns:a16="http://schemas.microsoft.com/office/drawing/2014/main" id="{51271B2A-DF4A-E3F4-0BE5-74A2B3BBCA95}"/>
                  </a:ext>
                </a:extLst>
              </p:cNvPr>
              <p:cNvSpPr/>
              <p:nvPr/>
            </p:nvSpPr>
            <p:spPr>
              <a:xfrm>
                <a:off x="6219679" y="2096219"/>
                <a:ext cx="2056042" cy="2703909"/>
              </a:xfrm>
              <a:custGeom>
                <a:avLst/>
                <a:gdLst>
                  <a:gd name="connsiteX0" fmla="*/ 2055900 w 2056042"/>
                  <a:gd name="connsiteY0" fmla="*/ 2685593 h 2703909"/>
                  <a:gd name="connsiteX1" fmla="*/ 2055957 w 2056042"/>
                  <a:gd name="connsiteY1" fmla="*/ 0 h 2703909"/>
                  <a:gd name="connsiteX2" fmla="*/ 0 w 2056042"/>
                  <a:gd name="connsiteY2" fmla="*/ 0 h 2703909"/>
                  <a:gd name="connsiteX3" fmla="*/ 0 w 2056042"/>
                  <a:gd name="connsiteY3" fmla="*/ 2703910 h 2703909"/>
                  <a:gd name="connsiteX4" fmla="*/ 1733838 w 2056042"/>
                  <a:gd name="connsiteY4" fmla="*/ 2703910 h 2703909"/>
                  <a:gd name="connsiteX5" fmla="*/ 2056043 w 2056042"/>
                  <a:gd name="connsiteY5" fmla="*/ 2688572 h 2703909"/>
                  <a:gd name="connsiteX6" fmla="*/ 2055900 w 2056042"/>
                  <a:gd name="connsiteY6" fmla="*/ 2685593 h 2703909"/>
                  <a:gd name="connsiteX7" fmla="*/ 2052328 w 2056042"/>
                  <a:gd name="connsiteY7" fmla="*/ 2577758 h 2703909"/>
                  <a:gd name="connsiteX8" fmla="*/ 1947886 w 2056042"/>
                  <a:gd name="connsiteY8" fmla="*/ 2582537 h 2703909"/>
                  <a:gd name="connsiteX9" fmla="*/ 1947886 w 2056042"/>
                  <a:gd name="connsiteY9" fmla="*/ 2478503 h 2703909"/>
                  <a:gd name="connsiteX10" fmla="*/ 2052328 w 2056042"/>
                  <a:gd name="connsiteY10" fmla="*/ 2473924 h 2703909"/>
                  <a:gd name="connsiteX11" fmla="*/ 2052328 w 2056042"/>
                  <a:gd name="connsiteY11" fmla="*/ 2577758 h 2703909"/>
                  <a:gd name="connsiteX12" fmla="*/ 867744 w 2056042"/>
                  <a:gd name="connsiteY12" fmla="*/ 1836237 h 2703909"/>
                  <a:gd name="connsiteX13" fmla="*/ 867744 w 2056042"/>
                  <a:gd name="connsiteY13" fmla="*/ 1731795 h 2703909"/>
                  <a:gd name="connsiteX14" fmla="*/ 972186 w 2056042"/>
                  <a:gd name="connsiteY14" fmla="*/ 1731795 h 2703909"/>
                  <a:gd name="connsiteX15" fmla="*/ 972186 w 2056042"/>
                  <a:gd name="connsiteY15" fmla="*/ 1836237 h 2703909"/>
                  <a:gd name="connsiteX16" fmla="*/ 867744 w 2056042"/>
                  <a:gd name="connsiteY16" fmla="*/ 1836237 h 2703909"/>
                  <a:gd name="connsiteX17" fmla="*/ 972186 w 2056042"/>
                  <a:gd name="connsiteY17" fmla="*/ 1839808 h 2703909"/>
                  <a:gd name="connsiteX18" fmla="*/ 972186 w 2056042"/>
                  <a:gd name="connsiteY18" fmla="*/ 1944250 h 2703909"/>
                  <a:gd name="connsiteX19" fmla="*/ 867744 w 2056042"/>
                  <a:gd name="connsiteY19" fmla="*/ 1944250 h 2703909"/>
                  <a:gd name="connsiteX20" fmla="*/ 867744 w 2056042"/>
                  <a:gd name="connsiteY20" fmla="*/ 1839808 h 2703909"/>
                  <a:gd name="connsiteX21" fmla="*/ 972186 w 2056042"/>
                  <a:gd name="connsiteY21" fmla="*/ 1839808 h 2703909"/>
                  <a:gd name="connsiteX22" fmla="*/ 1080199 w 2056042"/>
                  <a:gd name="connsiteY22" fmla="*/ 975701 h 2703909"/>
                  <a:gd name="connsiteX23" fmla="*/ 1080199 w 2056042"/>
                  <a:gd name="connsiteY23" fmla="*/ 1080142 h 2703909"/>
                  <a:gd name="connsiteX24" fmla="*/ 975758 w 2056042"/>
                  <a:gd name="connsiteY24" fmla="*/ 1080142 h 2703909"/>
                  <a:gd name="connsiteX25" fmla="*/ 975758 w 2056042"/>
                  <a:gd name="connsiteY25" fmla="*/ 975701 h 2703909"/>
                  <a:gd name="connsiteX26" fmla="*/ 1080199 w 2056042"/>
                  <a:gd name="connsiteY26" fmla="*/ 975701 h 2703909"/>
                  <a:gd name="connsiteX27" fmla="*/ 975758 w 2056042"/>
                  <a:gd name="connsiteY27" fmla="*/ 972129 h 2703909"/>
                  <a:gd name="connsiteX28" fmla="*/ 975758 w 2056042"/>
                  <a:gd name="connsiteY28" fmla="*/ 867687 h 2703909"/>
                  <a:gd name="connsiteX29" fmla="*/ 1080199 w 2056042"/>
                  <a:gd name="connsiteY29" fmla="*/ 867687 h 2703909"/>
                  <a:gd name="connsiteX30" fmla="*/ 1080199 w 2056042"/>
                  <a:gd name="connsiteY30" fmla="*/ 972129 h 2703909"/>
                  <a:gd name="connsiteX31" fmla="*/ 975758 w 2056042"/>
                  <a:gd name="connsiteY31" fmla="*/ 972129 h 2703909"/>
                  <a:gd name="connsiteX32" fmla="*/ 1080199 w 2056042"/>
                  <a:gd name="connsiteY32" fmla="*/ 1083707 h 2703909"/>
                  <a:gd name="connsiteX33" fmla="*/ 1080199 w 2056042"/>
                  <a:gd name="connsiteY33" fmla="*/ 1188149 h 2703909"/>
                  <a:gd name="connsiteX34" fmla="*/ 975758 w 2056042"/>
                  <a:gd name="connsiteY34" fmla="*/ 1188149 h 2703909"/>
                  <a:gd name="connsiteX35" fmla="*/ 975758 w 2056042"/>
                  <a:gd name="connsiteY35" fmla="*/ 1083707 h 2703909"/>
                  <a:gd name="connsiteX36" fmla="*/ 1080199 w 2056042"/>
                  <a:gd name="connsiteY36" fmla="*/ 1083707 h 2703909"/>
                  <a:gd name="connsiteX37" fmla="*/ 1080199 w 2056042"/>
                  <a:gd name="connsiteY37" fmla="*/ 1191720 h 2703909"/>
                  <a:gd name="connsiteX38" fmla="*/ 1080199 w 2056042"/>
                  <a:gd name="connsiteY38" fmla="*/ 1296162 h 2703909"/>
                  <a:gd name="connsiteX39" fmla="*/ 975758 w 2056042"/>
                  <a:gd name="connsiteY39" fmla="*/ 1296162 h 2703909"/>
                  <a:gd name="connsiteX40" fmla="*/ 975758 w 2056042"/>
                  <a:gd name="connsiteY40" fmla="*/ 1191720 h 2703909"/>
                  <a:gd name="connsiteX41" fmla="*/ 1080199 w 2056042"/>
                  <a:gd name="connsiteY41" fmla="*/ 1191720 h 2703909"/>
                  <a:gd name="connsiteX42" fmla="*/ 1080199 w 2056042"/>
                  <a:gd name="connsiteY42" fmla="*/ 1299741 h 2703909"/>
                  <a:gd name="connsiteX43" fmla="*/ 1080199 w 2056042"/>
                  <a:gd name="connsiteY43" fmla="*/ 1404190 h 2703909"/>
                  <a:gd name="connsiteX44" fmla="*/ 975758 w 2056042"/>
                  <a:gd name="connsiteY44" fmla="*/ 1404190 h 2703909"/>
                  <a:gd name="connsiteX45" fmla="*/ 975758 w 2056042"/>
                  <a:gd name="connsiteY45" fmla="*/ 1299741 h 2703909"/>
                  <a:gd name="connsiteX46" fmla="*/ 1080199 w 2056042"/>
                  <a:gd name="connsiteY46" fmla="*/ 1299741 h 2703909"/>
                  <a:gd name="connsiteX47" fmla="*/ 1080199 w 2056042"/>
                  <a:gd name="connsiteY47" fmla="*/ 1407755 h 2703909"/>
                  <a:gd name="connsiteX48" fmla="*/ 1080199 w 2056042"/>
                  <a:gd name="connsiteY48" fmla="*/ 1512196 h 2703909"/>
                  <a:gd name="connsiteX49" fmla="*/ 975758 w 2056042"/>
                  <a:gd name="connsiteY49" fmla="*/ 1512196 h 2703909"/>
                  <a:gd name="connsiteX50" fmla="*/ 975758 w 2056042"/>
                  <a:gd name="connsiteY50" fmla="*/ 1407755 h 2703909"/>
                  <a:gd name="connsiteX51" fmla="*/ 1080199 w 2056042"/>
                  <a:gd name="connsiteY51" fmla="*/ 1407755 h 2703909"/>
                  <a:gd name="connsiteX52" fmla="*/ 1080199 w 2056042"/>
                  <a:gd name="connsiteY52" fmla="*/ 1515768 h 2703909"/>
                  <a:gd name="connsiteX53" fmla="*/ 1080199 w 2056042"/>
                  <a:gd name="connsiteY53" fmla="*/ 1620210 h 2703909"/>
                  <a:gd name="connsiteX54" fmla="*/ 975758 w 2056042"/>
                  <a:gd name="connsiteY54" fmla="*/ 1620210 h 2703909"/>
                  <a:gd name="connsiteX55" fmla="*/ 975758 w 2056042"/>
                  <a:gd name="connsiteY55" fmla="*/ 1515768 h 2703909"/>
                  <a:gd name="connsiteX56" fmla="*/ 1080199 w 2056042"/>
                  <a:gd name="connsiteY56" fmla="*/ 1515768 h 2703909"/>
                  <a:gd name="connsiteX57" fmla="*/ 1080199 w 2056042"/>
                  <a:gd name="connsiteY57" fmla="*/ 1623782 h 2703909"/>
                  <a:gd name="connsiteX58" fmla="*/ 1080199 w 2056042"/>
                  <a:gd name="connsiteY58" fmla="*/ 1728216 h 2703909"/>
                  <a:gd name="connsiteX59" fmla="*/ 975758 w 2056042"/>
                  <a:gd name="connsiteY59" fmla="*/ 1728216 h 2703909"/>
                  <a:gd name="connsiteX60" fmla="*/ 975758 w 2056042"/>
                  <a:gd name="connsiteY60" fmla="*/ 1623782 h 2703909"/>
                  <a:gd name="connsiteX61" fmla="*/ 1080199 w 2056042"/>
                  <a:gd name="connsiteY61" fmla="*/ 1623782 h 2703909"/>
                  <a:gd name="connsiteX62" fmla="*/ 1083771 w 2056042"/>
                  <a:gd name="connsiteY62" fmla="*/ 1623782 h 2703909"/>
                  <a:gd name="connsiteX63" fmla="*/ 1188213 w 2056042"/>
                  <a:gd name="connsiteY63" fmla="*/ 1623782 h 2703909"/>
                  <a:gd name="connsiteX64" fmla="*/ 1188213 w 2056042"/>
                  <a:gd name="connsiteY64" fmla="*/ 1728216 h 2703909"/>
                  <a:gd name="connsiteX65" fmla="*/ 1083771 w 2056042"/>
                  <a:gd name="connsiteY65" fmla="*/ 1728216 h 2703909"/>
                  <a:gd name="connsiteX66" fmla="*/ 1083771 w 2056042"/>
                  <a:gd name="connsiteY66" fmla="*/ 1623782 h 2703909"/>
                  <a:gd name="connsiteX67" fmla="*/ 1083771 w 2056042"/>
                  <a:gd name="connsiteY67" fmla="*/ 1620210 h 2703909"/>
                  <a:gd name="connsiteX68" fmla="*/ 1083771 w 2056042"/>
                  <a:gd name="connsiteY68" fmla="*/ 1515768 h 2703909"/>
                  <a:gd name="connsiteX69" fmla="*/ 1188213 w 2056042"/>
                  <a:gd name="connsiteY69" fmla="*/ 1515768 h 2703909"/>
                  <a:gd name="connsiteX70" fmla="*/ 1188213 w 2056042"/>
                  <a:gd name="connsiteY70" fmla="*/ 1620210 h 2703909"/>
                  <a:gd name="connsiteX71" fmla="*/ 1083771 w 2056042"/>
                  <a:gd name="connsiteY71" fmla="*/ 1620210 h 2703909"/>
                  <a:gd name="connsiteX72" fmla="*/ 1083771 w 2056042"/>
                  <a:gd name="connsiteY72" fmla="*/ 1512196 h 2703909"/>
                  <a:gd name="connsiteX73" fmla="*/ 1083771 w 2056042"/>
                  <a:gd name="connsiteY73" fmla="*/ 1407755 h 2703909"/>
                  <a:gd name="connsiteX74" fmla="*/ 1188213 w 2056042"/>
                  <a:gd name="connsiteY74" fmla="*/ 1407755 h 2703909"/>
                  <a:gd name="connsiteX75" fmla="*/ 1188213 w 2056042"/>
                  <a:gd name="connsiteY75" fmla="*/ 1512196 h 2703909"/>
                  <a:gd name="connsiteX76" fmla="*/ 1083771 w 2056042"/>
                  <a:gd name="connsiteY76" fmla="*/ 1512196 h 2703909"/>
                  <a:gd name="connsiteX77" fmla="*/ 1083771 w 2056042"/>
                  <a:gd name="connsiteY77" fmla="*/ 1404183 h 2703909"/>
                  <a:gd name="connsiteX78" fmla="*/ 1083771 w 2056042"/>
                  <a:gd name="connsiteY78" fmla="*/ 1299734 h 2703909"/>
                  <a:gd name="connsiteX79" fmla="*/ 1188213 w 2056042"/>
                  <a:gd name="connsiteY79" fmla="*/ 1299734 h 2703909"/>
                  <a:gd name="connsiteX80" fmla="*/ 1188213 w 2056042"/>
                  <a:gd name="connsiteY80" fmla="*/ 1404183 h 2703909"/>
                  <a:gd name="connsiteX81" fmla="*/ 1083771 w 2056042"/>
                  <a:gd name="connsiteY81" fmla="*/ 1404183 h 2703909"/>
                  <a:gd name="connsiteX82" fmla="*/ 1083771 w 2056042"/>
                  <a:gd name="connsiteY82" fmla="*/ 1296169 h 2703909"/>
                  <a:gd name="connsiteX83" fmla="*/ 1083771 w 2056042"/>
                  <a:gd name="connsiteY83" fmla="*/ 1191728 h 2703909"/>
                  <a:gd name="connsiteX84" fmla="*/ 1188213 w 2056042"/>
                  <a:gd name="connsiteY84" fmla="*/ 1191728 h 2703909"/>
                  <a:gd name="connsiteX85" fmla="*/ 1188213 w 2056042"/>
                  <a:gd name="connsiteY85" fmla="*/ 1296169 h 2703909"/>
                  <a:gd name="connsiteX86" fmla="*/ 1083771 w 2056042"/>
                  <a:gd name="connsiteY86" fmla="*/ 1296169 h 2703909"/>
                  <a:gd name="connsiteX87" fmla="*/ 1083771 w 2056042"/>
                  <a:gd name="connsiteY87" fmla="*/ 1188149 h 2703909"/>
                  <a:gd name="connsiteX88" fmla="*/ 1083771 w 2056042"/>
                  <a:gd name="connsiteY88" fmla="*/ 1083707 h 2703909"/>
                  <a:gd name="connsiteX89" fmla="*/ 1188213 w 2056042"/>
                  <a:gd name="connsiteY89" fmla="*/ 1083707 h 2703909"/>
                  <a:gd name="connsiteX90" fmla="*/ 1188213 w 2056042"/>
                  <a:gd name="connsiteY90" fmla="*/ 1188149 h 2703909"/>
                  <a:gd name="connsiteX91" fmla="*/ 1083771 w 2056042"/>
                  <a:gd name="connsiteY91" fmla="*/ 1188149 h 2703909"/>
                  <a:gd name="connsiteX92" fmla="*/ 1083771 w 2056042"/>
                  <a:gd name="connsiteY92" fmla="*/ 1080135 h 2703909"/>
                  <a:gd name="connsiteX93" fmla="*/ 1083771 w 2056042"/>
                  <a:gd name="connsiteY93" fmla="*/ 975694 h 2703909"/>
                  <a:gd name="connsiteX94" fmla="*/ 1188213 w 2056042"/>
                  <a:gd name="connsiteY94" fmla="*/ 975694 h 2703909"/>
                  <a:gd name="connsiteX95" fmla="*/ 1188213 w 2056042"/>
                  <a:gd name="connsiteY95" fmla="*/ 1080135 h 2703909"/>
                  <a:gd name="connsiteX96" fmla="*/ 1083771 w 2056042"/>
                  <a:gd name="connsiteY96" fmla="*/ 1080135 h 2703909"/>
                  <a:gd name="connsiteX97" fmla="*/ 1083771 w 2056042"/>
                  <a:gd name="connsiteY97" fmla="*/ 972129 h 2703909"/>
                  <a:gd name="connsiteX98" fmla="*/ 1083771 w 2056042"/>
                  <a:gd name="connsiteY98" fmla="*/ 867687 h 2703909"/>
                  <a:gd name="connsiteX99" fmla="*/ 1188213 w 2056042"/>
                  <a:gd name="connsiteY99" fmla="*/ 867687 h 2703909"/>
                  <a:gd name="connsiteX100" fmla="*/ 1188213 w 2056042"/>
                  <a:gd name="connsiteY100" fmla="*/ 972129 h 2703909"/>
                  <a:gd name="connsiteX101" fmla="*/ 1083771 w 2056042"/>
                  <a:gd name="connsiteY101" fmla="*/ 972129 h 2703909"/>
                  <a:gd name="connsiteX102" fmla="*/ 1083771 w 2056042"/>
                  <a:gd name="connsiteY102" fmla="*/ 864115 h 2703909"/>
                  <a:gd name="connsiteX103" fmla="*/ 1083771 w 2056042"/>
                  <a:gd name="connsiteY103" fmla="*/ 759674 h 2703909"/>
                  <a:gd name="connsiteX104" fmla="*/ 1188213 w 2056042"/>
                  <a:gd name="connsiteY104" fmla="*/ 759674 h 2703909"/>
                  <a:gd name="connsiteX105" fmla="*/ 1188213 w 2056042"/>
                  <a:gd name="connsiteY105" fmla="*/ 864115 h 2703909"/>
                  <a:gd name="connsiteX106" fmla="*/ 1083771 w 2056042"/>
                  <a:gd name="connsiteY106" fmla="*/ 864115 h 2703909"/>
                  <a:gd name="connsiteX107" fmla="*/ 1080199 w 2056042"/>
                  <a:gd name="connsiteY107" fmla="*/ 864115 h 2703909"/>
                  <a:gd name="connsiteX108" fmla="*/ 975758 w 2056042"/>
                  <a:gd name="connsiteY108" fmla="*/ 864115 h 2703909"/>
                  <a:gd name="connsiteX109" fmla="*/ 975758 w 2056042"/>
                  <a:gd name="connsiteY109" fmla="*/ 759674 h 2703909"/>
                  <a:gd name="connsiteX110" fmla="*/ 1080199 w 2056042"/>
                  <a:gd name="connsiteY110" fmla="*/ 759674 h 2703909"/>
                  <a:gd name="connsiteX111" fmla="*/ 1080199 w 2056042"/>
                  <a:gd name="connsiteY111" fmla="*/ 864115 h 2703909"/>
                  <a:gd name="connsiteX112" fmla="*/ 972186 w 2056042"/>
                  <a:gd name="connsiteY112" fmla="*/ 864115 h 2703909"/>
                  <a:gd name="connsiteX113" fmla="*/ 867744 w 2056042"/>
                  <a:gd name="connsiteY113" fmla="*/ 864115 h 2703909"/>
                  <a:gd name="connsiteX114" fmla="*/ 867744 w 2056042"/>
                  <a:gd name="connsiteY114" fmla="*/ 759674 h 2703909"/>
                  <a:gd name="connsiteX115" fmla="*/ 972186 w 2056042"/>
                  <a:gd name="connsiteY115" fmla="*/ 759674 h 2703909"/>
                  <a:gd name="connsiteX116" fmla="*/ 972186 w 2056042"/>
                  <a:gd name="connsiteY116" fmla="*/ 864115 h 2703909"/>
                  <a:gd name="connsiteX117" fmla="*/ 972186 w 2056042"/>
                  <a:gd name="connsiteY117" fmla="*/ 867687 h 2703909"/>
                  <a:gd name="connsiteX118" fmla="*/ 972186 w 2056042"/>
                  <a:gd name="connsiteY118" fmla="*/ 972129 h 2703909"/>
                  <a:gd name="connsiteX119" fmla="*/ 867744 w 2056042"/>
                  <a:gd name="connsiteY119" fmla="*/ 972129 h 2703909"/>
                  <a:gd name="connsiteX120" fmla="*/ 867744 w 2056042"/>
                  <a:gd name="connsiteY120" fmla="*/ 867687 h 2703909"/>
                  <a:gd name="connsiteX121" fmla="*/ 972186 w 2056042"/>
                  <a:gd name="connsiteY121" fmla="*/ 867687 h 2703909"/>
                  <a:gd name="connsiteX122" fmla="*/ 972186 w 2056042"/>
                  <a:gd name="connsiteY122" fmla="*/ 975701 h 2703909"/>
                  <a:gd name="connsiteX123" fmla="*/ 972186 w 2056042"/>
                  <a:gd name="connsiteY123" fmla="*/ 1080142 h 2703909"/>
                  <a:gd name="connsiteX124" fmla="*/ 867744 w 2056042"/>
                  <a:gd name="connsiteY124" fmla="*/ 1080142 h 2703909"/>
                  <a:gd name="connsiteX125" fmla="*/ 867744 w 2056042"/>
                  <a:gd name="connsiteY125" fmla="*/ 975701 h 2703909"/>
                  <a:gd name="connsiteX126" fmla="*/ 972186 w 2056042"/>
                  <a:gd name="connsiteY126" fmla="*/ 975701 h 2703909"/>
                  <a:gd name="connsiteX127" fmla="*/ 972186 w 2056042"/>
                  <a:gd name="connsiteY127" fmla="*/ 1083707 h 2703909"/>
                  <a:gd name="connsiteX128" fmla="*/ 972186 w 2056042"/>
                  <a:gd name="connsiteY128" fmla="*/ 1188149 h 2703909"/>
                  <a:gd name="connsiteX129" fmla="*/ 867744 w 2056042"/>
                  <a:gd name="connsiteY129" fmla="*/ 1188149 h 2703909"/>
                  <a:gd name="connsiteX130" fmla="*/ 867744 w 2056042"/>
                  <a:gd name="connsiteY130" fmla="*/ 1083707 h 2703909"/>
                  <a:gd name="connsiteX131" fmla="*/ 972186 w 2056042"/>
                  <a:gd name="connsiteY131" fmla="*/ 1083707 h 2703909"/>
                  <a:gd name="connsiteX132" fmla="*/ 972186 w 2056042"/>
                  <a:gd name="connsiteY132" fmla="*/ 1191720 h 2703909"/>
                  <a:gd name="connsiteX133" fmla="*/ 972186 w 2056042"/>
                  <a:gd name="connsiteY133" fmla="*/ 1296162 h 2703909"/>
                  <a:gd name="connsiteX134" fmla="*/ 867744 w 2056042"/>
                  <a:gd name="connsiteY134" fmla="*/ 1296162 h 2703909"/>
                  <a:gd name="connsiteX135" fmla="*/ 867744 w 2056042"/>
                  <a:gd name="connsiteY135" fmla="*/ 1191720 h 2703909"/>
                  <a:gd name="connsiteX136" fmla="*/ 972186 w 2056042"/>
                  <a:gd name="connsiteY136" fmla="*/ 1191720 h 2703909"/>
                  <a:gd name="connsiteX137" fmla="*/ 972186 w 2056042"/>
                  <a:gd name="connsiteY137" fmla="*/ 1299741 h 2703909"/>
                  <a:gd name="connsiteX138" fmla="*/ 972186 w 2056042"/>
                  <a:gd name="connsiteY138" fmla="*/ 1404190 h 2703909"/>
                  <a:gd name="connsiteX139" fmla="*/ 867744 w 2056042"/>
                  <a:gd name="connsiteY139" fmla="*/ 1404190 h 2703909"/>
                  <a:gd name="connsiteX140" fmla="*/ 867744 w 2056042"/>
                  <a:gd name="connsiteY140" fmla="*/ 1299741 h 2703909"/>
                  <a:gd name="connsiteX141" fmla="*/ 972186 w 2056042"/>
                  <a:gd name="connsiteY141" fmla="*/ 1299741 h 2703909"/>
                  <a:gd name="connsiteX142" fmla="*/ 972186 w 2056042"/>
                  <a:gd name="connsiteY142" fmla="*/ 1407755 h 2703909"/>
                  <a:gd name="connsiteX143" fmla="*/ 972186 w 2056042"/>
                  <a:gd name="connsiteY143" fmla="*/ 1512196 h 2703909"/>
                  <a:gd name="connsiteX144" fmla="*/ 867744 w 2056042"/>
                  <a:gd name="connsiteY144" fmla="*/ 1512196 h 2703909"/>
                  <a:gd name="connsiteX145" fmla="*/ 867744 w 2056042"/>
                  <a:gd name="connsiteY145" fmla="*/ 1407755 h 2703909"/>
                  <a:gd name="connsiteX146" fmla="*/ 972186 w 2056042"/>
                  <a:gd name="connsiteY146" fmla="*/ 1407755 h 2703909"/>
                  <a:gd name="connsiteX147" fmla="*/ 972186 w 2056042"/>
                  <a:gd name="connsiteY147" fmla="*/ 1515768 h 2703909"/>
                  <a:gd name="connsiteX148" fmla="*/ 972186 w 2056042"/>
                  <a:gd name="connsiteY148" fmla="*/ 1620210 h 2703909"/>
                  <a:gd name="connsiteX149" fmla="*/ 867744 w 2056042"/>
                  <a:gd name="connsiteY149" fmla="*/ 1620210 h 2703909"/>
                  <a:gd name="connsiteX150" fmla="*/ 867744 w 2056042"/>
                  <a:gd name="connsiteY150" fmla="*/ 1515768 h 2703909"/>
                  <a:gd name="connsiteX151" fmla="*/ 972186 w 2056042"/>
                  <a:gd name="connsiteY151" fmla="*/ 1515768 h 2703909"/>
                  <a:gd name="connsiteX152" fmla="*/ 972186 w 2056042"/>
                  <a:gd name="connsiteY152" fmla="*/ 1623782 h 2703909"/>
                  <a:gd name="connsiteX153" fmla="*/ 972186 w 2056042"/>
                  <a:gd name="connsiteY153" fmla="*/ 1728216 h 2703909"/>
                  <a:gd name="connsiteX154" fmla="*/ 867744 w 2056042"/>
                  <a:gd name="connsiteY154" fmla="*/ 1728216 h 2703909"/>
                  <a:gd name="connsiteX155" fmla="*/ 867744 w 2056042"/>
                  <a:gd name="connsiteY155" fmla="*/ 1623782 h 2703909"/>
                  <a:gd name="connsiteX156" fmla="*/ 972186 w 2056042"/>
                  <a:gd name="connsiteY156" fmla="*/ 1623782 h 2703909"/>
                  <a:gd name="connsiteX157" fmla="*/ 975758 w 2056042"/>
                  <a:gd name="connsiteY157" fmla="*/ 1731788 h 2703909"/>
                  <a:gd name="connsiteX158" fmla="*/ 1080199 w 2056042"/>
                  <a:gd name="connsiteY158" fmla="*/ 1731788 h 2703909"/>
                  <a:gd name="connsiteX159" fmla="*/ 1080199 w 2056042"/>
                  <a:gd name="connsiteY159" fmla="*/ 1836230 h 2703909"/>
                  <a:gd name="connsiteX160" fmla="*/ 975758 w 2056042"/>
                  <a:gd name="connsiteY160" fmla="*/ 1836230 h 2703909"/>
                  <a:gd name="connsiteX161" fmla="*/ 975758 w 2056042"/>
                  <a:gd name="connsiteY161" fmla="*/ 1731788 h 2703909"/>
                  <a:gd name="connsiteX162" fmla="*/ 1083771 w 2056042"/>
                  <a:gd name="connsiteY162" fmla="*/ 1731788 h 2703909"/>
                  <a:gd name="connsiteX163" fmla="*/ 1188213 w 2056042"/>
                  <a:gd name="connsiteY163" fmla="*/ 1731788 h 2703909"/>
                  <a:gd name="connsiteX164" fmla="*/ 1188213 w 2056042"/>
                  <a:gd name="connsiteY164" fmla="*/ 1836230 h 2703909"/>
                  <a:gd name="connsiteX165" fmla="*/ 1083771 w 2056042"/>
                  <a:gd name="connsiteY165" fmla="*/ 1836230 h 2703909"/>
                  <a:gd name="connsiteX166" fmla="*/ 1083771 w 2056042"/>
                  <a:gd name="connsiteY166" fmla="*/ 1731788 h 2703909"/>
                  <a:gd name="connsiteX167" fmla="*/ 1191792 w 2056042"/>
                  <a:gd name="connsiteY167" fmla="*/ 1731788 h 2703909"/>
                  <a:gd name="connsiteX168" fmla="*/ 1296227 w 2056042"/>
                  <a:gd name="connsiteY168" fmla="*/ 1731788 h 2703909"/>
                  <a:gd name="connsiteX169" fmla="*/ 1296227 w 2056042"/>
                  <a:gd name="connsiteY169" fmla="*/ 1836230 h 2703909"/>
                  <a:gd name="connsiteX170" fmla="*/ 1191792 w 2056042"/>
                  <a:gd name="connsiteY170" fmla="*/ 1836230 h 2703909"/>
                  <a:gd name="connsiteX171" fmla="*/ 1191792 w 2056042"/>
                  <a:gd name="connsiteY171" fmla="*/ 1731788 h 2703909"/>
                  <a:gd name="connsiteX172" fmla="*/ 1191792 w 2056042"/>
                  <a:gd name="connsiteY172" fmla="*/ 1728216 h 2703909"/>
                  <a:gd name="connsiteX173" fmla="*/ 1191792 w 2056042"/>
                  <a:gd name="connsiteY173" fmla="*/ 1623782 h 2703909"/>
                  <a:gd name="connsiteX174" fmla="*/ 1296227 w 2056042"/>
                  <a:gd name="connsiteY174" fmla="*/ 1623782 h 2703909"/>
                  <a:gd name="connsiteX175" fmla="*/ 1296227 w 2056042"/>
                  <a:gd name="connsiteY175" fmla="*/ 1728216 h 2703909"/>
                  <a:gd name="connsiteX176" fmla="*/ 1191792 w 2056042"/>
                  <a:gd name="connsiteY176" fmla="*/ 1728216 h 2703909"/>
                  <a:gd name="connsiteX177" fmla="*/ 1191792 w 2056042"/>
                  <a:gd name="connsiteY177" fmla="*/ 1620210 h 2703909"/>
                  <a:gd name="connsiteX178" fmla="*/ 1191792 w 2056042"/>
                  <a:gd name="connsiteY178" fmla="*/ 1515768 h 2703909"/>
                  <a:gd name="connsiteX179" fmla="*/ 1296227 w 2056042"/>
                  <a:gd name="connsiteY179" fmla="*/ 1515768 h 2703909"/>
                  <a:gd name="connsiteX180" fmla="*/ 1296227 w 2056042"/>
                  <a:gd name="connsiteY180" fmla="*/ 1620210 h 2703909"/>
                  <a:gd name="connsiteX181" fmla="*/ 1191792 w 2056042"/>
                  <a:gd name="connsiteY181" fmla="*/ 1620210 h 2703909"/>
                  <a:gd name="connsiteX182" fmla="*/ 1191792 w 2056042"/>
                  <a:gd name="connsiteY182" fmla="*/ 1512196 h 2703909"/>
                  <a:gd name="connsiteX183" fmla="*/ 1191792 w 2056042"/>
                  <a:gd name="connsiteY183" fmla="*/ 1407755 h 2703909"/>
                  <a:gd name="connsiteX184" fmla="*/ 1296227 w 2056042"/>
                  <a:gd name="connsiteY184" fmla="*/ 1407755 h 2703909"/>
                  <a:gd name="connsiteX185" fmla="*/ 1296227 w 2056042"/>
                  <a:gd name="connsiteY185" fmla="*/ 1512196 h 2703909"/>
                  <a:gd name="connsiteX186" fmla="*/ 1191792 w 2056042"/>
                  <a:gd name="connsiteY186" fmla="*/ 1512196 h 2703909"/>
                  <a:gd name="connsiteX187" fmla="*/ 1191792 w 2056042"/>
                  <a:gd name="connsiteY187" fmla="*/ 1404183 h 2703909"/>
                  <a:gd name="connsiteX188" fmla="*/ 1191792 w 2056042"/>
                  <a:gd name="connsiteY188" fmla="*/ 1299734 h 2703909"/>
                  <a:gd name="connsiteX189" fmla="*/ 1296227 w 2056042"/>
                  <a:gd name="connsiteY189" fmla="*/ 1299734 h 2703909"/>
                  <a:gd name="connsiteX190" fmla="*/ 1296227 w 2056042"/>
                  <a:gd name="connsiteY190" fmla="*/ 1404183 h 2703909"/>
                  <a:gd name="connsiteX191" fmla="*/ 1191792 w 2056042"/>
                  <a:gd name="connsiteY191" fmla="*/ 1404183 h 2703909"/>
                  <a:gd name="connsiteX192" fmla="*/ 1191792 w 2056042"/>
                  <a:gd name="connsiteY192" fmla="*/ 1296169 h 2703909"/>
                  <a:gd name="connsiteX193" fmla="*/ 1191792 w 2056042"/>
                  <a:gd name="connsiteY193" fmla="*/ 1191728 h 2703909"/>
                  <a:gd name="connsiteX194" fmla="*/ 1296227 w 2056042"/>
                  <a:gd name="connsiteY194" fmla="*/ 1191728 h 2703909"/>
                  <a:gd name="connsiteX195" fmla="*/ 1296227 w 2056042"/>
                  <a:gd name="connsiteY195" fmla="*/ 1296169 h 2703909"/>
                  <a:gd name="connsiteX196" fmla="*/ 1191792 w 2056042"/>
                  <a:gd name="connsiteY196" fmla="*/ 1296169 h 2703909"/>
                  <a:gd name="connsiteX197" fmla="*/ 1191792 w 2056042"/>
                  <a:gd name="connsiteY197" fmla="*/ 1188149 h 2703909"/>
                  <a:gd name="connsiteX198" fmla="*/ 1191792 w 2056042"/>
                  <a:gd name="connsiteY198" fmla="*/ 1083707 h 2703909"/>
                  <a:gd name="connsiteX199" fmla="*/ 1296227 w 2056042"/>
                  <a:gd name="connsiteY199" fmla="*/ 1083707 h 2703909"/>
                  <a:gd name="connsiteX200" fmla="*/ 1296227 w 2056042"/>
                  <a:gd name="connsiteY200" fmla="*/ 1188149 h 2703909"/>
                  <a:gd name="connsiteX201" fmla="*/ 1191792 w 2056042"/>
                  <a:gd name="connsiteY201" fmla="*/ 1188149 h 2703909"/>
                  <a:gd name="connsiteX202" fmla="*/ 1191792 w 2056042"/>
                  <a:gd name="connsiteY202" fmla="*/ 1080135 h 2703909"/>
                  <a:gd name="connsiteX203" fmla="*/ 1191792 w 2056042"/>
                  <a:gd name="connsiteY203" fmla="*/ 975694 h 2703909"/>
                  <a:gd name="connsiteX204" fmla="*/ 1296227 w 2056042"/>
                  <a:gd name="connsiteY204" fmla="*/ 975694 h 2703909"/>
                  <a:gd name="connsiteX205" fmla="*/ 1296227 w 2056042"/>
                  <a:gd name="connsiteY205" fmla="*/ 1080135 h 2703909"/>
                  <a:gd name="connsiteX206" fmla="*/ 1191792 w 2056042"/>
                  <a:gd name="connsiteY206" fmla="*/ 1080135 h 2703909"/>
                  <a:gd name="connsiteX207" fmla="*/ 1191792 w 2056042"/>
                  <a:gd name="connsiteY207" fmla="*/ 972129 h 2703909"/>
                  <a:gd name="connsiteX208" fmla="*/ 1191792 w 2056042"/>
                  <a:gd name="connsiteY208" fmla="*/ 867687 h 2703909"/>
                  <a:gd name="connsiteX209" fmla="*/ 1296227 w 2056042"/>
                  <a:gd name="connsiteY209" fmla="*/ 867687 h 2703909"/>
                  <a:gd name="connsiteX210" fmla="*/ 1296227 w 2056042"/>
                  <a:gd name="connsiteY210" fmla="*/ 972129 h 2703909"/>
                  <a:gd name="connsiteX211" fmla="*/ 1191792 w 2056042"/>
                  <a:gd name="connsiteY211" fmla="*/ 972129 h 2703909"/>
                  <a:gd name="connsiteX212" fmla="*/ 1191792 w 2056042"/>
                  <a:gd name="connsiteY212" fmla="*/ 864115 h 2703909"/>
                  <a:gd name="connsiteX213" fmla="*/ 1191792 w 2056042"/>
                  <a:gd name="connsiteY213" fmla="*/ 759674 h 2703909"/>
                  <a:gd name="connsiteX214" fmla="*/ 1296227 w 2056042"/>
                  <a:gd name="connsiteY214" fmla="*/ 759674 h 2703909"/>
                  <a:gd name="connsiteX215" fmla="*/ 1296227 w 2056042"/>
                  <a:gd name="connsiteY215" fmla="*/ 864115 h 2703909"/>
                  <a:gd name="connsiteX216" fmla="*/ 1191792 w 2056042"/>
                  <a:gd name="connsiteY216" fmla="*/ 864115 h 2703909"/>
                  <a:gd name="connsiteX217" fmla="*/ 1191792 w 2056042"/>
                  <a:gd name="connsiteY217" fmla="*/ 756095 h 2703909"/>
                  <a:gd name="connsiteX218" fmla="*/ 1191792 w 2056042"/>
                  <a:gd name="connsiteY218" fmla="*/ 651653 h 2703909"/>
                  <a:gd name="connsiteX219" fmla="*/ 1296227 w 2056042"/>
                  <a:gd name="connsiteY219" fmla="*/ 651653 h 2703909"/>
                  <a:gd name="connsiteX220" fmla="*/ 1296227 w 2056042"/>
                  <a:gd name="connsiteY220" fmla="*/ 756095 h 2703909"/>
                  <a:gd name="connsiteX221" fmla="*/ 1191792 w 2056042"/>
                  <a:gd name="connsiteY221" fmla="*/ 756095 h 2703909"/>
                  <a:gd name="connsiteX222" fmla="*/ 1188220 w 2056042"/>
                  <a:gd name="connsiteY222" fmla="*/ 756095 h 2703909"/>
                  <a:gd name="connsiteX223" fmla="*/ 1083779 w 2056042"/>
                  <a:gd name="connsiteY223" fmla="*/ 756095 h 2703909"/>
                  <a:gd name="connsiteX224" fmla="*/ 1083779 w 2056042"/>
                  <a:gd name="connsiteY224" fmla="*/ 651653 h 2703909"/>
                  <a:gd name="connsiteX225" fmla="*/ 1188220 w 2056042"/>
                  <a:gd name="connsiteY225" fmla="*/ 651653 h 2703909"/>
                  <a:gd name="connsiteX226" fmla="*/ 1188220 w 2056042"/>
                  <a:gd name="connsiteY226" fmla="*/ 756095 h 2703909"/>
                  <a:gd name="connsiteX227" fmla="*/ 1080199 w 2056042"/>
                  <a:gd name="connsiteY227" fmla="*/ 756095 h 2703909"/>
                  <a:gd name="connsiteX228" fmla="*/ 975758 w 2056042"/>
                  <a:gd name="connsiteY228" fmla="*/ 756095 h 2703909"/>
                  <a:gd name="connsiteX229" fmla="*/ 975758 w 2056042"/>
                  <a:gd name="connsiteY229" fmla="*/ 651653 h 2703909"/>
                  <a:gd name="connsiteX230" fmla="*/ 1080199 w 2056042"/>
                  <a:gd name="connsiteY230" fmla="*/ 651653 h 2703909"/>
                  <a:gd name="connsiteX231" fmla="*/ 1080199 w 2056042"/>
                  <a:gd name="connsiteY231" fmla="*/ 756095 h 2703909"/>
                  <a:gd name="connsiteX232" fmla="*/ 972186 w 2056042"/>
                  <a:gd name="connsiteY232" fmla="*/ 756095 h 2703909"/>
                  <a:gd name="connsiteX233" fmla="*/ 867744 w 2056042"/>
                  <a:gd name="connsiteY233" fmla="*/ 756095 h 2703909"/>
                  <a:gd name="connsiteX234" fmla="*/ 867744 w 2056042"/>
                  <a:gd name="connsiteY234" fmla="*/ 651653 h 2703909"/>
                  <a:gd name="connsiteX235" fmla="*/ 972186 w 2056042"/>
                  <a:gd name="connsiteY235" fmla="*/ 651653 h 2703909"/>
                  <a:gd name="connsiteX236" fmla="*/ 972186 w 2056042"/>
                  <a:gd name="connsiteY236" fmla="*/ 756095 h 2703909"/>
                  <a:gd name="connsiteX237" fmla="*/ 864172 w 2056042"/>
                  <a:gd name="connsiteY237" fmla="*/ 756095 h 2703909"/>
                  <a:gd name="connsiteX238" fmla="*/ 759731 w 2056042"/>
                  <a:gd name="connsiteY238" fmla="*/ 756095 h 2703909"/>
                  <a:gd name="connsiteX239" fmla="*/ 759731 w 2056042"/>
                  <a:gd name="connsiteY239" fmla="*/ 651653 h 2703909"/>
                  <a:gd name="connsiteX240" fmla="*/ 864172 w 2056042"/>
                  <a:gd name="connsiteY240" fmla="*/ 651653 h 2703909"/>
                  <a:gd name="connsiteX241" fmla="*/ 864172 w 2056042"/>
                  <a:gd name="connsiteY241" fmla="*/ 756095 h 2703909"/>
                  <a:gd name="connsiteX242" fmla="*/ 864172 w 2056042"/>
                  <a:gd name="connsiteY242" fmla="*/ 759666 h 2703909"/>
                  <a:gd name="connsiteX243" fmla="*/ 864172 w 2056042"/>
                  <a:gd name="connsiteY243" fmla="*/ 864108 h 2703909"/>
                  <a:gd name="connsiteX244" fmla="*/ 759731 w 2056042"/>
                  <a:gd name="connsiteY244" fmla="*/ 864108 h 2703909"/>
                  <a:gd name="connsiteX245" fmla="*/ 759731 w 2056042"/>
                  <a:gd name="connsiteY245" fmla="*/ 759666 h 2703909"/>
                  <a:gd name="connsiteX246" fmla="*/ 864172 w 2056042"/>
                  <a:gd name="connsiteY246" fmla="*/ 759666 h 2703909"/>
                  <a:gd name="connsiteX247" fmla="*/ 864172 w 2056042"/>
                  <a:gd name="connsiteY247" fmla="*/ 867687 h 2703909"/>
                  <a:gd name="connsiteX248" fmla="*/ 864172 w 2056042"/>
                  <a:gd name="connsiteY248" fmla="*/ 972129 h 2703909"/>
                  <a:gd name="connsiteX249" fmla="*/ 759731 w 2056042"/>
                  <a:gd name="connsiteY249" fmla="*/ 972129 h 2703909"/>
                  <a:gd name="connsiteX250" fmla="*/ 759731 w 2056042"/>
                  <a:gd name="connsiteY250" fmla="*/ 867687 h 2703909"/>
                  <a:gd name="connsiteX251" fmla="*/ 864172 w 2056042"/>
                  <a:gd name="connsiteY251" fmla="*/ 867687 h 2703909"/>
                  <a:gd name="connsiteX252" fmla="*/ 864172 w 2056042"/>
                  <a:gd name="connsiteY252" fmla="*/ 975701 h 2703909"/>
                  <a:gd name="connsiteX253" fmla="*/ 864172 w 2056042"/>
                  <a:gd name="connsiteY253" fmla="*/ 1080142 h 2703909"/>
                  <a:gd name="connsiteX254" fmla="*/ 759731 w 2056042"/>
                  <a:gd name="connsiteY254" fmla="*/ 1080142 h 2703909"/>
                  <a:gd name="connsiteX255" fmla="*/ 759731 w 2056042"/>
                  <a:gd name="connsiteY255" fmla="*/ 975701 h 2703909"/>
                  <a:gd name="connsiteX256" fmla="*/ 864172 w 2056042"/>
                  <a:gd name="connsiteY256" fmla="*/ 975701 h 2703909"/>
                  <a:gd name="connsiteX257" fmla="*/ 864172 w 2056042"/>
                  <a:gd name="connsiteY257" fmla="*/ 1083707 h 2703909"/>
                  <a:gd name="connsiteX258" fmla="*/ 864172 w 2056042"/>
                  <a:gd name="connsiteY258" fmla="*/ 1188149 h 2703909"/>
                  <a:gd name="connsiteX259" fmla="*/ 759731 w 2056042"/>
                  <a:gd name="connsiteY259" fmla="*/ 1188149 h 2703909"/>
                  <a:gd name="connsiteX260" fmla="*/ 759731 w 2056042"/>
                  <a:gd name="connsiteY260" fmla="*/ 1083707 h 2703909"/>
                  <a:gd name="connsiteX261" fmla="*/ 864172 w 2056042"/>
                  <a:gd name="connsiteY261" fmla="*/ 1083707 h 2703909"/>
                  <a:gd name="connsiteX262" fmla="*/ 864172 w 2056042"/>
                  <a:gd name="connsiteY262" fmla="*/ 1191720 h 2703909"/>
                  <a:gd name="connsiteX263" fmla="*/ 864172 w 2056042"/>
                  <a:gd name="connsiteY263" fmla="*/ 1296162 h 2703909"/>
                  <a:gd name="connsiteX264" fmla="*/ 759731 w 2056042"/>
                  <a:gd name="connsiteY264" fmla="*/ 1296162 h 2703909"/>
                  <a:gd name="connsiteX265" fmla="*/ 759731 w 2056042"/>
                  <a:gd name="connsiteY265" fmla="*/ 1191720 h 2703909"/>
                  <a:gd name="connsiteX266" fmla="*/ 864172 w 2056042"/>
                  <a:gd name="connsiteY266" fmla="*/ 1191720 h 2703909"/>
                  <a:gd name="connsiteX267" fmla="*/ 864172 w 2056042"/>
                  <a:gd name="connsiteY267" fmla="*/ 1299741 h 2703909"/>
                  <a:gd name="connsiteX268" fmla="*/ 864172 w 2056042"/>
                  <a:gd name="connsiteY268" fmla="*/ 1404190 h 2703909"/>
                  <a:gd name="connsiteX269" fmla="*/ 759731 w 2056042"/>
                  <a:gd name="connsiteY269" fmla="*/ 1404190 h 2703909"/>
                  <a:gd name="connsiteX270" fmla="*/ 759731 w 2056042"/>
                  <a:gd name="connsiteY270" fmla="*/ 1299741 h 2703909"/>
                  <a:gd name="connsiteX271" fmla="*/ 864172 w 2056042"/>
                  <a:gd name="connsiteY271" fmla="*/ 1299741 h 2703909"/>
                  <a:gd name="connsiteX272" fmla="*/ 864172 w 2056042"/>
                  <a:gd name="connsiteY272" fmla="*/ 1407755 h 2703909"/>
                  <a:gd name="connsiteX273" fmla="*/ 864172 w 2056042"/>
                  <a:gd name="connsiteY273" fmla="*/ 1512196 h 2703909"/>
                  <a:gd name="connsiteX274" fmla="*/ 759731 w 2056042"/>
                  <a:gd name="connsiteY274" fmla="*/ 1512196 h 2703909"/>
                  <a:gd name="connsiteX275" fmla="*/ 759731 w 2056042"/>
                  <a:gd name="connsiteY275" fmla="*/ 1407755 h 2703909"/>
                  <a:gd name="connsiteX276" fmla="*/ 864172 w 2056042"/>
                  <a:gd name="connsiteY276" fmla="*/ 1407755 h 2703909"/>
                  <a:gd name="connsiteX277" fmla="*/ 864172 w 2056042"/>
                  <a:gd name="connsiteY277" fmla="*/ 1515768 h 2703909"/>
                  <a:gd name="connsiteX278" fmla="*/ 864172 w 2056042"/>
                  <a:gd name="connsiteY278" fmla="*/ 1620210 h 2703909"/>
                  <a:gd name="connsiteX279" fmla="*/ 759731 w 2056042"/>
                  <a:gd name="connsiteY279" fmla="*/ 1620210 h 2703909"/>
                  <a:gd name="connsiteX280" fmla="*/ 759731 w 2056042"/>
                  <a:gd name="connsiteY280" fmla="*/ 1515768 h 2703909"/>
                  <a:gd name="connsiteX281" fmla="*/ 864172 w 2056042"/>
                  <a:gd name="connsiteY281" fmla="*/ 1515768 h 2703909"/>
                  <a:gd name="connsiteX282" fmla="*/ 864172 w 2056042"/>
                  <a:gd name="connsiteY282" fmla="*/ 1623782 h 2703909"/>
                  <a:gd name="connsiteX283" fmla="*/ 864172 w 2056042"/>
                  <a:gd name="connsiteY283" fmla="*/ 1728216 h 2703909"/>
                  <a:gd name="connsiteX284" fmla="*/ 759731 w 2056042"/>
                  <a:gd name="connsiteY284" fmla="*/ 1728216 h 2703909"/>
                  <a:gd name="connsiteX285" fmla="*/ 759731 w 2056042"/>
                  <a:gd name="connsiteY285" fmla="*/ 1623782 h 2703909"/>
                  <a:gd name="connsiteX286" fmla="*/ 864172 w 2056042"/>
                  <a:gd name="connsiteY286" fmla="*/ 1623782 h 2703909"/>
                  <a:gd name="connsiteX287" fmla="*/ 864172 w 2056042"/>
                  <a:gd name="connsiteY287" fmla="*/ 1731788 h 2703909"/>
                  <a:gd name="connsiteX288" fmla="*/ 864172 w 2056042"/>
                  <a:gd name="connsiteY288" fmla="*/ 1836230 h 2703909"/>
                  <a:gd name="connsiteX289" fmla="*/ 759731 w 2056042"/>
                  <a:gd name="connsiteY289" fmla="*/ 1836230 h 2703909"/>
                  <a:gd name="connsiteX290" fmla="*/ 759731 w 2056042"/>
                  <a:gd name="connsiteY290" fmla="*/ 1731788 h 2703909"/>
                  <a:gd name="connsiteX291" fmla="*/ 864172 w 2056042"/>
                  <a:gd name="connsiteY291" fmla="*/ 1731788 h 2703909"/>
                  <a:gd name="connsiteX292" fmla="*/ 864172 w 2056042"/>
                  <a:gd name="connsiteY292" fmla="*/ 1839808 h 2703909"/>
                  <a:gd name="connsiteX293" fmla="*/ 864172 w 2056042"/>
                  <a:gd name="connsiteY293" fmla="*/ 1944250 h 2703909"/>
                  <a:gd name="connsiteX294" fmla="*/ 759731 w 2056042"/>
                  <a:gd name="connsiteY294" fmla="*/ 1944250 h 2703909"/>
                  <a:gd name="connsiteX295" fmla="*/ 759731 w 2056042"/>
                  <a:gd name="connsiteY295" fmla="*/ 1839808 h 2703909"/>
                  <a:gd name="connsiteX296" fmla="*/ 864172 w 2056042"/>
                  <a:gd name="connsiteY296" fmla="*/ 1839808 h 2703909"/>
                  <a:gd name="connsiteX297" fmla="*/ 864172 w 2056042"/>
                  <a:gd name="connsiteY297" fmla="*/ 1947822 h 2703909"/>
                  <a:gd name="connsiteX298" fmla="*/ 864172 w 2056042"/>
                  <a:gd name="connsiteY298" fmla="*/ 2052264 h 2703909"/>
                  <a:gd name="connsiteX299" fmla="*/ 759731 w 2056042"/>
                  <a:gd name="connsiteY299" fmla="*/ 2052264 h 2703909"/>
                  <a:gd name="connsiteX300" fmla="*/ 759731 w 2056042"/>
                  <a:gd name="connsiteY300" fmla="*/ 1947822 h 2703909"/>
                  <a:gd name="connsiteX301" fmla="*/ 864172 w 2056042"/>
                  <a:gd name="connsiteY301" fmla="*/ 1947822 h 2703909"/>
                  <a:gd name="connsiteX302" fmla="*/ 867744 w 2056042"/>
                  <a:gd name="connsiteY302" fmla="*/ 1947822 h 2703909"/>
                  <a:gd name="connsiteX303" fmla="*/ 972186 w 2056042"/>
                  <a:gd name="connsiteY303" fmla="*/ 1947822 h 2703909"/>
                  <a:gd name="connsiteX304" fmla="*/ 972186 w 2056042"/>
                  <a:gd name="connsiteY304" fmla="*/ 2052264 h 2703909"/>
                  <a:gd name="connsiteX305" fmla="*/ 867744 w 2056042"/>
                  <a:gd name="connsiteY305" fmla="*/ 2052264 h 2703909"/>
                  <a:gd name="connsiteX306" fmla="*/ 867744 w 2056042"/>
                  <a:gd name="connsiteY306" fmla="*/ 1947822 h 2703909"/>
                  <a:gd name="connsiteX307" fmla="*/ 975758 w 2056042"/>
                  <a:gd name="connsiteY307" fmla="*/ 1947822 h 2703909"/>
                  <a:gd name="connsiteX308" fmla="*/ 1080199 w 2056042"/>
                  <a:gd name="connsiteY308" fmla="*/ 1947822 h 2703909"/>
                  <a:gd name="connsiteX309" fmla="*/ 1080199 w 2056042"/>
                  <a:gd name="connsiteY309" fmla="*/ 2052264 h 2703909"/>
                  <a:gd name="connsiteX310" fmla="*/ 975758 w 2056042"/>
                  <a:gd name="connsiteY310" fmla="*/ 2052264 h 2703909"/>
                  <a:gd name="connsiteX311" fmla="*/ 975758 w 2056042"/>
                  <a:gd name="connsiteY311" fmla="*/ 1947822 h 2703909"/>
                  <a:gd name="connsiteX312" fmla="*/ 975758 w 2056042"/>
                  <a:gd name="connsiteY312" fmla="*/ 1944250 h 2703909"/>
                  <a:gd name="connsiteX313" fmla="*/ 975758 w 2056042"/>
                  <a:gd name="connsiteY313" fmla="*/ 1839808 h 2703909"/>
                  <a:gd name="connsiteX314" fmla="*/ 1080199 w 2056042"/>
                  <a:gd name="connsiteY314" fmla="*/ 1839808 h 2703909"/>
                  <a:gd name="connsiteX315" fmla="*/ 1080199 w 2056042"/>
                  <a:gd name="connsiteY315" fmla="*/ 1944250 h 2703909"/>
                  <a:gd name="connsiteX316" fmla="*/ 975758 w 2056042"/>
                  <a:gd name="connsiteY316" fmla="*/ 1944250 h 2703909"/>
                  <a:gd name="connsiteX317" fmla="*/ 1083771 w 2056042"/>
                  <a:gd name="connsiteY317" fmla="*/ 1839808 h 2703909"/>
                  <a:gd name="connsiteX318" fmla="*/ 1188213 w 2056042"/>
                  <a:gd name="connsiteY318" fmla="*/ 1839808 h 2703909"/>
                  <a:gd name="connsiteX319" fmla="*/ 1188213 w 2056042"/>
                  <a:gd name="connsiteY319" fmla="*/ 1944250 h 2703909"/>
                  <a:gd name="connsiteX320" fmla="*/ 1083771 w 2056042"/>
                  <a:gd name="connsiteY320" fmla="*/ 1944250 h 2703909"/>
                  <a:gd name="connsiteX321" fmla="*/ 1083771 w 2056042"/>
                  <a:gd name="connsiteY321" fmla="*/ 1839808 h 2703909"/>
                  <a:gd name="connsiteX322" fmla="*/ 1191792 w 2056042"/>
                  <a:gd name="connsiteY322" fmla="*/ 1839808 h 2703909"/>
                  <a:gd name="connsiteX323" fmla="*/ 1296227 w 2056042"/>
                  <a:gd name="connsiteY323" fmla="*/ 1839808 h 2703909"/>
                  <a:gd name="connsiteX324" fmla="*/ 1296227 w 2056042"/>
                  <a:gd name="connsiteY324" fmla="*/ 1944250 h 2703909"/>
                  <a:gd name="connsiteX325" fmla="*/ 1191792 w 2056042"/>
                  <a:gd name="connsiteY325" fmla="*/ 1944250 h 2703909"/>
                  <a:gd name="connsiteX326" fmla="*/ 1191792 w 2056042"/>
                  <a:gd name="connsiteY326" fmla="*/ 1839808 h 2703909"/>
                  <a:gd name="connsiteX327" fmla="*/ 1299798 w 2056042"/>
                  <a:gd name="connsiteY327" fmla="*/ 1839808 h 2703909"/>
                  <a:gd name="connsiteX328" fmla="*/ 1404240 w 2056042"/>
                  <a:gd name="connsiteY328" fmla="*/ 1839808 h 2703909"/>
                  <a:gd name="connsiteX329" fmla="*/ 1404240 w 2056042"/>
                  <a:gd name="connsiteY329" fmla="*/ 1944250 h 2703909"/>
                  <a:gd name="connsiteX330" fmla="*/ 1299798 w 2056042"/>
                  <a:gd name="connsiteY330" fmla="*/ 1944250 h 2703909"/>
                  <a:gd name="connsiteX331" fmla="*/ 1299798 w 2056042"/>
                  <a:gd name="connsiteY331" fmla="*/ 1839808 h 2703909"/>
                  <a:gd name="connsiteX332" fmla="*/ 1299798 w 2056042"/>
                  <a:gd name="connsiteY332" fmla="*/ 1836237 h 2703909"/>
                  <a:gd name="connsiteX333" fmla="*/ 1299798 w 2056042"/>
                  <a:gd name="connsiteY333" fmla="*/ 1731795 h 2703909"/>
                  <a:gd name="connsiteX334" fmla="*/ 1404240 w 2056042"/>
                  <a:gd name="connsiteY334" fmla="*/ 1731795 h 2703909"/>
                  <a:gd name="connsiteX335" fmla="*/ 1404240 w 2056042"/>
                  <a:gd name="connsiteY335" fmla="*/ 1836237 h 2703909"/>
                  <a:gd name="connsiteX336" fmla="*/ 1299798 w 2056042"/>
                  <a:gd name="connsiteY336" fmla="*/ 1836237 h 2703909"/>
                  <a:gd name="connsiteX337" fmla="*/ 1299798 w 2056042"/>
                  <a:gd name="connsiteY337" fmla="*/ 1728216 h 2703909"/>
                  <a:gd name="connsiteX338" fmla="*/ 1299798 w 2056042"/>
                  <a:gd name="connsiteY338" fmla="*/ 1623782 h 2703909"/>
                  <a:gd name="connsiteX339" fmla="*/ 1404240 w 2056042"/>
                  <a:gd name="connsiteY339" fmla="*/ 1623782 h 2703909"/>
                  <a:gd name="connsiteX340" fmla="*/ 1404240 w 2056042"/>
                  <a:gd name="connsiteY340" fmla="*/ 1728216 h 2703909"/>
                  <a:gd name="connsiteX341" fmla="*/ 1299798 w 2056042"/>
                  <a:gd name="connsiteY341" fmla="*/ 1728216 h 2703909"/>
                  <a:gd name="connsiteX342" fmla="*/ 1299798 w 2056042"/>
                  <a:gd name="connsiteY342" fmla="*/ 1620210 h 2703909"/>
                  <a:gd name="connsiteX343" fmla="*/ 1299798 w 2056042"/>
                  <a:gd name="connsiteY343" fmla="*/ 1515768 h 2703909"/>
                  <a:gd name="connsiteX344" fmla="*/ 1404240 w 2056042"/>
                  <a:gd name="connsiteY344" fmla="*/ 1515768 h 2703909"/>
                  <a:gd name="connsiteX345" fmla="*/ 1404240 w 2056042"/>
                  <a:gd name="connsiteY345" fmla="*/ 1620210 h 2703909"/>
                  <a:gd name="connsiteX346" fmla="*/ 1299798 w 2056042"/>
                  <a:gd name="connsiteY346" fmla="*/ 1620210 h 2703909"/>
                  <a:gd name="connsiteX347" fmla="*/ 1299798 w 2056042"/>
                  <a:gd name="connsiteY347" fmla="*/ 1512196 h 2703909"/>
                  <a:gd name="connsiteX348" fmla="*/ 1299798 w 2056042"/>
                  <a:gd name="connsiteY348" fmla="*/ 1407755 h 2703909"/>
                  <a:gd name="connsiteX349" fmla="*/ 1404240 w 2056042"/>
                  <a:gd name="connsiteY349" fmla="*/ 1407755 h 2703909"/>
                  <a:gd name="connsiteX350" fmla="*/ 1404240 w 2056042"/>
                  <a:gd name="connsiteY350" fmla="*/ 1512196 h 2703909"/>
                  <a:gd name="connsiteX351" fmla="*/ 1299798 w 2056042"/>
                  <a:gd name="connsiteY351" fmla="*/ 1512196 h 2703909"/>
                  <a:gd name="connsiteX352" fmla="*/ 1299798 w 2056042"/>
                  <a:gd name="connsiteY352" fmla="*/ 1404183 h 2703909"/>
                  <a:gd name="connsiteX353" fmla="*/ 1299798 w 2056042"/>
                  <a:gd name="connsiteY353" fmla="*/ 1299734 h 2703909"/>
                  <a:gd name="connsiteX354" fmla="*/ 1404240 w 2056042"/>
                  <a:gd name="connsiteY354" fmla="*/ 1299734 h 2703909"/>
                  <a:gd name="connsiteX355" fmla="*/ 1404240 w 2056042"/>
                  <a:gd name="connsiteY355" fmla="*/ 1404183 h 2703909"/>
                  <a:gd name="connsiteX356" fmla="*/ 1299798 w 2056042"/>
                  <a:gd name="connsiteY356" fmla="*/ 1404183 h 2703909"/>
                  <a:gd name="connsiteX357" fmla="*/ 1299798 w 2056042"/>
                  <a:gd name="connsiteY357" fmla="*/ 1296169 h 2703909"/>
                  <a:gd name="connsiteX358" fmla="*/ 1299798 w 2056042"/>
                  <a:gd name="connsiteY358" fmla="*/ 1191728 h 2703909"/>
                  <a:gd name="connsiteX359" fmla="*/ 1404240 w 2056042"/>
                  <a:gd name="connsiteY359" fmla="*/ 1191728 h 2703909"/>
                  <a:gd name="connsiteX360" fmla="*/ 1404240 w 2056042"/>
                  <a:gd name="connsiteY360" fmla="*/ 1296169 h 2703909"/>
                  <a:gd name="connsiteX361" fmla="*/ 1299798 w 2056042"/>
                  <a:gd name="connsiteY361" fmla="*/ 1296169 h 2703909"/>
                  <a:gd name="connsiteX362" fmla="*/ 1299798 w 2056042"/>
                  <a:gd name="connsiteY362" fmla="*/ 1188149 h 2703909"/>
                  <a:gd name="connsiteX363" fmla="*/ 1299798 w 2056042"/>
                  <a:gd name="connsiteY363" fmla="*/ 1083707 h 2703909"/>
                  <a:gd name="connsiteX364" fmla="*/ 1404240 w 2056042"/>
                  <a:gd name="connsiteY364" fmla="*/ 1083707 h 2703909"/>
                  <a:gd name="connsiteX365" fmla="*/ 1404240 w 2056042"/>
                  <a:gd name="connsiteY365" fmla="*/ 1188149 h 2703909"/>
                  <a:gd name="connsiteX366" fmla="*/ 1299798 w 2056042"/>
                  <a:gd name="connsiteY366" fmla="*/ 1188149 h 2703909"/>
                  <a:gd name="connsiteX367" fmla="*/ 1299798 w 2056042"/>
                  <a:gd name="connsiteY367" fmla="*/ 1080135 h 2703909"/>
                  <a:gd name="connsiteX368" fmla="*/ 1299798 w 2056042"/>
                  <a:gd name="connsiteY368" fmla="*/ 975694 h 2703909"/>
                  <a:gd name="connsiteX369" fmla="*/ 1404240 w 2056042"/>
                  <a:gd name="connsiteY369" fmla="*/ 975694 h 2703909"/>
                  <a:gd name="connsiteX370" fmla="*/ 1404240 w 2056042"/>
                  <a:gd name="connsiteY370" fmla="*/ 1080135 h 2703909"/>
                  <a:gd name="connsiteX371" fmla="*/ 1299798 w 2056042"/>
                  <a:gd name="connsiteY371" fmla="*/ 1080135 h 2703909"/>
                  <a:gd name="connsiteX372" fmla="*/ 1299798 w 2056042"/>
                  <a:gd name="connsiteY372" fmla="*/ 972129 h 2703909"/>
                  <a:gd name="connsiteX373" fmla="*/ 1299798 w 2056042"/>
                  <a:gd name="connsiteY373" fmla="*/ 867687 h 2703909"/>
                  <a:gd name="connsiteX374" fmla="*/ 1404240 w 2056042"/>
                  <a:gd name="connsiteY374" fmla="*/ 867687 h 2703909"/>
                  <a:gd name="connsiteX375" fmla="*/ 1404240 w 2056042"/>
                  <a:gd name="connsiteY375" fmla="*/ 972129 h 2703909"/>
                  <a:gd name="connsiteX376" fmla="*/ 1299798 w 2056042"/>
                  <a:gd name="connsiteY376" fmla="*/ 972129 h 2703909"/>
                  <a:gd name="connsiteX377" fmla="*/ 1299798 w 2056042"/>
                  <a:gd name="connsiteY377" fmla="*/ 864115 h 2703909"/>
                  <a:gd name="connsiteX378" fmla="*/ 1299798 w 2056042"/>
                  <a:gd name="connsiteY378" fmla="*/ 759674 h 2703909"/>
                  <a:gd name="connsiteX379" fmla="*/ 1404240 w 2056042"/>
                  <a:gd name="connsiteY379" fmla="*/ 759674 h 2703909"/>
                  <a:gd name="connsiteX380" fmla="*/ 1404240 w 2056042"/>
                  <a:gd name="connsiteY380" fmla="*/ 864115 h 2703909"/>
                  <a:gd name="connsiteX381" fmla="*/ 1299798 w 2056042"/>
                  <a:gd name="connsiteY381" fmla="*/ 864115 h 2703909"/>
                  <a:gd name="connsiteX382" fmla="*/ 1299798 w 2056042"/>
                  <a:gd name="connsiteY382" fmla="*/ 756095 h 2703909"/>
                  <a:gd name="connsiteX383" fmla="*/ 1299798 w 2056042"/>
                  <a:gd name="connsiteY383" fmla="*/ 651653 h 2703909"/>
                  <a:gd name="connsiteX384" fmla="*/ 1404240 w 2056042"/>
                  <a:gd name="connsiteY384" fmla="*/ 651653 h 2703909"/>
                  <a:gd name="connsiteX385" fmla="*/ 1404240 w 2056042"/>
                  <a:gd name="connsiteY385" fmla="*/ 756095 h 2703909"/>
                  <a:gd name="connsiteX386" fmla="*/ 1299798 w 2056042"/>
                  <a:gd name="connsiteY386" fmla="*/ 756095 h 2703909"/>
                  <a:gd name="connsiteX387" fmla="*/ 1299798 w 2056042"/>
                  <a:gd name="connsiteY387" fmla="*/ 648081 h 2703909"/>
                  <a:gd name="connsiteX388" fmla="*/ 1299798 w 2056042"/>
                  <a:gd name="connsiteY388" fmla="*/ 543639 h 2703909"/>
                  <a:gd name="connsiteX389" fmla="*/ 1404240 w 2056042"/>
                  <a:gd name="connsiteY389" fmla="*/ 543639 h 2703909"/>
                  <a:gd name="connsiteX390" fmla="*/ 1404240 w 2056042"/>
                  <a:gd name="connsiteY390" fmla="*/ 648081 h 2703909"/>
                  <a:gd name="connsiteX391" fmla="*/ 1299798 w 2056042"/>
                  <a:gd name="connsiteY391" fmla="*/ 648081 h 2703909"/>
                  <a:gd name="connsiteX392" fmla="*/ 1296227 w 2056042"/>
                  <a:gd name="connsiteY392" fmla="*/ 648081 h 2703909"/>
                  <a:gd name="connsiteX393" fmla="*/ 1191792 w 2056042"/>
                  <a:gd name="connsiteY393" fmla="*/ 648081 h 2703909"/>
                  <a:gd name="connsiteX394" fmla="*/ 1191792 w 2056042"/>
                  <a:gd name="connsiteY394" fmla="*/ 543639 h 2703909"/>
                  <a:gd name="connsiteX395" fmla="*/ 1296227 w 2056042"/>
                  <a:gd name="connsiteY395" fmla="*/ 543639 h 2703909"/>
                  <a:gd name="connsiteX396" fmla="*/ 1296227 w 2056042"/>
                  <a:gd name="connsiteY396" fmla="*/ 648081 h 2703909"/>
                  <a:gd name="connsiteX397" fmla="*/ 1188220 w 2056042"/>
                  <a:gd name="connsiteY397" fmla="*/ 648081 h 2703909"/>
                  <a:gd name="connsiteX398" fmla="*/ 1083779 w 2056042"/>
                  <a:gd name="connsiteY398" fmla="*/ 648081 h 2703909"/>
                  <a:gd name="connsiteX399" fmla="*/ 1083779 w 2056042"/>
                  <a:gd name="connsiteY399" fmla="*/ 543639 h 2703909"/>
                  <a:gd name="connsiteX400" fmla="*/ 1188220 w 2056042"/>
                  <a:gd name="connsiteY400" fmla="*/ 543639 h 2703909"/>
                  <a:gd name="connsiteX401" fmla="*/ 1188220 w 2056042"/>
                  <a:gd name="connsiteY401" fmla="*/ 648081 h 2703909"/>
                  <a:gd name="connsiteX402" fmla="*/ 1080199 w 2056042"/>
                  <a:gd name="connsiteY402" fmla="*/ 648081 h 2703909"/>
                  <a:gd name="connsiteX403" fmla="*/ 975758 w 2056042"/>
                  <a:gd name="connsiteY403" fmla="*/ 648081 h 2703909"/>
                  <a:gd name="connsiteX404" fmla="*/ 975758 w 2056042"/>
                  <a:gd name="connsiteY404" fmla="*/ 543639 h 2703909"/>
                  <a:gd name="connsiteX405" fmla="*/ 1080199 w 2056042"/>
                  <a:gd name="connsiteY405" fmla="*/ 543639 h 2703909"/>
                  <a:gd name="connsiteX406" fmla="*/ 1080199 w 2056042"/>
                  <a:gd name="connsiteY406" fmla="*/ 648081 h 2703909"/>
                  <a:gd name="connsiteX407" fmla="*/ 972186 w 2056042"/>
                  <a:gd name="connsiteY407" fmla="*/ 648081 h 2703909"/>
                  <a:gd name="connsiteX408" fmla="*/ 867744 w 2056042"/>
                  <a:gd name="connsiteY408" fmla="*/ 648081 h 2703909"/>
                  <a:gd name="connsiteX409" fmla="*/ 867744 w 2056042"/>
                  <a:gd name="connsiteY409" fmla="*/ 543639 h 2703909"/>
                  <a:gd name="connsiteX410" fmla="*/ 972186 w 2056042"/>
                  <a:gd name="connsiteY410" fmla="*/ 543639 h 2703909"/>
                  <a:gd name="connsiteX411" fmla="*/ 972186 w 2056042"/>
                  <a:gd name="connsiteY411" fmla="*/ 648081 h 2703909"/>
                  <a:gd name="connsiteX412" fmla="*/ 864172 w 2056042"/>
                  <a:gd name="connsiteY412" fmla="*/ 648081 h 2703909"/>
                  <a:gd name="connsiteX413" fmla="*/ 759731 w 2056042"/>
                  <a:gd name="connsiteY413" fmla="*/ 648081 h 2703909"/>
                  <a:gd name="connsiteX414" fmla="*/ 759731 w 2056042"/>
                  <a:gd name="connsiteY414" fmla="*/ 543639 h 2703909"/>
                  <a:gd name="connsiteX415" fmla="*/ 864172 w 2056042"/>
                  <a:gd name="connsiteY415" fmla="*/ 543639 h 2703909"/>
                  <a:gd name="connsiteX416" fmla="*/ 864172 w 2056042"/>
                  <a:gd name="connsiteY416" fmla="*/ 648081 h 2703909"/>
                  <a:gd name="connsiteX417" fmla="*/ 756159 w 2056042"/>
                  <a:gd name="connsiteY417" fmla="*/ 648081 h 2703909"/>
                  <a:gd name="connsiteX418" fmla="*/ 651717 w 2056042"/>
                  <a:gd name="connsiteY418" fmla="*/ 648081 h 2703909"/>
                  <a:gd name="connsiteX419" fmla="*/ 651717 w 2056042"/>
                  <a:gd name="connsiteY419" fmla="*/ 543639 h 2703909"/>
                  <a:gd name="connsiteX420" fmla="*/ 756159 w 2056042"/>
                  <a:gd name="connsiteY420" fmla="*/ 543639 h 2703909"/>
                  <a:gd name="connsiteX421" fmla="*/ 756159 w 2056042"/>
                  <a:gd name="connsiteY421" fmla="*/ 648081 h 2703909"/>
                  <a:gd name="connsiteX422" fmla="*/ 756159 w 2056042"/>
                  <a:gd name="connsiteY422" fmla="*/ 651653 h 2703909"/>
                  <a:gd name="connsiteX423" fmla="*/ 756159 w 2056042"/>
                  <a:gd name="connsiteY423" fmla="*/ 756095 h 2703909"/>
                  <a:gd name="connsiteX424" fmla="*/ 651717 w 2056042"/>
                  <a:gd name="connsiteY424" fmla="*/ 756095 h 2703909"/>
                  <a:gd name="connsiteX425" fmla="*/ 651717 w 2056042"/>
                  <a:gd name="connsiteY425" fmla="*/ 651653 h 2703909"/>
                  <a:gd name="connsiteX426" fmla="*/ 756159 w 2056042"/>
                  <a:gd name="connsiteY426" fmla="*/ 651653 h 2703909"/>
                  <a:gd name="connsiteX427" fmla="*/ 756159 w 2056042"/>
                  <a:gd name="connsiteY427" fmla="*/ 759666 h 2703909"/>
                  <a:gd name="connsiteX428" fmla="*/ 756159 w 2056042"/>
                  <a:gd name="connsiteY428" fmla="*/ 864108 h 2703909"/>
                  <a:gd name="connsiteX429" fmla="*/ 651717 w 2056042"/>
                  <a:gd name="connsiteY429" fmla="*/ 864108 h 2703909"/>
                  <a:gd name="connsiteX430" fmla="*/ 651717 w 2056042"/>
                  <a:gd name="connsiteY430" fmla="*/ 759666 h 2703909"/>
                  <a:gd name="connsiteX431" fmla="*/ 756159 w 2056042"/>
                  <a:gd name="connsiteY431" fmla="*/ 759666 h 2703909"/>
                  <a:gd name="connsiteX432" fmla="*/ 756159 w 2056042"/>
                  <a:gd name="connsiteY432" fmla="*/ 867687 h 2703909"/>
                  <a:gd name="connsiteX433" fmla="*/ 756159 w 2056042"/>
                  <a:gd name="connsiteY433" fmla="*/ 972129 h 2703909"/>
                  <a:gd name="connsiteX434" fmla="*/ 651717 w 2056042"/>
                  <a:gd name="connsiteY434" fmla="*/ 972129 h 2703909"/>
                  <a:gd name="connsiteX435" fmla="*/ 651717 w 2056042"/>
                  <a:gd name="connsiteY435" fmla="*/ 867687 h 2703909"/>
                  <a:gd name="connsiteX436" fmla="*/ 756159 w 2056042"/>
                  <a:gd name="connsiteY436" fmla="*/ 867687 h 2703909"/>
                  <a:gd name="connsiteX437" fmla="*/ 756159 w 2056042"/>
                  <a:gd name="connsiteY437" fmla="*/ 975701 h 2703909"/>
                  <a:gd name="connsiteX438" fmla="*/ 756159 w 2056042"/>
                  <a:gd name="connsiteY438" fmla="*/ 1080142 h 2703909"/>
                  <a:gd name="connsiteX439" fmla="*/ 651717 w 2056042"/>
                  <a:gd name="connsiteY439" fmla="*/ 1080142 h 2703909"/>
                  <a:gd name="connsiteX440" fmla="*/ 651717 w 2056042"/>
                  <a:gd name="connsiteY440" fmla="*/ 975701 h 2703909"/>
                  <a:gd name="connsiteX441" fmla="*/ 756159 w 2056042"/>
                  <a:gd name="connsiteY441" fmla="*/ 975701 h 2703909"/>
                  <a:gd name="connsiteX442" fmla="*/ 756159 w 2056042"/>
                  <a:gd name="connsiteY442" fmla="*/ 1083707 h 2703909"/>
                  <a:gd name="connsiteX443" fmla="*/ 756159 w 2056042"/>
                  <a:gd name="connsiteY443" fmla="*/ 1188149 h 2703909"/>
                  <a:gd name="connsiteX444" fmla="*/ 651717 w 2056042"/>
                  <a:gd name="connsiteY444" fmla="*/ 1188149 h 2703909"/>
                  <a:gd name="connsiteX445" fmla="*/ 651717 w 2056042"/>
                  <a:gd name="connsiteY445" fmla="*/ 1083707 h 2703909"/>
                  <a:gd name="connsiteX446" fmla="*/ 756159 w 2056042"/>
                  <a:gd name="connsiteY446" fmla="*/ 1083707 h 2703909"/>
                  <a:gd name="connsiteX447" fmla="*/ 756159 w 2056042"/>
                  <a:gd name="connsiteY447" fmla="*/ 1191720 h 2703909"/>
                  <a:gd name="connsiteX448" fmla="*/ 756159 w 2056042"/>
                  <a:gd name="connsiteY448" fmla="*/ 1296162 h 2703909"/>
                  <a:gd name="connsiteX449" fmla="*/ 651717 w 2056042"/>
                  <a:gd name="connsiteY449" fmla="*/ 1296162 h 2703909"/>
                  <a:gd name="connsiteX450" fmla="*/ 651717 w 2056042"/>
                  <a:gd name="connsiteY450" fmla="*/ 1191720 h 2703909"/>
                  <a:gd name="connsiteX451" fmla="*/ 756159 w 2056042"/>
                  <a:gd name="connsiteY451" fmla="*/ 1191720 h 2703909"/>
                  <a:gd name="connsiteX452" fmla="*/ 756159 w 2056042"/>
                  <a:gd name="connsiteY452" fmla="*/ 1299741 h 2703909"/>
                  <a:gd name="connsiteX453" fmla="*/ 756159 w 2056042"/>
                  <a:gd name="connsiteY453" fmla="*/ 1404190 h 2703909"/>
                  <a:gd name="connsiteX454" fmla="*/ 651717 w 2056042"/>
                  <a:gd name="connsiteY454" fmla="*/ 1404190 h 2703909"/>
                  <a:gd name="connsiteX455" fmla="*/ 651717 w 2056042"/>
                  <a:gd name="connsiteY455" fmla="*/ 1299741 h 2703909"/>
                  <a:gd name="connsiteX456" fmla="*/ 756159 w 2056042"/>
                  <a:gd name="connsiteY456" fmla="*/ 1299741 h 2703909"/>
                  <a:gd name="connsiteX457" fmla="*/ 756159 w 2056042"/>
                  <a:gd name="connsiteY457" fmla="*/ 1407755 h 2703909"/>
                  <a:gd name="connsiteX458" fmla="*/ 756159 w 2056042"/>
                  <a:gd name="connsiteY458" fmla="*/ 1512196 h 2703909"/>
                  <a:gd name="connsiteX459" fmla="*/ 651717 w 2056042"/>
                  <a:gd name="connsiteY459" fmla="*/ 1512196 h 2703909"/>
                  <a:gd name="connsiteX460" fmla="*/ 651717 w 2056042"/>
                  <a:gd name="connsiteY460" fmla="*/ 1407755 h 2703909"/>
                  <a:gd name="connsiteX461" fmla="*/ 756159 w 2056042"/>
                  <a:gd name="connsiteY461" fmla="*/ 1407755 h 2703909"/>
                  <a:gd name="connsiteX462" fmla="*/ 756159 w 2056042"/>
                  <a:gd name="connsiteY462" fmla="*/ 1515768 h 2703909"/>
                  <a:gd name="connsiteX463" fmla="*/ 756159 w 2056042"/>
                  <a:gd name="connsiteY463" fmla="*/ 1620210 h 2703909"/>
                  <a:gd name="connsiteX464" fmla="*/ 651717 w 2056042"/>
                  <a:gd name="connsiteY464" fmla="*/ 1620210 h 2703909"/>
                  <a:gd name="connsiteX465" fmla="*/ 651717 w 2056042"/>
                  <a:gd name="connsiteY465" fmla="*/ 1515768 h 2703909"/>
                  <a:gd name="connsiteX466" fmla="*/ 756159 w 2056042"/>
                  <a:gd name="connsiteY466" fmla="*/ 1515768 h 2703909"/>
                  <a:gd name="connsiteX467" fmla="*/ 756159 w 2056042"/>
                  <a:gd name="connsiteY467" fmla="*/ 1623782 h 2703909"/>
                  <a:gd name="connsiteX468" fmla="*/ 756159 w 2056042"/>
                  <a:gd name="connsiteY468" fmla="*/ 1728216 h 2703909"/>
                  <a:gd name="connsiteX469" fmla="*/ 651717 w 2056042"/>
                  <a:gd name="connsiteY469" fmla="*/ 1728216 h 2703909"/>
                  <a:gd name="connsiteX470" fmla="*/ 651717 w 2056042"/>
                  <a:gd name="connsiteY470" fmla="*/ 1623782 h 2703909"/>
                  <a:gd name="connsiteX471" fmla="*/ 756159 w 2056042"/>
                  <a:gd name="connsiteY471" fmla="*/ 1623782 h 2703909"/>
                  <a:gd name="connsiteX472" fmla="*/ 756159 w 2056042"/>
                  <a:gd name="connsiteY472" fmla="*/ 1731788 h 2703909"/>
                  <a:gd name="connsiteX473" fmla="*/ 756159 w 2056042"/>
                  <a:gd name="connsiteY473" fmla="*/ 1836230 h 2703909"/>
                  <a:gd name="connsiteX474" fmla="*/ 651717 w 2056042"/>
                  <a:gd name="connsiteY474" fmla="*/ 1836230 h 2703909"/>
                  <a:gd name="connsiteX475" fmla="*/ 651717 w 2056042"/>
                  <a:gd name="connsiteY475" fmla="*/ 1731788 h 2703909"/>
                  <a:gd name="connsiteX476" fmla="*/ 756159 w 2056042"/>
                  <a:gd name="connsiteY476" fmla="*/ 1731788 h 2703909"/>
                  <a:gd name="connsiteX477" fmla="*/ 756159 w 2056042"/>
                  <a:gd name="connsiteY477" fmla="*/ 1839808 h 2703909"/>
                  <a:gd name="connsiteX478" fmla="*/ 756159 w 2056042"/>
                  <a:gd name="connsiteY478" fmla="*/ 1944250 h 2703909"/>
                  <a:gd name="connsiteX479" fmla="*/ 651717 w 2056042"/>
                  <a:gd name="connsiteY479" fmla="*/ 1944250 h 2703909"/>
                  <a:gd name="connsiteX480" fmla="*/ 651717 w 2056042"/>
                  <a:gd name="connsiteY480" fmla="*/ 1839808 h 2703909"/>
                  <a:gd name="connsiteX481" fmla="*/ 756159 w 2056042"/>
                  <a:gd name="connsiteY481" fmla="*/ 1839808 h 2703909"/>
                  <a:gd name="connsiteX482" fmla="*/ 756159 w 2056042"/>
                  <a:gd name="connsiteY482" fmla="*/ 1947822 h 2703909"/>
                  <a:gd name="connsiteX483" fmla="*/ 756159 w 2056042"/>
                  <a:gd name="connsiteY483" fmla="*/ 2052264 h 2703909"/>
                  <a:gd name="connsiteX484" fmla="*/ 651717 w 2056042"/>
                  <a:gd name="connsiteY484" fmla="*/ 2052264 h 2703909"/>
                  <a:gd name="connsiteX485" fmla="*/ 651717 w 2056042"/>
                  <a:gd name="connsiteY485" fmla="*/ 1947822 h 2703909"/>
                  <a:gd name="connsiteX486" fmla="*/ 756159 w 2056042"/>
                  <a:gd name="connsiteY486" fmla="*/ 1947822 h 2703909"/>
                  <a:gd name="connsiteX487" fmla="*/ 756159 w 2056042"/>
                  <a:gd name="connsiteY487" fmla="*/ 2055836 h 2703909"/>
                  <a:gd name="connsiteX488" fmla="*/ 756159 w 2056042"/>
                  <a:gd name="connsiteY488" fmla="*/ 2160277 h 2703909"/>
                  <a:gd name="connsiteX489" fmla="*/ 651717 w 2056042"/>
                  <a:gd name="connsiteY489" fmla="*/ 2160277 h 2703909"/>
                  <a:gd name="connsiteX490" fmla="*/ 651717 w 2056042"/>
                  <a:gd name="connsiteY490" fmla="*/ 2055836 h 2703909"/>
                  <a:gd name="connsiteX491" fmla="*/ 756159 w 2056042"/>
                  <a:gd name="connsiteY491" fmla="*/ 2055836 h 2703909"/>
                  <a:gd name="connsiteX492" fmla="*/ 759731 w 2056042"/>
                  <a:gd name="connsiteY492" fmla="*/ 2055836 h 2703909"/>
                  <a:gd name="connsiteX493" fmla="*/ 864172 w 2056042"/>
                  <a:gd name="connsiteY493" fmla="*/ 2055836 h 2703909"/>
                  <a:gd name="connsiteX494" fmla="*/ 864172 w 2056042"/>
                  <a:gd name="connsiteY494" fmla="*/ 2160277 h 2703909"/>
                  <a:gd name="connsiteX495" fmla="*/ 759731 w 2056042"/>
                  <a:gd name="connsiteY495" fmla="*/ 2160277 h 2703909"/>
                  <a:gd name="connsiteX496" fmla="*/ 759731 w 2056042"/>
                  <a:gd name="connsiteY496" fmla="*/ 2055836 h 2703909"/>
                  <a:gd name="connsiteX497" fmla="*/ 867744 w 2056042"/>
                  <a:gd name="connsiteY497" fmla="*/ 2055836 h 2703909"/>
                  <a:gd name="connsiteX498" fmla="*/ 972186 w 2056042"/>
                  <a:gd name="connsiteY498" fmla="*/ 2055836 h 2703909"/>
                  <a:gd name="connsiteX499" fmla="*/ 972186 w 2056042"/>
                  <a:gd name="connsiteY499" fmla="*/ 2160277 h 2703909"/>
                  <a:gd name="connsiteX500" fmla="*/ 867744 w 2056042"/>
                  <a:gd name="connsiteY500" fmla="*/ 2160277 h 2703909"/>
                  <a:gd name="connsiteX501" fmla="*/ 867744 w 2056042"/>
                  <a:gd name="connsiteY501" fmla="*/ 2055836 h 2703909"/>
                  <a:gd name="connsiteX502" fmla="*/ 975758 w 2056042"/>
                  <a:gd name="connsiteY502" fmla="*/ 2055836 h 2703909"/>
                  <a:gd name="connsiteX503" fmla="*/ 1080199 w 2056042"/>
                  <a:gd name="connsiteY503" fmla="*/ 2055836 h 2703909"/>
                  <a:gd name="connsiteX504" fmla="*/ 1080199 w 2056042"/>
                  <a:gd name="connsiteY504" fmla="*/ 2160277 h 2703909"/>
                  <a:gd name="connsiteX505" fmla="*/ 975758 w 2056042"/>
                  <a:gd name="connsiteY505" fmla="*/ 2160277 h 2703909"/>
                  <a:gd name="connsiteX506" fmla="*/ 975758 w 2056042"/>
                  <a:gd name="connsiteY506" fmla="*/ 2055836 h 2703909"/>
                  <a:gd name="connsiteX507" fmla="*/ 1083771 w 2056042"/>
                  <a:gd name="connsiteY507" fmla="*/ 2055836 h 2703909"/>
                  <a:gd name="connsiteX508" fmla="*/ 1188213 w 2056042"/>
                  <a:gd name="connsiteY508" fmla="*/ 2055836 h 2703909"/>
                  <a:gd name="connsiteX509" fmla="*/ 1188213 w 2056042"/>
                  <a:gd name="connsiteY509" fmla="*/ 2160277 h 2703909"/>
                  <a:gd name="connsiteX510" fmla="*/ 1083771 w 2056042"/>
                  <a:gd name="connsiteY510" fmla="*/ 2160277 h 2703909"/>
                  <a:gd name="connsiteX511" fmla="*/ 1083771 w 2056042"/>
                  <a:gd name="connsiteY511" fmla="*/ 2055836 h 2703909"/>
                  <a:gd name="connsiteX512" fmla="*/ 1083771 w 2056042"/>
                  <a:gd name="connsiteY512" fmla="*/ 2052264 h 2703909"/>
                  <a:gd name="connsiteX513" fmla="*/ 1083771 w 2056042"/>
                  <a:gd name="connsiteY513" fmla="*/ 1947822 h 2703909"/>
                  <a:gd name="connsiteX514" fmla="*/ 1188213 w 2056042"/>
                  <a:gd name="connsiteY514" fmla="*/ 1947822 h 2703909"/>
                  <a:gd name="connsiteX515" fmla="*/ 1188213 w 2056042"/>
                  <a:gd name="connsiteY515" fmla="*/ 2052264 h 2703909"/>
                  <a:gd name="connsiteX516" fmla="*/ 1083771 w 2056042"/>
                  <a:gd name="connsiteY516" fmla="*/ 2052264 h 2703909"/>
                  <a:gd name="connsiteX517" fmla="*/ 1191792 w 2056042"/>
                  <a:gd name="connsiteY517" fmla="*/ 1947822 h 2703909"/>
                  <a:gd name="connsiteX518" fmla="*/ 1296227 w 2056042"/>
                  <a:gd name="connsiteY518" fmla="*/ 1947822 h 2703909"/>
                  <a:gd name="connsiteX519" fmla="*/ 1296227 w 2056042"/>
                  <a:gd name="connsiteY519" fmla="*/ 2052264 h 2703909"/>
                  <a:gd name="connsiteX520" fmla="*/ 1191792 w 2056042"/>
                  <a:gd name="connsiteY520" fmla="*/ 2052264 h 2703909"/>
                  <a:gd name="connsiteX521" fmla="*/ 1191792 w 2056042"/>
                  <a:gd name="connsiteY521" fmla="*/ 1947822 h 2703909"/>
                  <a:gd name="connsiteX522" fmla="*/ 1299798 w 2056042"/>
                  <a:gd name="connsiteY522" fmla="*/ 1947822 h 2703909"/>
                  <a:gd name="connsiteX523" fmla="*/ 1404240 w 2056042"/>
                  <a:gd name="connsiteY523" fmla="*/ 1947822 h 2703909"/>
                  <a:gd name="connsiteX524" fmla="*/ 1404240 w 2056042"/>
                  <a:gd name="connsiteY524" fmla="*/ 2052264 h 2703909"/>
                  <a:gd name="connsiteX525" fmla="*/ 1299798 w 2056042"/>
                  <a:gd name="connsiteY525" fmla="*/ 2052264 h 2703909"/>
                  <a:gd name="connsiteX526" fmla="*/ 1299798 w 2056042"/>
                  <a:gd name="connsiteY526" fmla="*/ 1947822 h 2703909"/>
                  <a:gd name="connsiteX527" fmla="*/ 1407812 w 2056042"/>
                  <a:gd name="connsiteY527" fmla="*/ 1947822 h 2703909"/>
                  <a:gd name="connsiteX528" fmla="*/ 1512254 w 2056042"/>
                  <a:gd name="connsiteY528" fmla="*/ 1947822 h 2703909"/>
                  <a:gd name="connsiteX529" fmla="*/ 1512254 w 2056042"/>
                  <a:gd name="connsiteY529" fmla="*/ 2052264 h 2703909"/>
                  <a:gd name="connsiteX530" fmla="*/ 1407812 w 2056042"/>
                  <a:gd name="connsiteY530" fmla="*/ 2052264 h 2703909"/>
                  <a:gd name="connsiteX531" fmla="*/ 1407812 w 2056042"/>
                  <a:gd name="connsiteY531" fmla="*/ 1947822 h 2703909"/>
                  <a:gd name="connsiteX532" fmla="*/ 1407812 w 2056042"/>
                  <a:gd name="connsiteY532" fmla="*/ 1944250 h 2703909"/>
                  <a:gd name="connsiteX533" fmla="*/ 1407812 w 2056042"/>
                  <a:gd name="connsiteY533" fmla="*/ 1839808 h 2703909"/>
                  <a:gd name="connsiteX534" fmla="*/ 1512254 w 2056042"/>
                  <a:gd name="connsiteY534" fmla="*/ 1839808 h 2703909"/>
                  <a:gd name="connsiteX535" fmla="*/ 1512254 w 2056042"/>
                  <a:gd name="connsiteY535" fmla="*/ 1944250 h 2703909"/>
                  <a:gd name="connsiteX536" fmla="*/ 1407812 w 2056042"/>
                  <a:gd name="connsiteY536" fmla="*/ 1944250 h 2703909"/>
                  <a:gd name="connsiteX537" fmla="*/ 1407812 w 2056042"/>
                  <a:gd name="connsiteY537" fmla="*/ 1836237 h 2703909"/>
                  <a:gd name="connsiteX538" fmla="*/ 1407812 w 2056042"/>
                  <a:gd name="connsiteY538" fmla="*/ 1731795 h 2703909"/>
                  <a:gd name="connsiteX539" fmla="*/ 1512254 w 2056042"/>
                  <a:gd name="connsiteY539" fmla="*/ 1731795 h 2703909"/>
                  <a:gd name="connsiteX540" fmla="*/ 1512254 w 2056042"/>
                  <a:gd name="connsiteY540" fmla="*/ 1836237 h 2703909"/>
                  <a:gd name="connsiteX541" fmla="*/ 1407812 w 2056042"/>
                  <a:gd name="connsiteY541" fmla="*/ 1836237 h 2703909"/>
                  <a:gd name="connsiteX542" fmla="*/ 1407812 w 2056042"/>
                  <a:gd name="connsiteY542" fmla="*/ 1728216 h 2703909"/>
                  <a:gd name="connsiteX543" fmla="*/ 1407812 w 2056042"/>
                  <a:gd name="connsiteY543" fmla="*/ 1623782 h 2703909"/>
                  <a:gd name="connsiteX544" fmla="*/ 1512254 w 2056042"/>
                  <a:gd name="connsiteY544" fmla="*/ 1623782 h 2703909"/>
                  <a:gd name="connsiteX545" fmla="*/ 1512254 w 2056042"/>
                  <a:gd name="connsiteY545" fmla="*/ 1728216 h 2703909"/>
                  <a:gd name="connsiteX546" fmla="*/ 1407812 w 2056042"/>
                  <a:gd name="connsiteY546" fmla="*/ 1728216 h 2703909"/>
                  <a:gd name="connsiteX547" fmla="*/ 1407812 w 2056042"/>
                  <a:gd name="connsiteY547" fmla="*/ 1620210 h 2703909"/>
                  <a:gd name="connsiteX548" fmla="*/ 1407812 w 2056042"/>
                  <a:gd name="connsiteY548" fmla="*/ 1515768 h 2703909"/>
                  <a:gd name="connsiteX549" fmla="*/ 1512254 w 2056042"/>
                  <a:gd name="connsiteY549" fmla="*/ 1515768 h 2703909"/>
                  <a:gd name="connsiteX550" fmla="*/ 1512254 w 2056042"/>
                  <a:gd name="connsiteY550" fmla="*/ 1620210 h 2703909"/>
                  <a:gd name="connsiteX551" fmla="*/ 1407812 w 2056042"/>
                  <a:gd name="connsiteY551" fmla="*/ 1620210 h 2703909"/>
                  <a:gd name="connsiteX552" fmla="*/ 1407812 w 2056042"/>
                  <a:gd name="connsiteY552" fmla="*/ 1512196 h 2703909"/>
                  <a:gd name="connsiteX553" fmla="*/ 1407812 w 2056042"/>
                  <a:gd name="connsiteY553" fmla="*/ 1407755 h 2703909"/>
                  <a:gd name="connsiteX554" fmla="*/ 1512254 w 2056042"/>
                  <a:gd name="connsiteY554" fmla="*/ 1407755 h 2703909"/>
                  <a:gd name="connsiteX555" fmla="*/ 1512254 w 2056042"/>
                  <a:gd name="connsiteY555" fmla="*/ 1512196 h 2703909"/>
                  <a:gd name="connsiteX556" fmla="*/ 1407812 w 2056042"/>
                  <a:gd name="connsiteY556" fmla="*/ 1512196 h 2703909"/>
                  <a:gd name="connsiteX557" fmla="*/ 1407812 w 2056042"/>
                  <a:gd name="connsiteY557" fmla="*/ 1404183 h 2703909"/>
                  <a:gd name="connsiteX558" fmla="*/ 1407812 w 2056042"/>
                  <a:gd name="connsiteY558" fmla="*/ 1299734 h 2703909"/>
                  <a:gd name="connsiteX559" fmla="*/ 1512254 w 2056042"/>
                  <a:gd name="connsiteY559" fmla="*/ 1299734 h 2703909"/>
                  <a:gd name="connsiteX560" fmla="*/ 1512254 w 2056042"/>
                  <a:gd name="connsiteY560" fmla="*/ 1404183 h 2703909"/>
                  <a:gd name="connsiteX561" fmla="*/ 1407812 w 2056042"/>
                  <a:gd name="connsiteY561" fmla="*/ 1404183 h 2703909"/>
                  <a:gd name="connsiteX562" fmla="*/ 1407812 w 2056042"/>
                  <a:gd name="connsiteY562" fmla="*/ 1296169 h 2703909"/>
                  <a:gd name="connsiteX563" fmla="*/ 1407812 w 2056042"/>
                  <a:gd name="connsiteY563" fmla="*/ 1191728 h 2703909"/>
                  <a:gd name="connsiteX564" fmla="*/ 1512254 w 2056042"/>
                  <a:gd name="connsiteY564" fmla="*/ 1191728 h 2703909"/>
                  <a:gd name="connsiteX565" fmla="*/ 1512254 w 2056042"/>
                  <a:gd name="connsiteY565" fmla="*/ 1296169 h 2703909"/>
                  <a:gd name="connsiteX566" fmla="*/ 1407812 w 2056042"/>
                  <a:gd name="connsiteY566" fmla="*/ 1296169 h 2703909"/>
                  <a:gd name="connsiteX567" fmla="*/ 1407812 w 2056042"/>
                  <a:gd name="connsiteY567" fmla="*/ 1188149 h 2703909"/>
                  <a:gd name="connsiteX568" fmla="*/ 1407812 w 2056042"/>
                  <a:gd name="connsiteY568" fmla="*/ 1083707 h 2703909"/>
                  <a:gd name="connsiteX569" fmla="*/ 1512254 w 2056042"/>
                  <a:gd name="connsiteY569" fmla="*/ 1083707 h 2703909"/>
                  <a:gd name="connsiteX570" fmla="*/ 1512254 w 2056042"/>
                  <a:gd name="connsiteY570" fmla="*/ 1188149 h 2703909"/>
                  <a:gd name="connsiteX571" fmla="*/ 1407812 w 2056042"/>
                  <a:gd name="connsiteY571" fmla="*/ 1188149 h 2703909"/>
                  <a:gd name="connsiteX572" fmla="*/ 1407812 w 2056042"/>
                  <a:gd name="connsiteY572" fmla="*/ 1080135 h 2703909"/>
                  <a:gd name="connsiteX573" fmla="*/ 1407812 w 2056042"/>
                  <a:gd name="connsiteY573" fmla="*/ 975694 h 2703909"/>
                  <a:gd name="connsiteX574" fmla="*/ 1512254 w 2056042"/>
                  <a:gd name="connsiteY574" fmla="*/ 975694 h 2703909"/>
                  <a:gd name="connsiteX575" fmla="*/ 1512254 w 2056042"/>
                  <a:gd name="connsiteY575" fmla="*/ 1080135 h 2703909"/>
                  <a:gd name="connsiteX576" fmla="*/ 1407812 w 2056042"/>
                  <a:gd name="connsiteY576" fmla="*/ 1080135 h 2703909"/>
                  <a:gd name="connsiteX577" fmla="*/ 1407812 w 2056042"/>
                  <a:gd name="connsiteY577" fmla="*/ 972129 h 2703909"/>
                  <a:gd name="connsiteX578" fmla="*/ 1407812 w 2056042"/>
                  <a:gd name="connsiteY578" fmla="*/ 867687 h 2703909"/>
                  <a:gd name="connsiteX579" fmla="*/ 1512254 w 2056042"/>
                  <a:gd name="connsiteY579" fmla="*/ 867687 h 2703909"/>
                  <a:gd name="connsiteX580" fmla="*/ 1512254 w 2056042"/>
                  <a:gd name="connsiteY580" fmla="*/ 972129 h 2703909"/>
                  <a:gd name="connsiteX581" fmla="*/ 1407812 w 2056042"/>
                  <a:gd name="connsiteY581" fmla="*/ 972129 h 2703909"/>
                  <a:gd name="connsiteX582" fmla="*/ 1407812 w 2056042"/>
                  <a:gd name="connsiteY582" fmla="*/ 864115 h 2703909"/>
                  <a:gd name="connsiteX583" fmla="*/ 1407812 w 2056042"/>
                  <a:gd name="connsiteY583" fmla="*/ 759674 h 2703909"/>
                  <a:gd name="connsiteX584" fmla="*/ 1512254 w 2056042"/>
                  <a:gd name="connsiteY584" fmla="*/ 759674 h 2703909"/>
                  <a:gd name="connsiteX585" fmla="*/ 1512254 w 2056042"/>
                  <a:gd name="connsiteY585" fmla="*/ 864115 h 2703909"/>
                  <a:gd name="connsiteX586" fmla="*/ 1407812 w 2056042"/>
                  <a:gd name="connsiteY586" fmla="*/ 864115 h 2703909"/>
                  <a:gd name="connsiteX587" fmla="*/ 1407812 w 2056042"/>
                  <a:gd name="connsiteY587" fmla="*/ 756095 h 2703909"/>
                  <a:gd name="connsiteX588" fmla="*/ 1407812 w 2056042"/>
                  <a:gd name="connsiteY588" fmla="*/ 651653 h 2703909"/>
                  <a:gd name="connsiteX589" fmla="*/ 1512254 w 2056042"/>
                  <a:gd name="connsiteY589" fmla="*/ 651653 h 2703909"/>
                  <a:gd name="connsiteX590" fmla="*/ 1512254 w 2056042"/>
                  <a:gd name="connsiteY590" fmla="*/ 756095 h 2703909"/>
                  <a:gd name="connsiteX591" fmla="*/ 1407812 w 2056042"/>
                  <a:gd name="connsiteY591" fmla="*/ 756095 h 2703909"/>
                  <a:gd name="connsiteX592" fmla="*/ 1407812 w 2056042"/>
                  <a:gd name="connsiteY592" fmla="*/ 648081 h 2703909"/>
                  <a:gd name="connsiteX593" fmla="*/ 1407812 w 2056042"/>
                  <a:gd name="connsiteY593" fmla="*/ 543639 h 2703909"/>
                  <a:gd name="connsiteX594" fmla="*/ 1512254 w 2056042"/>
                  <a:gd name="connsiteY594" fmla="*/ 543639 h 2703909"/>
                  <a:gd name="connsiteX595" fmla="*/ 1512254 w 2056042"/>
                  <a:gd name="connsiteY595" fmla="*/ 648081 h 2703909"/>
                  <a:gd name="connsiteX596" fmla="*/ 1407812 w 2056042"/>
                  <a:gd name="connsiteY596" fmla="*/ 648081 h 2703909"/>
                  <a:gd name="connsiteX597" fmla="*/ 1407812 w 2056042"/>
                  <a:gd name="connsiteY597" fmla="*/ 540068 h 2703909"/>
                  <a:gd name="connsiteX598" fmla="*/ 1407812 w 2056042"/>
                  <a:gd name="connsiteY598" fmla="*/ 435626 h 2703909"/>
                  <a:gd name="connsiteX599" fmla="*/ 1512254 w 2056042"/>
                  <a:gd name="connsiteY599" fmla="*/ 435626 h 2703909"/>
                  <a:gd name="connsiteX600" fmla="*/ 1512254 w 2056042"/>
                  <a:gd name="connsiteY600" fmla="*/ 540068 h 2703909"/>
                  <a:gd name="connsiteX601" fmla="*/ 1407812 w 2056042"/>
                  <a:gd name="connsiteY601" fmla="*/ 540068 h 2703909"/>
                  <a:gd name="connsiteX602" fmla="*/ 1404240 w 2056042"/>
                  <a:gd name="connsiteY602" fmla="*/ 540068 h 2703909"/>
                  <a:gd name="connsiteX603" fmla="*/ 1299798 w 2056042"/>
                  <a:gd name="connsiteY603" fmla="*/ 540068 h 2703909"/>
                  <a:gd name="connsiteX604" fmla="*/ 1299798 w 2056042"/>
                  <a:gd name="connsiteY604" fmla="*/ 435626 h 2703909"/>
                  <a:gd name="connsiteX605" fmla="*/ 1404240 w 2056042"/>
                  <a:gd name="connsiteY605" fmla="*/ 435626 h 2703909"/>
                  <a:gd name="connsiteX606" fmla="*/ 1404240 w 2056042"/>
                  <a:gd name="connsiteY606" fmla="*/ 540068 h 2703909"/>
                  <a:gd name="connsiteX607" fmla="*/ 1296227 w 2056042"/>
                  <a:gd name="connsiteY607" fmla="*/ 540068 h 2703909"/>
                  <a:gd name="connsiteX608" fmla="*/ 1191792 w 2056042"/>
                  <a:gd name="connsiteY608" fmla="*/ 540068 h 2703909"/>
                  <a:gd name="connsiteX609" fmla="*/ 1191792 w 2056042"/>
                  <a:gd name="connsiteY609" fmla="*/ 435626 h 2703909"/>
                  <a:gd name="connsiteX610" fmla="*/ 1296227 w 2056042"/>
                  <a:gd name="connsiteY610" fmla="*/ 435626 h 2703909"/>
                  <a:gd name="connsiteX611" fmla="*/ 1296227 w 2056042"/>
                  <a:gd name="connsiteY611" fmla="*/ 540068 h 2703909"/>
                  <a:gd name="connsiteX612" fmla="*/ 1188220 w 2056042"/>
                  <a:gd name="connsiteY612" fmla="*/ 540068 h 2703909"/>
                  <a:gd name="connsiteX613" fmla="*/ 1083779 w 2056042"/>
                  <a:gd name="connsiteY613" fmla="*/ 540068 h 2703909"/>
                  <a:gd name="connsiteX614" fmla="*/ 1083779 w 2056042"/>
                  <a:gd name="connsiteY614" fmla="*/ 435626 h 2703909"/>
                  <a:gd name="connsiteX615" fmla="*/ 1188220 w 2056042"/>
                  <a:gd name="connsiteY615" fmla="*/ 435626 h 2703909"/>
                  <a:gd name="connsiteX616" fmla="*/ 1188220 w 2056042"/>
                  <a:gd name="connsiteY616" fmla="*/ 540068 h 2703909"/>
                  <a:gd name="connsiteX617" fmla="*/ 1080199 w 2056042"/>
                  <a:gd name="connsiteY617" fmla="*/ 540068 h 2703909"/>
                  <a:gd name="connsiteX618" fmla="*/ 975758 w 2056042"/>
                  <a:gd name="connsiteY618" fmla="*/ 540068 h 2703909"/>
                  <a:gd name="connsiteX619" fmla="*/ 975758 w 2056042"/>
                  <a:gd name="connsiteY619" fmla="*/ 435626 h 2703909"/>
                  <a:gd name="connsiteX620" fmla="*/ 1080199 w 2056042"/>
                  <a:gd name="connsiteY620" fmla="*/ 435626 h 2703909"/>
                  <a:gd name="connsiteX621" fmla="*/ 1080199 w 2056042"/>
                  <a:gd name="connsiteY621" fmla="*/ 540068 h 2703909"/>
                  <a:gd name="connsiteX622" fmla="*/ 972186 w 2056042"/>
                  <a:gd name="connsiteY622" fmla="*/ 540068 h 2703909"/>
                  <a:gd name="connsiteX623" fmla="*/ 867744 w 2056042"/>
                  <a:gd name="connsiteY623" fmla="*/ 540068 h 2703909"/>
                  <a:gd name="connsiteX624" fmla="*/ 867744 w 2056042"/>
                  <a:gd name="connsiteY624" fmla="*/ 435626 h 2703909"/>
                  <a:gd name="connsiteX625" fmla="*/ 972186 w 2056042"/>
                  <a:gd name="connsiteY625" fmla="*/ 435626 h 2703909"/>
                  <a:gd name="connsiteX626" fmla="*/ 972186 w 2056042"/>
                  <a:gd name="connsiteY626" fmla="*/ 540068 h 2703909"/>
                  <a:gd name="connsiteX627" fmla="*/ 864172 w 2056042"/>
                  <a:gd name="connsiteY627" fmla="*/ 540068 h 2703909"/>
                  <a:gd name="connsiteX628" fmla="*/ 759731 w 2056042"/>
                  <a:gd name="connsiteY628" fmla="*/ 540068 h 2703909"/>
                  <a:gd name="connsiteX629" fmla="*/ 759731 w 2056042"/>
                  <a:gd name="connsiteY629" fmla="*/ 435626 h 2703909"/>
                  <a:gd name="connsiteX630" fmla="*/ 864172 w 2056042"/>
                  <a:gd name="connsiteY630" fmla="*/ 435626 h 2703909"/>
                  <a:gd name="connsiteX631" fmla="*/ 864172 w 2056042"/>
                  <a:gd name="connsiteY631" fmla="*/ 540068 h 2703909"/>
                  <a:gd name="connsiteX632" fmla="*/ 756159 w 2056042"/>
                  <a:gd name="connsiteY632" fmla="*/ 540068 h 2703909"/>
                  <a:gd name="connsiteX633" fmla="*/ 651717 w 2056042"/>
                  <a:gd name="connsiteY633" fmla="*/ 540068 h 2703909"/>
                  <a:gd name="connsiteX634" fmla="*/ 651717 w 2056042"/>
                  <a:gd name="connsiteY634" fmla="*/ 435626 h 2703909"/>
                  <a:gd name="connsiteX635" fmla="*/ 756159 w 2056042"/>
                  <a:gd name="connsiteY635" fmla="*/ 435626 h 2703909"/>
                  <a:gd name="connsiteX636" fmla="*/ 756159 w 2056042"/>
                  <a:gd name="connsiteY636" fmla="*/ 540068 h 2703909"/>
                  <a:gd name="connsiteX637" fmla="*/ 648145 w 2056042"/>
                  <a:gd name="connsiteY637" fmla="*/ 540068 h 2703909"/>
                  <a:gd name="connsiteX638" fmla="*/ 543704 w 2056042"/>
                  <a:gd name="connsiteY638" fmla="*/ 540068 h 2703909"/>
                  <a:gd name="connsiteX639" fmla="*/ 543704 w 2056042"/>
                  <a:gd name="connsiteY639" fmla="*/ 435626 h 2703909"/>
                  <a:gd name="connsiteX640" fmla="*/ 648145 w 2056042"/>
                  <a:gd name="connsiteY640" fmla="*/ 435626 h 2703909"/>
                  <a:gd name="connsiteX641" fmla="*/ 648145 w 2056042"/>
                  <a:gd name="connsiteY641" fmla="*/ 540068 h 2703909"/>
                  <a:gd name="connsiteX642" fmla="*/ 648145 w 2056042"/>
                  <a:gd name="connsiteY642" fmla="*/ 543639 h 2703909"/>
                  <a:gd name="connsiteX643" fmla="*/ 648145 w 2056042"/>
                  <a:gd name="connsiteY643" fmla="*/ 648081 h 2703909"/>
                  <a:gd name="connsiteX644" fmla="*/ 543704 w 2056042"/>
                  <a:gd name="connsiteY644" fmla="*/ 648081 h 2703909"/>
                  <a:gd name="connsiteX645" fmla="*/ 543704 w 2056042"/>
                  <a:gd name="connsiteY645" fmla="*/ 543639 h 2703909"/>
                  <a:gd name="connsiteX646" fmla="*/ 648145 w 2056042"/>
                  <a:gd name="connsiteY646" fmla="*/ 543639 h 2703909"/>
                  <a:gd name="connsiteX647" fmla="*/ 648145 w 2056042"/>
                  <a:gd name="connsiteY647" fmla="*/ 651653 h 2703909"/>
                  <a:gd name="connsiteX648" fmla="*/ 648145 w 2056042"/>
                  <a:gd name="connsiteY648" fmla="*/ 756095 h 2703909"/>
                  <a:gd name="connsiteX649" fmla="*/ 543704 w 2056042"/>
                  <a:gd name="connsiteY649" fmla="*/ 756095 h 2703909"/>
                  <a:gd name="connsiteX650" fmla="*/ 543704 w 2056042"/>
                  <a:gd name="connsiteY650" fmla="*/ 651653 h 2703909"/>
                  <a:gd name="connsiteX651" fmla="*/ 648145 w 2056042"/>
                  <a:gd name="connsiteY651" fmla="*/ 651653 h 2703909"/>
                  <a:gd name="connsiteX652" fmla="*/ 648145 w 2056042"/>
                  <a:gd name="connsiteY652" fmla="*/ 759666 h 2703909"/>
                  <a:gd name="connsiteX653" fmla="*/ 648145 w 2056042"/>
                  <a:gd name="connsiteY653" fmla="*/ 864108 h 2703909"/>
                  <a:gd name="connsiteX654" fmla="*/ 543704 w 2056042"/>
                  <a:gd name="connsiteY654" fmla="*/ 864108 h 2703909"/>
                  <a:gd name="connsiteX655" fmla="*/ 543704 w 2056042"/>
                  <a:gd name="connsiteY655" fmla="*/ 759666 h 2703909"/>
                  <a:gd name="connsiteX656" fmla="*/ 648145 w 2056042"/>
                  <a:gd name="connsiteY656" fmla="*/ 759666 h 2703909"/>
                  <a:gd name="connsiteX657" fmla="*/ 648145 w 2056042"/>
                  <a:gd name="connsiteY657" fmla="*/ 867687 h 2703909"/>
                  <a:gd name="connsiteX658" fmla="*/ 648145 w 2056042"/>
                  <a:gd name="connsiteY658" fmla="*/ 972129 h 2703909"/>
                  <a:gd name="connsiteX659" fmla="*/ 543704 w 2056042"/>
                  <a:gd name="connsiteY659" fmla="*/ 972129 h 2703909"/>
                  <a:gd name="connsiteX660" fmla="*/ 543704 w 2056042"/>
                  <a:gd name="connsiteY660" fmla="*/ 867687 h 2703909"/>
                  <a:gd name="connsiteX661" fmla="*/ 648145 w 2056042"/>
                  <a:gd name="connsiteY661" fmla="*/ 867687 h 2703909"/>
                  <a:gd name="connsiteX662" fmla="*/ 648145 w 2056042"/>
                  <a:gd name="connsiteY662" fmla="*/ 975701 h 2703909"/>
                  <a:gd name="connsiteX663" fmla="*/ 648145 w 2056042"/>
                  <a:gd name="connsiteY663" fmla="*/ 1080142 h 2703909"/>
                  <a:gd name="connsiteX664" fmla="*/ 543704 w 2056042"/>
                  <a:gd name="connsiteY664" fmla="*/ 1080142 h 2703909"/>
                  <a:gd name="connsiteX665" fmla="*/ 543704 w 2056042"/>
                  <a:gd name="connsiteY665" fmla="*/ 975701 h 2703909"/>
                  <a:gd name="connsiteX666" fmla="*/ 648145 w 2056042"/>
                  <a:gd name="connsiteY666" fmla="*/ 975701 h 2703909"/>
                  <a:gd name="connsiteX667" fmla="*/ 648145 w 2056042"/>
                  <a:gd name="connsiteY667" fmla="*/ 1083707 h 2703909"/>
                  <a:gd name="connsiteX668" fmla="*/ 648145 w 2056042"/>
                  <a:gd name="connsiteY668" fmla="*/ 1188149 h 2703909"/>
                  <a:gd name="connsiteX669" fmla="*/ 543704 w 2056042"/>
                  <a:gd name="connsiteY669" fmla="*/ 1188149 h 2703909"/>
                  <a:gd name="connsiteX670" fmla="*/ 543704 w 2056042"/>
                  <a:gd name="connsiteY670" fmla="*/ 1083707 h 2703909"/>
                  <a:gd name="connsiteX671" fmla="*/ 648145 w 2056042"/>
                  <a:gd name="connsiteY671" fmla="*/ 1083707 h 2703909"/>
                  <a:gd name="connsiteX672" fmla="*/ 648145 w 2056042"/>
                  <a:gd name="connsiteY672" fmla="*/ 1191720 h 2703909"/>
                  <a:gd name="connsiteX673" fmla="*/ 648145 w 2056042"/>
                  <a:gd name="connsiteY673" fmla="*/ 1296162 h 2703909"/>
                  <a:gd name="connsiteX674" fmla="*/ 543704 w 2056042"/>
                  <a:gd name="connsiteY674" fmla="*/ 1296162 h 2703909"/>
                  <a:gd name="connsiteX675" fmla="*/ 543704 w 2056042"/>
                  <a:gd name="connsiteY675" fmla="*/ 1191720 h 2703909"/>
                  <a:gd name="connsiteX676" fmla="*/ 648145 w 2056042"/>
                  <a:gd name="connsiteY676" fmla="*/ 1191720 h 2703909"/>
                  <a:gd name="connsiteX677" fmla="*/ 648145 w 2056042"/>
                  <a:gd name="connsiteY677" fmla="*/ 1299741 h 2703909"/>
                  <a:gd name="connsiteX678" fmla="*/ 648145 w 2056042"/>
                  <a:gd name="connsiteY678" fmla="*/ 1404190 h 2703909"/>
                  <a:gd name="connsiteX679" fmla="*/ 543704 w 2056042"/>
                  <a:gd name="connsiteY679" fmla="*/ 1404190 h 2703909"/>
                  <a:gd name="connsiteX680" fmla="*/ 543704 w 2056042"/>
                  <a:gd name="connsiteY680" fmla="*/ 1299741 h 2703909"/>
                  <a:gd name="connsiteX681" fmla="*/ 648145 w 2056042"/>
                  <a:gd name="connsiteY681" fmla="*/ 1299741 h 2703909"/>
                  <a:gd name="connsiteX682" fmla="*/ 648145 w 2056042"/>
                  <a:gd name="connsiteY682" fmla="*/ 1407755 h 2703909"/>
                  <a:gd name="connsiteX683" fmla="*/ 648145 w 2056042"/>
                  <a:gd name="connsiteY683" fmla="*/ 1512196 h 2703909"/>
                  <a:gd name="connsiteX684" fmla="*/ 543704 w 2056042"/>
                  <a:gd name="connsiteY684" fmla="*/ 1512196 h 2703909"/>
                  <a:gd name="connsiteX685" fmla="*/ 543704 w 2056042"/>
                  <a:gd name="connsiteY685" fmla="*/ 1407755 h 2703909"/>
                  <a:gd name="connsiteX686" fmla="*/ 648145 w 2056042"/>
                  <a:gd name="connsiteY686" fmla="*/ 1407755 h 2703909"/>
                  <a:gd name="connsiteX687" fmla="*/ 648145 w 2056042"/>
                  <a:gd name="connsiteY687" fmla="*/ 1515768 h 2703909"/>
                  <a:gd name="connsiteX688" fmla="*/ 648145 w 2056042"/>
                  <a:gd name="connsiteY688" fmla="*/ 1620210 h 2703909"/>
                  <a:gd name="connsiteX689" fmla="*/ 543704 w 2056042"/>
                  <a:gd name="connsiteY689" fmla="*/ 1620210 h 2703909"/>
                  <a:gd name="connsiteX690" fmla="*/ 543704 w 2056042"/>
                  <a:gd name="connsiteY690" fmla="*/ 1515768 h 2703909"/>
                  <a:gd name="connsiteX691" fmla="*/ 648145 w 2056042"/>
                  <a:gd name="connsiteY691" fmla="*/ 1515768 h 2703909"/>
                  <a:gd name="connsiteX692" fmla="*/ 648145 w 2056042"/>
                  <a:gd name="connsiteY692" fmla="*/ 1623782 h 2703909"/>
                  <a:gd name="connsiteX693" fmla="*/ 648145 w 2056042"/>
                  <a:gd name="connsiteY693" fmla="*/ 1728216 h 2703909"/>
                  <a:gd name="connsiteX694" fmla="*/ 543704 w 2056042"/>
                  <a:gd name="connsiteY694" fmla="*/ 1728216 h 2703909"/>
                  <a:gd name="connsiteX695" fmla="*/ 543704 w 2056042"/>
                  <a:gd name="connsiteY695" fmla="*/ 1623782 h 2703909"/>
                  <a:gd name="connsiteX696" fmla="*/ 648145 w 2056042"/>
                  <a:gd name="connsiteY696" fmla="*/ 1623782 h 2703909"/>
                  <a:gd name="connsiteX697" fmla="*/ 648145 w 2056042"/>
                  <a:gd name="connsiteY697" fmla="*/ 1731788 h 2703909"/>
                  <a:gd name="connsiteX698" fmla="*/ 648145 w 2056042"/>
                  <a:gd name="connsiteY698" fmla="*/ 1836230 h 2703909"/>
                  <a:gd name="connsiteX699" fmla="*/ 543704 w 2056042"/>
                  <a:gd name="connsiteY699" fmla="*/ 1836230 h 2703909"/>
                  <a:gd name="connsiteX700" fmla="*/ 543704 w 2056042"/>
                  <a:gd name="connsiteY700" fmla="*/ 1731788 h 2703909"/>
                  <a:gd name="connsiteX701" fmla="*/ 648145 w 2056042"/>
                  <a:gd name="connsiteY701" fmla="*/ 1731788 h 2703909"/>
                  <a:gd name="connsiteX702" fmla="*/ 648145 w 2056042"/>
                  <a:gd name="connsiteY702" fmla="*/ 1839808 h 2703909"/>
                  <a:gd name="connsiteX703" fmla="*/ 648145 w 2056042"/>
                  <a:gd name="connsiteY703" fmla="*/ 1944250 h 2703909"/>
                  <a:gd name="connsiteX704" fmla="*/ 543704 w 2056042"/>
                  <a:gd name="connsiteY704" fmla="*/ 1944250 h 2703909"/>
                  <a:gd name="connsiteX705" fmla="*/ 543704 w 2056042"/>
                  <a:gd name="connsiteY705" fmla="*/ 1839808 h 2703909"/>
                  <a:gd name="connsiteX706" fmla="*/ 648145 w 2056042"/>
                  <a:gd name="connsiteY706" fmla="*/ 1839808 h 2703909"/>
                  <a:gd name="connsiteX707" fmla="*/ 648145 w 2056042"/>
                  <a:gd name="connsiteY707" fmla="*/ 1947822 h 2703909"/>
                  <a:gd name="connsiteX708" fmla="*/ 648145 w 2056042"/>
                  <a:gd name="connsiteY708" fmla="*/ 2052264 h 2703909"/>
                  <a:gd name="connsiteX709" fmla="*/ 543704 w 2056042"/>
                  <a:gd name="connsiteY709" fmla="*/ 2052264 h 2703909"/>
                  <a:gd name="connsiteX710" fmla="*/ 543704 w 2056042"/>
                  <a:gd name="connsiteY710" fmla="*/ 1947822 h 2703909"/>
                  <a:gd name="connsiteX711" fmla="*/ 648145 w 2056042"/>
                  <a:gd name="connsiteY711" fmla="*/ 1947822 h 2703909"/>
                  <a:gd name="connsiteX712" fmla="*/ 648145 w 2056042"/>
                  <a:gd name="connsiteY712" fmla="*/ 2055836 h 2703909"/>
                  <a:gd name="connsiteX713" fmla="*/ 648145 w 2056042"/>
                  <a:gd name="connsiteY713" fmla="*/ 2160277 h 2703909"/>
                  <a:gd name="connsiteX714" fmla="*/ 543704 w 2056042"/>
                  <a:gd name="connsiteY714" fmla="*/ 2160277 h 2703909"/>
                  <a:gd name="connsiteX715" fmla="*/ 543704 w 2056042"/>
                  <a:gd name="connsiteY715" fmla="*/ 2055836 h 2703909"/>
                  <a:gd name="connsiteX716" fmla="*/ 648145 w 2056042"/>
                  <a:gd name="connsiteY716" fmla="*/ 2055836 h 2703909"/>
                  <a:gd name="connsiteX717" fmla="*/ 648145 w 2056042"/>
                  <a:gd name="connsiteY717" fmla="*/ 2163849 h 2703909"/>
                  <a:gd name="connsiteX718" fmla="*/ 648145 w 2056042"/>
                  <a:gd name="connsiteY718" fmla="*/ 2268291 h 2703909"/>
                  <a:gd name="connsiteX719" fmla="*/ 543704 w 2056042"/>
                  <a:gd name="connsiteY719" fmla="*/ 2268291 h 2703909"/>
                  <a:gd name="connsiteX720" fmla="*/ 543704 w 2056042"/>
                  <a:gd name="connsiteY720" fmla="*/ 2163849 h 2703909"/>
                  <a:gd name="connsiteX721" fmla="*/ 648145 w 2056042"/>
                  <a:gd name="connsiteY721" fmla="*/ 2163849 h 2703909"/>
                  <a:gd name="connsiteX722" fmla="*/ 651717 w 2056042"/>
                  <a:gd name="connsiteY722" fmla="*/ 2163849 h 2703909"/>
                  <a:gd name="connsiteX723" fmla="*/ 756159 w 2056042"/>
                  <a:gd name="connsiteY723" fmla="*/ 2163849 h 2703909"/>
                  <a:gd name="connsiteX724" fmla="*/ 756159 w 2056042"/>
                  <a:gd name="connsiteY724" fmla="*/ 2268291 h 2703909"/>
                  <a:gd name="connsiteX725" fmla="*/ 651717 w 2056042"/>
                  <a:gd name="connsiteY725" fmla="*/ 2268291 h 2703909"/>
                  <a:gd name="connsiteX726" fmla="*/ 651717 w 2056042"/>
                  <a:gd name="connsiteY726" fmla="*/ 2163849 h 2703909"/>
                  <a:gd name="connsiteX727" fmla="*/ 759731 w 2056042"/>
                  <a:gd name="connsiteY727" fmla="*/ 2163849 h 2703909"/>
                  <a:gd name="connsiteX728" fmla="*/ 864172 w 2056042"/>
                  <a:gd name="connsiteY728" fmla="*/ 2163849 h 2703909"/>
                  <a:gd name="connsiteX729" fmla="*/ 864172 w 2056042"/>
                  <a:gd name="connsiteY729" fmla="*/ 2268291 h 2703909"/>
                  <a:gd name="connsiteX730" fmla="*/ 759731 w 2056042"/>
                  <a:gd name="connsiteY730" fmla="*/ 2268291 h 2703909"/>
                  <a:gd name="connsiteX731" fmla="*/ 759731 w 2056042"/>
                  <a:gd name="connsiteY731" fmla="*/ 2163849 h 2703909"/>
                  <a:gd name="connsiteX732" fmla="*/ 867744 w 2056042"/>
                  <a:gd name="connsiteY732" fmla="*/ 2163849 h 2703909"/>
                  <a:gd name="connsiteX733" fmla="*/ 972186 w 2056042"/>
                  <a:gd name="connsiteY733" fmla="*/ 2163849 h 2703909"/>
                  <a:gd name="connsiteX734" fmla="*/ 972186 w 2056042"/>
                  <a:gd name="connsiteY734" fmla="*/ 2268291 h 2703909"/>
                  <a:gd name="connsiteX735" fmla="*/ 867744 w 2056042"/>
                  <a:gd name="connsiteY735" fmla="*/ 2268291 h 2703909"/>
                  <a:gd name="connsiteX736" fmla="*/ 867744 w 2056042"/>
                  <a:gd name="connsiteY736" fmla="*/ 2163849 h 2703909"/>
                  <a:gd name="connsiteX737" fmla="*/ 975758 w 2056042"/>
                  <a:gd name="connsiteY737" fmla="*/ 2163849 h 2703909"/>
                  <a:gd name="connsiteX738" fmla="*/ 1080199 w 2056042"/>
                  <a:gd name="connsiteY738" fmla="*/ 2163849 h 2703909"/>
                  <a:gd name="connsiteX739" fmla="*/ 1080199 w 2056042"/>
                  <a:gd name="connsiteY739" fmla="*/ 2268291 h 2703909"/>
                  <a:gd name="connsiteX740" fmla="*/ 975758 w 2056042"/>
                  <a:gd name="connsiteY740" fmla="*/ 2268291 h 2703909"/>
                  <a:gd name="connsiteX741" fmla="*/ 975758 w 2056042"/>
                  <a:gd name="connsiteY741" fmla="*/ 2163849 h 2703909"/>
                  <a:gd name="connsiteX742" fmla="*/ 1083771 w 2056042"/>
                  <a:gd name="connsiteY742" fmla="*/ 2163849 h 2703909"/>
                  <a:gd name="connsiteX743" fmla="*/ 1188213 w 2056042"/>
                  <a:gd name="connsiteY743" fmla="*/ 2163849 h 2703909"/>
                  <a:gd name="connsiteX744" fmla="*/ 1188213 w 2056042"/>
                  <a:gd name="connsiteY744" fmla="*/ 2268291 h 2703909"/>
                  <a:gd name="connsiteX745" fmla="*/ 1083771 w 2056042"/>
                  <a:gd name="connsiteY745" fmla="*/ 2268291 h 2703909"/>
                  <a:gd name="connsiteX746" fmla="*/ 1083771 w 2056042"/>
                  <a:gd name="connsiteY746" fmla="*/ 2163849 h 2703909"/>
                  <a:gd name="connsiteX747" fmla="*/ 1191792 w 2056042"/>
                  <a:gd name="connsiteY747" fmla="*/ 2163849 h 2703909"/>
                  <a:gd name="connsiteX748" fmla="*/ 1296227 w 2056042"/>
                  <a:gd name="connsiteY748" fmla="*/ 2163849 h 2703909"/>
                  <a:gd name="connsiteX749" fmla="*/ 1296227 w 2056042"/>
                  <a:gd name="connsiteY749" fmla="*/ 2268291 h 2703909"/>
                  <a:gd name="connsiteX750" fmla="*/ 1191792 w 2056042"/>
                  <a:gd name="connsiteY750" fmla="*/ 2268291 h 2703909"/>
                  <a:gd name="connsiteX751" fmla="*/ 1191792 w 2056042"/>
                  <a:gd name="connsiteY751" fmla="*/ 2163849 h 2703909"/>
                  <a:gd name="connsiteX752" fmla="*/ 1191792 w 2056042"/>
                  <a:gd name="connsiteY752" fmla="*/ 2160277 h 2703909"/>
                  <a:gd name="connsiteX753" fmla="*/ 1191792 w 2056042"/>
                  <a:gd name="connsiteY753" fmla="*/ 2055836 h 2703909"/>
                  <a:gd name="connsiteX754" fmla="*/ 1296227 w 2056042"/>
                  <a:gd name="connsiteY754" fmla="*/ 2055836 h 2703909"/>
                  <a:gd name="connsiteX755" fmla="*/ 1296227 w 2056042"/>
                  <a:gd name="connsiteY755" fmla="*/ 2160277 h 2703909"/>
                  <a:gd name="connsiteX756" fmla="*/ 1191792 w 2056042"/>
                  <a:gd name="connsiteY756" fmla="*/ 2160277 h 2703909"/>
                  <a:gd name="connsiteX757" fmla="*/ 1299798 w 2056042"/>
                  <a:gd name="connsiteY757" fmla="*/ 2055836 h 2703909"/>
                  <a:gd name="connsiteX758" fmla="*/ 1404240 w 2056042"/>
                  <a:gd name="connsiteY758" fmla="*/ 2055836 h 2703909"/>
                  <a:gd name="connsiteX759" fmla="*/ 1404240 w 2056042"/>
                  <a:gd name="connsiteY759" fmla="*/ 2160277 h 2703909"/>
                  <a:gd name="connsiteX760" fmla="*/ 1299798 w 2056042"/>
                  <a:gd name="connsiteY760" fmla="*/ 2160277 h 2703909"/>
                  <a:gd name="connsiteX761" fmla="*/ 1299798 w 2056042"/>
                  <a:gd name="connsiteY761" fmla="*/ 2055836 h 2703909"/>
                  <a:gd name="connsiteX762" fmla="*/ 1407812 w 2056042"/>
                  <a:gd name="connsiteY762" fmla="*/ 2055836 h 2703909"/>
                  <a:gd name="connsiteX763" fmla="*/ 1512254 w 2056042"/>
                  <a:gd name="connsiteY763" fmla="*/ 2055836 h 2703909"/>
                  <a:gd name="connsiteX764" fmla="*/ 1512254 w 2056042"/>
                  <a:gd name="connsiteY764" fmla="*/ 2160277 h 2703909"/>
                  <a:gd name="connsiteX765" fmla="*/ 1407812 w 2056042"/>
                  <a:gd name="connsiteY765" fmla="*/ 2160277 h 2703909"/>
                  <a:gd name="connsiteX766" fmla="*/ 1407812 w 2056042"/>
                  <a:gd name="connsiteY766" fmla="*/ 2055836 h 2703909"/>
                  <a:gd name="connsiteX767" fmla="*/ 1515825 w 2056042"/>
                  <a:gd name="connsiteY767" fmla="*/ 2055836 h 2703909"/>
                  <a:gd name="connsiteX768" fmla="*/ 1620267 w 2056042"/>
                  <a:gd name="connsiteY768" fmla="*/ 2055836 h 2703909"/>
                  <a:gd name="connsiteX769" fmla="*/ 1620267 w 2056042"/>
                  <a:gd name="connsiteY769" fmla="*/ 2160277 h 2703909"/>
                  <a:gd name="connsiteX770" fmla="*/ 1515825 w 2056042"/>
                  <a:gd name="connsiteY770" fmla="*/ 2160277 h 2703909"/>
                  <a:gd name="connsiteX771" fmla="*/ 1515825 w 2056042"/>
                  <a:gd name="connsiteY771" fmla="*/ 2055836 h 2703909"/>
                  <a:gd name="connsiteX772" fmla="*/ 1515825 w 2056042"/>
                  <a:gd name="connsiteY772" fmla="*/ 2052264 h 2703909"/>
                  <a:gd name="connsiteX773" fmla="*/ 1515825 w 2056042"/>
                  <a:gd name="connsiteY773" fmla="*/ 1947822 h 2703909"/>
                  <a:gd name="connsiteX774" fmla="*/ 1620267 w 2056042"/>
                  <a:gd name="connsiteY774" fmla="*/ 1947822 h 2703909"/>
                  <a:gd name="connsiteX775" fmla="*/ 1620267 w 2056042"/>
                  <a:gd name="connsiteY775" fmla="*/ 2052264 h 2703909"/>
                  <a:gd name="connsiteX776" fmla="*/ 1515825 w 2056042"/>
                  <a:gd name="connsiteY776" fmla="*/ 2052264 h 2703909"/>
                  <a:gd name="connsiteX777" fmla="*/ 1515825 w 2056042"/>
                  <a:gd name="connsiteY777" fmla="*/ 1944250 h 2703909"/>
                  <a:gd name="connsiteX778" fmla="*/ 1515825 w 2056042"/>
                  <a:gd name="connsiteY778" fmla="*/ 1839808 h 2703909"/>
                  <a:gd name="connsiteX779" fmla="*/ 1620267 w 2056042"/>
                  <a:gd name="connsiteY779" fmla="*/ 1839808 h 2703909"/>
                  <a:gd name="connsiteX780" fmla="*/ 1620267 w 2056042"/>
                  <a:gd name="connsiteY780" fmla="*/ 1944250 h 2703909"/>
                  <a:gd name="connsiteX781" fmla="*/ 1515825 w 2056042"/>
                  <a:gd name="connsiteY781" fmla="*/ 1944250 h 2703909"/>
                  <a:gd name="connsiteX782" fmla="*/ 1515825 w 2056042"/>
                  <a:gd name="connsiteY782" fmla="*/ 1836237 h 2703909"/>
                  <a:gd name="connsiteX783" fmla="*/ 1515825 w 2056042"/>
                  <a:gd name="connsiteY783" fmla="*/ 1731795 h 2703909"/>
                  <a:gd name="connsiteX784" fmla="*/ 1620267 w 2056042"/>
                  <a:gd name="connsiteY784" fmla="*/ 1731795 h 2703909"/>
                  <a:gd name="connsiteX785" fmla="*/ 1620267 w 2056042"/>
                  <a:gd name="connsiteY785" fmla="*/ 1836237 h 2703909"/>
                  <a:gd name="connsiteX786" fmla="*/ 1515825 w 2056042"/>
                  <a:gd name="connsiteY786" fmla="*/ 1836237 h 2703909"/>
                  <a:gd name="connsiteX787" fmla="*/ 1515825 w 2056042"/>
                  <a:gd name="connsiteY787" fmla="*/ 1728216 h 2703909"/>
                  <a:gd name="connsiteX788" fmla="*/ 1515825 w 2056042"/>
                  <a:gd name="connsiteY788" fmla="*/ 1623782 h 2703909"/>
                  <a:gd name="connsiteX789" fmla="*/ 1620267 w 2056042"/>
                  <a:gd name="connsiteY789" fmla="*/ 1623782 h 2703909"/>
                  <a:gd name="connsiteX790" fmla="*/ 1620267 w 2056042"/>
                  <a:gd name="connsiteY790" fmla="*/ 1728216 h 2703909"/>
                  <a:gd name="connsiteX791" fmla="*/ 1515825 w 2056042"/>
                  <a:gd name="connsiteY791" fmla="*/ 1728216 h 2703909"/>
                  <a:gd name="connsiteX792" fmla="*/ 1515825 w 2056042"/>
                  <a:gd name="connsiteY792" fmla="*/ 1620210 h 2703909"/>
                  <a:gd name="connsiteX793" fmla="*/ 1515825 w 2056042"/>
                  <a:gd name="connsiteY793" fmla="*/ 1515768 h 2703909"/>
                  <a:gd name="connsiteX794" fmla="*/ 1620267 w 2056042"/>
                  <a:gd name="connsiteY794" fmla="*/ 1515768 h 2703909"/>
                  <a:gd name="connsiteX795" fmla="*/ 1620267 w 2056042"/>
                  <a:gd name="connsiteY795" fmla="*/ 1620210 h 2703909"/>
                  <a:gd name="connsiteX796" fmla="*/ 1515825 w 2056042"/>
                  <a:gd name="connsiteY796" fmla="*/ 1620210 h 2703909"/>
                  <a:gd name="connsiteX797" fmla="*/ 1515825 w 2056042"/>
                  <a:gd name="connsiteY797" fmla="*/ 1512196 h 2703909"/>
                  <a:gd name="connsiteX798" fmla="*/ 1515825 w 2056042"/>
                  <a:gd name="connsiteY798" fmla="*/ 1407755 h 2703909"/>
                  <a:gd name="connsiteX799" fmla="*/ 1620267 w 2056042"/>
                  <a:gd name="connsiteY799" fmla="*/ 1407755 h 2703909"/>
                  <a:gd name="connsiteX800" fmla="*/ 1620267 w 2056042"/>
                  <a:gd name="connsiteY800" fmla="*/ 1512196 h 2703909"/>
                  <a:gd name="connsiteX801" fmla="*/ 1515825 w 2056042"/>
                  <a:gd name="connsiteY801" fmla="*/ 1512196 h 2703909"/>
                  <a:gd name="connsiteX802" fmla="*/ 1515825 w 2056042"/>
                  <a:gd name="connsiteY802" fmla="*/ 1404183 h 2703909"/>
                  <a:gd name="connsiteX803" fmla="*/ 1515825 w 2056042"/>
                  <a:gd name="connsiteY803" fmla="*/ 1299734 h 2703909"/>
                  <a:gd name="connsiteX804" fmla="*/ 1620267 w 2056042"/>
                  <a:gd name="connsiteY804" fmla="*/ 1299734 h 2703909"/>
                  <a:gd name="connsiteX805" fmla="*/ 1620267 w 2056042"/>
                  <a:gd name="connsiteY805" fmla="*/ 1404183 h 2703909"/>
                  <a:gd name="connsiteX806" fmla="*/ 1515825 w 2056042"/>
                  <a:gd name="connsiteY806" fmla="*/ 1404183 h 2703909"/>
                  <a:gd name="connsiteX807" fmla="*/ 1515825 w 2056042"/>
                  <a:gd name="connsiteY807" fmla="*/ 1296169 h 2703909"/>
                  <a:gd name="connsiteX808" fmla="*/ 1515825 w 2056042"/>
                  <a:gd name="connsiteY808" fmla="*/ 1191728 h 2703909"/>
                  <a:gd name="connsiteX809" fmla="*/ 1620267 w 2056042"/>
                  <a:gd name="connsiteY809" fmla="*/ 1191728 h 2703909"/>
                  <a:gd name="connsiteX810" fmla="*/ 1620267 w 2056042"/>
                  <a:gd name="connsiteY810" fmla="*/ 1296169 h 2703909"/>
                  <a:gd name="connsiteX811" fmla="*/ 1515825 w 2056042"/>
                  <a:gd name="connsiteY811" fmla="*/ 1296169 h 2703909"/>
                  <a:gd name="connsiteX812" fmla="*/ 1515825 w 2056042"/>
                  <a:gd name="connsiteY812" fmla="*/ 1188149 h 2703909"/>
                  <a:gd name="connsiteX813" fmla="*/ 1515825 w 2056042"/>
                  <a:gd name="connsiteY813" fmla="*/ 1083707 h 2703909"/>
                  <a:gd name="connsiteX814" fmla="*/ 1620267 w 2056042"/>
                  <a:gd name="connsiteY814" fmla="*/ 1083707 h 2703909"/>
                  <a:gd name="connsiteX815" fmla="*/ 1620267 w 2056042"/>
                  <a:gd name="connsiteY815" fmla="*/ 1188149 h 2703909"/>
                  <a:gd name="connsiteX816" fmla="*/ 1515825 w 2056042"/>
                  <a:gd name="connsiteY816" fmla="*/ 1188149 h 2703909"/>
                  <a:gd name="connsiteX817" fmla="*/ 1515825 w 2056042"/>
                  <a:gd name="connsiteY817" fmla="*/ 1080135 h 2703909"/>
                  <a:gd name="connsiteX818" fmla="*/ 1515825 w 2056042"/>
                  <a:gd name="connsiteY818" fmla="*/ 975694 h 2703909"/>
                  <a:gd name="connsiteX819" fmla="*/ 1620267 w 2056042"/>
                  <a:gd name="connsiteY819" fmla="*/ 975694 h 2703909"/>
                  <a:gd name="connsiteX820" fmla="*/ 1620267 w 2056042"/>
                  <a:gd name="connsiteY820" fmla="*/ 1080135 h 2703909"/>
                  <a:gd name="connsiteX821" fmla="*/ 1515825 w 2056042"/>
                  <a:gd name="connsiteY821" fmla="*/ 1080135 h 2703909"/>
                  <a:gd name="connsiteX822" fmla="*/ 1515825 w 2056042"/>
                  <a:gd name="connsiteY822" fmla="*/ 972129 h 2703909"/>
                  <a:gd name="connsiteX823" fmla="*/ 1515825 w 2056042"/>
                  <a:gd name="connsiteY823" fmla="*/ 867687 h 2703909"/>
                  <a:gd name="connsiteX824" fmla="*/ 1620267 w 2056042"/>
                  <a:gd name="connsiteY824" fmla="*/ 867687 h 2703909"/>
                  <a:gd name="connsiteX825" fmla="*/ 1620267 w 2056042"/>
                  <a:gd name="connsiteY825" fmla="*/ 972129 h 2703909"/>
                  <a:gd name="connsiteX826" fmla="*/ 1515825 w 2056042"/>
                  <a:gd name="connsiteY826" fmla="*/ 972129 h 2703909"/>
                  <a:gd name="connsiteX827" fmla="*/ 1515825 w 2056042"/>
                  <a:gd name="connsiteY827" fmla="*/ 864115 h 2703909"/>
                  <a:gd name="connsiteX828" fmla="*/ 1515825 w 2056042"/>
                  <a:gd name="connsiteY828" fmla="*/ 759674 h 2703909"/>
                  <a:gd name="connsiteX829" fmla="*/ 1620267 w 2056042"/>
                  <a:gd name="connsiteY829" fmla="*/ 759674 h 2703909"/>
                  <a:gd name="connsiteX830" fmla="*/ 1620267 w 2056042"/>
                  <a:gd name="connsiteY830" fmla="*/ 864115 h 2703909"/>
                  <a:gd name="connsiteX831" fmla="*/ 1515825 w 2056042"/>
                  <a:gd name="connsiteY831" fmla="*/ 864115 h 2703909"/>
                  <a:gd name="connsiteX832" fmla="*/ 1515825 w 2056042"/>
                  <a:gd name="connsiteY832" fmla="*/ 756095 h 2703909"/>
                  <a:gd name="connsiteX833" fmla="*/ 1515825 w 2056042"/>
                  <a:gd name="connsiteY833" fmla="*/ 651653 h 2703909"/>
                  <a:gd name="connsiteX834" fmla="*/ 1620267 w 2056042"/>
                  <a:gd name="connsiteY834" fmla="*/ 651653 h 2703909"/>
                  <a:gd name="connsiteX835" fmla="*/ 1620267 w 2056042"/>
                  <a:gd name="connsiteY835" fmla="*/ 756095 h 2703909"/>
                  <a:gd name="connsiteX836" fmla="*/ 1515825 w 2056042"/>
                  <a:gd name="connsiteY836" fmla="*/ 756095 h 2703909"/>
                  <a:gd name="connsiteX837" fmla="*/ 1515825 w 2056042"/>
                  <a:gd name="connsiteY837" fmla="*/ 648081 h 2703909"/>
                  <a:gd name="connsiteX838" fmla="*/ 1515825 w 2056042"/>
                  <a:gd name="connsiteY838" fmla="*/ 543639 h 2703909"/>
                  <a:gd name="connsiteX839" fmla="*/ 1620267 w 2056042"/>
                  <a:gd name="connsiteY839" fmla="*/ 543639 h 2703909"/>
                  <a:gd name="connsiteX840" fmla="*/ 1620267 w 2056042"/>
                  <a:gd name="connsiteY840" fmla="*/ 648081 h 2703909"/>
                  <a:gd name="connsiteX841" fmla="*/ 1515825 w 2056042"/>
                  <a:gd name="connsiteY841" fmla="*/ 648081 h 2703909"/>
                  <a:gd name="connsiteX842" fmla="*/ 1515825 w 2056042"/>
                  <a:gd name="connsiteY842" fmla="*/ 540068 h 2703909"/>
                  <a:gd name="connsiteX843" fmla="*/ 1515825 w 2056042"/>
                  <a:gd name="connsiteY843" fmla="*/ 435626 h 2703909"/>
                  <a:gd name="connsiteX844" fmla="*/ 1620267 w 2056042"/>
                  <a:gd name="connsiteY844" fmla="*/ 435626 h 2703909"/>
                  <a:gd name="connsiteX845" fmla="*/ 1620267 w 2056042"/>
                  <a:gd name="connsiteY845" fmla="*/ 540068 h 2703909"/>
                  <a:gd name="connsiteX846" fmla="*/ 1515825 w 2056042"/>
                  <a:gd name="connsiteY846" fmla="*/ 540068 h 2703909"/>
                  <a:gd name="connsiteX847" fmla="*/ 1515825 w 2056042"/>
                  <a:gd name="connsiteY847" fmla="*/ 432054 h 2703909"/>
                  <a:gd name="connsiteX848" fmla="*/ 1515825 w 2056042"/>
                  <a:gd name="connsiteY848" fmla="*/ 327613 h 2703909"/>
                  <a:gd name="connsiteX849" fmla="*/ 1620267 w 2056042"/>
                  <a:gd name="connsiteY849" fmla="*/ 327613 h 2703909"/>
                  <a:gd name="connsiteX850" fmla="*/ 1620267 w 2056042"/>
                  <a:gd name="connsiteY850" fmla="*/ 432054 h 2703909"/>
                  <a:gd name="connsiteX851" fmla="*/ 1515825 w 2056042"/>
                  <a:gd name="connsiteY851" fmla="*/ 432054 h 2703909"/>
                  <a:gd name="connsiteX852" fmla="*/ 1512254 w 2056042"/>
                  <a:gd name="connsiteY852" fmla="*/ 432054 h 2703909"/>
                  <a:gd name="connsiteX853" fmla="*/ 1407812 w 2056042"/>
                  <a:gd name="connsiteY853" fmla="*/ 432054 h 2703909"/>
                  <a:gd name="connsiteX854" fmla="*/ 1407812 w 2056042"/>
                  <a:gd name="connsiteY854" fmla="*/ 327613 h 2703909"/>
                  <a:gd name="connsiteX855" fmla="*/ 1512254 w 2056042"/>
                  <a:gd name="connsiteY855" fmla="*/ 327613 h 2703909"/>
                  <a:gd name="connsiteX856" fmla="*/ 1512254 w 2056042"/>
                  <a:gd name="connsiteY856" fmla="*/ 432054 h 2703909"/>
                  <a:gd name="connsiteX857" fmla="*/ 1404240 w 2056042"/>
                  <a:gd name="connsiteY857" fmla="*/ 432054 h 2703909"/>
                  <a:gd name="connsiteX858" fmla="*/ 1299798 w 2056042"/>
                  <a:gd name="connsiteY858" fmla="*/ 432054 h 2703909"/>
                  <a:gd name="connsiteX859" fmla="*/ 1299798 w 2056042"/>
                  <a:gd name="connsiteY859" fmla="*/ 327613 h 2703909"/>
                  <a:gd name="connsiteX860" fmla="*/ 1404240 w 2056042"/>
                  <a:gd name="connsiteY860" fmla="*/ 327613 h 2703909"/>
                  <a:gd name="connsiteX861" fmla="*/ 1404240 w 2056042"/>
                  <a:gd name="connsiteY861" fmla="*/ 432054 h 2703909"/>
                  <a:gd name="connsiteX862" fmla="*/ 1296227 w 2056042"/>
                  <a:gd name="connsiteY862" fmla="*/ 432054 h 2703909"/>
                  <a:gd name="connsiteX863" fmla="*/ 1191792 w 2056042"/>
                  <a:gd name="connsiteY863" fmla="*/ 432054 h 2703909"/>
                  <a:gd name="connsiteX864" fmla="*/ 1191792 w 2056042"/>
                  <a:gd name="connsiteY864" fmla="*/ 327613 h 2703909"/>
                  <a:gd name="connsiteX865" fmla="*/ 1296227 w 2056042"/>
                  <a:gd name="connsiteY865" fmla="*/ 327613 h 2703909"/>
                  <a:gd name="connsiteX866" fmla="*/ 1296227 w 2056042"/>
                  <a:gd name="connsiteY866" fmla="*/ 432054 h 2703909"/>
                  <a:gd name="connsiteX867" fmla="*/ 1188220 w 2056042"/>
                  <a:gd name="connsiteY867" fmla="*/ 432054 h 2703909"/>
                  <a:gd name="connsiteX868" fmla="*/ 1083779 w 2056042"/>
                  <a:gd name="connsiteY868" fmla="*/ 432054 h 2703909"/>
                  <a:gd name="connsiteX869" fmla="*/ 1083779 w 2056042"/>
                  <a:gd name="connsiteY869" fmla="*/ 327613 h 2703909"/>
                  <a:gd name="connsiteX870" fmla="*/ 1188220 w 2056042"/>
                  <a:gd name="connsiteY870" fmla="*/ 327613 h 2703909"/>
                  <a:gd name="connsiteX871" fmla="*/ 1188220 w 2056042"/>
                  <a:gd name="connsiteY871" fmla="*/ 432054 h 2703909"/>
                  <a:gd name="connsiteX872" fmla="*/ 1080199 w 2056042"/>
                  <a:gd name="connsiteY872" fmla="*/ 432054 h 2703909"/>
                  <a:gd name="connsiteX873" fmla="*/ 975758 w 2056042"/>
                  <a:gd name="connsiteY873" fmla="*/ 432054 h 2703909"/>
                  <a:gd name="connsiteX874" fmla="*/ 975758 w 2056042"/>
                  <a:gd name="connsiteY874" fmla="*/ 327613 h 2703909"/>
                  <a:gd name="connsiteX875" fmla="*/ 1080199 w 2056042"/>
                  <a:gd name="connsiteY875" fmla="*/ 327613 h 2703909"/>
                  <a:gd name="connsiteX876" fmla="*/ 1080199 w 2056042"/>
                  <a:gd name="connsiteY876" fmla="*/ 432054 h 2703909"/>
                  <a:gd name="connsiteX877" fmla="*/ 972186 w 2056042"/>
                  <a:gd name="connsiteY877" fmla="*/ 432054 h 2703909"/>
                  <a:gd name="connsiteX878" fmla="*/ 867744 w 2056042"/>
                  <a:gd name="connsiteY878" fmla="*/ 432054 h 2703909"/>
                  <a:gd name="connsiteX879" fmla="*/ 867744 w 2056042"/>
                  <a:gd name="connsiteY879" fmla="*/ 327613 h 2703909"/>
                  <a:gd name="connsiteX880" fmla="*/ 972186 w 2056042"/>
                  <a:gd name="connsiteY880" fmla="*/ 327613 h 2703909"/>
                  <a:gd name="connsiteX881" fmla="*/ 972186 w 2056042"/>
                  <a:gd name="connsiteY881" fmla="*/ 432054 h 2703909"/>
                  <a:gd name="connsiteX882" fmla="*/ 864172 w 2056042"/>
                  <a:gd name="connsiteY882" fmla="*/ 432054 h 2703909"/>
                  <a:gd name="connsiteX883" fmla="*/ 759731 w 2056042"/>
                  <a:gd name="connsiteY883" fmla="*/ 432054 h 2703909"/>
                  <a:gd name="connsiteX884" fmla="*/ 759731 w 2056042"/>
                  <a:gd name="connsiteY884" fmla="*/ 327613 h 2703909"/>
                  <a:gd name="connsiteX885" fmla="*/ 864172 w 2056042"/>
                  <a:gd name="connsiteY885" fmla="*/ 327613 h 2703909"/>
                  <a:gd name="connsiteX886" fmla="*/ 864172 w 2056042"/>
                  <a:gd name="connsiteY886" fmla="*/ 432054 h 2703909"/>
                  <a:gd name="connsiteX887" fmla="*/ 756159 w 2056042"/>
                  <a:gd name="connsiteY887" fmla="*/ 432054 h 2703909"/>
                  <a:gd name="connsiteX888" fmla="*/ 651717 w 2056042"/>
                  <a:gd name="connsiteY888" fmla="*/ 432054 h 2703909"/>
                  <a:gd name="connsiteX889" fmla="*/ 651717 w 2056042"/>
                  <a:gd name="connsiteY889" fmla="*/ 327613 h 2703909"/>
                  <a:gd name="connsiteX890" fmla="*/ 756159 w 2056042"/>
                  <a:gd name="connsiteY890" fmla="*/ 327613 h 2703909"/>
                  <a:gd name="connsiteX891" fmla="*/ 756159 w 2056042"/>
                  <a:gd name="connsiteY891" fmla="*/ 432054 h 2703909"/>
                  <a:gd name="connsiteX892" fmla="*/ 648145 w 2056042"/>
                  <a:gd name="connsiteY892" fmla="*/ 432054 h 2703909"/>
                  <a:gd name="connsiteX893" fmla="*/ 543704 w 2056042"/>
                  <a:gd name="connsiteY893" fmla="*/ 432054 h 2703909"/>
                  <a:gd name="connsiteX894" fmla="*/ 543704 w 2056042"/>
                  <a:gd name="connsiteY894" fmla="*/ 327613 h 2703909"/>
                  <a:gd name="connsiteX895" fmla="*/ 648145 w 2056042"/>
                  <a:gd name="connsiteY895" fmla="*/ 327613 h 2703909"/>
                  <a:gd name="connsiteX896" fmla="*/ 648145 w 2056042"/>
                  <a:gd name="connsiteY896" fmla="*/ 432054 h 2703909"/>
                  <a:gd name="connsiteX897" fmla="*/ 540132 w 2056042"/>
                  <a:gd name="connsiteY897" fmla="*/ 432054 h 2703909"/>
                  <a:gd name="connsiteX898" fmla="*/ 435690 w 2056042"/>
                  <a:gd name="connsiteY898" fmla="*/ 432054 h 2703909"/>
                  <a:gd name="connsiteX899" fmla="*/ 435690 w 2056042"/>
                  <a:gd name="connsiteY899" fmla="*/ 327613 h 2703909"/>
                  <a:gd name="connsiteX900" fmla="*/ 540132 w 2056042"/>
                  <a:gd name="connsiteY900" fmla="*/ 327613 h 2703909"/>
                  <a:gd name="connsiteX901" fmla="*/ 540132 w 2056042"/>
                  <a:gd name="connsiteY901" fmla="*/ 432054 h 2703909"/>
                  <a:gd name="connsiteX902" fmla="*/ 540132 w 2056042"/>
                  <a:gd name="connsiteY902" fmla="*/ 435626 h 2703909"/>
                  <a:gd name="connsiteX903" fmla="*/ 540132 w 2056042"/>
                  <a:gd name="connsiteY903" fmla="*/ 540068 h 2703909"/>
                  <a:gd name="connsiteX904" fmla="*/ 435690 w 2056042"/>
                  <a:gd name="connsiteY904" fmla="*/ 540068 h 2703909"/>
                  <a:gd name="connsiteX905" fmla="*/ 435690 w 2056042"/>
                  <a:gd name="connsiteY905" fmla="*/ 435626 h 2703909"/>
                  <a:gd name="connsiteX906" fmla="*/ 540132 w 2056042"/>
                  <a:gd name="connsiteY906" fmla="*/ 435626 h 2703909"/>
                  <a:gd name="connsiteX907" fmla="*/ 540132 w 2056042"/>
                  <a:gd name="connsiteY907" fmla="*/ 543639 h 2703909"/>
                  <a:gd name="connsiteX908" fmla="*/ 540132 w 2056042"/>
                  <a:gd name="connsiteY908" fmla="*/ 648081 h 2703909"/>
                  <a:gd name="connsiteX909" fmla="*/ 435690 w 2056042"/>
                  <a:gd name="connsiteY909" fmla="*/ 648081 h 2703909"/>
                  <a:gd name="connsiteX910" fmla="*/ 435690 w 2056042"/>
                  <a:gd name="connsiteY910" fmla="*/ 543639 h 2703909"/>
                  <a:gd name="connsiteX911" fmla="*/ 540132 w 2056042"/>
                  <a:gd name="connsiteY911" fmla="*/ 543639 h 2703909"/>
                  <a:gd name="connsiteX912" fmla="*/ 540132 w 2056042"/>
                  <a:gd name="connsiteY912" fmla="*/ 651653 h 2703909"/>
                  <a:gd name="connsiteX913" fmla="*/ 540132 w 2056042"/>
                  <a:gd name="connsiteY913" fmla="*/ 756095 h 2703909"/>
                  <a:gd name="connsiteX914" fmla="*/ 435690 w 2056042"/>
                  <a:gd name="connsiteY914" fmla="*/ 756095 h 2703909"/>
                  <a:gd name="connsiteX915" fmla="*/ 435690 w 2056042"/>
                  <a:gd name="connsiteY915" fmla="*/ 651653 h 2703909"/>
                  <a:gd name="connsiteX916" fmla="*/ 540132 w 2056042"/>
                  <a:gd name="connsiteY916" fmla="*/ 651653 h 2703909"/>
                  <a:gd name="connsiteX917" fmla="*/ 540132 w 2056042"/>
                  <a:gd name="connsiteY917" fmla="*/ 759666 h 2703909"/>
                  <a:gd name="connsiteX918" fmla="*/ 540132 w 2056042"/>
                  <a:gd name="connsiteY918" fmla="*/ 864108 h 2703909"/>
                  <a:gd name="connsiteX919" fmla="*/ 435690 w 2056042"/>
                  <a:gd name="connsiteY919" fmla="*/ 864108 h 2703909"/>
                  <a:gd name="connsiteX920" fmla="*/ 435690 w 2056042"/>
                  <a:gd name="connsiteY920" fmla="*/ 759666 h 2703909"/>
                  <a:gd name="connsiteX921" fmla="*/ 540132 w 2056042"/>
                  <a:gd name="connsiteY921" fmla="*/ 759666 h 2703909"/>
                  <a:gd name="connsiteX922" fmla="*/ 540132 w 2056042"/>
                  <a:gd name="connsiteY922" fmla="*/ 867687 h 2703909"/>
                  <a:gd name="connsiteX923" fmla="*/ 540132 w 2056042"/>
                  <a:gd name="connsiteY923" fmla="*/ 972129 h 2703909"/>
                  <a:gd name="connsiteX924" fmla="*/ 435690 w 2056042"/>
                  <a:gd name="connsiteY924" fmla="*/ 972129 h 2703909"/>
                  <a:gd name="connsiteX925" fmla="*/ 435690 w 2056042"/>
                  <a:gd name="connsiteY925" fmla="*/ 867687 h 2703909"/>
                  <a:gd name="connsiteX926" fmla="*/ 540132 w 2056042"/>
                  <a:gd name="connsiteY926" fmla="*/ 867687 h 2703909"/>
                  <a:gd name="connsiteX927" fmla="*/ 540132 w 2056042"/>
                  <a:gd name="connsiteY927" fmla="*/ 975701 h 2703909"/>
                  <a:gd name="connsiteX928" fmla="*/ 540132 w 2056042"/>
                  <a:gd name="connsiteY928" fmla="*/ 1080142 h 2703909"/>
                  <a:gd name="connsiteX929" fmla="*/ 435690 w 2056042"/>
                  <a:gd name="connsiteY929" fmla="*/ 1080142 h 2703909"/>
                  <a:gd name="connsiteX930" fmla="*/ 435690 w 2056042"/>
                  <a:gd name="connsiteY930" fmla="*/ 975701 h 2703909"/>
                  <a:gd name="connsiteX931" fmla="*/ 540132 w 2056042"/>
                  <a:gd name="connsiteY931" fmla="*/ 975701 h 2703909"/>
                  <a:gd name="connsiteX932" fmla="*/ 540132 w 2056042"/>
                  <a:gd name="connsiteY932" fmla="*/ 1083707 h 2703909"/>
                  <a:gd name="connsiteX933" fmla="*/ 540132 w 2056042"/>
                  <a:gd name="connsiteY933" fmla="*/ 1188149 h 2703909"/>
                  <a:gd name="connsiteX934" fmla="*/ 435690 w 2056042"/>
                  <a:gd name="connsiteY934" fmla="*/ 1188149 h 2703909"/>
                  <a:gd name="connsiteX935" fmla="*/ 435690 w 2056042"/>
                  <a:gd name="connsiteY935" fmla="*/ 1083707 h 2703909"/>
                  <a:gd name="connsiteX936" fmla="*/ 540132 w 2056042"/>
                  <a:gd name="connsiteY936" fmla="*/ 1083707 h 2703909"/>
                  <a:gd name="connsiteX937" fmla="*/ 540132 w 2056042"/>
                  <a:gd name="connsiteY937" fmla="*/ 1191720 h 2703909"/>
                  <a:gd name="connsiteX938" fmla="*/ 540132 w 2056042"/>
                  <a:gd name="connsiteY938" fmla="*/ 1296162 h 2703909"/>
                  <a:gd name="connsiteX939" fmla="*/ 435690 w 2056042"/>
                  <a:gd name="connsiteY939" fmla="*/ 1296162 h 2703909"/>
                  <a:gd name="connsiteX940" fmla="*/ 435690 w 2056042"/>
                  <a:gd name="connsiteY940" fmla="*/ 1191720 h 2703909"/>
                  <a:gd name="connsiteX941" fmla="*/ 540132 w 2056042"/>
                  <a:gd name="connsiteY941" fmla="*/ 1191720 h 2703909"/>
                  <a:gd name="connsiteX942" fmla="*/ 540132 w 2056042"/>
                  <a:gd name="connsiteY942" fmla="*/ 1299741 h 2703909"/>
                  <a:gd name="connsiteX943" fmla="*/ 540132 w 2056042"/>
                  <a:gd name="connsiteY943" fmla="*/ 1404190 h 2703909"/>
                  <a:gd name="connsiteX944" fmla="*/ 435690 w 2056042"/>
                  <a:gd name="connsiteY944" fmla="*/ 1404190 h 2703909"/>
                  <a:gd name="connsiteX945" fmla="*/ 435690 w 2056042"/>
                  <a:gd name="connsiteY945" fmla="*/ 1299741 h 2703909"/>
                  <a:gd name="connsiteX946" fmla="*/ 540132 w 2056042"/>
                  <a:gd name="connsiteY946" fmla="*/ 1299741 h 2703909"/>
                  <a:gd name="connsiteX947" fmla="*/ 540132 w 2056042"/>
                  <a:gd name="connsiteY947" fmla="*/ 1407755 h 2703909"/>
                  <a:gd name="connsiteX948" fmla="*/ 540132 w 2056042"/>
                  <a:gd name="connsiteY948" fmla="*/ 1512196 h 2703909"/>
                  <a:gd name="connsiteX949" fmla="*/ 435690 w 2056042"/>
                  <a:gd name="connsiteY949" fmla="*/ 1512196 h 2703909"/>
                  <a:gd name="connsiteX950" fmla="*/ 435690 w 2056042"/>
                  <a:gd name="connsiteY950" fmla="*/ 1407755 h 2703909"/>
                  <a:gd name="connsiteX951" fmla="*/ 540132 w 2056042"/>
                  <a:gd name="connsiteY951" fmla="*/ 1407755 h 2703909"/>
                  <a:gd name="connsiteX952" fmla="*/ 540132 w 2056042"/>
                  <a:gd name="connsiteY952" fmla="*/ 1515768 h 2703909"/>
                  <a:gd name="connsiteX953" fmla="*/ 540132 w 2056042"/>
                  <a:gd name="connsiteY953" fmla="*/ 1620210 h 2703909"/>
                  <a:gd name="connsiteX954" fmla="*/ 435690 w 2056042"/>
                  <a:gd name="connsiteY954" fmla="*/ 1620210 h 2703909"/>
                  <a:gd name="connsiteX955" fmla="*/ 435690 w 2056042"/>
                  <a:gd name="connsiteY955" fmla="*/ 1515768 h 2703909"/>
                  <a:gd name="connsiteX956" fmla="*/ 540132 w 2056042"/>
                  <a:gd name="connsiteY956" fmla="*/ 1515768 h 2703909"/>
                  <a:gd name="connsiteX957" fmla="*/ 540132 w 2056042"/>
                  <a:gd name="connsiteY957" fmla="*/ 1623782 h 2703909"/>
                  <a:gd name="connsiteX958" fmla="*/ 540132 w 2056042"/>
                  <a:gd name="connsiteY958" fmla="*/ 1728216 h 2703909"/>
                  <a:gd name="connsiteX959" fmla="*/ 435690 w 2056042"/>
                  <a:gd name="connsiteY959" fmla="*/ 1728216 h 2703909"/>
                  <a:gd name="connsiteX960" fmla="*/ 435690 w 2056042"/>
                  <a:gd name="connsiteY960" fmla="*/ 1623782 h 2703909"/>
                  <a:gd name="connsiteX961" fmla="*/ 540132 w 2056042"/>
                  <a:gd name="connsiteY961" fmla="*/ 1623782 h 2703909"/>
                  <a:gd name="connsiteX962" fmla="*/ 540132 w 2056042"/>
                  <a:gd name="connsiteY962" fmla="*/ 1731788 h 2703909"/>
                  <a:gd name="connsiteX963" fmla="*/ 540132 w 2056042"/>
                  <a:gd name="connsiteY963" fmla="*/ 1836230 h 2703909"/>
                  <a:gd name="connsiteX964" fmla="*/ 435690 w 2056042"/>
                  <a:gd name="connsiteY964" fmla="*/ 1836230 h 2703909"/>
                  <a:gd name="connsiteX965" fmla="*/ 435690 w 2056042"/>
                  <a:gd name="connsiteY965" fmla="*/ 1731788 h 2703909"/>
                  <a:gd name="connsiteX966" fmla="*/ 540132 w 2056042"/>
                  <a:gd name="connsiteY966" fmla="*/ 1731788 h 2703909"/>
                  <a:gd name="connsiteX967" fmla="*/ 540132 w 2056042"/>
                  <a:gd name="connsiteY967" fmla="*/ 1839808 h 2703909"/>
                  <a:gd name="connsiteX968" fmla="*/ 540132 w 2056042"/>
                  <a:gd name="connsiteY968" fmla="*/ 1944250 h 2703909"/>
                  <a:gd name="connsiteX969" fmla="*/ 435690 w 2056042"/>
                  <a:gd name="connsiteY969" fmla="*/ 1944250 h 2703909"/>
                  <a:gd name="connsiteX970" fmla="*/ 435690 w 2056042"/>
                  <a:gd name="connsiteY970" fmla="*/ 1839808 h 2703909"/>
                  <a:gd name="connsiteX971" fmla="*/ 540132 w 2056042"/>
                  <a:gd name="connsiteY971" fmla="*/ 1839808 h 2703909"/>
                  <a:gd name="connsiteX972" fmla="*/ 540132 w 2056042"/>
                  <a:gd name="connsiteY972" fmla="*/ 1947822 h 2703909"/>
                  <a:gd name="connsiteX973" fmla="*/ 540132 w 2056042"/>
                  <a:gd name="connsiteY973" fmla="*/ 2052264 h 2703909"/>
                  <a:gd name="connsiteX974" fmla="*/ 435690 w 2056042"/>
                  <a:gd name="connsiteY974" fmla="*/ 2052264 h 2703909"/>
                  <a:gd name="connsiteX975" fmla="*/ 435690 w 2056042"/>
                  <a:gd name="connsiteY975" fmla="*/ 1947822 h 2703909"/>
                  <a:gd name="connsiteX976" fmla="*/ 540132 w 2056042"/>
                  <a:gd name="connsiteY976" fmla="*/ 1947822 h 2703909"/>
                  <a:gd name="connsiteX977" fmla="*/ 540132 w 2056042"/>
                  <a:gd name="connsiteY977" fmla="*/ 2055836 h 2703909"/>
                  <a:gd name="connsiteX978" fmla="*/ 540132 w 2056042"/>
                  <a:gd name="connsiteY978" fmla="*/ 2160277 h 2703909"/>
                  <a:gd name="connsiteX979" fmla="*/ 435690 w 2056042"/>
                  <a:gd name="connsiteY979" fmla="*/ 2160277 h 2703909"/>
                  <a:gd name="connsiteX980" fmla="*/ 435690 w 2056042"/>
                  <a:gd name="connsiteY980" fmla="*/ 2055836 h 2703909"/>
                  <a:gd name="connsiteX981" fmla="*/ 540132 w 2056042"/>
                  <a:gd name="connsiteY981" fmla="*/ 2055836 h 2703909"/>
                  <a:gd name="connsiteX982" fmla="*/ 540132 w 2056042"/>
                  <a:gd name="connsiteY982" fmla="*/ 2163849 h 2703909"/>
                  <a:gd name="connsiteX983" fmla="*/ 540132 w 2056042"/>
                  <a:gd name="connsiteY983" fmla="*/ 2268291 h 2703909"/>
                  <a:gd name="connsiteX984" fmla="*/ 435690 w 2056042"/>
                  <a:gd name="connsiteY984" fmla="*/ 2268291 h 2703909"/>
                  <a:gd name="connsiteX985" fmla="*/ 435690 w 2056042"/>
                  <a:gd name="connsiteY985" fmla="*/ 2163849 h 2703909"/>
                  <a:gd name="connsiteX986" fmla="*/ 540132 w 2056042"/>
                  <a:gd name="connsiteY986" fmla="*/ 2163849 h 2703909"/>
                  <a:gd name="connsiteX987" fmla="*/ 540132 w 2056042"/>
                  <a:gd name="connsiteY987" fmla="*/ 2271863 h 2703909"/>
                  <a:gd name="connsiteX988" fmla="*/ 540132 w 2056042"/>
                  <a:gd name="connsiteY988" fmla="*/ 2376304 h 2703909"/>
                  <a:gd name="connsiteX989" fmla="*/ 435690 w 2056042"/>
                  <a:gd name="connsiteY989" fmla="*/ 2376304 h 2703909"/>
                  <a:gd name="connsiteX990" fmla="*/ 435690 w 2056042"/>
                  <a:gd name="connsiteY990" fmla="*/ 2271863 h 2703909"/>
                  <a:gd name="connsiteX991" fmla="*/ 540132 w 2056042"/>
                  <a:gd name="connsiteY991" fmla="*/ 2271863 h 2703909"/>
                  <a:gd name="connsiteX992" fmla="*/ 543704 w 2056042"/>
                  <a:gd name="connsiteY992" fmla="*/ 2271863 h 2703909"/>
                  <a:gd name="connsiteX993" fmla="*/ 648145 w 2056042"/>
                  <a:gd name="connsiteY993" fmla="*/ 2271863 h 2703909"/>
                  <a:gd name="connsiteX994" fmla="*/ 648145 w 2056042"/>
                  <a:gd name="connsiteY994" fmla="*/ 2376304 h 2703909"/>
                  <a:gd name="connsiteX995" fmla="*/ 543704 w 2056042"/>
                  <a:gd name="connsiteY995" fmla="*/ 2376304 h 2703909"/>
                  <a:gd name="connsiteX996" fmla="*/ 543704 w 2056042"/>
                  <a:gd name="connsiteY996" fmla="*/ 2271863 h 2703909"/>
                  <a:gd name="connsiteX997" fmla="*/ 651717 w 2056042"/>
                  <a:gd name="connsiteY997" fmla="*/ 2271863 h 2703909"/>
                  <a:gd name="connsiteX998" fmla="*/ 756159 w 2056042"/>
                  <a:gd name="connsiteY998" fmla="*/ 2271863 h 2703909"/>
                  <a:gd name="connsiteX999" fmla="*/ 756159 w 2056042"/>
                  <a:gd name="connsiteY999" fmla="*/ 2376304 h 2703909"/>
                  <a:gd name="connsiteX1000" fmla="*/ 651717 w 2056042"/>
                  <a:gd name="connsiteY1000" fmla="*/ 2376304 h 2703909"/>
                  <a:gd name="connsiteX1001" fmla="*/ 651717 w 2056042"/>
                  <a:gd name="connsiteY1001" fmla="*/ 2271863 h 2703909"/>
                  <a:gd name="connsiteX1002" fmla="*/ 759731 w 2056042"/>
                  <a:gd name="connsiteY1002" fmla="*/ 2271863 h 2703909"/>
                  <a:gd name="connsiteX1003" fmla="*/ 864172 w 2056042"/>
                  <a:gd name="connsiteY1003" fmla="*/ 2271863 h 2703909"/>
                  <a:gd name="connsiteX1004" fmla="*/ 864172 w 2056042"/>
                  <a:gd name="connsiteY1004" fmla="*/ 2376304 h 2703909"/>
                  <a:gd name="connsiteX1005" fmla="*/ 759731 w 2056042"/>
                  <a:gd name="connsiteY1005" fmla="*/ 2376304 h 2703909"/>
                  <a:gd name="connsiteX1006" fmla="*/ 759731 w 2056042"/>
                  <a:gd name="connsiteY1006" fmla="*/ 2271863 h 2703909"/>
                  <a:gd name="connsiteX1007" fmla="*/ 867744 w 2056042"/>
                  <a:gd name="connsiteY1007" fmla="*/ 2271863 h 2703909"/>
                  <a:gd name="connsiteX1008" fmla="*/ 972186 w 2056042"/>
                  <a:gd name="connsiteY1008" fmla="*/ 2271863 h 2703909"/>
                  <a:gd name="connsiteX1009" fmla="*/ 972186 w 2056042"/>
                  <a:gd name="connsiteY1009" fmla="*/ 2376304 h 2703909"/>
                  <a:gd name="connsiteX1010" fmla="*/ 867744 w 2056042"/>
                  <a:gd name="connsiteY1010" fmla="*/ 2376304 h 2703909"/>
                  <a:gd name="connsiteX1011" fmla="*/ 867744 w 2056042"/>
                  <a:gd name="connsiteY1011" fmla="*/ 2271863 h 2703909"/>
                  <a:gd name="connsiteX1012" fmla="*/ 975758 w 2056042"/>
                  <a:gd name="connsiteY1012" fmla="*/ 2271863 h 2703909"/>
                  <a:gd name="connsiteX1013" fmla="*/ 1080199 w 2056042"/>
                  <a:gd name="connsiteY1013" fmla="*/ 2271863 h 2703909"/>
                  <a:gd name="connsiteX1014" fmla="*/ 1080199 w 2056042"/>
                  <a:gd name="connsiteY1014" fmla="*/ 2376304 h 2703909"/>
                  <a:gd name="connsiteX1015" fmla="*/ 975758 w 2056042"/>
                  <a:gd name="connsiteY1015" fmla="*/ 2376304 h 2703909"/>
                  <a:gd name="connsiteX1016" fmla="*/ 975758 w 2056042"/>
                  <a:gd name="connsiteY1016" fmla="*/ 2271863 h 2703909"/>
                  <a:gd name="connsiteX1017" fmla="*/ 1083771 w 2056042"/>
                  <a:gd name="connsiteY1017" fmla="*/ 2271863 h 2703909"/>
                  <a:gd name="connsiteX1018" fmla="*/ 1188213 w 2056042"/>
                  <a:gd name="connsiteY1018" fmla="*/ 2271863 h 2703909"/>
                  <a:gd name="connsiteX1019" fmla="*/ 1188213 w 2056042"/>
                  <a:gd name="connsiteY1019" fmla="*/ 2376304 h 2703909"/>
                  <a:gd name="connsiteX1020" fmla="*/ 1083771 w 2056042"/>
                  <a:gd name="connsiteY1020" fmla="*/ 2376304 h 2703909"/>
                  <a:gd name="connsiteX1021" fmla="*/ 1083771 w 2056042"/>
                  <a:gd name="connsiteY1021" fmla="*/ 2271863 h 2703909"/>
                  <a:gd name="connsiteX1022" fmla="*/ 1191792 w 2056042"/>
                  <a:gd name="connsiteY1022" fmla="*/ 2271863 h 2703909"/>
                  <a:gd name="connsiteX1023" fmla="*/ 1296227 w 2056042"/>
                  <a:gd name="connsiteY1023" fmla="*/ 2271863 h 2703909"/>
                  <a:gd name="connsiteX1024" fmla="*/ 1296227 w 2056042"/>
                  <a:gd name="connsiteY1024" fmla="*/ 2376304 h 2703909"/>
                  <a:gd name="connsiteX1025" fmla="*/ 1191792 w 2056042"/>
                  <a:gd name="connsiteY1025" fmla="*/ 2376304 h 2703909"/>
                  <a:gd name="connsiteX1026" fmla="*/ 1191792 w 2056042"/>
                  <a:gd name="connsiteY1026" fmla="*/ 2271863 h 2703909"/>
                  <a:gd name="connsiteX1027" fmla="*/ 1299798 w 2056042"/>
                  <a:gd name="connsiteY1027" fmla="*/ 2271863 h 2703909"/>
                  <a:gd name="connsiteX1028" fmla="*/ 1404240 w 2056042"/>
                  <a:gd name="connsiteY1028" fmla="*/ 2271863 h 2703909"/>
                  <a:gd name="connsiteX1029" fmla="*/ 1404240 w 2056042"/>
                  <a:gd name="connsiteY1029" fmla="*/ 2376304 h 2703909"/>
                  <a:gd name="connsiteX1030" fmla="*/ 1299798 w 2056042"/>
                  <a:gd name="connsiteY1030" fmla="*/ 2376304 h 2703909"/>
                  <a:gd name="connsiteX1031" fmla="*/ 1299798 w 2056042"/>
                  <a:gd name="connsiteY1031" fmla="*/ 2271863 h 2703909"/>
                  <a:gd name="connsiteX1032" fmla="*/ 1299798 w 2056042"/>
                  <a:gd name="connsiteY1032" fmla="*/ 2268291 h 2703909"/>
                  <a:gd name="connsiteX1033" fmla="*/ 1299798 w 2056042"/>
                  <a:gd name="connsiteY1033" fmla="*/ 2163849 h 2703909"/>
                  <a:gd name="connsiteX1034" fmla="*/ 1404240 w 2056042"/>
                  <a:gd name="connsiteY1034" fmla="*/ 2163849 h 2703909"/>
                  <a:gd name="connsiteX1035" fmla="*/ 1404240 w 2056042"/>
                  <a:gd name="connsiteY1035" fmla="*/ 2268291 h 2703909"/>
                  <a:gd name="connsiteX1036" fmla="*/ 1299798 w 2056042"/>
                  <a:gd name="connsiteY1036" fmla="*/ 2268291 h 2703909"/>
                  <a:gd name="connsiteX1037" fmla="*/ 1407812 w 2056042"/>
                  <a:gd name="connsiteY1037" fmla="*/ 2163849 h 2703909"/>
                  <a:gd name="connsiteX1038" fmla="*/ 1512254 w 2056042"/>
                  <a:gd name="connsiteY1038" fmla="*/ 2163849 h 2703909"/>
                  <a:gd name="connsiteX1039" fmla="*/ 1512254 w 2056042"/>
                  <a:gd name="connsiteY1039" fmla="*/ 2268291 h 2703909"/>
                  <a:gd name="connsiteX1040" fmla="*/ 1407812 w 2056042"/>
                  <a:gd name="connsiteY1040" fmla="*/ 2268291 h 2703909"/>
                  <a:gd name="connsiteX1041" fmla="*/ 1407812 w 2056042"/>
                  <a:gd name="connsiteY1041" fmla="*/ 2163849 h 2703909"/>
                  <a:gd name="connsiteX1042" fmla="*/ 1515825 w 2056042"/>
                  <a:gd name="connsiteY1042" fmla="*/ 2163849 h 2703909"/>
                  <a:gd name="connsiteX1043" fmla="*/ 1620267 w 2056042"/>
                  <a:gd name="connsiteY1043" fmla="*/ 2163849 h 2703909"/>
                  <a:gd name="connsiteX1044" fmla="*/ 1620267 w 2056042"/>
                  <a:gd name="connsiteY1044" fmla="*/ 2268291 h 2703909"/>
                  <a:gd name="connsiteX1045" fmla="*/ 1515825 w 2056042"/>
                  <a:gd name="connsiteY1045" fmla="*/ 2268291 h 2703909"/>
                  <a:gd name="connsiteX1046" fmla="*/ 1515825 w 2056042"/>
                  <a:gd name="connsiteY1046" fmla="*/ 2163849 h 2703909"/>
                  <a:gd name="connsiteX1047" fmla="*/ 1623839 w 2056042"/>
                  <a:gd name="connsiteY1047" fmla="*/ 2163849 h 2703909"/>
                  <a:gd name="connsiteX1048" fmla="*/ 1728280 w 2056042"/>
                  <a:gd name="connsiteY1048" fmla="*/ 2163849 h 2703909"/>
                  <a:gd name="connsiteX1049" fmla="*/ 1728280 w 2056042"/>
                  <a:gd name="connsiteY1049" fmla="*/ 2268291 h 2703909"/>
                  <a:gd name="connsiteX1050" fmla="*/ 1623839 w 2056042"/>
                  <a:gd name="connsiteY1050" fmla="*/ 2268291 h 2703909"/>
                  <a:gd name="connsiteX1051" fmla="*/ 1623839 w 2056042"/>
                  <a:gd name="connsiteY1051" fmla="*/ 2163849 h 2703909"/>
                  <a:gd name="connsiteX1052" fmla="*/ 1623839 w 2056042"/>
                  <a:gd name="connsiteY1052" fmla="*/ 2160277 h 2703909"/>
                  <a:gd name="connsiteX1053" fmla="*/ 1623839 w 2056042"/>
                  <a:gd name="connsiteY1053" fmla="*/ 2055836 h 2703909"/>
                  <a:gd name="connsiteX1054" fmla="*/ 1728280 w 2056042"/>
                  <a:gd name="connsiteY1054" fmla="*/ 2055836 h 2703909"/>
                  <a:gd name="connsiteX1055" fmla="*/ 1728280 w 2056042"/>
                  <a:gd name="connsiteY1055" fmla="*/ 2160277 h 2703909"/>
                  <a:gd name="connsiteX1056" fmla="*/ 1623839 w 2056042"/>
                  <a:gd name="connsiteY1056" fmla="*/ 2160277 h 2703909"/>
                  <a:gd name="connsiteX1057" fmla="*/ 1623839 w 2056042"/>
                  <a:gd name="connsiteY1057" fmla="*/ 2052264 h 2703909"/>
                  <a:gd name="connsiteX1058" fmla="*/ 1623839 w 2056042"/>
                  <a:gd name="connsiteY1058" fmla="*/ 1947822 h 2703909"/>
                  <a:gd name="connsiteX1059" fmla="*/ 1728280 w 2056042"/>
                  <a:gd name="connsiteY1059" fmla="*/ 1947822 h 2703909"/>
                  <a:gd name="connsiteX1060" fmla="*/ 1728280 w 2056042"/>
                  <a:gd name="connsiteY1060" fmla="*/ 2052264 h 2703909"/>
                  <a:gd name="connsiteX1061" fmla="*/ 1623839 w 2056042"/>
                  <a:gd name="connsiteY1061" fmla="*/ 2052264 h 2703909"/>
                  <a:gd name="connsiteX1062" fmla="*/ 1623839 w 2056042"/>
                  <a:gd name="connsiteY1062" fmla="*/ 1944250 h 2703909"/>
                  <a:gd name="connsiteX1063" fmla="*/ 1623839 w 2056042"/>
                  <a:gd name="connsiteY1063" fmla="*/ 1839808 h 2703909"/>
                  <a:gd name="connsiteX1064" fmla="*/ 1728280 w 2056042"/>
                  <a:gd name="connsiteY1064" fmla="*/ 1839808 h 2703909"/>
                  <a:gd name="connsiteX1065" fmla="*/ 1728280 w 2056042"/>
                  <a:gd name="connsiteY1065" fmla="*/ 1944250 h 2703909"/>
                  <a:gd name="connsiteX1066" fmla="*/ 1623839 w 2056042"/>
                  <a:gd name="connsiteY1066" fmla="*/ 1944250 h 2703909"/>
                  <a:gd name="connsiteX1067" fmla="*/ 1623839 w 2056042"/>
                  <a:gd name="connsiteY1067" fmla="*/ 1836237 h 2703909"/>
                  <a:gd name="connsiteX1068" fmla="*/ 1623839 w 2056042"/>
                  <a:gd name="connsiteY1068" fmla="*/ 1731795 h 2703909"/>
                  <a:gd name="connsiteX1069" fmla="*/ 1728280 w 2056042"/>
                  <a:gd name="connsiteY1069" fmla="*/ 1731795 h 2703909"/>
                  <a:gd name="connsiteX1070" fmla="*/ 1728280 w 2056042"/>
                  <a:gd name="connsiteY1070" fmla="*/ 1836237 h 2703909"/>
                  <a:gd name="connsiteX1071" fmla="*/ 1623839 w 2056042"/>
                  <a:gd name="connsiteY1071" fmla="*/ 1836237 h 2703909"/>
                  <a:gd name="connsiteX1072" fmla="*/ 1623839 w 2056042"/>
                  <a:gd name="connsiteY1072" fmla="*/ 1728216 h 2703909"/>
                  <a:gd name="connsiteX1073" fmla="*/ 1623839 w 2056042"/>
                  <a:gd name="connsiteY1073" fmla="*/ 1623782 h 2703909"/>
                  <a:gd name="connsiteX1074" fmla="*/ 1728280 w 2056042"/>
                  <a:gd name="connsiteY1074" fmla="*/ 1623782 h 2703909"/>
                  <a:gd name="connsiteX1075" fmla="*/ 1728280 w 2056042"/>
                  <a:gd name="connsiteY1075" fmla="*/ 1728216 h 2703909"/>
                  <a:gd name="connsiteX1076" fmla="*/ 1623839 w 2056042"/>
                  <a:gd name="connsiteY1076" fmla="*/ 1728216 h 2703909"/>
                  <a:gd name="connsiteX1077" fmla="*/ 1623839 w 2056042"/>
                  <a:gd name="connsiteY1077" fmla="*/ 1620210 h 2703909"/>
                  <a:gd name="connsiteX1078" fmla="*/ 1623839 w 2056042"/>
                  <a:gd name="connsiteY1078" fmla="*/ 1515768 h 2703909"/>
                  <a:gd name="connsiteX1079" fmla="*/ 1728280 w 2056042"/>
                  <a:gd name="connsiteY1079" fmla="*/ 1515768 h 2703909"/>
                  <a:gd name="connsiteX1080" fmla="*/ 1728280 w 2056042"/>
                  <a:gd name="connsiteY1080" fmla="*/ 1620210 h 2703909"/>
                  <a:gd name="connsiteX1081" fmla="*/ 1623839 w 2056042"/>
                  <a:gd name="connsiteY1081" fmla="*/ 1620210 h 2703909"/>
                  <a:gd name="connsiteX1082" fmla="*/ 1623839 w 2056042"/>
                  <a:gd name="connsiteY1082" fmla="*/ 1512196 h 2703909"/>
                  <a:gd name="connsiteX1083" fmla="*/ 1623839 w 2056042"/>
                  <a:gd name="connsiteY1083" fmla="*/ 1407755 h 2703909"/>
                  <a:gd name="connsiteX1084" fmla="*/ 1728280 w 2056042"/>
                  <a:gd name="connsiteY1084" fmla="*/ 1407755 h 2703909"/>
                  <a:gd name="connsiteX1085" fmla="*/ 1728280 w 2056042"/>
                  <a:gd name="connsiteY1085" fmla="*/ 1512196 h 2703909"/>
                  <a:gd name="connsiteX1086" fmla="*/ 1623839 w 2056042"/>
                  <a:gd name="connsiteY1086" fmla="*/ 1512196 h 2703909"/>
                  <a:gd name="connsiteX1087" fmla="*/ 1623839 w 2056042"/>
                  <a:gd name="connsiteY1087" fmla="*/ 1404183 h 2703909"/>
                  <a:gd name="connsiteX1088" fmla="*/ 1623839 w 2056042"/>
                  <a:gd name="connsiteY1088" fmla="*/ 1299734 h 2703909"/>
                  <a:gd name="connsiteX1089" fmla="*/ 1728280 w 2056042"/>
                  <a:gd name="connsiteY1089" fmla="*/ 1299734 h 2703909"/>
                  <a:gd name="connsiteX1090" fmla="*/ 1728280 w 2056042"/>
                  <a:gd name="connsiteY1090" fmla="*/ 1404183 h 2703909"/>
                  <a:gd name="connsiteX1091" fmla="*/ 1623839 w 2056042"/>
                  <a:gd name="connsiteY1091" fmla="*/ 1404183 h 2703909"/>
                  <a:gd name="connsiteX1092" fmla="*/ 1623839 w 2056042"/>
                  <a:gd name="connsiteY1092" fmla="*/ 1296169 h 2703909"/>
                  <a:gd name="connsiteX1093" fmla="*/ 1623839 w 2056042"/>
                  <a:gd name="connsiteY1093" fmla="*/ 1191728 h 2703909"/>
                  <a:gd name="connsiteX1094" fmla="*/ 1728280 w 2056042"/>
                  <a:gd name="connsiteY1094" fmla="*/ 1191728 h 2703909"/>
                  <a:gd name="connsiteX1095" fmla="*/ 1728280 w 2056042"/>
                  <a:gd name="connsiteY1095" fmla="*/ 1296169 h 2703909"/>
                  <a:gd name="connsiteX1096" fmla="*/ 1623839 w 2056042"/>
                  <a:gd name="connsiteY1096" fmla="*/ 1296169 h 2703909"/>
                  <a:gd name="connsiteX1097" fmla="*/ 1623839 w 2056042"/>
                  <a:gd name="connsiteY1097" fmla="*/ 1188149 h 2703909"/>
                  <a:gd name="connsiteX1098" fmla="*/ 1623839 w 2056042"/>
                  <a:gd name="connsiteY1098" fmla="*/ 1083707 h 2703909"/>
                  <a:gd name="connsiteX1099" fmla="*/ 1728280 w 2056042"/>
                  <a:gd name="connsiteY1099" fmla="*/ 1083707 h 2703909"/>
                  <a:gd name="connsiteX1100" fmla="*/ 1728280 w 2056042"/>
                  <a:gd name="connsiteY1100" fmla="*/ 1188149 h 2703909"/>
                  <a:gd name="connsiteX1101" fmla="*/ 1623839 w 2056042"/>
                  <a:gd name="connsiteY1101" fmla="*/ 1188149 h 2703909"/>
                  <a:gd name="connsiteX1102" fmla="*/ 1623839 w 2056042"/>
                  <a:gd name="connsiteY1102" fmla="*/ 1080135 h 2703909"/>
                  <a:gd name="connsiteX1103" fmla="*/ 1623839 w 2056042"/>
                  <a:gd name="connsiteY1103" fmla="*/ 975694 h 2703909"/>
                  <a:gd name="connsiteX1104" fmla="*/ 1728280 w 2056042"/>
                  <a:gd name="connsiteY1104" fmla="*/ 975694 h 2703909"/>
                  <a:gd name="connsiteX1105" fmla="*/ 1728280 w 2056042"/>
                  <a:gd name="connsiteY1105" fmla="*/ 1080135 h 2703909"/>
                  <a:gd name="connsiteX1106" fmla="*/ 1623839 w 2056042"/>
                  <a:gd name="connsiteY1106" fmla="*/ 1080135 h 2703909"/>
                  <a:gd name="connsiteX1107" fmla="*/ 1623839 w 2056042"/>
                  <a:gd name="connsiteY1107" fmla="*/ 972129 h 2703909"/>
                  <a:gd name="connsiteX1108" fmla="*/ 1623839 w 2056042"/>
                  <a:gd name="connsiteY1108" fmla="*/ 867687 h 2703909"/>
                  <a:gd name="connsiteX1109" fmla="*/ 1728280 w 2056042"/>
                  <a:gd name="connsiteY1109" fmla="*/ 867687 h 2703909"/>
                  <a:gd name="connsiteX1110" fmla="*/ 1728280 w 2056042"/>
                  <a:gd name="connsiteY1110" fmla="*/ 972129 h 2703909"/>
                  <a:gd name="connsiteX1111" fmla="*/ 1623839 w 2056042"/>
                  <a:gd name="connsiteY1111" fmla="*/ 972129 h 2703909"/>
                  <a:gd name="connsiteX1112" fmla="*/ 1623839 w 2056042"/>
                  <a:gd name="connsiteY1112" fmla="*/ 864115 h 2703909"/>
                  <a:gd name="connsiteX1113" fmla="*/ 1623839 w 2056042"/>
                  <a:gd name="connsiteY1113" fmla="*/ 759674 h 2703909"/>
                  <a:gd name="connsiteX1114" fmla="*/ 1728280 w 2056042"/>
                  <a:gd name="connsiteY1114" fmla="*/ 759674 h 2703909"/>
                  <a:gd name="connsiteX1115" fmla="*/ 1728280 w 2056042"/>
                  <a:gd name="connsiteY1115" fmla="*/ 864115 h 2703909"/>
                  <a:gd name="connsiteX1116" fmla="*/ 1623839 w 2056042"/>
                  <a:gd name="connsiteY1116" fmla="*/ 864115 h 2703909"/>
                  <a:gd name="connsiteX1117" fmla="*/ 1623839 w 2056042"/>
                  <a:gd name="connsiteY1117" fmla="*/ 756095 h 2703909"/>
                  <a:gd name="connsiteX1118" fmla="*/ 1623839 w 2056042"/>
                  <a:gd name="connsiteY1118" fmla="*/ 651653 h 2703909"/>
                  <a:gd name="connsiteX1119" fmla="*/ 1728280 w 2056042"/>
                  <a:gd name="connsiteY1119" fmla="*/ 651653 h 2703909"/>
                  <a:gd name="connsiteX1120" fmla="*/ 1728280 w 2056042"/>
                  <a:gd name="connsiteY1120" fmla="*/ 756095 h 2703909"/>
                  <a:gd name="connsiteX1121" fmla="*/ 1623839 w 2056042"/>
                  <a:gd name="connsiteY1121" fmla="*/ 756095 h 2703909"/>
                  <a:gd name="connsiteX1122" fmla="*/ 1623839 w 2056042"/>
                  <a:gd name="connsiteY1122" fmla="*/ 648081 h 2703909"/>
                  <a:gd name="connsiteX1123" fmla="*/ 1623839 w 2056042"/>
                  <a:gd name="connsiteY1123" fmla="*/ 543639 h 2703909"/>
                  <a:gd name="connsiteX1124" fmla="*/ 1728280 w 2056042"/>
                  <a:gd name="connsiteY1124" fmla="*/ 543639 h 2703909"/>
                  <a:gd name="connsiteX1125" fmla="*/ 1728280 w 2056042"/>
                  <a:gd name="connsiteY1125" fmla="*/ 648081 h 2703909"/>
                  <a:gd name="connsiteX1126" fmla="*/ 1623839 w 2056042"/>
                  <a:gd name="connsiteY1126" fmla="*/ 648081 h 2703909"/>
                  <a:gd name="connsiteX1127" fmla="*/ 1623839 w 2056042"/>
                  <a:gd name="connsiteY1127" fmla="*/ 540068 h 2703909"/>
                  <a:gd name="connsiteX1128" fmla="*/ 1623839 w 2056042"/>
                  <a:gd name="connsiteY1128" fmla="*/ 435626 h 2703909"/>
                  <a:gd name="connsiteX1129" fmla="*/ 1728280 w 2056042"/>
                  <a:gd name="connsiteY1129" fmla="*/ 435626 h 2703909"/>
                  <a:gd name="connsiteX1130" fmla="*/ 1728280 w 2056042"/>
                  <a:gd name="connsiteY1130" fmla="*/ 540068 h 2703909"/>
                  <a:gd name="connsiteX1131" fmla="*/ 1623839 w 2056042"/>
                  <a:gd name="connsiteY1131" fmla="*/ 540068 h 2703909"/>
                  <a:gd name="connsiteX1132" fmla="*/ 1623839 w 2056042"/>
                  <a:gd name="connsiteY1132" fmla="*/ 432054 h 2703909"/>
                  <a:gd name="connsiteX1133" fmla="*/ 1623839 w 2056042"/>
                  <a:gd name="connsiteY1133" fmla="*/ 327613 h 2703909"/>
                  <a:gd name="connsiteX1134" fmla="*/ 1728280 w 2056042"/>
                  <a:gd name="connsiteY1134" fmla="*/ 327613 h 2703909"/>
                  <a:gd name="connsiteX1135" fmla="*/ 1728280 w 2056042"/>
                  <a:gd name="connsiteY1135" fmla="*/ 432054 h 2703909"/>
                  <a:gd name="connsiteX1136" fmla="*/ 1623839 w 2056042"/>
                  <a:gd name="connsiteY1136" fmla="*/ 432054 h 2703909"/>
                  <a:gd name="connsiteX1137" fmla="*/ 1623839 w 2056042"/>
                  <a:gd name="connsiteY1137" fmla="*/ 324041 h 2703909"/>
                  <a:gd name="connsiteX1138" fmla="*/ 1623839 w 2056042"/>
                  <a:gd name="connsiteY1138" fmla="*/ 219599 h 2703909"/>
                  <a:gd name="connsiteX1139" fmla="*/ 1728280 w 2056042"/>
                  <a:gd name="connsiteY1139" fmla="*/ 219599 h 2703909"/>
                  <a:gd name="connsiteX1140" fmla="*/ 1728280 w 2056042"/>
                  <a:gd name="connsiteY1140" fmla="*/ 324041 h 2703909"/>
                  <a:gd name="connsiteX1141" fmla="*/ 1623839 w 2056042"/>
                  <a:gd name="connsiteY1141" fmla="*/ 324041 h 2703909"/>
                  <a:gd name="connsiteX1142" fmla="*/ 1620267 w 2056042"/>
                  <a:gd name="connsiteY1142" fmla="*/ 324041 h 2703909"/>
                  <a:gd name="connsiteX1143" fmla="*/ 1515825 w 2056042"/>
                  <a:gd name="connsiteY1143" fmla="*/ 324041 h 2703909"/>
                  <a:gd name="connsiteX1144" fmla="*/ 1515825 w 2056042"/>
                  <a:gd name="connsiteY1144" fmla="*/ 219599 h 2703909"/>
                  <a:gd name="connsiteX1145" fmla="*/ 1620267 w 2056042"/>
                  <a:gd name="connsiteY1145" fmla="*/ 219599 h 2703909"/>
                  <a:gd name="connsiteX1146" fmla="*/ 1620267 w 2056042"/>
                  <a:gd name="connsiteY1146" fmla="*/ 324041 h 2703909"/>
                  <a:gd name="connsiteX1147" fmla="*/ 1512254 w 2056042"/>
                  <a:gd name="connsiteY1147" fmla="*/ 324041 h 2703909"/>
                  <a:gd name="connsiteX1148" fmla="*/ 1407812 w 2056042"/>
                  <a:gd name="connsiteY1148" fmla="*/ 324041 h 2703909"/>
                  <a:gd name="connsiteX1149" fmla="*/ 1407812 w 2056042"/>
                  <a:gd name="connsiteY1149" fmla="*/ 219599 h 2703909"/>
                  <a:gd name="connsiteX1150" fmla="*/ 1512254 w 2056042"/>
                  <a:gd name="connsiteY1150" fmla="*/ 219599 h 2703909"/>
                  <a:gd name="connsiteX1151" fmla="*/ 1512254 w 2056042"/>
                  <a:gd name="connsiteY1151" fmla="*/ 324041 h 2703909"/>
                  <a:gd name="connsiteX1152" fmla="*/ 1404240 w 2056042"/>
                  <a:gd name="connsiteY1152" fmla="*/ 324041 h 2703909"/>
                  <a:gd name="connsiteX1153" fmla="*/ 1299798 w 2056042"/>
                  <a:gd name="connsiteY1153" fmla="*/ 324041 h 2703909"/>
                  <a:gd name="connsiteX1154" fmla="*/ 1299798 w 2056042"/>
                  <a:gd name="connsiteY1154" fmla="*/ 219599 h 2703909"/>
                  <a:gd name="connsiteX1155" fmla="*/ 1404240 w 2056042"/>
                  <a:gd name="connsiteY1155" fmla="*/ 219599 h 2703909"/>
                  <a:gd name="connsiteX1156" fmla="*/ 1404240 w 2056042"/>
                  <a:gd name="connsiteY1156" fmla="*/ 324041 h 2703909"/>
                  <a:gd name="connsiteX1157" fmla="*/ 1296227 w 2056042"/>
                  <a:gd name="connsiteY1157" fmla="*/ 324041 h 2703909"/>
                  <a:gd name="connsiteX1158" fmla="*/ 1191792 w 2056042"/>
                  <a:gd name="connsiteY1158" fmla="*/ 324041 h 2703909"/>
                  <a:gd name="connsiteX1159" fmla="*/ 1191792 w 2056042"/>
                  <a:gd name="connsiteY1159" fmla="*/ 219599 h 2703909"/>
                  <a:gd name="connsiteX1160" fmla="*/ 1296227 w 2056042"/>
                  <a:gd name="connsiteY1160" fmla="*/ 219599 h 2703909"/>
                  <a:gd name="connsiteX1161" fmla="*/ 1296227 w 2056042"/>
                  <a:gd name="connsiteY1161" fmla="*/ 324041 h 2703909"/>
                  <a:gd name="connsiteX1162" fmla="*/ 1188220 w 2056042"/>
                  <a:gd name="connsiteY1162" fmla="*/ 324041 h 2703909"/>
                  <a:gd name="connsiteX1163" fmla="*/ 1083779 w 2056042"/>
                  <a:gd name="connsiteY1163" fmla="*/ 324041 h 2703909"/>
                  <a:gd name="connsiteX1164" fmla="*/ 1083779 w 2056042"/>
                  <a:gd name="connsiteY1164" fmla="*/ 219599 h 2703909"/>
                  <a:gd name="connsiteX1165" fmla="*/ 1188220 w 2056042"/>
                  <a:gd name="connsiteY1165" fmla="*/ 219599 h 2703909"/>
                  <a:gd name="connsiteX1166" fmla="*/ 1188220 w 2056042"/>
                  <a:gd name="connsiteY1166" fmla="*/ 324041 h 2703909"/>
                  <a:gd name="connsiteX1167" fmla="*/ 1080199 w 2056042"/>
                  <a:gd name="connsiteY1167" fmla="*/ 324041 h 2703909"/>
                  <a:gd name="connsiteX1168" fmla="*/ 975758 w 2056042"/>
                  <a:gd name="connsiteY1168" fmla="*/ 324041 h 2703909"/>
                  <a:gd name="connsiteX1169" fmla="*/ 975758 w 2056042"/>
                  <a:gd name="connsiteY1169" fmla="*/ 219599 h 2703909"/>
                  <a:gd name="connsiteX1170" fmla="*/ 1080199 w 2056042"/>
                  <a:gd name="connsiteY1170" fmla="*/ 219599 h 2703909"/>
                  <a:gd name="connsiteX1171" fmla="*/ 1080199 w 2056042"/>
                  <a:gd name="connsiteY1171" fmla="*/ 324041 h 2703909"/>
                  <a:gd name="connsiteX1172" fmla="*/ 972186 w 2056042"/>
                  <a:gd name="connsiteY1172" fmla="*/ 324041 h 2703909"/>
                  <a:gd name="connsiteX1173" fmla="*/ 867744 w 2056042"/>
                  <a:gd name="connsiteY1173" fmla="*/ 324041 h 2703909"/>
                  <a:gd name="connsiteX1174" fmla="*/ 867744 w 2056042"/>
                  <a:gd name="connsiteY1174" fmla="*/ 219599 h 2703909"/>
                  <a:gd name="connsiteX1175" fmla="*/ 972186 w 2056042"/>
                  <a:gd name="connsiteY1175" fmla="*/ 219599 h 2703909"/>
                  <a:gd name="connsiteX1176" fmla="*/ 972186 w 2056042"/>
                  <a:gd name="connsiteY1176" fmla="*/ 324041 h 2703909"/>
                  <a:gd name="connsiteX1177" fmla="*/ 864172 w 2056042"/>
                  <a:gd name="connsiteY1177" fmla="*/ 324041 h 2703909"/>
                  <a:gd name="connsiteX1178" fmla="*/ 759731 w 2056042"/>
                  <a:gd name="connsiteY1178" fmla="*/ 324041 h 2703909"/>
                  <a:gd name="connsiteX1179" fmla="*/ 759731 w 2056042"/>
                  <a:gd name="connsiteY1179" fmla="*/ 219599 h 2703909"/>
                  <a:gd name="connsiteX1180" fmla="*/ 864172 w 2056042"/>
                  <a:gd name="connsiteY1180" fmla="*/ 219599 h 2703909"/>
                  <a:gd name="connsiteX1181" fmla="*/ 864172 w 2056042"/>
                  <a:gd name="connsiteY1181" fmla="*/ 324041 h 2703909"/>
                  <a:gd name="connsiteX1182" fmla="*/ 756159 w 2056042"/>
                  <a:gd name="connsiteY1182" fmla="*/ 324041 h 2703909"/>
                  <a:gd name="connsiteX1183" fmla="*/ 651717 w 2056042"/>
                  <a:gd name="connsiteY1183" fmla="*/ 324041 h 2703909"/>
                  <a:gd name="connsiteX1184" fmla="*/ 651717 w 2056042"/>
                  <a:gd name="connsiteY1184" fmla="*/ 219599 h 2703909"/>
                  <a:gd name="connsiteX1185" fmla="*/ 756159 w 2056042"/>
                  <a:gd name="connsiteY1185" fmla="*/ 219599 h 2703909"/>
                  <a:gd name="connsiteX1186" fmla="*/ 756159 w 2056042"/>
                  <a:gd name="connsiteY1186" fmla="*/ 324041 h 2703909"/>
                  <a:gd name="connsiteX1187" fmla="*/ 648145 w 2056042"/>
                  <a:gd name="connsiteY1187" fmla="*/ 324041 h 2703909"/>
                  <a:gd name="connsiteX1188" fmla="*/ 543704 w 2056042"/>
                  <a:gd name="connsiteY1188" fmla="*/ 324041 h 2703909"/>
                  <a:gd name="connsiteX1189" fmla="*/ 543704 w 2056042"/>
                  <a:gd name="connsiteY1189" fmla="*/ 219599 h 2703909"/>
                  <a:gd name="connsiteX1190" fmla="*/ 648145 w 2056042"/>
                  <a:gd name="connsiteY1190" fmla="*/ 219599 h 2703909"/>
                  <a:gd name="connsiteX1191" fmla="*/ 648145 w 2056042"/>
                  <a:gd name="connsiteY1191" fmla="*/ 324041 h 2703909"/>
                  <a:gd name="connsiteX1192" fmla="*/ 540132 w 2056042"/>
                  <a:gd name="connsiteY1192" fmla="*/ 324041 h 2703909"/>
                  <a:gd name="connsiteX1193" fmla="*/ 435690 w 2056042"/>
                  <a:gd name="connsiteY1193" fmla="*/ 324041 h 2703909"/>
                  <a:gd name="connsiteX1194" fmla="*/ 435690 w 2056042"/>
                  <a:gd name="connsiteY1194" fmla="*/ 219599 h 2703909"/>
                  <a:gd name="connsiteX1195" fmla="*/ 540132 w 2056042"/>
                  <a:gd name="connsiteY1195" fmla="*/ 219599 h 2703909"/>
                  <a:gd name="connsiteX1196" fmla="*/ 540132 w 2056042"/>
                  <a:gd name="connsiteY1196" fmla="*/ 324041 h 2703909"/>
                  <a:gd name="connsiteX1197" fmla="*/ 432118 w 2056042"/>
                  <a:gd name="connsiteY1197" fmla="*/ 324041 h 2703909"/>
                  <a:gd name="connsiteX1198" fmla="*/ 327677 w 2056042"/>
                  <a:gd name="connsiteY1198" fmla="*/ 324041 h 2703909"/>
                  <a:gd name="connsiteX1199" fmla="*/ 327677 w 2056042"/>
                  <a:gd name="connsiteY1199" fmla="*/ 219599 h 2703909"/>
                  <a:gd name="connsiteX1200" fmla="*/ 432118 w 2056042"/>
                  <a:gd name="connsiteY1200" fmla="*/ 219599 h 2703909"/>
                  <a:gd name="connsiteX1201" fmla="*/ 432118 w 2056042"/>
                  <a:gd name="connsiteY1201" fmla="*/ 324041 h 2703909"/>
                  <a:gd name="connsiteX1202" fmla="*/ 432118 w 2056042"/>
                  <a:gd name="connsiteY1202" fmla="*/ 327613 h 2703909"/>
                  <a:gd name="connsiteX1203" fmla="*/ 432118 w 2056042"/>
                  <a:gd name="connsiteY1203" fmla="*/ 432054 h 2703909"/>
                  <a:gd name="connsiteX1204" fmla="*/ 327677 w 2056042"/>
                  <a:gd name="connsiteY1204" fmla="*/ 432054 h 2703909"/>
                  <a:gd name="connsiteX1205" fmla="*/ 327677 w 2056042"/>
                  <a:gd name="connsiteY1205" fmla="*/ 327613 h 2703909"/>
                  <a:gd name="connsiteX1206" fmla="*/ 432118 w 2056042"/>
                  <a:gd name="connsiteY1206" fmla="*/ 327613 h 2703909"/>
                  <a:gd name="connsiteX1207" fmla="*/ 432118 w 2056042"/>
                  <a:gd name="connsiteY1207" fmla="*/ 435626 h 2703909"/>
                  <a:gd name="connsiteX1208" fmla="*/ 432118 w 2056042"/>
                  <a:gd name="connsiteY1208" fmla="*/ 540068 h 2703909"/>
                  <a:gd name="connsiteX1209" fmla="*/ 327677 w 2056042"/>
                  <a:gd name="connsiteY1209" fmla="*/ 540068 h 2703909"/>
                  <a:gd name="connsiteX1210" fmla="*/ 327677 w 2056042"/>
                  <a:gd name="connsiteY1210" fmla="*/ 435626 h 2703909"/>
                  <a:gd name="connsiteX1211" fmla="*/ 432118 w 2056042"/>
                  <a:gd name="connsiteY1211" fmla="*/ 435626 h 2703909"/>
                  <a:gd name="connsiteX1212" fmla="*/ 432118 w 2056042"/>
                  <a:gd name="connsiteY1212" fmla="*/ 543639 h 2703909"/>
                  <a:gd name="connsiteX1213" fmla="*/ 432118 w 2056042"/>
                  <a:gd name="connsiteY1213" fmla="*/ 648081 h 2703909"/>
                  <a:gd name="connsiteX1214" fmla="*/ 327677 w 2056042"/>
                  <a:gd name="connsiteY1214" fmla="*/ 648081 h 2703909"/>
                  <a:gd name="connsiteX1215" fmla="*/ 327677 w 2056042"/>
                  <a:gd name="connsiteY1215" fmla="*/ 543639 h 2703909"/>
                  <a:gd name="connsiteX1216" fmla="*/ 432118 w 2056042"/>
                  <a:gd name="connsiteY1216" fmla="*/ 543639 h 2703909"/>
                  <a:gd name="connsiteX1217" fmla="*/ 432118 w 2056042"/>
                  <a:gd name="connsiteY1217" fmla="*/ 651653 h 2703909"/>
                  <a:gd name="connsiteX1218" fmla="*/ 432118 w 2056042"/>
                  <a:gd name="connsiteY1218" fmla="*/ 756095 h 2703909"/>
                  <a:gd name="connsiteX1219" fmla="*/ 327677 w 2056042"/>
                  <a:gd name="connsiteY1219" fmla="*/ 756095 h 2703909"/>
                  <a:gd name="connsiteX1220" fmla="*/ 327677 w 2056042"/>
                  <a:gd name="connsiteY1220" fmla="*/ 651653 h 2703909"/>
                  <a:gd name="connsiteX1221" fmla="*/ 432118 w 2056042"/>
                  <a:gd name="connsiteY1221" fmla="*/ 651653 h 2703909"/>
                  <a:gd name="connsiteX1222" fmla="*/ 432118 w 2056042"/>
                  <a:gd name="connsiteY1222" fmla="*/ 759666 h 2703909"/>
                  <a:gd name="connsiteX1223" fmla="*/ 432118 w 2056042"/>
                  <a:gd name="connsiteY1223" fmla="*/ 864108 h 2703909"/>
                  <a:gd name="connsiteX1224" fmla="*/ 327677 w 2056042"/>
                  <a:gd name="connsiteY1224" fmla="*/ 864108 h 2703909"/>
                  <a:gd name="connsiteX1225" fmla="*/ 327677 w 2056042"/>
                  <a:gd name="connsiteY1225" fmla="*/ 759666 h 2703909"/>
                  <a:gd name="connsiteX1226" fmla="*/ 432118 w 2056042"/>
                  <a:gd name="connsiteY1226" fmla="*/ 759666 h 2703909"/>
                  <a:gd name="connsiteX1227" fmla="*/ 432118 w 2056042"/>
                  <a:gd name="connsiteY1227" fmla="*/ 867687 h 2703909"/>
                  <a:gd name="connsiteX1228" fmla="*/ 432118 w 2056042"/>
                  <a:gd name="connsiteY1228" fmla="*/ 972129 h 2703909"/>
                  <a:gd name="connsiteX1229" fmla="*/ 327677 w 2056042"/>
                  <a:gd name="connsiteY1229" fmla="*/ 972129 h 2703909"/>
                  <a:gd name="connsiteX1230" fmla="*/ 327677 w 2056042"/>
                  <a:gd name="connsiteY1230" fmla="*/ 867687 h 2703909"/>
                  <a:gd name="connsiteX1231" fmla="*/ 432118 w 2056042"/>
                  <a:gd name="connsiteY1231" fmla="*/ 867687 h 2703909"/>
                  <a:gd name="connsiteX1232" fmla="*/ 432118 w 2056042"/>
                  <a:gd name="connsiteY1232" fmla="*/ 975701 h 2703909"/>
                  <a:gd name="connsiteX1233" fmla="*/ 432118 w 2056042"/>
                  <a:gd name="connsiteY1233" fmla="*/ 1080142 h 2703909"/>
                  <a:gd name="connsiteX1234" fmla="*/ 327677 w 2056042"/>
                  <a:gd name="connsiteY1234" fmla="*/ 1080142 h 2703909"/>
                  <a:gd name="connsiteX1235" fmla="*/ 327677 w 2056042"/>
                  <a:gd name="connsiteY1235" fmla="*/ 975701 h 2703909"/>
                  <a:gd name="connsiteX1236" fmla="*/ 432118 w 2056042"/>
                  <a:gd name="connsiteY1236" fmla="*/ 975701 h 2703909"/>
                  <a:gd name="connsiteX1237" fmla="*/ 432118 w 2056042"/>
                  <a:gd name="connsiteY1237" fmla="*/ 1083707 h 2703909"/>
                  <a:gd name="connsiteX1238" fmla="*/ 432118 w 2056042"/>
                  <a:gd name="connsiteY1238" fmla="*/ 1188149 h 2703909"/>
                  <a:gd name="connsiteX1239" fmla="*/ 327677 w 2056042"/>
                  <a:gd name="connsiteY1239" fmla="*/ 1188149 h 2703909"/>
                  <a:gd name="connsiteX1240" fmla="*/ 327677 w 2056042"/>
                  <a:gd name="connsiteY1240" fmla="*/ 1083707 h 2703909"/>
                  <a:gd name="connsiteX1241" fmla="*/ 432118 w 2056042"/>
                  <a:gd name="connsiteY1241" fmla="*/ 1083707 h 2703909"/>
                  <a:gd name="connsiteX1242" fmla="*/ 432118 w 2056042"/>
                  <a:gd name="connsiteY1242" fmla="*/ 1191720 h 2703909"/>
                  <a:gd name="connsiteX1243" fmla="*/ 432118 w 2056042"/>
                  <a:gd name="connsiteY1243" fmla="*/ 1296162 h 2703909"/>
                  <a:gd name="connsiteX1244" fmla="*/ 327677 w 2056042"/>
                  <a:gd name="connsiteY1244" fmla="*/ 1296162 h 2703909"/>
                  <a:gd name="connsiteX1245" fmla="*/ 327677 w 2056042"/>
                  <a:gd name="connsiteY1245" fmla="*/ 1191720 h 2703909"/>
                  <a:gd name="connsiteX1246" fmla="*/ 432118 w 2056042"/>
                  <a:gd name="connsiteY1246" fmla="*/ 1191720 h 2703909"/>
                  <a:gd name="connsiteX1247" fmla="*/ 432118 w 2056042"/>
                  <a:gd name="connsiteY1247" fmla="*/ 1299741 h 2703909"/>
                  <a:gd name="connsiteX1248" fmla="*/ 432118 w 2056042"/>
                  <a:gd name="connsiteY1248" fmla="*/ 1404190 h 2703909"/>
                  <a:gd name="connsiteX1249" fmla="*/ 327677 w 2056042"/>
                  <a:gd name="connsiteY1249" fmla="*/ 1404190 h 2703909"/>
                  <a:gd name="connsiteX1250" fmla="*/ 327677 w 2056042"/>
                  <a:gd name="connsiteY1250" fmla="*/ 1299741 h 2703909"/>
                  <a:gd name="connsiteX1251" fmla="*/ 432118 w 2056042"/>
                  <a:gd name="connsiteY1251" fmla="*/ 1299741 h 2703909"/>
                  <a:gd name="connsiteX1252" fmla="*/ 432118 w 2056042"/>
                  <a:gd name="connsiteY1252" fmla="*/ 1407755 h 2703909"/>
                  <a:gd name="connsiteX1253" fmla="*/ 432118 w 2056042"/>
                  <a:gd name="connsiteY1253" fmla="*/ 1512196 h 2703909"/>
                  <a:gd name="connsiteX1254" fmla="*/ 327677 w 2056042"/>
                  <a:gd name="connsiteY1254" fmla="*/ 1512196 h 2703909"/>
                  <a:gd name="connsiteX1255" fmla="*/ 327677 w 2056042"/>
                  <a:gd name="connsiteY1255" fmla="*/ 1407755 h 2703909"/>
                  <a:gd name="connsiteX1256" fmla="*/ 432118 w 2056042"/>
                  <a:gd name="connsiteY1256" fmla="*/ 1407755 h 2703909"/>
                  <a:gd name="connsiteX1257" fmla="*/ 432118 w 2056042"/>
                  <a:gd name="connsiteY1257" fmla="*/ 1515768 h 2703909"/>
                  <a:gd name="connsiteX1258" fmla="*/ 432118 w 2056042"/>
                  <a:gd name="connsiteY1258" fmla="*/ 1620210 h 2703909"/>
                  <a:gd name="connsiteX1259" fmla="*/ 327677 w 2056042"/>
                  <a:gd name="connsiteY1259" fmla="*/ 1620210 h 2703909"/>
                  <a:gd name="connsiteX1260" fmla="*/ 327677 w 2056042"/>
                  <a:gd name="connsiteY1260" fmla="*/ 1515768 h 2703909"/>
                  <a:gd name="connsiteX1261" fmla="*/ 432118 w 2056042"/>
                  <a:gd name="connsiteY1261" fmla="*/ 1515768 h 2703909"/>
                  <a:gd name="connsiteX1262" fmla="*/ 432118 w 2056042"/>
                  <a:gd name="connsiteY1262" fmla="*/ 1623782 h 2703909"/>
                  <a:gd name="connsiteX1263" fmla="*/ 432118 w 2056042"/>
                  <a:gd name="connsiteY1263" fmla="*/ 1728216 h 2703909"/>
                  <a:gd name="connsiteX1264" fmla="*/ 327677 w 2056042"/>
                  <a:gd name="connsiteY1264" fmla="*/ 1728216 h 2703909"/>
                  <a:gd name="connsiteX1265" fmla="*/ 327677 w 2056042"/>
                  <a:gd name="connsiteY1265" fmla="*/ 1623782 h 2703909"/>
                  <a:gd name="connsiteX1266" fmla="*/ 432118 w 2056042"/>
                  <a:gd name="connsiteY1266" fmla="*/ 1623782 h 2703909"/>
                  <a:gd name="connsiteX1267" fmla="*/ 432118 w 2056042"/>
                  <a:gd name="connsiteY1267" fmla="*/ 1731788 h 2703909"/>
                  <a:gd name="connsiteX1268" fmla="*/ 432118 w 2056042"/>
                  <a:gd name="connsiteY1268" fmla="*/ 1836230 h 2703909"/>
                  <a:gd name="connsiteX1269" fmla="*/ 327677 w 2056042"/>
                  <a:gd name="connsiteY1269" fmla="*/ 1836230 h 2703909"/>
                  <a:gd name="connsiteX1270" fmla="*/ 327677 w 2056042"/>
                  <a:gd name="connsiteY1270" fmla="*/ 1731788 h 2703909"/>
                  <a:gd name="connsiteX1271" fmla="*/ 432118 w 2056042"/>
                  <a:gd name="connsiteY1271" fmla="*/ 1731788 h 2703909"/>
                  <a:gd name="connsiteX1272" fmla="*/ 432118 w 2056042"/>
                  <a:gd name="connsiteY1272" fmla="*/ 1839808 h 2703909"/>
                  <a:gd name="connsiteX1273" fmla="*/ 432118 w 2056042"/>
                  <a:gd name="connsiteY1273" fmla="*/ 1944250 h 2703909"/>
                  <a:gd name="connsiteX1274" fmla="*/ 327677 w 2056042"/>
                  <a:gd name="connsiteY1274" fmla="*/ 1944250 h 2703909"/>
                  <a:gd name="connsiteX1275" fmla="*/ 327677 w 2056042"/>
                  <a:gd name="connsiteY1275" fmla="*/ 1839808 h 2703909"/>
                  <a:gd name="connsiteX1276" fmla="*/ 432118 w 2056042"/>
                  <a:gd name="connsiteY1276" fmla="*/ 1839808 h 2703909"/>
                  <a:gd name="connsiteX1277" fmla="*/ 432118 w 2056042"/>
                  <a:gd name="connsiteY1277" fmla="*/ 1947822 h 2703909"/>
                  <a:gd name="connsiteX1278" fmla="*/ 432118 w 2056042"/>
                  <a:gd name="connsiteY1278" fmla="*/ 2052264 h 2703909"/>
                  <a:gd name="connsiteX1279" fmla="*/ 327677 w 2056042"/>
                  <a:gd name="connsiteY1279" fmla="*/ 2052264 h 2703909"/>
                  <a:gd name="connsiteX1280" fmla="*/ 327677 w 2056042"/>
                  <a:gd name="connsiteY1280" fmla="*/ 1947822 h 2703909"/>
                  <a:gd name="connsiteX1281" fmla="*/ 432118 w 2056042"/>
                  <a:gd name="connsiteY1281" fmla="*/ 1947822 h 2703909"/>
                  <a:gd name="connsiteX1282" fmla="*/ 432118 w 2056042"/>
                  <a:gd name="connsiteY1282" fmla="*/ 2055836 h 2703909"/>
                  <a:gd name="connsiteX1283" fmla="*/ 432118 w 2056042"/>
                  <a:gd name="connsiteY1283" fmla="*/ 2160277 h 2703909"/>
                  <a:gd name="connsiteX1284" fmla="*/ 327677 w 2056042"/>
                  <a:gd name="connsiteY1284" fmla="*/ 2160277 h 2703909"/>
                  <a:gd name="connsiteX1285" fmla="*/ 327677 w 2056042"/>
                  <a:gd name="connsiteY1285" fmla="*/ 2055836 h 2703909"/>
                  <a:gd name="connsiteX1286" fmla="*/ 432118 w 2056042"/>
                  <a:gd name="connsiteY1286" fmla="*/ 2055836 h 2703909"/>
                  <a:gd name="connsiteX1287" fmla="*/ 432118 w 2056042"/>
                  <a:gd name="connsiteY1287" fmla="*/ 2163849 h 2703909"/>
                  <a:gd name="connsiteX1288" fmla="*/ 432118 w 2056042"/>
                  <a:gd name="connsiteY1288" fmla="*/ 2268291 h 2703909"/>
                  <a:gd name="connsiteX1289" fmla="*/ 327677 w 2056042"/>
                  <a:gd name="connsiteY1289" fmla="*/ 2268291 h 2703909"/>
                  <a:gd name="connsiteX1290" fmla="*/ 327677 w 2056042"/>
                  <a:gd name="connsiteY1290" fmla="*/ 2163849 h 2703909"/>
                  <a:gd name="connsiteX1291" fmla="*/ 432118 w 2056042"/>
                  <a:gd name="connsiteY1291" fmla="*/ 2163849 h 2703909"/>
                  <a:gd name="connsiteX1292" fmla="*/ 432118 w 2056042"/>
                  <a:gd name="connsiteY1292" fmla="*/ 2271863 h 2703909"/>
                  <a:gd name="connsiteX1293" fmla="*/ 432118 w 2056042"/>
                  <a:gd name="connsiteY1293" fmla="*/ 2376304 h 2703909"/>
                  <a:gd name="connsiteX1294" fmla="*/ 327677 w 2056042"/>
                  <a:gd name="connsiteY1294" fmla="*/ 2376304 h 2703909"/>
                  <a:gd name="connsiteX1295" fmla="*/ 327677 w 2056042"/>
                  <a:gd name="connsiteY1295" fmla="*/ 2271863 h 2703909"/>
                  <a:gd name="connsiteX1296" fmla="*/ 432118 w 2056042"/>
                  <a:gd name="connsiteY1296" fmla="*/ 2271863 h 2703909"/>
                  <a:gd name="connsiteX1297" fmla="*/ 432118 w 2056042"/>
                  <a:gd name="connsiteY1297" fmla="*/ 2379876 h 2703909"/>
                  <a:gd name="connsiteX1298" fmla="*/ 432118 w 2056042"/>
                  <a:gd name="connsiteY1298" fmla="*/ 2484318 h 2703909"/>
                  <a:gd name="connsiteX1299" fmla="*/ 327677 w 2056042"/>
                  <a:gd name="connsiteY1299" fmla="*/ 2484318 h 2703909"/>
                  <a:gd name="connsiteX1300" fmla="*/ 327677 w 2056042"/>
                  <a:gd name="connsiteY1300" fmla="*/ 2379876 h 2703909"/>
                  <a:gd name="connsiteX1301" fmla="*/ 432118 w 2056042"/>
                  <a:gd name="connsiteY1301" fmla="*/ 2379876 h 2703909"/>
                  <a:gd name="connsiteX1302" fmla="*/ 435690 w 2056042"/>
                  <a:gd name="connsiteY1302" fmla="*/ 2379876 h 2703909"/>
                  <a:gd name="connsiteX1303" fmla="*/ 540132 w 2056042"/>
                  <a:gd name="connsiteY1303" fmla="*/ 2379876 h 2703909"/>
                  <a:gd name="connsiteX1304" fmla="*/ 540132 w 2056042"/>
                  <a:gd name="connsiteY1304" fmla="*/ 2484318 h 2703909"/>
                  <a:gd name="connsiteX1305" fmla="*/ 435690 w 2056042"/>
                  <a:gd name="connsiteY1305" fmla="*/ 2484318 h 2703909"/>
                  <a:gd name="connsiteX1306" fmla="*/ 435690 w 2056042"/>
                  <a:gd name="connsiteY1306" fmla="*/ 2379876 h 2703909"/>
                  <a:gd name="connsiteX1307" fmla="*/ 543704 w 2056042"/>
                  <a:gd name="connsiteY1307" fmla="*/ 2379876 h 2703909"/>
                  <a:gd name="connsiteX1308" fmla="*/ 648145 w 2056042"/>
                  <a:gd name="connsiteY1308" fmla="*/ 2379876 h 2703909"/>
                  <a:gd name="connsiteX1309" fmla="*/ 648145 w 2056042"/>
                  <a:gd name="connsiteY1309" fmla="*/ 2484318 h 2703909"/>
                  <a:gd name="connsiteX1310" fmla="*/ 543704 w 2056042"/>
                  <a:gd name="connsiteY1310" fmla="*/ 2484318 h 2703909"/>
                  <a:gd name="connsiteX1311" fmla="*/ 543704 w 2056042"/>
                  <a:gd name="connsiteY1311" fmla="*/ 2379876 h 2703909"/>
                  <a:gd name="connsiteX1312" fmla="*/ 651717 w 2056042"/>
                  <a:gd name="connsiteY1312" fmla="*/ 2379876 h 2703909"/>
                  <a:gd name="connsiteX1313" fmla="*/ 756159 w 2056042"/>
                  <a:gd name="connsiteY1313" fmla="*/ 2379876 h 2703909"/>
                  <a:gd name="connsiteX1314" fmla="*/ 756159 w 2056042"/>
                  <a:gd name="connsiteY1314" fmla="*/ 2484318 h 2703909"/>
                  <a:gd name="connsiteX1315" fmla="*/ 651717 w 2056042"/>
                  <a:gd name="connsiteY1315" fmla="*/ 2484318 h 2703909"/>
                  <a:gd name="connsiteX1316" fmla="*/ 651717 w 2056042"/>
                  <a:gd name="connsiteY1316" fmla="*/ 2379876 h 2703909"/>
                  <a:gd name="connsiteX1317" fmla="*/ 759731 w 2056042"/>
                  <a:gd name="connsiteY1317" fmla="*/ 2379876 h 2703909"/>
                  <a:gd name="connsiteX1318" fmla="*/ 864172 w 2056042"/>
                  <a:gd name="connsiteY1318" fmla="*/ 2379876 h 2703909"/>
                  <a:gd name="connsiteX1319" fmla="*/ 864172 w 2056042"/>
                  <a:gd name="connsiteY1319" fmla="*/ 2484318 h 2703909"/>
                  <a:gd name="connsiteX1320" fmla="*/ 759731 w 2056042"/>
                  <a:gd name="connsiteY1320" fmla="*/ 2484318 h 2703909"/>
                  <a:gd name="connsiteX1321" fmla="*/ 759731 w 2056042"/>
                  <a:gd name="connsiteY1321" fmla="*/ 2379876 h 2703909"/>
                  <a:gd name="connsiteX1322" fmla="*/ 867744 w 2056042"/>
                  <a:gd name="connsiteY1322" fmla="*/ 2379876 h 2703909"/>
                  <a:gd name="connsiteX1323" fmla="*/ 972186 w 2056042"/>
                  <a:gd name="connsiteY1323" fmla="*/ 2379876 h 2703909"/>
                  <a:gd name="connsiteX1324" fmla="*/ 972186 w 2056042"/>
                  <a:gd name="connsiteY1324" fmla="*/ 2484318 h 2703909"/>
                  <a:gd name="connsiteX1325" fmla="*/ 867744 w 2056042"/>
                  <a:gd name="connsiteY1325" fmla="*/ 2484318 h 2703909"/>
                  <a:gd name="connsiteX1326" fmla="*/ 867744 w 2056042"/>
                  <a:gd name="connsiteY1326" fmla="*/ 2379876 h 2703909"/>
                  <a:gd name="connsiteX1327" fmla="*/ 975758 w 2056042"/>
                  <a:gd name="connsiteY1327" fmla="*/ 2379876 h 2703909"/>
                  <a:gd name="connsiteX1328" fmla="*/ 1080199 w 2056042"/>
                  <a:gd name="connsiteY1328" fmla="*/ 2379876 h 2703909"/>
                  <a:gd name="connsiteX1329" fmla="*/ 1080199 w 2056042"/>
                  <a:gd name="connsiteY1329" fmla="*/ 2484318 h 2703909"/>
                  <a:gd name="connsiteX1330" fmla="*/ 975758 w 2056042"/>
                  <a:gd name="connsiteY1330" fmla="*/ 2484318 h 2703909"/>
                  <a:gd name="connsiteX1331" fmla="*/ 975758 w 2056042"/>
                  <a:gd name="connsiteY1331" fmla="*/ 2379876 h 2703909"/>
                  <a:gd name="connsiteX1332" fmla="*/ 1083771 w 2056042"/>
                  <a:gd name="connsiteY1332" fmla="*/ 2379876 h 2703909"/>
                  <a:gd name="connsiteX1333" fmla="*/ 1188213 w 2056042"/>
                  <a:gd name="connsiteY1333" fmla="*/ 2379876 h 2703909"/>
                  <a:gd name="connsiteX1334" fmla="*/ 1188213 w 2056042"/>
                  <a:gd name="connsiteY1334" fmla="*/ 2484318 h 2703909"/>
                  <a:gd name="connsiteX1335" fmla="*/ 1083771 w 2056042"/>
                  <a:gd name="connsiteY1335" fmla="*/ 2484318 h 2703909"/>
                  <a:gd name="connsiteX1336" fmla="*/ 1083771 w 2056042"/>
                  <a:gd name="connsiteY1336" fmla="*/ 2379876 h 2703909"/>
                  <a:gd name="connsiteX1337" fmla="*/ 1191792 w 2056042"/>
                  <a:gd name="connsiteY1337" fmla="*/ 2379876 h 2703909"/>
                  <a:gd name="connsiteX1338" fmla="*/ 1296227 w 2056042"/>
                  <a:gd name="connsiteY1338" fmla="*/ 2379876 h 2703909"/>
                  <a:gd name="connsiteX1339" fmla="*/ 1296227 w 2056042"/>
                  <a:gd name="connsiteY1339" fmla="*/ 2484318 h 2703909"/>
                  <a:gd name="connsiteX1340" fmla="*/ 1191792 w 2056042"/>
                  <a:gd name="connsiteY1340" fmla="*/ 2484318 h 2703909"/>
                  <a:gd name="connsiteX1341" fmla="*/ 1191792 w 2056042"/>
                  <a:gd name="connsiteY1341" fmla="*/ 2379876 h 2703909"/>
                  <a:gd name="connsiteX1342" fmla="*/ 1299798 w 2056042"/>
                  <a:gd name="connsiteY1342" fmla="*/ 2379876 h 2703909"/>
                  <a:gd name="connsiteX1343" fmla="*/ 1404240 w 2056042"/>
                  <a:gd name="connsiteY1343" fmla="*/ 2379876 h 2703909"/>
                  <a:gd name="connsiteX1344" fmla="*/ 1404240 w 2056042"/>
                  <a:gd name="connsiteY1344" fmla="*/ 2484318 h 2703909"/>
                  <a:gd name="connsiteX1345" fmla="*/ 1299798 w 2056042"/>
                  <a:gd name="connsiteY1345" fmla="*/ 2484318 h 2703909"/>
                  <a:gd name="connsiteX1346" fmla="*/ 1299798 w 2056042"/>
                  <a:gd name="connsiteY1346" fmla="*/ 2379876 h 2703909"/>
                  <a:gd name="connsiteX1347" fmla="*/ 1407812 w 2056042"/>
                  <a:gd name="connsiteY1347" fmla="*/ 2379876 h 2703909"/>
                  <a:gd name="connsiteX1348" fmla="*/ 1512254 w 2056042"/>
                  <a:gd name="connsiteY1348" fmla="*/ 2379876 h 2703909"/>
                  <a:gd name="connsiteX1349" fmla="*/ 1512254 w 2056042"/>
                  <a:gd name="connsiteY1349" fmla="*/ 2484318 h 2703909"/>
                  <a:gd name="connsiteX1350" fmla="*/ 1407812 w 2056042"/>
                  <a:gd name="connsiteY1350" fmla="*/ 2484318 h 2703909"/>
                  <a:gd name="connsiteX1351" fmla="*/ 1407812 w 2056042"/>
                  <a:gd name="connsiteY1351" fmla="*/ 2379876 h 2703909"/>
                  <a:gd name="connsiteX1352" fmla="*/ 1407812 w 2056042"/>
                  <a:gd name="connsiteY1352" fmla="*/ 2376304 h 2703909"/>
                  <a:gd name="connsiteX1353" fmla="*/ 1407812 w 2056042"/>
                  <a:gd name="connsiteY1353" fmla="*/ 2271863 h 2703909"/>
                  <a:gd name="connsiteX1354" fmla="*/ 1512254 w 2056042"/>
                  <a:gd name="connsiteY1354" fmla="*/ 2271863 h 2703909"/>
                  <a:gd name="connsiteX1355" fmla="*/ 1512254 w 2056042"/>
                  <a:gd name="connsiteY1355" fmla="*/ 2376304 h 2703909"/>
                  <a:gd name="connsiteX1356" fmla="*/ 1407812 w 2056042"/>
                  <a:gd name="connsiteY1356" fmla="*/ 2376304 h 2703909"/>
                  <a:gd name="connsiteX1357" fmla="*/ 1515825 w 2056042"/>
                  <a:gd name="connsiteY1357" fmla="*/ 2271863 h 2703909"/>
                  <a:gd name="connsiteX1358" fmla="*/ 1620267 w 2056042"/>
                  <a:gd name="connsiteY1358" fmla="*/ 2271863 h 2703909"/>
                  <a:gd name="connsiteX1359" fmla="*/ 1620267 w 2056042"/>
                  <a:gd name="connsiteY1359" fmla="*/ 2376304 h 2703909"/>
                  <a:gd name="connsiteX1360" fmla="*/ 1515825 w 2056042"/>
                  <a:gd name="connsiteY1360" fmla="*/ 2376304 h 2703909"/>
                  <a:gd name="connsiteX1361" fmla="*/ 1515825 w 2056042"/>
                  <a:gd name="connsiteY1361" fmla="*/ 2271863 h 2703909"/>
                  <a:gd name="connsiteX1362" fmla="*/ 1623839 w 2056042"/>
                  <a:gd name="connsiteY1362" fmla="*/ 2271863 h 2703909"/>
                  <a:gd name="connsiteX1363" fmla="*/ 1728280 w 2056042"/>
                  <a:gd name="connsiteY1363" fmla="*/ 2271863 h 2703909"/>
                  <a:gd name="connsiteX1364" fmla="*/ 1728280 w 2056042"/>
                  <a:gd name="connsiteY1364" fmla="*/ 2376304 h 2703909"/>
                  <a:gd name="connsiteX1365" fmla="*/ 1623839 w 2056042"/>
                  <a:gd name="connsiteY1365" fmla="*/ 2376304 h 2703909"/>
                  <a:gd name="connsiteX1366" fmla="*/ 1623839 w 2056042"/>
                  <a:gd name="connsiteY1366" fmla="*/ 2271863 h 2703909"/>
                  <a:gd name="connsiteX1367" fmla="*/ 1731852 w 2056042"/>
                  <a:gd name="connsiteY1367" fmla="*/ 2271863 h 2703909"/>
                  <a:gd name="connsiteX1368" fmla="*/ 1733774 w 2056042"/>
                  <a:gd name="connsiteY1368" fmla="*/ 2271863 h 2703909"/>
                  <a:gd name="connsiteX1369" fmla="*/ 1836301 w 2056042"/>
                  <a:gd name="connsiteY1369" fmla="*/ 2267762 h 2703909"/>
                  <a:gd name="connsiteX1370" fmla="*/ 1836301 w 2056042"/>
                  <a:gd name="connsiteY1370" fmla="*/ 2372011 h 2703909"/>
                  <a:gd name="connsiteX1371" fmla="*/ 1733724 w 2056042"/>
                  <a:gd name="connsiteY1371" fmla="*/ 2376311 h 2703909"/>
                  <a:gd name="connsiteX1372" fmla="*/ 1731859 w 2056042"/>
                  <a:gd name="connsiteY1372" fmla="*/ 2376311 h 2703909"/>
                  <a:gd name="connsiteX1373" fmla="*/ 1731859 w 2056042"/>
                  <a:gd name="connsiteY1373" fmla="*/ 2271863 h 2703909"/>
                  <a:gd name="connsiteX1374" fmla="*/ 1733702 w 2056042"/>
                  <a:gd name="connsiteY1374" fmla="*/ 2268291 h 2703909"/>
                  <a:gd name="connsiteX1375" fmla="*/ 1731852 w 2056042"/>
                  <a:gd name="connsiteY1375" fmla="*/ 2268291 h 2703909"/>
                  <a:gd name="connsiteX1376" fmla="*/ 1731852 w 2056042"/>
                  <a:gd name="connsiteY1376" fmla="*/ 2163849 h 2703909"/>
                  <a:gd name="connsiteX1377" fmla="*/ 1733759 w 2056042"/>
                  <a:gd name="connsiteY1377" fmla="*/ 2163849 h 2703909"/>
                  <a:gd name="connsiteX1378" fmla="*/ 1836301 w 2056042"/>
                  <a:gd name="connsiteY1378" fmla="*/ 2159942 h 2703909"/>
                  <a:gd name="connsiteX1379" fmla="*/ 1836301 w 2056042"/>
                  <a:gd name="connsiteY1379" fmla="*/ 2264190 h 2703909"/>
                  <a:gd name="connsiteX1380" fmla="*/ 1733702 w 2056042"/>
                  <a:gd name="connsiteY1380" fmla="*/ 2268291 h 2703909"/>
                  <a:gd name="connsiteX1381" fmla="*/ 1733688 w 2056042"/>
                  <a:gd name="connsiteY1381" fmla="*/ 2160277 h 2703909"/>
                  <a:gd name="connsiteX1382" fmla="*/ 1731852 w 2056042"/>
                  <a:gd name="connsiteY1382" fmla="*/ 2160277 h 2703909"/>
                  <a:gd name="connsiteX1383" fmla="*/ 1731852 w 2056042"/>
                  <a:gd name="connsiteY1383" fmla="*/ 2055836 h 2703909"/>
                  <a:gd name="connsiteX1384" fmla="*/ 1733738 w 2056042"/>
                  <a:gd name="connsiteY1384" fmla="*/ 2055836 h 2703909"/>
                  <a:gd name="connsiteX1385" fmla="*/ 1836294 w 2056042"/>
                  <a:gd name="connsiteY1385" fmla="*/ 2052121 h 2703909"/>
                  <a:gd name="connsiteX1386" fmla="*/ 1836294 w 2056042"/>
                  <a:gd name="connsiteY1386" fmla="*/ 2156370 h 2703909"/>
                  <a:gd name="connsiteX1387" fmla="*/ 1733688 w 2056042"/>
                  <a:gd name="connsiteY1387" fmla="*/ 2160277 h 2703909"/>
                  <a:gd name="connsiteX1388" fmla="*/ 1733674 w 2056042"/>
                  <a:gd name="connsiteY1388" fmla="*/ 2052264 h 2703909"/>
                  <a:gd name="connsiteX1389" fmla="*/ 1731852 w 2056042"/>
                  <a:gd name="connsiteY1389" fmla="*/ 2052264 h 2703909"/>
                  <a:gd name="connsiteX1390" fmla="*/ 1731852 w 2056042"/>
                  <a:gd name="connsiteY1390" fmla="*/ 1947822 h 2703909"/>
                  <a:gd name="connsiteX1391" fmla="*/ 1733731 w 2056042"/>
                  <a:gd name="connsiteY1391" fmla="*/ 1947822 h 2703909"/>
                  <a:gd name="connsiteX1392" fmla="*/ 1836294 w 2056042"/>
                  <a:gd name="connsiteY1392" fmla="*/ 1944308 h 2703909"/>
                  <a:gd name="connsiteX1393" fmla="*/ 1836294 w 2056042"/>
                  <a:gd name="connsiteY1393" fmla="*/ 2048556 h 2703909"/>
                  <a:gd name="connsiteX1394" fmla="*/ 1733674 w 2056042"/>
                  <a:gd name="connsiteY1394" fmla="*/ 2052264 h 2703909"/>
                  <a:gd name="connsiteX1395" fmla="*/ 1733667 w 2056042"/>
                  <a:gd name="connsiteY1395" fmla="*/ 1944250 h 2703909"/>
                  <a:gd name="connsiteX1396" fmla="*/ 1731852 w 2056042"/>
                  <a:gd name="connsiteY1396" fmla="*/ 1944250 h 2703909"/>
                  <a:gd name="connsiteX1397" fmla="*/ 1731852 w 2056042"/>
                  <a:gd name="connsiteY1397" fmla="*/ 1839808 h 2703909"/>
                  <a:gd name="connsiteX1398" fmla="*/ 1733710 w 2056042"/>
                  <a:gd name="connsiteY1398" fmla="*/ 1839808 h 2703909"/>
                  <a:gd name="connsiteX1399" fmla="*/ 1836294 w 2056042"/>
                  <a:gd name="connsiteY1399" fmla="*/ 1836487 h 2703909"/>
                  <a:gd name="connsiteX1400" fmla="*/ 1836294 w 2056042"/>
                  <a:gd name="connsiteY1400" fmla="*/ 1940736 h 2703909"/>
                  <a:gd name="connsiteX1401" fmla="*/ 1733667 w 2056042"/>
                  <a:gd name="connsiteY1401" fmla="*/ 1944250 h 2703909"/>
                  <a:gd name="connsiteX1402" fmla="*/ 1733653 w 2056042"/>
                  <a:gd name="connsiteY1402" fmla="*/ 1836237 h 2703909"/>
                  <a:gd name="connsiteX1403" fmla="*/ 1731852 w 2056042"/>
                  <a:gd name="connsiteY1403" fmla="*/ 1836237 h 2703909"/>
                  <a:gd name="connsiteX1404" fmla="*/ 1731852 w 2056042"/>
                  <a:gd name="connsiteY1404" fmla="*/ 1731795 h 2703909"/>
                  <a:gd name="connsiteX1405" fmla="*/ 1733695 w 2056042"/>
                  <a:gd name="connsiteY1405" fmla="*/ 1731795 h 2703909"/>
                  <a:gd name="connsiteX1406" fmla="*/ 1836294 w 2056042"/>
                  <a:gd name="connsiteY1406" fmla="*/ 1728666 h 2703909"/>
                  <a:gd name="connsiteX1407" fmla="*/ 1836294 w 2056042"/>
                  <a:gd name="connsiteY1407" fmla="*/ 1832915 h 2703909"/>
                  <a:gd name="connsiteX1408" fmla="*/ 1733653 w 2056042"/>
                  <a:gd name="connsiteY1408" fmla="*/ 1836237 h 2703909"/>
                  <a:gd name="connsiteX1409" fmla="*/ 1733638 w 2056042"/>
                  <a:gd name="connsiteY1409" fmla="*/ 1728216 h 2703909"/>
                  <a:gd name="connsiteX1410" fmla="*/ 1731852 w 2056042"/>
                  <a:gd name="connsiteY1410" fmla="*/ 1728216 h 2703909"/>
                  <a:gd name="connsiteX1411" fmla="*/ 1731852 w 2056042"/>
                  <a:gd name="connsiteY1411" fmla="*/ 1623782 h 2703909"/>
                  <a:gd name="connsiteX1412" fmla="*/ 1733674 w 2056042"/>
                  <a:gd name="connsiteY1412" fmla="*/ 1623782 h 2703909"/>
                  <a:gd name="connsiteX1413" fmla="*/ 1836294 w 2056042"/>
                  <a:gd name="connsiteY1413" fmla="*/ 1620845 h 2703909"/>
                  <a:gd name="connsiteX1414" fmla="*/ 1836294 w 2056042"/>
                  <a:gd name="connsiteY1414" fmla="*/ 1725094 h 2703909"/>
                  <a:gd name="connsiteX1415" fmla="*/ 1733638 w 2056042"/>
                  <a:gd name="connsiteY1415" fmla="*/ 1728216 h 2703909"/>
                  <a:gd name="connsiteX1416" fmla="*/ 1733624 w 2056042"/>
                  <a:gd name="connsiteY1416" fmla="*/ 1620210 h 2703909"/>
                  <a:gd name="connsiteX1417" fmla="*/ 1731852 w 2056042"/>
                  <a:gd name="connsiteY1417" fmla="*/ 1620210 h 2703909"/>
                  <a:gd name="connsiteX1418" fmla="*/ 1731852 w 2056042"/>
                  <a:gd name="connsiteY1418" fmla="*/ 1515768 h 2703909"/>
                  <a:gd name="connsiteX1419" fmla="*/ 1733660 w 2056042"/>
                  <a:gd name="connsiteY1419" fmla="*/ 1515768 h 2703909"/>
                  <a:gd name="connsiteX1420" fmla="*/ 1836294 w 2056042"/>
                  <a:gd name="connsiteY1420" fmla="*/ 1513025 h 2703909"/>
                  <a:gd name="connsiteX1421" fmla="*/ 1836294 w 2056042"/>
                  <a:gd name="connsiteY1421" fmla="*/ 1617274 h 2703909"/>
                  <a:gd name="connsiteX1422" fmla="*/ 1733624 w 2056042"/>
                  <a:gd name="connsiteY1422" fmla="*/ 1620210 h 2703909"/>
                  <a:gd name="connsiteX1423" fmla="*/ 1733610 w 2056042"/>
                  <a:gd name="connsiteY1423" fmla="*/ 1512196 h 2703909"/>
                  <a:gd name="connsiteX1424" fmla="*/ 1731852 w 2056042"/>
                  <a:gd name="connsiteY1424" fmla="*/ 1512196 h 2703909"/>
                  <a:gd name="connsiteX1425" fmla="*/ 1731852 w 2056042"/>
                  <a:gd name="connsiteY1425" fmla="*/ 1407755 h 2703909"/>
                  <a:gd name="connsiteX1426" fmla="*/ 1733645 w 2056042"/>
                  <a:gd name="connsiteY1426" fmla="*/ 1407755 h 2703909"/>
                  <a:gd name="connsiteX1427" fmla="*/ 1836294 w 2056042"/>
                  <a:gd name="connsiteY1427" fmla="*/ 1405219 h 2703909"/>
                  <a:gd name="connsiteX1428" fmla="*/ 1836294 w 2056042"/>
                  <a:gd name="connsiteY1428" fmla="*/ 1509460 h 2703909"/>
                  <a:gd name="connsiteX1429" fmla="*/ 1733610 w 2056042"/>
                  <a:gd name="connsiteY1429" fmla="*/ 1512196 h 2703909"/>
                  <a:gd name="connsiteX1430" fmla="*/ 1733603 w 2056042"/>
                  <a:gd name="connsiteY1430" fmla="*/ 1404183 h 2703909"/>
                  <a:gd name="connsiteX1431" fmla="*/ 1731852 w 2056042"/>
                  <a:gd name="connsiteY1431" fmla="*/ 1404183 h 2703909"/>
                  <a:gd name="connsiteX1432" fmla="*/ 1731852 w 2056042"/>
                  <a:gd name="connsiteY1432" fmla="*/ 1299734 h 2703909"/>
                  <a:gd name="connsiteX1433" fmla="*/ 1733631 w 2056042"/>
                  <a:gd name="connsiteY1433" fmla="*/ 1299734 h 2703909"/>
                  <a:gd name="connsiteX1434" fmla="*/ 1836294 w 2056042"/>
                  <a:gd name="connsiteY1434" fmla="*/ 1297391 h 2703909"/>
                  <a:gd name="connsiteX1435" fmla="*/ 1836294 w 2056042"/>
                  <a:gd name="connsiteY1435" fmla="*/ 1401632 h 2703909"/>
                  <a:gd name="connsiteX1436" fmla="*/ 1733603 w 2056042"/>
                  <a:gd name="connsiteY1436" fmla="*/ 1404183 h 2703909"/>
                  <a:gd name="connsiteX1437" fmla="*/ 1733588 w 2056042"/>
                  <a:gd name="connsiteY1437" fmla="*/ 1296169 h 2703909"/>
                  <a:gd name="connsiteX1438" fmla="*/ 1731852 w 2056042"/>
                  <a:gd name="connsiteY1438" fmla="*/ 1296169 h 2703909"/>
                  <a:gd name="connsiteX1439" fmla="*/ 1731852 w 2056042"/>
                  <a:gd name="connsiteY1439" fmla="*/ 1191728 h 2703909"/>
                  <a:gd name="connsiteX1440" fmla="*/ 1733610 w 2056042"/>
                  <a:gd name="connsiteY1440" fmla="*/ 1191728 h 2703909"/>
                  <a:gd name="connsiteX1441" fmla="*/ 1836294 w 2056042"/>
                  <a:gd name="connsiteY1441" fmla="*/ 1189577 h 2703909"/>
                  <a:gd name="connsiteX1442" fmla="*/ 1836294 w 2056042"/>
                  <a:gd name="connsiteY1442" fmla="*/ 1293826 h 2703909"/>
                  <a:gd name="connsiteX1443" fmla="*/ 1733588 w 2056042"/>
                  <a:gd name="connsiteY1443" fmla="*/ 1296169 h 2703909"/>
                  <a:gd name="connsiteX1444" fmla="*/ 1733574 w 2056042"/>
                  <a:gd name="connsiteY1444" fmla="*/ 1188149 h 2703909"/>
                  <a:gd name="connsiteX1445" fmla="*/ 1731852 w 2056042"/>
                  <a:gd name="connsiteY1445" fmla="*/ 1188149 h 2703909"/>
                  <a:gd name="connsiteX1446" fmla="*/ 1731852 w 2056042"/>
                  <a:gd name="connsiteY1446" fmla="*/ 1083707 h 2703909"/>
                  <a:gd name="connsiteX1447" fmla="*/ 1733596 w 2056042"/>
                  <a:gd name="connsiteY1447" fmla="*/ 1083707 h 2703909"/>
                  <a:gd name="connsiteX1448" fmla="*/ 1836294 w 2056042"/>
                  <a:gd name="connsiteY1448" fmla="*/ 1081757 h 2703909"/>
                  <a:gd name="connsiteX1449" fmla="*/ 1836294 w 2056042"/>
                  <a:gd name="connsiteY1449" fmla="*/ 1186006 h 2703909"/>
                  <a:gd name="connsiteX1450" fmla="*/ 1733574 w 2056042"/>
                  <a:gd name="connsiteY1450" fmla="*/ 1188149 h 2703909"/>
                  <a:gd name="connsiteX1451" fmla="*/ 1733560 w 2056042"/>
                  <a:gd name="connsiteY1451" fmla="*/ 1080135 h 2703909"/>
                  <a:gd name="connsiteX1452" fmla="*/ 1731852 w 2056042"/>
                  <a:gd name="connsiteY1452" fmla="*/ 1080135 h 2703909"/>
                  <a:gd name="connsiteX1453" fmla="*/ 1731852 w 2056042"/>
                  <a:gd name="connsiteY1453" fmla="*/ 975694 h 2703909"/>
                  <a:gd name="connsiteX1454" fmla="*/ 1733581 w 2056042"/>
                  <a:gd name="connsiteY1454" fmla="*/ 975694 h 2703909"/>
                  <a:gd name="connsiteX1455" fmla="*/ 1836294 w 2056042"/>
                  <a:gd name="connsiteY1455" fmla="*/ 973936 h 2703909"/>
                  <a:gd name="connsiteX1456" fmla="*/ 1836294 w 2056042"/>
                  <a:gd name="connsiteY1456" fmla="*/ 1078178 h 2703909"/>
                  <a:gd name="connsiteX1457" fmla="*/ 1733560 w 2056042"/>
                  <a:gd name="connsiteY1457" fmla="*/ 1080135 h 2703909"/>
                  <a:gd name="connsiteX1458" fmla="*/ 1733552 w 2056042"/>
                  <a:gd name="connsiteY1458" fmla="*/ 972129 h 2703909"/>
                  <a:gd name="connsiteX1459" fmla="*/ 1731852 w 2056042"/>
                  <a:gd name="connsiteY1459" fmla="*/ 972129 h 2703909"/>
                  <a:gd name="connsiteX1460" fmla="*/ 1731852 w 2056042"/>
                  <a:gd name="connsiteY1460" fmla="*/ 867687 h 2703909"/>
                  <a:gd name="connsiteX1461" fmla="*/ 1733567 w 2056042"/>
                  <a:gd name="connsiteY1461" fmla="*/ 867687 h 2703909"/>
                  <a:gd name="connsiteX1462" fmla="*/ 1836294 w 2056042"/>
                  <a:gd name="connsiteY1462" fmla="*/ 866123 h 2703909"/>
                  <a:gd name="connsiteX1463" fmla="*/ 1836294 w 2056042"/>
                  <a:gd name="connsiteY1463" fmla="*/ 970364 h 2703909"/>
                  <a:gd name="connsiteX1464" fmla="*/ 1733552 w 2056042"/>
                  <a:gd name="connsiteY1464" fmla="*/ 972129 h 2703909"/>
                  <a:gd name="connsiteX1465" fmla="*/ 1733545 w 2056042"/>
                  <a:gd name="connsiteY1465" fmla="*/ 864115 h 2703909"/>
                  <a:gd name="connsiteX1466" fmla="*/ 1731859 w 2056042"/>
                  <a:gd name="connsiteY1466" fmla="*/ 864115 h 2703909"/>
                  <a:gd name="connsiteX1467" fmla="*/ 1731859 w 2056042"/>
                  <a:gd name="connsiteY1467" fmla="*/ 759674 h 2703909"/>
                  <a:gd name="connsiteX1468" fmla="*/ 1733552 w 2056042"/>
                  <a:gd name="connsiteY1468" fmla="*/ 759674 h 2703909"/>
                  <a:gd name="connsiteX1469" fmla="*/ 1836301 w 2056042"/>
                  <a:gd name="connsiteY1469" fmla="*/ 758309 h 2703909"/>
                  <a:gd name="connsiteX1470" fmla="*/ 1836301 w 2056042"/>
                  <a:gd name="connsiteY1470" fmla="*/ 862558 h 2703909"/>
                  <a:gd name="connsiteX1471" fmla="*/ 1733545 w 2056042"/>
                  <a:gd name="connsiteY1471" fmla="*/ 864115 h 2703909"/>
                  <a:gd name="connsiteX1472" fmla="*/ 1733531 w 2056042"/>
                  <a:gd name="connsiteY1472" fmla="*/ 756095 h 2703909"/>
                  <a:gd name="connsiteX1473" fmla="*/ 1731859 w 2056042"/>
                  <a:gd name="connsiteY1473" fmla="*/ 756095 h 2703909"/>
                  <a:gd name="connsiteX1474" fmla="*/ 1731859 w 2056042"/>
                  <a:gd name="connsiteY1474" fmla="*/ 651653 h 2703909"/>
                  <a:gd name="connsiteX1475" fmla="*/ 1733538 w 2056042"/>
                  <a:gd name="connsiteY1475" fmla="*/ 651653 h 2703909"/>
                  <a:gd name="connsiteX1476" fmla="*/ 1836301 w 2056042"/>
                  <a:gd name="connsiteY1476" fmla="*/ 650481 h 2703909"/>
                  <a:gd name="connsiteX1477" fmla="*/ 1836301 w 2056042"/>
                  <a:gd name="connsiteY1477" fmla="*/ 754730 h 2703909"/>
                  <a:gd name="connsiteX1478" fmla="*/ 1733531 w 2056042"/>
                  <a:gd name="connsiteY1478" fmla="*/ 756095 h 2703909"/>
                  <a:gd name="connsiteX1479" fmla="*/ 1733517 w 2056042"/>
                  <a:gd name="connsiteY1479" fmla="*/ 648081 h 2703909"/>
                  <a:gd name="connsiteX1480" fmla="*/ 1731859 w 2056042"/>
                  <a:gd name="connsiteY1480" fmla="*/ 648081 h 2703909"/>
                  <a:gd name="connsiteX1481" fmla="*/ 1731859 w 2056042"/>
                  <a:gd name="connsiteY1481" fmla="*/ 543639 h 2703909"/>
                  <a:gd name="connsiteX1482" fmla="*/ 1733524 w 2056042"/>
                  <a:gd name="connsiteY1482" fmla="*/ 543639 h 2703909"/>
                  <a:gd name="connsiteX1483" fmla="*/ 1836301 w 2056042"/>
                  <a:gd name="connsiteY1483" fmla="*/ 542661 h 2703909"/>
                  <a:gd name="connsiteX1484" fmla="*/ 1836301 w 2056042"/>
                  <a:gd name="connsiteY1484" fmla="*/ 646909 h 2703909"/>
                  <a:gd name="connsiteX1485" fmla="*/ 1733517 w 2056042"/>
                  <a:gd name="connsiteY1485" fmla="*/ 648081 h 2703909"/>
                  <a:gd name="connsiteX1486" fmla="*/ 1733510 w 2056042"/>
                  <a:gd name="connsiteY1486" fmla="*/ 540068 h 2703909"/>
                  <a:gd name="connsiteX1487" fmla="*/ 1731859 w 2056042"/>
                  <a:gd name="connsiteY1487" fmla="*/ 540068 h 2703909"/>
                  <a:gd name="connsiteX1488" fmla="*/ 1731859 w 2056042"/>
                  <a:gd name="connsiteY1488" fmla="*/ 435626 h 2703909"/>
                  <a:gd name="connsiteX1489" fmla="*/ 1733510 w 2056042"/>
                  <a:gd name="connsiteY1489" fmla="*/ 435626 h 2703909"/>
                  <a:gd name="connsiteX1490" fmla="*/ 1836301 w 2056042"/>
                  <a:gd name="connsiteY1490" fmla="*/ 434847 h 2703909"/>
                  <a:gd name="connsiteX1491" fmla="*/ 1836301 w 2056042"/>
                  <a:gd name="connsiteY1491" fmla="*/ 539096 h 2703909"/>
                  <a:gd name="connsiteX1492" fmla="*/ 1733510 w 2056042"/>
                  <a:gd name="connsiteY1492" fmla="*/ 540068 h 2703909"/>
                  <a:gd name="connsiteX1493" fmla="*/ 1733495 w 2056042"/>
                  <a:gd name="connsiteY1493" fmla="*/ 432054 h 2703909"/>
                  <a:gd name="connsiteX1494" fmla="*/ 1731859 w 2056042"/>
                  <a:gd name="connsiteY1494" fmla="*/ 432054 h 2703909"/>
                  <a:gd name="connsiteX1495" fmla="*/ 1731859 w 2056042"/>
                  <a:gd name="connsiteY1495" fmla="*/ 327613 h 2703909"/>
                  <a:gd name="connsiteX1496" fmla="*/ 1733495 w 2056042"/>
                  <a:gd name="connsiteY1496" fmla="*/ 327613 h 2703909"/>
                  <a:gd name="connsiteX1497" fmla="*/ 1836308 w 2056042"/>
                  <a:gd name="connsiteY1497" fmla="*/ 327027 h 2703909"/>
                  <a:gd name="connsiteX1498" fmla="*/ 1836308 w 2056042"/>
                  <a:gd name="connsiteY1498" fmla="*/ 431268 h 2703909"/>
                  <a:gd name="connsiteX1499" fmla="*/ 1733495 w 2056042"/>
                  <a:gd name="connsiteY1499" fmla="*/ 432054 h 2703909"/>
                  <a:gd name="connsiteX1500" fmla="*/ 1733481 w 2056042"/>
                  <a:gd name="connsiteY1500" fmla="*/ 324041 h 2703909"/>
                  <a:gd name="connsiteX1501" fmla="*/ 1731852 w 2056042"/>
                  <a:gd name="connsiteY1501" fmla="*/ 324041 h 2703909"/>
                  <a:gd name="connsiteX1502" fmla="*/ 1731852 w 2056042"/>
                  <a:gd name="connsiteY1502" fmla="*/ 219599 h 2703909"/>
                  <a:gd name="connsiteX1503" fmla="*/ 1733474 w 2056042"/>
                  <a:gd name="connsiteY1503" fmla="*/ 219599 h 2703909"/>
                  <a:gd name="connsiteX1504" fmla="*/ 1836301 w 2056042"/>
                  <a:gd name="connsiteY1504" fmla="*/ 219206 h 2703909"/>
                  <a:gd name="connsiteX1505" fmla="*/ 1836301 w 2056042"/>
                  <a:gd name="connsiteY1505" fmla="*/ 323455 h 2703909"/>
                  <a:gd name="connsiteX1506" fmla="*/ 1733481 w 2056042"/>
                  <a:gd name="connsiteY1506" fmla="*/ 324041 h 2703909"/>
                  <a:gd name="connsiteX1507" fmla="*/ 1733467 w 2056042"/>
                  <a:gd name="connsiteY1507" fmla="*/ 216027 h 2703909"/>
                  <a:gd name="connsiteX1508" fmla="*/ 1731852 w 2056042"/>
                  <a:gd name="connsiteY1508" fmla="*/ 216027 h 2703909"/>
                  <a:gd name="connsiteX1509" fmla="*/ 1731852 w 2056042"/>
                  <a:gd name="connsiteY1509" fmla="*/ 111585 h 2703909"/>
                  <a:gd name="connsiteX1510" fmla="*/ 1733460 w 2056042"/>
                  <a:gd name="connsiteY1510" fmla="*/ 111585 h 2703909"/>
                  <a:gd name="connsiteX1511" fmla="*/ 1836301 w 2056042"/>
                  <a:gd name="connsiteY1511" fmla="*/ 111393 h 2703909"/>
                  <a:gd name="connsiteX1512" fmla="*/ 1836301 w 2056042"/>
                  <a:gd name="connsiteY1512" fmla="*/ 215641 h 2703909"/>
                  <a:gd name="connsiteX1513" fmla="*/ 1733467 w 2056042"/>
                  <a:gd name="connsiteY1513" fmla="*/ 216027 h 2703909"/>
                  <a:gd name="connsiteX1514" fmla="*/ 1728280 w 2056042"/>
                  <a:gd name="connsiteY1514" fmla="*/ 216027 h 2703909"/>
                  <a:gd name="connsiteX1515" fmla="*/ 1623839 w 2056042"/>
                  <a:gd name="connsiteY1515" fmla="*/ 216027 h 2703909"/>
                  <a:gd name="connsiteX1516" fmla="*/ 1623839 w 2056042"/>
                  <a:gd name="connsiteY1516" fmla="*/ 111585 h 2703909"/>
                  <a:gd name="connsiteX1517" fmla="*/ 1728280 w 2056042"/>
                  <a:gd name="connsiteY1517" fmla="*/ 111585 h 2703909"/>
                  <a:gd name="connsiteX1518" fmla="*/ 1728280 w 2056042"/>
                  <a:gd name="connsiteY1518" fmla="*/ 216027 h 2703909"/>
                  <a:gd name="connsiteX1519" fmla="*/ 1620267 w 2056042"/>
                  <a:gd name="connsiteY1519" fmla="*/ 216027 h 2703909"/>
                  <a:gd name="connsiteX1520" fmla="*/ 1515825 w 2056042"/>
                  <a:gd name="connsiteY1520" fmla="*/ 216027 h 2703909"/>
                  <a:gd name="connsiteX1521" fmla="*/ 1515825 w 2056042"/>
                  <a:gd name="connsiteY1521" fmla="*/ 111585 h 2703909"/>
                  <a:gd name="connsiteX1522" fmla="*/ 1620267 w 2056042"/>
                  <a:gd name="connsiteY1522" fmla="*/ 111585 h 2703909"/>
                  <a:gd name="connsiteX1523" fmla="*/ 1620267 w 2056042"/>
                  <a:gd name="connsiteY1523" fmla="*/ 216027 h 2703909"/>
                  <a:gd name="connsiteX1524" fmla="*/ 1512254 w 2056042"/>
                  <a:gd name="connsiteY1524" fmla="*/ 216027 h 2703909"/>
                  <a:gd name="connsiteX1525" fmla="*/ 1407812 w 2056042"/>
                  <a:gd name="connsiteY1525" fmla="*/ 216027 h 2703909"/>
                  <a:gd name="connsiteX1526" fmla="*/ 1407812 w 2056042"/>
                  <a:gd name="connsiteY1526" fmla="*/ 111585 h 2703909"/>
                  <a:gd name="connsiteX1527" fmla="*/ 1512254 w 2056042"/>
                  <a:gd name="connsiteY1527" fmla="*/ 111585 h 2703909"/>
                  <a:gd name="connsiteX1528" fmla="*/ 1512254 w 2056042"/>
                  <a:gd name="connsiteY1528" fmla="*/ 216027 h 2703909"/>
                  <a:gd name="connsiteX1529" fmla="*/ 1404240 w 2056042"/>
                  <a:gd name="connsiteY1529" fmla="*/ 216027 h 2703909"/>
                  <a:gd name="connsiteX1530" fmla="*/ 1299798 w 2056042"/>
                  <a:gd name="connsiteY1530" fmla="*/ 216027 h 2703909"/>
                  <a:gd name="connsiteX1531" fmla="*/ 1299798 w 2056042"/>
                  <a:gd name="connsiteY1531" fmla="*/ 111585 h 2703909"/>
                  <a:gd name="connsiteX1532" fmla="*/ 1404240 w 2056042"/>
                  <a:gd name="connsiteY1532" fmla="*/ 111585 h 2703909"/>
                  <a:gd name="connsiteX1533" fmla="*/ 1404240 w 2056042"/>
                  <a:gd name="connsiteY1533" fmla="*/ 216027 h 2703909"/>
                  <a:gd name="connsiteX1534" fmla="*/ 1296227 w 2056042"/>
                  <a:gd name="connsiteY1534" fmla="*/ 216027 h 2703909"/>
                  <a:gd name="connsiteX1535" fmla="*/ 1191792 w 2056042"/>
                  <a:gd name="connsiteY1535" fmla="*/ 216027 h 2703909"/>
                  <a:gd name="connsiteX1536" fmla="*/ 1191792 w 2056042"/>
                  <a:gd name="connsiteY1536" fmla="*/ 111585 h 2703909"/>
                  <a:gd name="connsiteX1537" fmla="*/ 1296227 w 2056042"/>
                  <a:gd name="connsiteY1537" fmla="*/ 111585 h 2703909"/>
                  <a:gd name="connsiteX1538" fmla="*/ 1296227 w 2056042"/>
                  <a:gd name="connsiteY1538" fmla="*/ 216027 h 2703909"/>
                  <a:gd name="connsiteX1539" fmla="*/ 1188220 w 2056042"/>
                  <a:gd name="connsiteY1539" fmla="*/ 216027 h 2703909"/>
                  <a:gd name="connsiteX1540" fmla="*/ 1083779 w 2056042"/>
                  <a:gd name="connsiteY1540" fmla="*/ 216027 h 2703909"/>
                  <a:gd name="connsiteX1541" fmla="*/ 1083779 w 2056042"/>
                  <a:gd name="connsiteY1541" fmla="*/ 111585 h 2703909"/>
                  <a:gd name="connsiteX1542" fmla="*/ 1188220 w 2056042"/>
                  <a:gd name="connsiteY1542" fmla="*/ 111585 h 2703909"/>
                  <a:gd name="connsiteX1543" fmla="*/ 1188220 w 2056042"/>
                  <a:gd name="connsiteY1543" fmla="*/ 216027 h 2703909"/>
                  <a:gd name="connsiteX1544" fmla="*/ 1080199 w 2056042"/>
                  <a:gd name="connsiteY1544" fmla="*/ 216027 h 2703909"/>
                  <a:gd name="connsiteX1545" fmla="*/ 975758 w 2056042"/>
                  <a:gd name="connsiteY1545" fmla="*/ 216027 h 2703909"/>
                  <a:gd name="connsiteX1546" fmla="*/ 975758 w 2056042"/>
                  <a:gd name="connsiteY1546" fmla="*/ 111585 h 2703909"/>
                  <a:gd name="connsiteX1547" fmla="*/ 1080199 w 2056042"/>
                  <a:gd name="connsiteY1547" fmla="*/ 111585 h 2703909"/>
                  <a:gd name="connsiteX1548" fmla="*/ 1080199 w 2056042"/>
                  <a:gd name="connsiteY1548" fmla="*/ 216027 h 2703909"/>
                  <a:gd name="connsiteX1549" fmla="*/ 972186 w 2056042"/>
                  <a:gd name="connsiteY1549" fmla="*/ 216027 h 2703909"/>
                  <a:gd name="connsiteX1550" fmla="*/ 867744 w 2056042"/>
                  <a:gd name="connsiteY1550" fmla="*/ 216027 h 2703909"/>
                  <a:gd name="connsiteX1551" fmla="*/ 867744 w 2056042"/>
                  <a:gd name="connsiteY1551" fmla="*/ 111585 h 2703909"/>
                  <a:gd name="connsiteX1552" fmla="*/ 972186 w 2056042"/>
                  <a:gd name="connsiteY1552" fmla="*/ 111585 h 2703909"/>
                  <a:gd name="connsiteX1553" fmla="*/ 972186 w 2056042"/>
                  <a:gd name="connsiteY1553" fmla="*/ 216027 h 2703909"/>
                  <a:gd name="connsiteX1554" fmla="*/ 864172 w 2056042"/>
                  <a:gd name="connsiteY1554" fmla="*/ 216027 h 2703909"/>
                  <a:gd name="connsiteX1555" fmla="*/ 759731 w 2056042"/>
                  <a:gd name="connsiteY1555" fmla="*/ 216027 h 2703909"/>
                  <a:gd name="connsiteX1556" fmla="*/ 759731 w 2056042"/>
                  <a:gd name="connsiteY1556" fmla="*/ 111585 h 2703909"/>
                  <a:gd name="connsiteX1557" fmla="*/ 864172 w 2056042"/>
                  <a:gd name="connsiteY1557" fmla="*/ 111585 h 2703909"/>
                  <a:gd name="connsiteX1558" fmla="*/ 864172 w 2056042"/>
                  <a:gd name="connsiteY1558" fmla="*/ 216027 h 2703909"/>
                  <a:gd name="connsiteX1559" fmla="*/ 756159 w 2056042"/>
                  <a:gd name="connsiteY1559" fmla="*/ 216027 h 2703909"/>
                  <a:gd name="connsiteX1560" fmla="*/ 651717 w 2056042"/>
                  <a:gd name="connsiteY1560" fmla="*/ 216027 h 2703909"/>
                  <a:gd name="connsiteX1561" fmla="*/ 651717 w 2056042"/>
                  <a:gd name="connsiteY1561" fmla="*/ 111585 h 2703909"/>
                  <a:gd name="connsiteX1562" fmla="*/ 756159 w 2056042"/>
                  <a:gd name="connsiteY1562" fmla="*/ 111585 h 2703909"/>
                  <a:gd name="connsiteX1563" fmla="*/ 756159 w 2056042"/>
                  <a:gd name="connsiteY1563" fmla="*/ 216027 h 2703909"/>
                  <a:gd name="connsiteX1564" fmla="*/ 648145 w 2056042"/>
                  <a:gd name="connsiteY1564" fmla="*/ 216027 h 2703909"/>
                  <a:gd name="connsiteX1565" fmla="*/ 543704 w 2056042"/>
                  <a:gd name="connsiteY1565" fmla="*/ 216027 h 2703909"/>
                  <a:gd name="connsiteX1566" fmla="*/ 543704 w 2056042"/>
                  <a:gd name="connsiteY1566" fmla="*/ 111585 h 2703909"/>
                  <a:gd name="connsiteX1567" fmla="*/ 648145 w 2056042"/>
                  <a:gd name="connsiteY1567" fmla="*/ 111585 h 2703909"/>
                  <a:gd name="connsiteX1568" fmla="*/ 648145 w 2056042"/>
                  <a:gd name="connsiteY1568" fmla="*/ 216027 h 2703909"/>
                  <a:gd name="connsiteX1569" fmla="*/ 540132 w 2056042"/>
                  <a:gd name="connsiteY1569" fmla="*/ 216027 h 2703909"/>
                  <a:gd name="connsiteX1570" fmla="*/ 435690 w 2056042"/>
                  <a:gd name="connsiteY1570" fmla="*/ 216027 h 2703909"/>
                  <a:gd name="connsiteX1571" fmla="*/ 435690 w 2056042"/>
                  <a:gd name="connsiteY1571" fmla="*/ 111585 h 2703909"/>
                  <a:gd name="connsiteX1572" fmla="*/ 540132 w 2056042"/>
                  <a:gd name="connsiteY1572" fmla="*/ 111585 h 2703909"/>
                  <a:gd name="connsiteX1573" fmla="*/ 540132 w 2056042"/>
                  <a:gd name="connsiteY1573" fmla="*/ 216027 h 2703909"/>
                  <a:gd name="connsiteX1574" fmla="*/ 432118 w 2056042"/>
                  <a:gd name="connsiteY1574" fmla="*/ 216027 h 2703909"/>
                  <a:gd name="connsiteX1575" fmla="*/ 327677 w 2056042"/>
                  <a:gd name="connsiteY1575" fmla="*/ 216027 h 2703909"/>
                  <a:gd name="connsiteX1576" fmla="*/ 327677 w 2056042"/>
                  <a:gd name="connsiteY1576" fmla="*/ 111585 h 2703909"/>
                  <a:gd name="connsiteX1577" fmla="*/ 432118 w 2056042"/>
                  <a:gd name="connsiteY1577" fmla="*/ 111585 h 2703909"/>
                  <a:gd name="connsiteX1578" fmla="*/ 432118 w 2056042"/>
                  <a:gd name="connsiteY1578" fmla="*/ 216027 h 2703909"/>
                  <a:gd name="connsiteX1579" fmla="*/ 324105 w 2056042"/>
                  <a:gd name="connsiteY1579" fmla="*/ 216027 h 2703909"/>
                  <a:gd name="connsiteX1580" fmla="*/ 219663 w 2056042"/>
                  <a:gd name="connsiteY1580" fmla="*/ 216027 h 2703909"/>
                  <a:gd name="connsiteX1581" fmla="*/ 219663 w 2056042"/>
                  <a:gd name="connsiteY1581" fmla="*/ 111585 h 2703909"/>
                  <a:gd name="connsiteX1582" fmla="*/ 324105 w 2056042"/>
                  <a:gd name="connsiteY1582" fmla="*/ 111585 h 2703909"/>
                  <a:gd name="connsiteX1583" fmla="*/ 324105 w 2056042"/>
                  <a:gd name="connsiteY1583" fmla="*/ 216027 h 2703909"/>
                  <a:gd name="connsiteX1584" fmla="*/ 324105 w 2056042"/>
                  <a:gd name="connsiteY1584" fmla="*/ 219599 h 2703909"/>
                  <a:gd name="connsiteX1585" fmla="*/ 324105 w 2056042"/>
                  <a:gd name="connsiteY1585" fmla="*/ 324041 h 2703909"/>
                  <a:gd name="connsiteX1586" fmla="*/ 219663 w 2056042"/>
                  <a:gd name="connsiteY1586" fmla="*/ 324041 h 2703909"/>
                  <a:gd name="connsiteX1587" fmla="*/ 219663 w 2056042"/>
                  <a:gd name="connsiteY1587" fmla="*/ 219599 h 2703909"/>
                  <a:gd name="connsiteX1588" fmla="*/ 324105 w 2056042"/>
                  <a:gd name="connsiteY1588" fmla="*/ 219599 h 2703909"/>
                  <a:gd name="connsiteX1589" fmla="*/ 324105 w 2056042"/>
                  <a:gd name="connsiteY1589" fmla="*/ 327613 h 2703909"/>
                  <a:gd name="connsiteX1590" fmla="*/ 324105 w 2056042"/>
                  <a:gd name="connsiteY1590" fmla="*/ 432054 h 2703909"/>
                  <a:gd name="connsiteX1591" fmla="*/ 219663 w 2056042"/>
                  <a:gd name="connsiteY1591" fmla="*/ 432054 h 2703909"/>
                  <a:gd name="connsiteX1592" fmla="*/ 219663 w 2056042"/>
                  <a:gd name="connsiteY1592" fmla="*/ 327613 h 2703909"/>
                  <a:gd name="connsiteX1593" fmla="*/ 324105 w 2056042"/>
                  <a:gd name="connsiteY1593" fmla="*/ 327613 h 2703909"/>
                  <a:gd name="connsiteX1594" fmla="*/ 324105 w 2056042"/>
                  <a:gd name="connsiteY1594" fmla="*/ 435626 h 2703909"/>
                  <a:gd name="connsiteX1595" fmla="*/ 324105 w 2056042"/>
                  <a:gd name="connsiteY1595" fmla="*/ 540068 h 2703909"/>
                  <a:gd name="connsiteX1596" fmla="*/ 219663 w 2056042"/>
                  <a:gd name="connsiteY1596" fmla="*/ 540068 h 2703909"/>
                  <a:gd name="connsiteX1597" fmla="*/ 219663 w 2056042"/>
                  <a:gd name="connsiteY1597" fmla="*/ 435626 h 2703909"/>
                  <a:gd name="connsiteX1598" fmla="*/ 324105 w 2056042"/>
                  <a:gd name="connsiteY1598" fmla="*/ 435626 h 2703909"/>
                  <a:gd name="connsiteX1599" fmla="*/ 324105 w 2056042"/>
                  <a:gd name="connsiteY1599" fmla="*/ 543639 h 2703909"/>
                  <a:gd name="connsiteX1600" fmla="*/ 324105 w 2056042"/>
                  <a:gd name="connsiteY1600" fmla="*/ 648081 h 2703909"/>
                  <a:gd name="connsiteX1601" fmla="*/ 219663 w 2056042"/>
                  <a:gd name="connsiteY1601" fmla="*/ 648081 h 2703909"/>
                  <a:gd name="connsiteX1602" fmla="*/ 219663 w 2056042"/>
                  <a:gd name="connsiteY1602" fmla="*/ 543639 h 2703909"/>
                  <a:gd name="connsiteX1603" fmla="*/ 324105 w 2056042"/>
                  <a:gd name="connsiteY1603" fmla="*/ 543639 h 2703909"/>
                  <a:gd name="connsiteX1604" fmla="*/ 324105 w 2056042"/>
                  <a:gd name="connsiteY1604" fmla="*/ 651653 h 2703909"/>
                  <a:gd name="connsiteX1605" fmla="*/ 324105 w 2056042"/>
                  <a:gd name="connsiteY1605" fmla="*/ 756095 h 2703909"/>
                  <a:gd name="connsiteX1606" fmla="*/ 219663 w 2056042"/>
                  <a:gd name="connsiteY1606" fmla="*/ 756095 h 2703909"/>
                  <a:gd name="connsiteX1607" fmla="*/ 219663 w 2056042"/>
                  <a:gd name="connsiteY1607" fmla="*/ 651653 h 2703909"/>
                  <a:gd name="connsiteX1608" fmla="*/ 324105 w 2056042"/>
                  <a:gd name="connsiteY1608" fmla="*/ 651653 h 2703909"/>
                  <a:gd name="connsiteX1609" fmla="*/ 324105 w 2056042"/>
                  <a:gd name="connsiteY1609" fmla="*/ 759666 h 2703909"/>
                  <a:gd name="connsiteX1610" fmla="*/ 324105 w 2056042"/>
                  <a:gd name="connsiteY1610" fmla="*/ 864108 h 2703909"/>
                  <a:gd name="connsiteX1611" fmla="*/ 219663 w 2056042"/>
                  <a:gd name="connsiteY1611" fmla="*/ 864108 h 2703909"/>
                  <a:gd name="connsiteX1612" fmla="*/ 219663 w 2056042"/>
                  <a:gd name="connsiteY1612" fmla="*/ 759666 h 2703909"/>
                  <a:gd name="connsiteX1613" fmla="*/ 324105 w 2056042"/>
                  <a:gd name="connsiteY1613" fmla="*/ 759666 h 2703909"/>
                  <a:gd name="connsiteX1614" fmla="*/ 324105 w 2056042"/>
                  <a:gd name="connsiteY1614" fmla="*/ 867687 h 2703909"/>
                  <a:gd name="connsiteX1615" fmla="*/ 324105 w 2056042"/>
                  <a:gd name="connsiteY1615" fmla="*/ 972129 h 2703909"/>
                  <a:gd name="connsiteX1616" fmla="*/ 219663 w 2056042"/>
                  <a:gd name="connsiteY1616" fmla="*/ 972129 h 2703909"/>
                  <a:gd name="connsiteX1617" fmla="*/ 219663 w 2056042"/>
                  <a:gd name="connsiteY1617" fmla="*/ 867687 h 2703909"/>
                  <a:gd name="connsiteX1618" fmla="*/ 324105 w 2056042"/>
                  <a:gd name="connsiteY1618" fmla="*/ 867687 h 2703909"/>
                  <a:gd name="connsiteX1619" fmla="*/ 324105 w 2056042"/>
                  <a:gd name="connsiteY1619" fmla="*/ 975701 h 2703909"/>
                  <a:gd name="connsiteX1620" fmla="*/ 324105 w 2056042"/>
                  <a:gd name="connsiteY1620" fmla="*/ 1080142 h 2703909"/>
                  <a:gd name="connsiteX1621" fmla="*/ 219663 w 2056042"/>
                  <a:gd name="connsiteY1621" fmla="*/ 1080142 h 2703909"/>
                  <a:gd name="connsiteX1622" fmla="*/ 219663 w 2056042"/>
                  <a:gd name="connsiteY1622" fmla="*/ 975701 h 2703909"/>
                  <a:gd name="connsiteX1623" fmla="*/ 324105 w 2056042"/>
                  <a:gd name="connsiteY1623" fmla="*/ 975701 h 2703909"/>
                  <a:gd name="connsiteX1624" fmla="*/ 324105 w 2056042"/>
                  <a:gd name="connsiteY1624" fmla="*/ 1083707 h 2703909"/>
                  <a:gd name="connsiteX1625" fmla="*/ 324105 w 2056042"/>
                  <a:gd name="connsiteY1625" fmla="*/ 1188149 h 2703909"/>
                  <a:gd name="connsiteX1626" fmla="*/ 219663 w 2056042"/>
                  <a:gd name="connsiteY1626" fmla="*/ 1188149 h 2703909"/>
                  <a:gd name="connsiteX1627" fmla="*/ 219663 w 2056042"/>
                  <a:gd name="connsiteY1627" fmla="*/ 1083707 h 2703909"/>
                  <a:gd name="connsiteX1628" fmla="*/ 324105 w 2056042"/>
                  <a:gd name="connsiteY1628" fmla="*/ 1083707 h 2703909"/>
                  <a:gd name="connsiteX1629" fmla="*/ 324105 w 2056042"/>
                  <a:gd name="connsiteY1629" fmla="*/ 1191720 h 2703909"/>
                  <a:gd name="connsiteX1630" fmla="*/ 324105 w 2056042"/>
                  <a:gd name="connsiteY1630" fmla="*/ 1296162 h 2703909"/>
                  <a:gd name="connsiteX1631" fmla="*/ 219663 w 2056042"/>
                  <a:gd name="connsiteY1631" fmla="*/ 1296162 h 2703909"/>
                  <a:gd name="connsiteX1632" fmla="*/ 219663 w 2056042"/>
                  <a:gd name="connsiteY1632" fmla="*/ 1191720 h 2703909"/>
                  <a:gd name="connsiteX1633" fmla="*/ 324105 w 2056042"/>
                  <a:gd name="connsiteY1633" fmla="*/ 1191720 h 2703909"/>
                  <a:gd name="connsiteX1634" fmla="*/ 324105 w 2056042"/>
                  <a:gd name="connsiteY1634" fmla="*/ 1299741 h 2703909"/>
                  <a:gd name="connsiteX1635" fmla="*/ 324105 w 2056042"/>
                  <a:gd name="connsiteY1635" fmla="*/ 1404190 h 2703909"/>
                  <a:gd name="connsiteX1636" fmla="*/ 219663 w 2056042"/>
                  <a:gd name="connsiteY1636" fmla="*/ 1404190 h 2703909"/>
                  <a:gd name="connsiteX1637" fmla="*/ 219663 w 2056042"/>
                  <a:gd name="connsiteY1637" fmla="*/ 1299741 h 2703909"/>
                  <a:gd name="connsiteX1638" fmla="*/ 324105 w 2056042"/>
                  <a:gd name="connsiteY1638" fmla="*/ 1299741 h 2703909"/>
                  <a:gd name="connsiteX1639" fmla="*/ 324105 w 2056042"/>
                  <a:gd name="connsiteY1639" fmla="*/ 1407755 h 2703909"/>
                  <a:gd name="connsiteX1640" fmla="*/ 324105 w 2056042"/>
                  <a:gd name="connsiteY1640" fmla="*/ 1512196 h 2703909"/>
                  <a:gd name="connsiteX1641" fmla="*/ 219663 w 2056042"/>
                  <a:gd name="connsiteY1641" fmla="*/ 1512196 h 2703909"/>
                  <a:gd name="connsiteX1642" fmla="*/ 219663 w 2056042"/>
                  <a:gd name="connsiteY1642" fmla="*/ 1407755 h 2703909"/>
                  <a:gd name="connsiteX1643" fmla="*/ 324105 w 2056042"/>
                  <a:gd name="connsiteY1643" fmla="*/ 1407755 h 2703909"/>
                  <a:gd name="connsiteX1644" fmla="*/ 324105 w 2056042"/>
                  <a:gd name="connsiteY1644" fmla="*/ 1515768 h 2703909"/>
                  <a:gd name="connsiteX1645" fmla="*/ 324105 w 2056042"/>
                  <a:gd name="connsiteY1645" fmla="*/ 1620210 h 2703909"/>
                  <a:gd name="connsiteX1646" fmla="*/ 219663 w 2056042"/>
                  <a:gd name="connsiteY1646" fmla="*/ 1620210 h 2703909"/>
                  <a:gd name="connsiteX1647" fmla="*/ 219663 w 2056042"/>
                  <a:gd name="connsiteY1647" fmla="*/ 1515768 h 2703909"/>
                  <a:gd name="connsiteX1648" fmla="*/ 324105 w 2056042"/>
                  <a:gd name="connsiteY1648" fmla="*/ 1515768 h 2703909"/>
                  <a:gd name="connsiteX1649" fmla="*/ 324105 w 2056042"/>
                  <a:gd name="connsiteY1649" fmla="*/ 1623782 h 2703909"/>
                  <a:gd name="connsiteX1650" fmla="*/ 324105 w 2056042"/>
                  <a:gd name="connsiteY1650" fmla="*/ 1728216 h 2703909"/>
                  <a:gd name="connsiteX1651" fmla="*/ 219663 w 2056042"/>
                  <a:gd name="connsiteY1651" fmla="*/ 1728216 h 2703909"/>
                  <a:gd name="connsiteX1652" fmla="*/ 219663 w 2056042"/>
                  <a:gd name="connsiteY1652" fmla="*/ 1623782 h 2703909"/>
                  <a:gd name="connsiteX1653" fmla="*/ 324105 w 2056042"/>
                  <a:gd name="connsiteY1653" fmla="*/ 1623782 h 2703909"/>
                  <a:gd name="connsiteX1654" fmla="*/ 324105 w 2056042"/>
                  <a:gd name="connsiteY1654" fmla="*/ 1731788 h 2703909"/>
                  <a:gd name="connsiteX1655" fmla="*/ 324105 w 2056042"/>
                  <a:gd name="connsiteY1655" fmla="*/ 1836230 h 2703909"/>
                  <a:gd name="connsiteX1656" fmla="*/ 219663 w 2056042"/>
                  <a:gd name="connsiteY1656" fmla="*/ 1836230 h 2703909"/>
                  <a:gd name="connsiteX1657" fmla="*/ 219663 w 2056042"/>
                  <a:gd name="connsiteY1657" fmla="*/ 1731788 h 2703909"/>
                  <a:gd name="connsiteX1658" fmla="*/ 324105 w 2056042"/>
                  <a:gd name="connsiteY1658" fmla="*/ 1731788 h 2703909"/>
                  <a:gd name="connsiteX1659" fmla="*/ 324105 w 2056042"/>
                  <a:gd name="connsiteY1659" fmla="*/ 1839808 h 2703909"/>
                  <a:gd name="connsiteX1660" fmla="*/ 324105 w 2056042"/>
                  <a:gd name="connsiteY1660" fmla="*/ 1944250 h 2703909"/>
                  <a:gd name="connsiteX1661" fmla="*/ 219663 w 2056042"/>
                  <a:gd name="connsiteY1661" fmla="*/ 1944250 h 2703909"/>
                  <a:gd name="connsiteX1662" fmla="*/ 219663 w 2056042"/>
                  <a:gd name="connsiteY1662" fmla="*/ 1839808 h 2703909"/>
                  <a:gd name="connsiteX1663" fmla="*/ 324105 w 2056042"/>
                  <a:gd name="connsiteY1663" fmla="*/ 1839808 h 2703909"/>
                  <a:gd name="connsiteX1664" fmla="*/ 324105 w 2056042"/>
                  <a:gd name="connsiteY1664" fmla="*/ 1947822 h 2703909"/>
                  <a:gd name="connsiteX1665" fmla="*/ 324105 w 2056042"/>
                  <a:gd name="connsiteY1665" fmla="*/ 2052264 h 2703909"/>
                  <a:gd name="connsiteX1666" fmla="*/ 219663 w 2056042"/>
                  <a:gd name="connsiteY1666" fmla="*/ 2052264 h 2703909"/>
                  <a:gd name="connsiteX1667" fmla="*/ 219663 w 2056042"/>
                  <a:gd name="connsiteY1667" fmla="*/ 1947822 h 2703909"/>
                  <a:gd name="connsiteX1668" fmla="*/ 324105 w 2056042"/>
                  <a:gd name="connsiteY1668" fmla="*/ 1947822 h 2703909"/>
                  <a:gd name="connsiteX1669" fmla="*/ 324105 w 2056042"/>
                  <a:gd name="connsiteY1669" fmla="*/ 2055836 h 2703909"/>
                  <a:gd name="connsiteX1670" fmla="*/ 324105 w 2056042"/>
                  <a:gd name="connsiteY1670" fmla="*/ 2160277 h 2703909"/>
                  <a:gd name="connsiteX1671" fmla="*/ 219663 w 2056042"/>
                  <a:gd name="connsiteY1671" fmla="*/ 2160277 h 2703909"/>
                  <a:gd name="connsiteX1672" fmla="*/ 219663 w 2056042"/>
                  <a:gd name="connsiteY1672" fmla="*/ 2055836 h 2703909"/>
                  <a:gd name="connsiteX1673" fmla="*/ 324105 w 2056042"/>
                  <a:gd name="connsiteY1673" fmla="*/ 2055836 h 2703909"/>
                  <a:gd name="connsiteX1674" fmla="*/ 324105 w 2056042"/>
                  <a:gd name="connsiteY1674" fmla="*/ 2163849 h 2703909"/>
                  <a:gd name="connsiteX1675" fmla="*/ 324105 w 2056042"/>
                  <a:gd name="connsiteY1675" fmla="*/ 2268291 h 2703909"/>
                  <a:gd name="connsiteX1676" fmla="*/ 219663 w 2056042"/>
                  <a:gd name="connsiteY1676" fmla="*/ 2268291 h 2703909"/>
                  <a:gd name="connsiteX1677" fmla="*/ 219663 w 2056042"/>
                  <a:gd name="connsiteY1677" fmla="*/ 2163849 h 2703909"/>
                  <a:gd name="connsiteX1678" fmla="*/ 324105 w 2056042"/>
                  <a:gd name="connsiteY1678" fmla="*/ 2163849 h 2703909"/>
                  <a:gd name="connsiteX1679" fmla="*/ 324105 w 2056042"/>
                  <a:gd name="connsiteY1679" fmla="*/ 2271863 h 2703909"/>
                  <a:gd name="connsiteX1680" fmla="*/ 324105 w 2056042"/>
                  <a:gd name="connsiteY1680" fmla="*/ 2376304 h 2703909"/>
                  <a:gd name="connsiteX1681" fmla="*/ 219663 w 2056042"/>
                  <a:gd name="connsiteY1681" fmla="*/ 2376304 h 2703909"/>
                  <a:gd name="connsiteX1682" fmla="*/ 219663 w 2056042"/>
                  <a:gd name="connsiteY1682" fmla="*/ 2271863 h 2703909"/>
                  <a:gd name="connsiteX1683" fmla="*/ 324105 w 2056042"/>
                  <a:gd name="connsiteY1683" fmla="*/ 2271863 h 2703909"/>
                  <a:gd name="connsiteX1684" fmla="*/ 324105 w 2056042"/>
                  <a:gd name="connsiteY1684" fmla="*/ 2379876 h 2703909"/>
                  <a:gd name="connsiteX1685" fmla="*/ 324105 w 2056042"/>
                  <a:gd name="connsiteY1685" fmla="*/ 2484318 h 2703909"/>
                  <a:gd name="connsiteX1686" fmla="*/ 219663 w 2056042"/>
                  <a:gd name="connsiteY1686" fmla="*/ 2484318 h 2703909"/>
                  <a:gd name="connsiteX1687" fmla="*/ 219663 w 2056042"/>
                  <a:gd name="connsiteY1687" fmla="*/ 2379876 h 2703909"/>
                  <a:gd name="connsiteX1688" fmla="*/ 324105 w 2056042"/>
                  <a:gd name="connsiteY1688" fmla="*/ 2379876 h 2703909"/>
                  <a:gd name="connsiteX1689" fmla="*/ 324105 w 2056042"/>
                  <a:gd name="connsiteY1689" fmla="*/ 2487890 h 2703909"/>
                  <a:gd name="connsiteX1690" fmla="*/ 324105 w 2056042"/>
                  <a:gd name="connsiteY1690" fmla="*/ 2592331 h 2703909"/>
                  <a:gd name="connsiteX1691" fmla="*/ 219663 w 2056042"/>
                  <a:gd name="connsiteY1691" fmla="*/ 2592331 h 2703909"/>
                  <a:gd name="connsiteX1692" fmla="*/ 219663 w 2056042"/>
                  <a:gd name="connsiteY1692" fmla="*/ 2487890 h 2703909"/>
                  <a:gd name="connsiteX1693" fmla="*/ 324105 w 2056042"/>
                  <a:gd name="connsiteY1693" fmla="*/ 2487890 h 2703909"/>
                  <a:gd name="connsiteX1694" fmla="*/ 327677 w 2056042"/>
                  <a:gd name="connsiteY1694" fmla="*/ 2487890 h 2703909"/>
                  <a:gd name="connsiteX1695" fmla="*/ 432118 w 2056042"/>
                  <a:gd name="connsiteY1695" fmla="*/ 2487890 h 2703909"/>
                  <a:gd name="connsiteX1696" fmla="*/ 432118 w 2056042"/>
                  <a:gd name="connsiteY1696" fmla="*/ 2592331 h 2703909"/>
                  <a:gd name="connsiteX1697" fmla="*/ 327677 w 2056042"/>
                  <a:gd name="connsiteY1697" fmla="*/ 2592331 h 2703909"/>
                  <a:gd name="connsiteX1698" fmla="*/ 327677 w 2056042"/>
                  <a:gd name="connsiteY1698" fmla="*/ 2487890 h 2703909"/>
                  <a:gd name="connsiteX1699" fmla="*/ 435690 w 2056042"/>
                  <a:gd name="connsiteY1699" fmla="*/ 2487890 h 2703909"/>
                  <a:gd name="connsiteX1700" fmla="*/ 540132 w 2056042"/>
                  <a:gd name="connsiteY1700" fmla="*/ 2487890 h 2703909"/>
                  <a:gd name="connsiteX1701" fmla="*/ 540132 w 2056042"/>
                  <a:gd name="connsiteY1701" fmla="*/ 2592331 h 2703909"/>
                  <a:gd name="connsiteX1702" fmla="*/ 435690 w 2056042"/>
                  <a:gd name="connsiteY1702" fmla="*/ 2592331 h 2703909"/>
                  <a:gd name="connsiteX1703" fmla="*/ 435690 w 2056042"/>
                  <a:gd name="connsiteY1703" fmla="*/ 2487890 h 2703909"/>
                  <a:gd name="connsiteX1704" fmla="*/ 543704 w 2056042"/>
                  <a:gd name="connsiteY1704" fmla="*/ 2487890 h 2703909"/>
                  <a:gd name="connsiteX1705" fmla="*/ 648145 w 2056042"/>
                  <a:gd name="connsiteY1705" fmla="*/ 2487890 h 2703909"/>
                  <a:gd name="connsiteX1706" fmla="*/ 648145 w 2056042"/>
                  <a:gd name="connsiteY1706" fmla="*/ 2592331 h 2703909"/>
                  <a:gd name="connsiteX1707" fmla="*/ 543704 w 2056042"/>
                  <a:gd name="connsiteY1707" fmla="*/ 2592331 h 2703909"/>
                  <a:gd name="connsiteX1708" fmla="*/ 543704 w 2056042"/>
                  <a:gd name="connsiteY1708" fmla="*/ 2487890 h 2703909"/>
                  <a:gd name="connsiteX1709" fmla="*/ 651717 w 2056042"/>
                  <a:gd name="connsiteY1709" fmla="*/ 2487890 h 2703909"/>
                  <a:gd name="connsiteX1710" fmla="*/ 756159 w 2056042"/>
                  <a:gd name="connsiteY1710" fmla="*/ 2487890 h 2703909"/>
                  <a:gd name="connsiteX1711" fmla="*/ 756159 w 2056042"/>
                  <a:gd name="connsiteY1711" fmla="*/ 2592331 h 2703909"/>
                  <a:gd name="connsiteX1712" fmla="*/ 651717 w 2056042"/>
                  <a:gd name="connsiteY1712" fmla="*/ 2592331 h 2703909"/>
                  <a:gd name="connsiteX1713" fmla="*/ 651717 w 2056042"/>
                  <a:gd name="connsiteY1713" fmla="*/ 2487890 h 2703909"/>
                  <a:gd name="connsiteX1714" fmla="*/ 759731 w 2056042"/>
                  <a:gd name="connsiteY1714" fmla="*/ 2487890 h 2703909"/>
                  <a:gd name="connsiteX1715" fmla="*/ 864172 w 2056042"/>
                  <a:gd name="connsiteY1715" fmla="*/ 2487890 h 2703909"/>
                  <a:gd name="connsiteX1716" fmla="*/ 864172 w 2056042"/>
                  <a:gd name="connsiteY1716" fmla="*/ 2592331 h 2703909"/>
                  <a:gd name="connsiteX1717" fmla="*/ 759731 w 2056042"/>
                  <a:gd name="connsiteY1717" fmla="*/ 2592331 h 2703909"/>
                  <a:gd name="connsiteX1718" fmla="*/ 759731 w 2056042"/>
                  <a:gd name="connsiteY1718" fmla="*/ 2487890 h 2703909"/>
                  <a:gd name="connsiteX1719" fmla="*/ 867744 w 2056042"/>
                  <a:gd name="connsiteY1719" fmla="*/ 2487890 h 2703909"/>
                  <a:gd name="connsiteX1720" fmla="*/ 972186 w 2056042"/>
                  <a:gd name="connsiteY1720" fmla="*/ 2487890 h 2703909"/>
                  <a:gd name="connsiteX1721" fmla="*/ 972186 w 2056042"/>
                  <a:gd name="connsiteY1721" fmla="*/ 2592331 h 2703909"/>
                  <a:gd name="connsiteX1722" fmla="*/ 867744 w 2056042"/>
                  <a:gd name="connsiteY1722" fmla="*/ 2592331 h 2703909"/>
                  <a:gd name="connsiteX1723" fmla="*/ 867744 w 2056042"/>
                  <a:gd name="connsiteY1723" fmla="*/ 2487890 h 2703909"/>
                  <a:gd name="connsiteX1724" fmla="*/ 975758 w 2056042"/>
                  <a:gd name="connsiteY1724" fmla="*/ 2487890 h 2703909"/>
                  <a:gd name="connsiteX1725" fmla="*/ 1080199 w 2056042"/>
                  <a:gd name="connsiteY1725" fmla="*/ 2487890 h 2703909"/>
                  <a:gd name="connsiteX1726" fmla="*/ 1080199 w 2056042"/>
                  <a:gd name="connsiteY1726" fmla="*/ 2592331 h 2703909"/>
                  <a:gd name="connsiteX1727" fmla="*/ 975758 w 2056042"/>
                  <a:gd name="connsiteY1727" fmla="*/ 2592331 h 2703909"/>
                  <a:gd name="connsiteX1728" fmla="*/ 975758 w 2056042"/>
                  <a:gd name="connsiteY1728" fmla="*/ 2487890 h 2703909"/>
                  <a:gd name="connsiteX1729" fmla="*/ 1083771 w 2056042"/>
                  <a:gd name="connsiteY1729" fmla="*/ 2487890 h 2703909"/>
                  <a:gd name="connsiteX1730" fmla="*/ 1188213 w 2056042"/>
                  <a:gd name="connsiteY1730" fmla="*/ 2487890 h 2703909"/>
                  <a:gd name="connsiteX1731" fmla="*/ 1188213 w 2056042"/>
                  <a:gd name="connsiteY1731" fmla="*/ 2592331 h 2703909"/>
                  <a:gd name="connsiteX1732" fmla="*/ 1083771 w 2056042"/>
                  <a:gd name="connsiteY1732" fmla="*/ 2592331 h 2703909"/>
                  <a:gd name="connsiteX1733" fmla="*/ 1083771 w 2056042"/>
                  <a:gd name="connsiteY1733" fmla="*/ 2487890 h 2703909"/>
                  <a:gd name="connsiteX1734" fmla="*/ 1191792 w 2056042"/>
                  <a:gd name="connsiteY1734" fmla="*/ 2487890 h 2703909"/>
                  <a:gd name="connsiteX1735" fmla="*/ 1296227 w 2056042"/>
                  <a:gd name="connsiteY1735" fmla="*/ 2487890 h 2703909"/>
                  <a:gd name="connsiteX1736" fmla="*/ 1296227 w 2056042"/>
                  <a:gd name="connsiteY1736" fmla="*/ 2592331 h 2703909"/>
                  <a:gd name="connsiteX1737" fmla="*/ 1191792 w 2056042"/>
                  <a:gd name="connsiteY1737" fmla="*/ 2592331 h 2703909"/>
                  <a:gd name="connsiteX1738" fmla="*/ 1191792 w 2056042"/>
                  <a:gd name="connsiteY1738" fmla="*/ 2487890 h 2703909"/>
                  <a:gd name="connsiteX1739" fmla="*/ 1299798 w 2056042"/>
                  <a:gd name="connsiteY1739" fmla="*/ 2487890 h 2703909"/>
                  <a:gd name="connsiteX1740" fmla="*/ 1404240 w 2056042"/>
                  <a:gd name="connsiteY1740" fmla="*/ 2487890 h 2703909"/>
                  <a:gd name="connsiteX1741" fmla="*/ 1404240 w 2056042"/>
                  <a:gd name="connsiteY1741" fmla="*/ 2592331 h 2703909"/>
                  <a:gd name="connsiteX1742" fmla="*/ 1299798 w 2056042"/>
                  <a:gd name="connsiteY1742" fmla="*/ 2592331 h 2703909"/>
                  <a:gd name="connsiteX1743" fmla="*/ 1299798 w 2056042"/>
                  <a:gd name="connsiteY1743" fmla="*/ 2487890 h 2703909"/>
                  <a:gd name="connsiteX1744" fmla="*/ 1407812 w 2056042"/>
                  <a:gd name="connsiteY1744" fmla="*/ 2487890 h 2703909"/>
                  <a:gd name="connsiteX1745" fmla="*/ 1512254 w 2056042"/>
                  <a:gd name="connsiteY1745" fmla="*/ 2487890 h 2703909"/>
                  <a:gd name="connsiteX1746" fmla="*/ 1512254 w 2056042"/>
                  <a:gd name="connsiteY1746" fmla="*/ 2592331 h 2703909"/>
                  <a:gd name="connsiteX1747" fmla="*/ 1407812 w 2056042"/>
                  <a:gd name="connsiteY1747" fmla="*/ 2592331 h 2703909"/>
                  <a:gd name="connsiteX1748" fmla="*/ 1407812 w 2056042"/>
                  <a:gd name="connsiteY1748" fmla="*/ 2487890 h 2703909"/>
                  <a:gd name="connsiteX1749" fmla="*/ 1515825 w 2056042"/>
                  <a:gd name="connsiteY1749" fmla="*/ 2487890 h 2703909"/>
                  <a:gd name="connsiteX1750" fmla="*/ 1620267 w 2056042"/>
                  <a:gd name="connsiteY1750" fmla="*/ 2487890 h 2703909"/>
                  <a:gd name="connsiteX1751" fmla="*/ 1620267 w 2056042"/>
                  <a:gd name="connsiteY1751" fmla="*/ 2592331 h 2703909"/>
                  <a:gd name="connsiteX1752" fmla="*/ 1515825 w 2056042"/>
                  <a:gd name="connsiteY1752" fmla="*/ 2592331 h 2703909"/>
                  <a:gd name="connsiteX1753" fmla="*/ 1515825 w 2056042"/>
                  <a:gd name="connsiteY1753" fmla="*/ 2487890 h 2703909"/>
                  <a:gd name="connsiteX1754" fmla="*/ 1515825 w 2056042"/>
                  <a:gd name="connsiteY1754" fmla="*/ 2484318 h 2703909"/>
                  <a:gd name="connsiteX1755" fmla="*/ 1515825 w 2056042"/>
                  <a:gd name="connsiteY1755" fmla="*/ 2379876 h 2703909"/>
                  <a:gd name="connsiteX1756" fmla="*/ 1620267 w 2056042"/>
                  <a:gd name="connsiteY1756" fmla="*/ 2379876 h 2703909"/>
                  <a:gd name="connsiteX1757" fmla="*/ 1620267 w 2056042"/>
                  <a:gd name="connsiteY1757" fmla="*/ 2484318 h 2703909"/>
                  <a:gd name="connsiteX1758" fmla="*/ 1515825 w 2056042"/>
                  <a:gd name="connsiteY1758" fmla="*/ 2484318 h 2703909"/>
                  <a:gd name="connsiteX1759" fmla="*/ 1623839 w 2056042"/>
                  <a:gd name="connsiteY1759" fmla="*/ 2379876 h 2703909"/>
                  <a:gd name="connsiteX1760" fmla="*/ 1728280 w 2056042"/>
                  <a:gd name="connsiteY1760" fmla="*/ 2379876 h 2703909"/>
                  <a:gd name="connsiteX1761" fmla="*/ 1728280 w 2056042"/>
                  <a:gd name="connsiteY1761" fmla="*/ 2484318 h 2703909"/>
                  <a:gd name="connsiteX1762" fmla="*/ 1623839 w 2056042"/>
                  <a:gd name="connsiteY1762" fmla="*/ 2484318 h 2703909"/>
                  <a:gd name="connsiteX1763" fmla="*/ 1623839 w 2056042"/>
                  <a:gd name="connsiteY1763" fmla="*/ 2379876 h 2703909"/>
                  <a:gd name="connsiteX1764" fmla="*/ 1731852 w 2056042"/>
                  <a:gd name="connsiteY1764" fmla="*/ 2379876 h 2703909"/>
                  <a:gd name="connsiteX1765" fmla="*/ 1733788 w 2056042"/>
                  <a:gd name="connsiteY1765" fmla="*/ 2379876 h 2703909"/>
                  <a:gd name="connsiteX1766" fmla="*/ 1836294 w 2056042"/>
                  <a:gd name="connsiteY1766" fmla="*/ 2375576 h 2703909"/>
                  <a:gd name="connsiteX1767" fmla="*/ 1836294 w 2056042"/>
                  <a:gd name="connsiteY1767" fmla="*/ 2479824 h 2703909"/>
                  <a:gd name="connsiteX1768" fmla="*/ 1733724 w 2056042"/>
                  <a:gd name="connsiteY1768" fmla="*/ 2484318 h 2703909"/>
                  <a:gd name="connsiteX1769" fmla="*/ 1731852 w 2056042"/>
                  <a:gd name="connsiteY1769" fmla="*/ 2484318 h 2703909"/>
                  <a:gd name="connsiteX1770" fmla="*/ 1731852 w 2056042"/>
                  <a:gd name="connsiteY1770" fmla="*/ 2379876 h 2703909"/>
                  <a:gd name="connsiteX1771" fmla="*/ 1839866 w 2056042"/>
                  <a:gd name="connsiteY1771" fmla="*/ 2375433 h 2703909"/>
                  <a:gd name="connsiteX1772" fmla="*/ 1944307 w 2056042"/>
                  <a:gd name="connsiteY1772" fmla="*/ 2371054 h 2703909"/>
                  <a:gd name="connsiteX1773" fmla="*/ 1944307 w 2056042"/>
                  <a:gd name="connsiteY1773" fmla="*/ 2475088 h 2703909"/>
                  <a:gd name="connsiteX1774" fmla="*/ 1839866 w 2056042"/>
                  <a:gd name="connsiteY1774" fmla="*/ 2479667 h 2703909"/>
                  <a:gd name="connsiteX1775" fmla="*/ 1839866 w 2056042"/>
                  <a:gd name="connsiteY1775" fmla="*/ 2375433 h 2703909"/>
                  <a:gd name="connsiteX1776" fmla="*/ 1839866 w 2056042"/>
                  <a:gd name="connsiteY1776" fmla="*/ 2371854 h 2703909"/>
                  <a:gd name="connsiteX1777" fmla="*/ 1839866 w 2056042"/>
                  <a:gd name="connsiteY1777" fmla="*/ 2267619 h 2703909"/>
                  <a:gd name="connsiteX1778" fmla="*/ 1944307 w 2056042"/>
                  <a:gd name="connsiteY1778" fmla="*/ 2263440 h 2703909"/>
                  <a:gd name="connsiteX1779" fmla="*/ 1944307 w 2056042"/>
                  <a:gd name="connsiteY1779" fmla="*/ 2367475 h 2703909"/>
                  <a:gd name="connsiteX1780" fmla="*/ 1839866 w 2056042"/>
                  <a:gd name="connsiteY1780" fmla="*/ 2371854 h 2703909"/>
                  <a:gd name="connsiteX1781" fmla="*/ 1839866 w 2056042"/>
                  <a:gd name="connsiteY1781" fmla="*/ 2264040 h 2703909"/>
                  <a:gd name="connsiteX1782" fmla="*/ 1839866 w 2056042"/>
                  <a:gd name="connsiteY1782" fmla="*/ 2159813 h 2703909"/>
                  <a:gd name="connsiteX1783" fmla="*/ 1944307 w 2056042"/>
                  <a:gd name="connsiteY1783" fmla="*/ 2155827 h 2703909"/>
                  <a:gd name="connsiteX1784" fmla="*/ 1944307 w 2056042"/>
                  <a:gd name="connsiteY1784" fmla="*/ 2259861 h 2703909"/>
                  <a:gd name="connsiteX1785" fmla="*/ 1839866 w 2056042"/>
                  <a:gd name="connsiteY1785" fmla="*/ 2264040 h 2703909"/>
                  <a:gd name="connsiteX1786" fmla="*/ 1839866 w 2056042"/>
                  <a:gd name="connsiteY1786" fmla="*/ 2156234 h 2703909"/>
                  <a:gd name="connsiteX1787" fmla="*/ 1839866 w 2056042"/>
                  <a:gd name="connsiteY1787" fmla="*/ 2051999 h 2703909"/>
                  <a:gd name="connsiteX1788" fmla="*/ 1944307 w 2056042"/>
                  <a:gd name="connsiteY1788" fmla="*/ 2048220 h 2703909"/>
                  <a:gd name="connsiteX1789" fmla="*/ 1944307 w 2056042"/>
                  <a:gd name="connsiteY1789" fmla="*/ 2152255 h 2703909"/>
                  <a:gd name="connsiteX1790" fmla="*/ 1839866 w 2056042"/>
                  <a:gd name="connsiteY1790" fmla="*/ 2156234 h 2703909"/>
                  <a:gd name="connsiteX1791" fmla="*/ 1839866 w 2056042"/>
                  <a:gd name="connsiteY1791" fmla="*/ 2048420 h 2703909"/>
                  <a:gd name="connsiteX1792" fmla="*/ 1839866 w 2056042"/>
                  <a:gd name="connsiteY1792" fmla="*/ 1944186 h 2703909"/>
                  <a:gd name="connsiteX1793" fmla="*/ 1944307 w 2056042"/>
                  <a:gd name="connsiteY1793" fmla="*/ 1940607 h 2703909"/>
                  <a:gd name="connsiteX1794" fmla="*/ 1944307 w 2056042"/>
                  <a:gd name="connsiteY1794" fmla="*/ 2044641 h 2703909"/>
                  <a:gd name="connsiteX1795" fmla="*/ 1839866 w 2056042"/>
                  <a:gd name="connsiteY1795" fmla="*/ 2048420 h 2703909"/>
                  <a:gd name="connsiteX1796" fmla="*/ 1839866 w 2056042"/>
                  <a:gd name="connsiteY1796" fmla="*/ 1940607 h 2703909"/>
                  <a:gd name="connsiteX1797" fmla="*/ 1839866 w 2056042"/>
                  <a:gd name="connsiteY1797" fmla="*/ 1836373 h 2703909"/>
                  <a:gd name="connsiteX1798" fmla="*/ 1944307 w 2056042"/>
                  <a:gd name="connsiteY1798" fmla="*/ 1832987 h 2703909"/>
                  <a:gd name="connsiteX1799" fmla="*/ 1944307 w 2056042"/>
                  <a:gd name="connsiteY1799" fmla="*/ 1937021 h 2703909"/>
                  <a:gd name="connsiteX1800" fmla="*/ 1839866 w 2056042"/>
                  <a:gd name="connsiteY1800" fmla="*/ 1940607 h 2703909"/>
                  <a:gd name="connsiteX1801" fmla="*/ 1839866 w 2056042"/>
                  <a:gd name="connsiteY1801" fmla="*/ 1832793 h 2703909"/>
                  <a:gd name="connsiteX1802" fmla="*/ 1839866 w 2056042"/>
                  <a:gd name="connsiteY1802" fmla="*/ 1728559 h 2703909"/>
                  <a:gd name="connsiteX1803" fmla="*/ 1944307 w 2056042"/>
                  <a:gd name="connsiteY1803" fmla="*/ 1725373 h 2703909"/>
                  <a:gd name="connsiteX1804" fmla="*/ 1944307 w 2056042"/>
                  <a:gd name="connsiteY1804" fmla="*/ 1829415 h 2703909"/>
                  <a:gd name="connsiteX1805" fmla="*/ 1839866 w 2056042"/>
                  <a:gd name="connsiteY1805" fmla="*/ 1832793 h 2703909"/>
                  <a:gd name="connsiteX1806" fmla="*/ 1839866 w 2056042"/>
                  <a:gd name="connsiteY1806" fmla="*/ 1724980 h 2703909"/>
                  <a:gd name="connsiteX1807" fmla="*/ 1839866 w 2056042"/>
                  <a:gd name="connsiteY1807" fmla="*/ 1620746 h 2703909"/>
                  <a:gd name="connsiteX1808" fmla="*/ 1944307 w 2056042"/>
                  <a:gd name="connsiteY1808" fmla="*/ 1617760 h 2703909"/>
                  <a:gd name="connsiteX1809" fmla="*/ 1944307 w 2056042"/>
                  <a:gd name="connsiteY1809" fmla="*/ 1721794 h 2703909"/>
                  <a:gd name="connsiteX1810" fmla="*/ 1839866 w 2056042"/>
                  <a:gd name="connsiteY1810" fmla="*/ 1724980 h 2703909"/>
                  <a:gd name="connsiteX1811" fmla="*/ 1839866 w 2056042"/>
                  <a:gd name="connsiteY1811" fmla="*/ 1617181 h 2703909"/>
                  <a:gd name="connsiteX1812" fmla="*/ 1839866 w 2056042"/>
                  <a:gd name="connsiteY1812" fmla="*/ 1512939 h 2703909"/>
                  <a:gd name="connsiteX1813" fmla="*/ 1944307 w 2056042"/>
                  <a:gd name="connsiteY1813" fmla="*/ 1510153 h 2703909"/>
                  <a:gd name="connsiteX1814" fmla="*/ 1944307 w 2056042"/>
                  <a:gd name="connsiteY1814" fmla="*/ 1614188 h 2703909"/>
                  <a:gd name="connsiteX1815" fmla="*/ 1839866 w 2056042"/>
                  <a:gd name="connsiteY1815" fmla="*/ 1617181 h 2703909"/>
                  <a:gd name="connsiteX1816" fmla="*/ 1839866 w 2056042"/>
                  <a:gd name="connsiteY1816" fmla="*/ 1509360 h 2703909"/>
                  <a:gd name="connsiteX1817" fmla="*/ 1839866 w 2056042"/>
                  <a:gd name="connsiteY1817" fmla="*/ 1405126 h 2703909"/>
                  <a:gd name="connsiteX1818" fmla="*/ 1944307 w 2056042"/>
                  <a:gd name="connsiteY1818" fmla="*/ 1402540 h 2703909"/>
                  <a:gd name="connsiteX1819" fmla="*/ 1944307 w 2056042"/>
                  <a:gd name="connsiteY1819" fmla="*/ 1506574 h 2703909"/>
                  <a:gd name="connsiteX1820" fmla="*/ 1839866 w 2056042"/>
                  <a:gd name="connsiteY1820" fmla="*/ 1509360 h 2703909"/>
                  <a:gd name="connsiteX1821" fmla="*/ 1839866 w 2056042"/>
                  <a:gd name="connsiteY1821" fmla="*/ 1401554 h 2703909"/>
                  <a:gd name="connsiteX1822" fmla="*/ 1839866 w 2056042"/>
                  <a:gd name="connsiteY1822" fmla="*/ 1297312 h 2703909"/>
                  <a:gd name="connsiteX1823" fmla="*/ 1944307 w 2056042"/>
                  <a:gd name="connsiteY1823" fmla="*/ 1294926 h 2703909"/>
                  <a:gd name="connsiteX1824" fmla="*/ 1944307 w 2056042"/>
                  <a:gd name="connsiteY1824" fmla="*/ 1398961 h 2703909"/>
                  <a:gd name="connsiteX1825" fmla="*/ 1839866 w 2056042"/>
                  <a:gd name="connsiteY1825" fmla="*/ 1401554 h 2703909"/>
                  <a:gd name="connsiteX1826" fmla="*/ 1839866 w 2056042"/>
                  <a:gd name="connsiteY1826" fmla="*/ 1293740 h 2703909"/>
                  <a:gd name="connsiteX1827" fmla="*/ 1839866 w 2056042"/>
                  <a:gd name="connsiteY1827" fmla="*/ 1189506 h 2703909"/>
                  <a:gd name="connsiteX1828" fmla="*/ 1944307 w 2056042"/>
                  <a:gd name="connsiteY1828" fmla="*/ 1187320 h 2703909"/>
                  <a:gd name="connsiteX1829" fmla="*/ 1944307 w 2056042"/>
                  <a:gd name="connsiteY1829" fmla="*/ 1291354 h 2703909"/>
                  <a:gd name="connsiteX1830" fmla="*/ 1839866 w 2056042"/>
                  <a:gd name="connsiteY1830" fmla="*/ 1293740 h 2703909"/>
                  <a:gd name="connsiteX1831" fmla="*/ 1839866 w 2056042"/>
                  <a:gd name="connsiteY1831" fmla="*/ 1185927 h 2703909"/>
                  <a:gd name="connsiteX1832" fmla="*/ 1839866 w 2056042"/>
                  <a:gd name="connsiteY1832" fmla="*/ 1081685 h 2703909"/>
                  <a:gd name="connsiteX1833" fmla="*/ 1944307 w 2056042"/>
                  <a:gd name="connsiteY1833" fmla="*/ 1079699 h 2703909"/>
                  <a:gd name="connsiteX1834" fmla="*/ 1944307 w 2056042"/>
                  <a:gd name="connsiteY1834" fmla="*/ 1183734 h 2703909"/>
                  <a:gd name="connsiteX1835" fmla="*/ 1839866 w 2056042"/>
                  <a:gd name="connsiteY1835" fmla="*/ 1185927 h 2703909"/>
                  <a:gd name="connsiteX1836" fmla="*/ 1839866 w 2056042"/>
                  <a:gd name="connsiteY1836" fmla="*/ 1078114 h 2703909"/>
                  <a:gd name="connsiteX1837" fmla="*/ 1839866 w 2056042"/>
                  <a:gd name="connsiteY1837" fmla="*/ 973879 h 2703909"/>
                  <a:gd name="connsiteX1838" fmla="*/ 1944307 w 2056042"/>
                  <a:gd name="connsiteY1838" fmla="*/ 972093 h 2703909"/>
                  <a:gd name="connsiteX1839" fmla="*/ 1944307 w 2056042"/>
                  <a:gd name="connsiteY1839" fmla="*/ 1076127 h 2703909"/>
                  <a:gd name="connsiteX1840" fmla="*/ 1839866 w 2056042"/>
                  <a:gd name="connsiteY1840" fmla="*/ 1078114 h 2703909"/>
                  <a:gd name="connsiteX1841" fmla="*/ 1839866 w 2056042"/>
                  <a:gd name="connsiteY1841" fmla="*/ 970307 h 2703909"/>
                  <a:gd name="connsiteX1842" fmla="*/ 1839866 w 2056042"/>
                  <a:gd name="connsiteY1842" fmla="*/ 866065 h 2703909"/>
                  <a:gd name="connsiteX1843" fmla="*/ 1944307 w 2056042"/>
                  <a:gd name="connsiteY1843" fmla="*/ 864472 h 2703909"/>
                  <a:gd name="connsiteX1844" fmla="*/ 1944307 w 2056042"/>
                  <a:gd name="connsiteY1844" fmla="*/ 968514 h 2703909"/>
                  <a:gd name="connsiteX1845" fmla="*/ 1839866 w 2056042"/>
                  <a:gd name="connsiteY1845" fmla="*/ 970307 h 2703909"/>
                  <a:gd name="connsiteX1846" fmla="*/ 1839866 w 2056042"/>
                  <a:gd name="connsiteY1846" fmla="*/ 862494 h 2703909"/>
                  <a:gd name="connsiteX1847" fmla="*/ 1839866 w 2056042"/>
                  <a:gd name="connsiteY1847" fmla="*/ 758252 h 2703909"/>
                  <a:gd name="connsiteX1848" fmla="*/ 1944307 w 2056042"/>
                  <a:gd name="connsiteY1848" fmla="*/ 756859 h 2703909"/>
                  <a:gd name="connsiteX1849" fmla="*/ 1944307 w 2056042"/>
                  <a:gd name="connsiteY1849" fmla="*/ 860901 h 2703909"/>
                  <a:gd name="connsiteX1850" fmla="*/ 1839866 w 2056042"/>
                  <a:gd name="connsiteY1850" fmla="*/ 862494 h 2703909"/>
                  <a:gd name="connsiteX1851" fmla="*/ 1839866 w 2056042"/>
                  <a:gd name="connsiteY1851" fmla="*/ 754680 h 2703909"/>
                  <a:gd name="connsiteX1852" fmla="*/ 1839866 w 2056042"/>
                  <a:gd name="connsiteY1852" fmla="*/ 650439 h 2703909"/>
                  <a:gd name="connsiteX1853" fmla="*/ 1944307 w 2056042"/>
                  <a:gd name="connsiteY1853" fmla="*/ 649245 h 2703909"/>
                  <a:gd name="connsiteX1854" fmla="*/ 1944307 w 2056042"/>
                  <a:gd name="connsiteY1854" fmla="*/ 753287 h 2703909"/>
                  <a:gd name="connsiteX1855" fmla="*/ 1839866 w 2056042"/>
                  <a:gd name="connsiteY1855" fmla="*/ 754680 h 2703909"/>
                  <a:gd name="connsiteX1856" fmla="*/ 1839866 w 2056042"/>
                  <a:gd name="connsiteY1856" fmla="*/ 646867 h 2703909"/>
                  <a:gd name="connsiteX1857" fmla="*/ 1839866 w 2056042"/>
                  <a:gd name="connsiteY1857" fmla="*/ 542625 h 2703909"/>
                  <a:gd name="connsiteX1858" fmla="*/ 1944307 w 2056042"/>
                  <a:gd name="connsiteY1858" fmla="*/ 541632 h 2703909"/>
                  <a:gd name="connsiteX1859" fmla="*/ 1944307 w 2056042"/>
                  <a:gd name="connsiteY1859" fmla="*/ 645674 h 2703909"/>
                  <a:gd name="connsiteX1860" fmla="*/ 1839866 w 2056042"/>
                  <a:gd name="connsiteY1860" fmla="*/ 646867 h 2703909"/>
                  <a:gd name="connsiteX1861" fmla="*/ 1839866 w 2056042"/>
                  <a:gd name="connsiteY1861" fmla="*/ 539060 h 2703909"/>
                  <a:gd name="connsiteX1862" fmla="*/ 1839866 w 2056042"/>
                  <a:gd name="connsiteY1862" fmla="*/ 434819 h 2703909"/>
                  <a:gd name="connsiteX1863" fmla="*/ 1944307 w 2056042"/>
                  <a:gd name="connsiteY1863" fmla="*/ 434026 h 2703909"/>
                  <a:gd name="connsiteX1864" fmla="*/ 1944307 w 2056042"/>
                  <a:gd name="connsiteY1864" fmla="*/ 538060 h 2703909"/>
                  <a:gd name="connsiteX1865" fmla="*/ 1839866 w 2056042"/>
                  <a:gd name="connsiteY1865" fmla="*/ 539060 h 2703909"/>
                  <a:gd name="connsiteX1866" fmla="*/ 1839866 w 2056042"/>
                  <a:gd name="connsiteY1866" fmla="*/ 431247 h 2703909"/>
                  <a:gd name="connsiteX1867" fmla="*/ 1839866 w 2056042"/>
                  <a:gd name="connsiteY1867" fmla="*/ 327012 h 2703909"/>
                  <a:gd name="connsiteX1868" fmla="*/ 1944307 w 2056042"/>
                  <a:gd name="connsiteY1868" fmla="*/ 326420 h 2703909"/>
                  <a:gd name="connsiteX1869" fmla="*/ 1944307 w 2056042"/>
                  <a:gd name="connsiteY1869" fmla="*/ 430461 h 2703909"/>
                  <a:gd name="connsiteX1870" fmla="*/ 1839866 w 2056042"/>
                  <a:gd name="connsiteY1870" fmla="*/ 431247 h 2703909"/>
                  <a:gd name="connsiteX1871" fmla="*/ 1839866 w 2056042"/>
                  <a:gd name="connsiteY1871" fmla="*/ 323433 h 2703909"/>
                  <a:gd name="connsiteX1872" fmla="*/ 1839866 w 2056042"/>
                  <a:gd name="connsiteY1872" fmla="*/ 219192 h 2703909"/>
                  <a:gd name="connsiteX1873" fmla="*/ 1944307 w 2056042"/>
                  <a:gd name="connsiteY1873" fmla="*/ 218792 h 2703909"/>
                  <a:gd name="connsiteX1874" fmla="*/ 1944307 w 2056042"/>
                  <a:gd name="connsiteY1874" fmla="*/ 322833 h 2703909"/>
                  <a:gd name="connsiteX1875" fmla="*/ 1839866 w 2056042"/>
                  <a:gd name="connsiteY1875" fmla="*/ 323433 h 2703909"/>
                  <a:gd name="connsiteX1876" fmla="*/ 1839866 w 2056042"/>
                  <a:gd name="connsiteY1876" fmla="*/ 215627 h 2703909"/>
                  <a:gd name="connsiteX1877" fmla="*/ 1839866 w 2056042"/>
                  <a:gd name="connsiteY1877" fmla="*/ 111385 h 2703909"/>
                  <a:gd name="connsiteX1878" fmla="*/ 1944307 w 2056042"/>
                  <a:gd name="connsiteY1878" fmla="*/ 111185 h 2703909"/>
                  <a:gd name="connsiteX1879" fmla="*/ 1944307 w 2056042"/>
                  <a:gd name="connsiteY1879" fmla="*/ 215227 h 2703909"/>
                  <a:gd name="connsiteX1880" fmla="*/ 1839866 w 2056042"/>
                  <a:gd name="connsiteY1880" fmla="*/ 215627 h 2703909"/>
                  <a:gd name="connsiteX1881" fmla="*/ 1839866 w 2056042"/>
                  <a:gd name="connsiteY1881" fmla="*/ 107814 h 2703909"/>
                  <a:gd name="connsiteX1882" fmla="*/ 1839866 w 2056042"/>
                  <a:gd name="connsiteY1882" fmla="*/ 3572 h 2703909"/>
                  <a:gd name="connsiteX1883" fmla="*/ 1944307 w 2056042"/>
                  <a:gd name="connsiteY1883" fmla="*/ 3572 h 2703909"/>
                  <a:gd name="connsiteX1884" fmla="*/ 1944307 w 2056042"/>
                  <a:gd name="connsiteY1884" fmla="*/ 107613 h 2703909"/>
                  <a:gd name="connsiteX1885" fmla="*/ 1839866 w 2056042"/>
                  <a:gd name="connsiteY1885" fmla="*/ 107814 h 2703909"/>
                  <a:gd name="connsiteX1886" fmla="*/ 1836294 w 2056042"/>
                  <a:gd name="connsiteY1886" fmla="*/ 107821 h 2703909"/>
                  <a:gd name="connsiteX1887" fmla="*/ 1733453 w 2056042"/>
                  <a:gd name="connsiteY1887" fmla="*/ 108013 h 2703909"/>
                  <a:gd name="connsiteX1888" fmla="*/ 1731845 w 2056042"/>
                  <a:gd name="connsiteY1888" fmla="*/ 108013 h 2703909"/>
                  <a:gd name="connsiteX1889" fmla="*/ 1731845 w 2056042"/>
                  <a:gd name="connsiteY1889" fmla="*/ 3572 h 2703909"/>
                  <a:gd name="connsiteX1890" fmla="*/ 1836287 w 2056042"/>
                  <a:gd name="connsiteY1890" fmla="*/ 3572 h 2703909"/>
                  <a:gd name="connsiteX1891" fmla="*/ 1836287 w 2056042"/>
                  <a:gd name="connsiteY1891" fmla="*/ 107821 h 2703909"/>
                  <a:gd name="connsiteX1892" fmla="*/ 1728280 w 2056042"/>
                  <a:gd name="connsiteY1892" fmla="*/ 108013 h 2703909"/>
                  <a:gd name="connsiteX1893" fmla="*/ 1623839 w 2056042"/>
                  <a:gd name="connsiteY1893" fmla="*/ 108013 h 2703909"/>
                  <a:gd name="connsiteX1894" fmla="*/ 1623839 w 2056042"/>
                  <a:gd name="connsiteY1894" fmla="*/ 3572 h 2703909"/>
                  <a:gd name="connsiteX1895" fmla="*/ 1728280 w 2056042"/>
                  <a:gd name="connsiteY1895" fmla="*/ 3572 h 2703909"/>
                  <a:gd name="connsiteX1896" fmla="*/ 1728280 w 2056042"/>
                  <a:gd name="connsiteY1896" fmla="*/ 108013 h 2703909"/>
                  <a:gd name="connsiteX1897" fmla="*/ 1620267 w 2056042"/>
                  <a:gd name="connsiteY1897" fmla="*/ 108013 h 2703909"/>
                  <a:gd name="connsiteX1898" fmla="*/ 1515825 w 2056042"/>
                  <a:gd name="connsiteY1898" fmla="*/ 108013 h 2703909"/>
                  <a:gd name="connsiteX1899" fmla="*/ 1515825 w 2056042"/>
                  <a:gd name="connsiteY1899" fmla="*/ 3572 h 2703909"/>
                  <a:gd name="connsiteX1900" fmla="*/ 1620267 w 2056042"/>
                  <a:gd name="connsiteY1900" fmla="*/ 3572 h 2703909"/>
                  <a:gd name="connsiteX1901" fmla="*/ 1620267 w 2056042"/>
                  <a:gd name="connsiteY1901" fmla="*/ 108013 h 2703909"/>
                  <a:gd name="connsiteX1902" fmla="*/ 1512254 w 2056042"/>
                  <a:gd name="connsiteY1902" fmla="*/ 108013 h 2703909"/>
                  <a:gd name="connsiteX1903" fmla="*/ 1407812 w 2056042"/>
                  <a:gd name="connsiteY1903" fmla="*/ 108013 h 2703909"/>
                  <a:gd name="connsiteX1904" fmla="*/ 1407812 w 2056042"/>
                  <a:gd name="connsiteY1904" fmla="*/ 3572 h 2703909"/>
                  <a:gd name="connsiteX1905" fmla="*/ 1512254 w 2056042"/>
                  <a:gd name="connsiteY1905" fmla="*/ 3572 h 2703909"/>
                  <a:gd name="connsiteX1906" fmla="*/ 1512254 w 2056042"/>
                  <a:gd name="connsiteY1906" fmla="*/ 108013 h 2703909"/>
                  <a:gd name="connsiteX1907" fmla="*/ 1404240 w 2056042"/>
                  <a:gd name="connsiteY1907" fmla="*/ 108013 h 2703909"/>
                  <a:gd name="connsiteX1908" fmla="*/ 1299798 w 2056042"/>
                  <a:gd name="connsiteY1908" fmla="*/ 108013 h 2703909"/>
                  <a:gd name="connsiteX1909" fmla="*/ 1299798 w 2056042"/>
                  <a:gd name="connsiteY1909" fmla="*/ 3572 h 2703909"/>
                  <a:gd name="connsiteX1910" fmla="*/ 1404240 w 2056042"/>
                  <a:gd name="connsiteY1910" fmla="*/ 3572 h 2703909"/>
                  <a:gd name="connsiteX1911" fmla="*/ 1404240 w 2056042"/>
                  <a:gd name="connsiteY1911" fmla="*/ 108013 h 2703909"/>
                  <a:gd name="connsiteX1912" fmla="*/ 1296227 w 2056042"/>
                  <a:gd name="connsiteY1912" fmla="*/ 108013 h 2703909"/>
                  <a:gd name="connsiteX1913" fmla="*/ 1191792 w 2056042"/>
                  <a:gd name="connsiteY1913" fmla="*/ 108013 h 2703909"/>
                  <a:gd name="connsiteX1914" fmla="*/ 1191792 w 2056042"/>
                  <a:gd name="connsiteY1914" fmla="*/ 3572 h 2703909"/>
                  <a:gd name="connsiteX1915" fmla="*/ 1296227 w 2056042"/>
                  <a:gd name="connsiteY1915" fmla="*/ 3572 h 2703909"/>
                  <a:gd name="connsiteX1916" fmla="*/ 1296227 w 2056042"/>
                  <a:gd name="connsiteY1916" fmla="*/ 108013 h 2703909"/>
                  <a:gd name="connsiteX1917" fmla="*/ 1188220 w 2056042"/>
                  <a:gd name="connsiteY1917" fmla="*/ 108013 h 2703909"/>
                  <a:gd name="connsiteX1918" fmla="*/ 1083779 w 2056042"/>
                  <a:gd name="connsiteY1918" fmla="*/ 108013 h 2703909"/>
                  <a:gd name="connsiteX1919" fmla="*/ 1083779 w 2056042"/>
                  <a:gd name="connsiteY1919" fmla="*/ 3572 h 2703909"/>
                  <a:gd name="connsiteX1920" fmla="*/ 1188220 w 2056042"/>
                  <a:gd name="connsiteY1920" fmla="*/ 3572 h 2703909"/>
                  <a:gd name="connsiteX1921" fmla="*/ 1188220 w 2056042"/>
                  <a:gd name="connsiteY1921" fmla="*/ 108013 h 2703909"/>
                  <a:gd name="connsiteX1922" fmla="*/ 1080199 w 2056042"/>
                  <a:gd name="connsiteY1922" fmla="*/ 108013 h 2703909"/>
                  <a:gd name="connsiteX1923" fmla="*/ 975758 w 2056042"/>
                  <a:gd name="connsiteY1923" fmla="*/ 108013 h 2703909"/>
                  <a:gd name="connsiteX1924" fmla="*/ 975758 w 2056042"/>
                  <a:gd name="connsiteY1924" fmla="*/ 3572 h 2703909"/>
                  <a:gd name="connsiteX1925" fmla="*/ 1080199 w 2056042"/>
                  <a:gd name="connsiteY1925" fmla="*/ 3572 h 2703909"/>
                  <a:gd name="connsiteX1926" fmla="*/ 1080199 w 2056042"/>
                  <a:gd name="connsiteY1926" fmla="*/ 108013 h 2703909"/>
                  <a:gd name="connsiteX1927" fmla="*/ 972186 w 2056042"/>
                  <a:gd name="connsiteY1927" fmla="*/ 108013 h 2703909"/>
                  <a:gd name="connsiteX1928" fmla="*/ 867744 w 2056042"/>
                  <a:gd name="connsiteY1928" fmla="*/ 108013 h 2703909"/>
                  <a:gd name="connsiteX1929" fmla="*/ 867744 w 2056042"/>
                  <a:gd name="connsiteY1929" fmla="*/ 3572 h 2703909"/>
                  <a:gd name="connsiteX1930" fmla="*/ 972186 w 2056042"/>
                  <a:gd name="connsiteY1930" fmla="*/ 3572 h 2703909"/>
                  <a:gd name="connsiteX1931" fmla="*/ 972186 w 2056042"/>
                  <a:gd name="connsiteY1931" fmla="*/ 108013 h 2703909"/>
                  <a:gd name="connsiteX1932" fmla="*/ 864172 w 2056042"/>
                  <a:gd name="connsiteY1932" fmla="*/ 108013 h 2703909"/>
                  <a:gd name="connsiteX1933" fmla="*/ 759731 w 2056042"/>
                  <a:gd name="connsiteY1933" fmla="*/ 108013 h 2703909"/>
                  <a:gd name="connsiteX1934" fmla="*/ 759731 w 2056042"/>
                  <a:gd name="connsiteY1934" fmla="*/ 3572 h 2703909"/>
                  <a:gd name="connsiteX1935" fmla="*/ 864172 w 2056042"/>
                  <a:gd name="connsiteY1935" fmla="*/ 3572 h 2703909"/>
                  <a:gd name="connsiteX1936" fmla="*/ 864172 w 2056042"/>
                  <a:gd name="connsiteY1936" fmla="*/ 108013 h 2703909"/>
                  <a:gd name="connsiteX1937" fmla="*/ 756159 w 2056042"/>
                  <a:gd name="connsiteY1937" fmla="*/ 108013 h 2703909"/>
                  <a:gd name="connsiteX1938" fmla="*/ 651717 w 2056042"/>
                  <a:gd name="connsiteY1938" fmla="*/ 108013 h 2703909"/>
                  <a:gd name="connsiteX1939" fmla="*/ 651717 w 2056042"/>
                  <a:gd name="connsiteY1939" fmla="*/ 3572 h 2703909"/>
                  <a:gd name="connsiteX1940" fmla="*/ 756159 w 2056042"/>
                  <a:gd name="connsiteY1940" fmla="*/ 3572 h 2703909"/>
                  <a:gd name="connsiteX1941" fmla="*/ 756159 w 2056042"/>
                  <a:gd name="connsiteY1941" fmla="*/ 108013 h 2703909"/>
                  <a:gd name="connsiteX1942" fmla="*/ 648145 w 2056042"/>
                  <a:gd name="connsiteY1942" fmla="*/ 108013 h 2703909"/>
                  <a:gd name="connsiteX1943" fmla="*/ 543704 w 2056042"/>
                  <a:gd name="connsiteY1943" fmla="*/ 108013 h 2703909"/>
                  <a:gd name="connsiteX1944" fmla="*/ 543704 w 2056042"/>
                  <a:gd name="connsiteY1944" fmla="*/ 3572 h 2703909"/>
                  <a:gd name="connsiteX1945" fmla="*/ 648145 w 2056042"/>
                  <a:gd name="connsiteY1945" fmla="*/ 3572 h 2703909"/>
                  <a:gd name="connsiteX1946" fmla="*/ 648145 w 2056042"/>
                  <a:gd name="connsiteY1946" fmla="*/ 108013 h 2703909"/>
                  <a:gd name="connsiteX1947" fmla="*/ 540132 w 2056042"/>
                  <a:gd name="connsiteY1947" fmla="*/ 108013 h 2703909"/>
                  <a:gd name="connsiteX1948" fmla="*/ 435690 w 2056042"/>
                  <a:gd name="connsiteY1948" fmla="*/ 108013 h 2703909"/>
                  <a:gd name="connsiteX1949" fmla="*/ 435690 w 2056042"/>
                  <a:gd name="connsiteY1949" fmla="*/ 3572 h 2703909"/>
                  <a:gd name="connsiteX1950" fmla="*/ 540132 w 2056042"/>
                  <a:gd name="connsiteY1950" fmla="*/ 3572 h 2703909"/>
                  <a:gd name="connsiteX1951" fmla="*/ 540132 w 2056042"/>
                  <a:gd name="connsiteY1951" fmla="*/ 108013 h 2703909"/>
                  <a:gd name="connsiteX1952" fmla="*/ 432118 w 2056042"/>
                  <a:gd name="connsiteY1952" fmla="*/ 108013 h 2703909"/>
                  <a:gd name="connsiteX1953" fmla="*/ 327677 w 2056042"/>
                  <a:gd name="connsiteY1953" fmla="*/ 108013 h 2703909"/>
                  <a:gd name="connsiteX1954" fmla="*/ 327677 w 2056042"/>
                  <a:gd name="connsiteY1954" fmla="*/ 3572 h 2703909"/>
                  <a:gd name="connsiteX1955" fmla="*/ 432118 w 2056042"/>
                  <a:gd name="connsiteY1955" fmla="*/ 3572 h 2703909"/>
                  <a:gd name="connsiteX1956" fmla="*/ 432118 w 2056042"/>
                  <a:gd name="connsiteY1956" fmla="*/ 108013 h 2703909"/>
                  <a:gd name="connsiteX1957" fmla="*/ 324105 w 2056042"/>
                  <a:gd name="connsiteY1957" fmla="*/ 108013 h 2703909"/>
                  <a:gd name="connsiteX1958" fmla="*/ 219663 w 2056042"/>
                  <a:gd name="connsiteY1958" fmla="*/ 108013 h 2703909"/>
                  <a:gd name="connsiteX1959" fmla="*/ 219663 w 2056042"/>
                  <a:gd name="connsiteY1959" fmla="*/ 3572 h 2703909"/>
                  <a:gd name="connsiteX1960" fmla="*/ 324105 w 2056042"/>
                  <a:gd name="connsiteY1960" fmla="*/ 3572 h 2703909"/>
                  <a:gd name="connsiteX1961" fmla="*/ 324105 w 2056042"/>
                  <a:gd name="connsiteY1961" fmla="*/ 108013 h 2703909"/>
                  <a:gd name="connsiteX1962" fmla="*/ 216091 w 2056042"/>
                  <a:gd name="connsiteY1962" fmla="*/ 108013 h 2703909"/>
                  <a:gd name="connsiteX1963" fmla="*/ 111650 w 2056042"/>
                  <a:gd name="connsiteY1963" fmla="*/ 108013 h 2703909"/>
                  <a:gd name="connsiteX1964" fmla="*/ 111650 w 2056042"/>
                  <a:gd name="connsiteY1964" fmla="*/ 3572 h 2703909"/>
                  <a:gd name="connsiteX1965" fmla="*/ 216091 w 2056042"/>
                  <a:gd name="connsiteY1965" fmla="*/ 3572 h 2703909"/>
                  <a:gd name="connsiteX1966" fmla="*/ 216091 w 2056042"/>
                  <a:gd name="connsiteY1966" fmla="*/ 108013 h 2703909"/>
                  <a:gd name="connsiteX1967" fmla="*/ 216091 w 2056042"/>
                  <a:gd name="connsiteY1967" fmla="*/ 111585 h 2703909"/>
                  <a:gd name="connsiteX1968" fmla="*/ 216091 w 2056042"/>
                  <a:gd name="connsiteY1968" fmla="*/ 216027 h 2703909"/>
                  <a:gd name="connsiteX1969" fmla="*/ 111650 w 2056042"/>
                  <a:gd name="connsiteY1969" fmla="*/ 216027 h 2703909"/>
                  <a:gd name="connsiteX1970" fmla="*/ 111650 w 2056042"/>
                  <a:gd name="connsiteY1970" fmla="*/ 111585 h 2703909"/>
                  <a:gd name="connsiteX1971" fmla="*/ 216091 w 2056042"/>
                  <a:gd name="connsiteY1971" fmla="*/ 111585 h 2703909"/>
                  <a:gd name="connsiteX1972" fmla="*/ 216091 w 2056042"/>
                  <a:gd name="connsiteY1972" fmla="*/ 219599 h 2703909"/>
                  <a:gd name="connsiteX1973" fmla="*/ 216091 w 2056042"/>
                  <a:gd name="connsiteY1973" fmla="*/ 324041 h 2703909"/>
                  <a:gd name="connsiteX1974" fmla="*/ 111650 w 2056042"/>
                  <a:gd name="connsiteY1974" fmla="*/ 324041 h 2703909"/>
                  <a:gd name="connsiteX1975" fmla="*/ 111650 w 2056042"/>
                  <a:gd name="connsiteY1975" fmla="*/ 219599 h 2703909"/>
                  <a:gd name="connsiteX1976" fmla="*/ 216091 w 2056042"/>
                  <a:gd name="connsiteY1976" fmla="*/ 219599 h 2703909"/>
                  <a:gd name="connsiteX1977" fmla="*/ 216091 w 2056042"/>
                  <a:gd name="connsiteY1977" fmla="*/ 327613 h 2703909"/>
                  <a:gd name="connsiteX1978" fmla="*/ 216091 w 2056042"/>
                  <a:gd name="connsiteY1978" fmla="*/ 432054 h 2703909"/>
                  <a:gd name="connsiteX1979" fmla="*/ 111650 w 2056042"/>
                  <a:gd name="connsiteY1979" fmla="*/ 432054 h 2703909"/>
                  <a:gd name="connsiteX1980" fmla="*/ 111650 w 2056042"/>
                  <a:gd name="connsiteY1980" fmla="*/ 327613 h 2703909"/>
                  <a:gd name="connsiteX1981" fmla="*/ 216091 w 2056042"/>
                  <a:gd name="connsiteY1981" fmla="*/ 327613 h 2703909"/>
                  <a:gd name="connsiteX1982" fmla="*/ 216091 w 2056042"/>
                  <a:gd name="connsiteY1982" fmla="*/ 435626 h 2703909"/>
                  <a:gd name="connsiteX1983" fmla="*/ 216091 w 2056042"/>
                  <a:gd name="connsiteY1983" fmla="*/ 540068 h 2703909"/>
                  <a:gd name="connsiteX1984" fmla="*/ 111650 w 2056042"/>
                  <a:gd name="connsiteY1984" fmla="*/ 540068 h 2703909"/>
                  <a:gd name="connsiteX1985" fmla="*/ 111650 w 2056042"/>
                  <a:gd name="connsiteY1985" fmla="*/ 435626 h 2703909"/>
                  <a:gd name="connsiteX1986" fmla="*/ 216091 w 2056042"/>
                  <a:gd name="connsiteY1986" fmla="*/ 435626 h 2703909"/>
                  <a:gd name="connsiteX1987" fmla="*/ 216091 w 2056042"/>
                  <a:gd name="connsiteY1987" fmla="*/ 543639 h 2703909"/>
                  <a:gd name="connsiteX1988" fmla="*/ 216091 w 2056042"/>
                  <a:gd name="connsiteY1988" fmla="*/ 648081 h 2703909"/>
                  <a:gd name="connsiteX1989" fmla="*/ 111650 w 2056042"/>
                  <a:gd name="connsiteY1989" fmla="*/ 648081 h 2703909"/>
                  <a:gd name="connsiteX1990" fmla="*/ 111650 w 2056042"/>
                  <a:gd name="connsiteY1990" fmla="*/ 543639 h 2703909"/>
                  <a:gd name="connsiteX1991" fmla="*/ 216091 w 2056042"/>
                  <a:gd name="connsiteY1991" fmla="*/ 543639 h 2703909"/>
                  <a:gd name="connsiteX1992" fmla="*/ 216091 w 2056042"/>
                  <a:gd name="connsiteY1992" fmla="*/ 651653 h 2703909"/>
                  <a:gd name="connsiteX1993" fmla="*/ 216091 w 2056042"/>
                  <a:gd name="connsiteY1993" fmla="*/ 756095 h 2703909"/>
                  <a:gd name="connsiteX1994" fmla="*/ 111650 w 2056042"/>
                  <a:gd name="connsiteY1994" fmla="*/ 756095 h 2703909"/>
                  <a:gd name="connsiteX1995" fmla="*/ 111650 w 2056042"/>
                  <a:gd name="connsiteY1995" fmla="*/ 651653 h 2703909"/>
                  <a:gd name="connsiteX1996" fmla="*/ 216091 w 2056042"/>
                  <a:gd name="connsiteY1996" fmla="*/ 651653 h 2703909"/>
                  <a:gd name="connsiteX1997" fmla="*/ 216091 w 2056042"/>
                  <a:gd name="connsiteY1997" fmla="*/ 759666 h 2703909"/>
                  <a:gd name="connsiteX1998" fmla="*/ 216091 w 2056042"/>
                  <a:gd name="connsiteY1998" fmla="*/ 864108 h 2703909"/>
                  <a:gd name="connsiteX1999" fmla="*/ 111650 w 2056042"/>
                  <a:gd name="connsiteY1999" fmla="*/ 864108 h 2703909"/>
                  <a:gd name="connsiteX2000" fmla="*/ 111650 w 2056042"/>
                  <a:gd name="connsiteY2000" fmla="*/ 759666 h 2703909"/>
                  <a:gd name="connsiteX2001" fmla="*/ 216091 w 2056042"/>
                  <a:gd name="connsiteY2001" fmla="*/ 759666 h 2703909"/>
                  <a:gd name="connsiteX2002" fmla="*/ 216091 w 2056042"/>
                  <a:gd name="connsiteY2002" fmla="*/ 867687 h 2703909"/>
                  <a:gd name="connsiteX2003" fmla="*/ 216091 w 2056042"/>
                  <a:gd name="connsiteY2003" fmla="*/ 972129 h 2703909"/>
                  <a:gd name="connsiteX2004" fmla="*/ 111650 w 2056042"/>
                  <a:gd name="connsiteY2004" fmla="*/ 972129 h 2703909"/>
                  <a:gd name="connsiteX2005" fmla="*/ 111650 w 2056042"/>
                  <a:gd name="connsiteY2005" fmla="*/ 867687 h 2703909"/>
                  <a:gd name="connsiteX2006" fmla="*/ 216091 w 2056042"/>
                  <a:gd name="connsiteY2006" fmla="*/ 867687 h 2703909"/>
                  <a:gd name="connsiteX2007" fmla="*/ 216091 w 2056042"/>
                  <a:gd name="connsiteY2007" fmla="*/ 975701 h 2703909"/>
                  <a:gd name="connsiteX2008" fmla="*/ 216091 w 2056042"/>
                  <a:gd name="connsiteY2008" fmla="*/ 1080142 h 2703909"/>
                  <a:gd name="connsiteX2009" fmla="*/ 111650 w 2056042"/>
                  <a:gd name="connsiteY2009" fmla="*/ 1080142 h 2703909"/>
                  <a:gd name="connsiteX2010" fmla="*/ 111650 w 2056042"/>
                  <a:gd name="connsiteY2010" fmla="*/ 975701 h 2703909"/>
                  <a:gd name="connsiteX2011" fmla="*/ 216091 w 2056042"/>
                  <a:gd name="connsiteY2011" fmla="*/ 975701 h 2703909"/>
                  <a:gd name="connsiteX2012" fmla="*/ 216091 w 2056042"/>
                  <a:gd name="connsiteY2012" fmla="*/ 1083707 h 2703909"/>
                  <a:gd name="connsiteX2013" fmla="*/ 216091 w 2056042"/>
                  <a:gd name="connsiteY2013" fmla="*/ 1188149 h 2703909"/>
                  <a:gd name="connsiteX2014" fmla="*/ 111650 w 2056042"/>
                  <a:gd name="connsiteY2014" fmla="*/ 1188149 h 2703909"/>
                  <a:gd name="connsiteX2015" fmla="*/ 111650 w 2056042"/>
                  <a:gd name="connsiteY2015" fmla="*/ 1083707 h 2703909"/>
                  <a:gd name="connsiteX2016" fmla="*/ 216091 w 2056042"/>
                  <a:gd name="connsiteY2016" fmla="*/ 1083707 h 2703909"/>
                  <a:gd name="connsiteX2017" fmla="*/ 216091 w 2056042"/>
                  <a:gd name="connsiteY2017" fmla="*/ 1191720 h 2703909"/>
                  <a:gd name="connsiteX2018" fmla="*/ 216091 w 2056042"/>
                  <a:gd name="connsiteY2018" fmla="*/ 1296162 h 2703909"/>
                  <a:gd name="connsiteX2019" fmla="*/ 111650 w 2056042"/>
                  <a:gd name="connsiteY2019" fmla="*/ 1296162 h 2703909"/>
                  <a:gd name="connsiteX2020" fmla="*/ 111650 w 2056042"/>
                  <a:gd name="connsiteY2020" fmla="*/ 1191720 h 2703909"/>
                  <a:gd name="connsiteX2021" fmla="*/ 216091 w 2056042"/>
                  <a:gd name="connsiteY2021" fmla="*/ 1191720 h 2703909"/>
                  <a:gd name="connsiteX2022" fmla="*/ 216091 w 2056042"/>
                  <a:gd name="connsiteY2022" fmla="*/ 1299741 h 2703909"/>
                  <a:gd name="connsiteX2023" fmla="*/ 216091 w 2056042"/>
                  <a:gd name="connsiteY2023" fmla="*/ 1404190 h 2703909"/>
                  <a:gd name="connsiteX2024" fmla="*/ 111650 w 2056042"/>
                  <a:gd name="connsiteY2024" fmla="*/ 1404190 h 2703909"/>
                  <a:gd name="connsiteX2025" fmla="*/ 111650 w 2056042"/>
                  <a:gd name="connsiteY2025" fmla="*/ 1299741 h 2703909"/>
                  <a:gd name="connsiteX2026" fmla="*/ 216091 w 2056042"/>
                  <a:gd name="connsiteY2026" fmla="*/ 1299741 h 2703909"/>
                  <a:gd name="connsiteX2027" fmla="*/ 216091 w 2056042"/>
                  <a:gd name="connsiteY2027" fmla="*/ 1407755 h 2703909"/>
                  <a:gd name="connsiteX2028" fmla="*/ 216091 w 2056042"/>
                  <a:gd name="connsiteY2028" fmla="*/ 1512196 h 2703909"/>
                  <a:gd name="connsiteX2029" fmla="*/ 111650 w 2056042"/>
                  <a:gd name="connsiteY2029" fmla="*/ 1512196 h 2703909"/>
                  <a:gd name="connsiteX2030" fmla="*/ 111650 w 2056042"/>
                  <a:gd name="connsiteY2030" fmla="*/ 1407755 h 2703909"/>
                  <a:gd name="connsiteX2031" fmla="*/ 216091 w 2056042"/>
                  <a:gd name="connsiteY2031" fmla="*/ 1407755 h 2703909"/>
                  <a:gd name="connsiteX2032" fmla="*/ 216091 w 2056042"/>
                  <a:gd name="connsiteY2032" fmla="*/ 1515768 h 2703909"/>
                  <a:gd name="connsiteX2033" fmla="*/ 216091 w 2056042"/>
                  <a:gd name="connsiteY2033" fmla="*/ 1620210 h 2703909"/>
                  <a:gd name="connsiteX2034" fmla="*/ 111650 w 2056042"/>
                  <a:gd name="connsiteY2034" fmla="*/ 1620210 h 2703909"/>
                  <a:gd name="connsiteX2035" fmla="*/ 111650 w 2056042"/>
                  <a:gd name="connsiteY2035" fmla="*/ 1515768 h 2703909"/>
                  <a:gd name="connsiteX2036" fmla="*/ 216091 w 2056042"/>
                  <a:gd name="connsiteY2036" fmla="*/ 1515768 h 2703909"/>
                  <a:gd name="connsiteX2037" fmla="*/ 216091 w 2056042"/>
                  <a:gd name="connsiteY2037" fmla="*/ 1623782 h 2703909"/>
                  <a:gd name="connsiteX2038" fmla="*/ 216091 w 2056042"/>
                  <a:gd name="connsiteY2038" fmla="*/ 1728216 h 2703909"/>
                  <a:gd name="connsiteX2039" fmla="*/ 111650 w 2056042"/>
                  <a:gd name="connsiteY2039" fmla="*/ 1728216 h 2703909"/>
                  <a:gd name="connsiteX2040" fmla="*/ 111650 w 2056042"/>
                  <a:gd name="connsiteY2040" fmla="*/ 1623782 h 2703909"/>
                  <a:gd name="connsiteX2041" fmla="*/ 216091 w 2056042"/>
                  <a:gd name="connsiteY2041" fmla="*/ 1623782 h 2703909"/>
                  <a:gd name="connsiteX2042" fmla="*/ 216091 w 2056042"/>
                  <a:gd name="connsiteY2042" fmla="*/ 1731788 h 2703909"/>
                  <a:gd name="connsiteX2043" fmla="*/ 216091 w 2056042"/>
                  <a:gd name="connsiteY2043" fmla="*/ 1836230 h 2703909"/>
                  <a:gd name="connsiteX2044" fmla="*/ 111650 w 2056042"/>
                  <a:gd name="connsiteY2044" fmla="*/ 1836230 h 2703909"/>
                  <a:gd name="connsiteX2045" fmla="*/ 111650 w 2056042"/>
                  <a:gd name="connsiteY2045" fmla="*/ 1731788 h 2703909"/>
                  <a:gd name="connsiteX2046" fmla="*/ 216091 w 2056042"/>
                  <a:gd name="connsiteY2046" fmla="*/ 1731788 h 2703909"/>
                  <a:gd name="connsiteX2047" fmla="*/ 216091 w 2056042"/>
                  <a:gd name="connsiteY2047" fmla="*/ 1839808 h 2703909"/>
                  <a:gd name="connsiteX2048" fmla="*/ 216091 w 2056042"/>
                  <a:gd name="connsiteY2048" fmla="*/ 1944250 h 2703909"/>
                  <a:gd name="connsiteX2049" fmla="*/ 111650 w 2056042"/>
                  <a:gd name="connsiteY2049" fmla="*/ 1944250 h 2703909"/>
                  <a:gd name="connsiteX2050" fmla="*/ 111650 w 2056042"/>
                  <a:gd name="connsiteY2050" fmla="*/ 1839808 h 2703909"/>
                  <a:gd name="connsiteX2051" fmla="*/ 216091 w 2056042"/>
                  <a:gd name="connsiteY2051" fmla="*/ 1839808 h 2703909"/>
                  <a:gd name="connsiteX2052" fmla="*/ 216091 w 2056042"/>
                  <a:gd name="connsiteY2052" fmla="*/ 1947822 h 2703909"/>
                  <a:gd name="connsiteX2053" fmla="*/ 216091 w 2056042"/>
                  <a:gd name="connsiteY2053" fmla="*/ 2052264 h 2703909"/>
                  <a:gd name="connsiteX2054" fmla="*/ 111650 w 2056042"/>
                  <a:gd name="connsiteY2054" fmla="*/ 2052264 h 2703909"/>
                  <a:gd name="connsiteX2055" fmla="*/ 111650 w 2056042"/>
                  <a:gd name="connsiteY2055" fmla="*/ 1947822 h 2703909"/>
                  <a:gd name="connsiteX2056" fmla="*/ 216091 w 2056042"/>
                  <a:gd name="connsiteY2056" fmla="*/ 1947822 h 2703909"/>
                  <a:gd name="connsiteX2057" fmla="*/ 216091 w 2056042"/>
                  <a:gd name="connsiteY2057" fmla="*/ 2055836 h 2703909"/>
                  <a:gd name="connsiteX2058" fmla="*/ 216091 w 2056042"/>
                  <a:gd name="connsiteY2058" fmla="*/ 2160277 h 2703909"/>
                  <a:gd name="connsiteX2059" fmla="*/ 111650 w 2056042"/>
                  <a:gd name="connsiteY2059" fmla="*/ 2160277 h 2703909"/>
                  <a:gd name="connsiteX2060" fmla="*/ 111650 w 2056042"/>
                  <a:gd name="connsiteY2060" fmla="*/ 2055836 h 2703909"/>
                  <a:gd name="connsiteX2061" fmla="*/ 216091 w 2056042"/>
                  <a:gd name="connsiteY2061" fmla="*/ 2055836 h 2703909"/>
                  <a:gd name="connsiteX2062" fmla="*/ 216091 w 2056042"/>
                  <a:gd name="connsiteY2062" fmla="*/ 2163849 h 2703909"/>
                  <a:gd name="connsiteX2063" fmla="*/ 216091 w 2056042"/>
                  <a:gd name="connsiteY2063" fmla="*/ 2268291 h 2703909"/>
                  <a:gd name="connsiteX2064" fmla="*/ 111650 w 2056042"/>
                  <a:gd name="connsiteY2064" fmla="*/ 2268291 h 2703909"/>
                  <a:gd name="connsiteX2065" fmla="*/ 111650 w 2056042"/>
                  <a:gd name="connsiteY2065" fmla="*/ 2163849 h 2703909"/>
                  <a:gd name="connsiteX2066" fmla="*/ 216091 w 2056042"/>
                  <a:gd name="connsiteY2066" fmla="*/ 2163849 h 2703909"/>
                  <a:gd name="connsiteX2067" fmla="*/ 216091 w 2056042"/>
                  <a:gd name="connsiteY2067" fmla="*/ 2271863 h 2703909"/>
                  <a:gd name="connsiteX2068" fmla="*/ 216091 w 2056042"/>
                  <a:gd name="connsiteY2068" fmla="*/ 2376304 h 2703909"/>
                  <a:gd name="connsiteX2069" fmla="*/ 111650 w 2056042"/>
                  <a:gd name="connsiteY2069" fmla="*/ 2376304 h 2703909"/>
                  <a:gd name="connsiteX2070" fmla="*/ 111650 w 2056042"/>
                  <a:gd name="connsiteY2070" fmla="*/ 2271863 h 2703909"/>
                  <a:gd name="connsiteX2071" fmla="*/ 216091 w 2056042"/>
                  <a:gd name="connsiteY2071" fmla="*/ 2271863 h 2703909"/>
                  <a:gd name="connsiteX2072" fmla="*/ 216091 w 2056042"/>
                  <a:gd name="connsiteY2072" fmla="*/ 2379876 h 2703909"/>
                  <a:gd name="connsiteX2073" fmla="*/ 216091 w 2056042"/>
                  <a:gd name="connsiteY2073" fmla="*/ 2484318 h 2703909"/>
                  <a:gd name="connsiteX2074" fmla="*/ 111650 w 2056042"/>
                  <a:gd name="connsiteY2074" fmla="*/ 2484318 h 2703909"/>
                  <a:gd name="connsiteX2075" fmla="*/ 111650 w 2056042"/>
                  <a:gd name="connsiteY2075" fmla="*/ 2379876 h 2703909"/>
                  <a:gd name="connsiteX2076" fmla="*/ 216091 w 2056042"/>
                  <a:gd name="connsiteY2076" fmla="*/ 2379876 h 2703909"/>
                  <a:gd name="connsiteX2077" fmla="*/ 216091 w 2056042"/>
                  <a:gd name="connsiteY2077" fmla="*/ 2487890 h 2703909"/>
                  <a:gd name="connsiteX2078" fmla="*/ 216091 w 2056042"/>
                  <a:gd name="connsiteY2078" fmla="*/ 2592331 h 2703909"/>
                  <a:gd name="connsiteX2079" fmla="*/ 111650 w 2056042"/>
                  <a:gd name="connsiteY2079" fmla="*/ 2592331 h 2703909"/>
                  <a:gd name="connsiteX2080" fmla="*/ 111650 w 2056042"/>
                  <a:gd name="connsiteY2080" fmla="*/ 2487890 h 2703909"/>
                  <a:gd name="connsiteX2081" fmla="*/ 216091 w 2056042"/>
                  <a:gd name="connsiteY2081" fmla="*/ 2487890 h 2703909"/>
                  <a:gd name="connsiteX2082" fmla="*/ 216091 w 2056042"/>
                  <a:gd name="connsiteY2082" fmla="*/ 2595903 h 2703909"/>
                  <a:gd name="connsiteX2083" fmla="*/ 216091 w 2056042"/>
                  <a:gd name="connsiteY2083" fmla="*/ 2700338 h 2703909"/>
                  <a:gd name="connsiteX2084" fmla="*/ 111650 w 2056042"/>
                  <a:gd name="connsiteY2084" fmla="*/ 2700338 h 2703909"/>
                  <a:gd name="connsiteX2085" fmla="*/ 111650 w 2056042"/>
                  <a:gd name="connsiteY2085" fmla="*/ 2595903 h 2703909"/>
                  <a:gd name="connsiteX2086" fmla="*/ 216091 w 2056042"/>
                  <a:gd name="connsiteY2086" fmla="*/ 2595903 h 2703909"/>
                  <a:gd name="connsiteX2087" fmla="*/ 219663 w 2056042"/>
                  <a:gd name="connsiteY2087" fmla="*/ 2595903 h 2703909"/>
                  <a:gd name="connsiteX2088" fmla="*/ 324105 w 2056042"/>
                  <a:gd name="connsiteY2088" fmla="*/ 2595903 h 2703909"/>
                  <a:gd name="connsiteX2089" fmla="*/ 324105 w 2056042"/>
                  <a:gd name="connsiteY2089" fmla="*/ 2700338 h 2703909"/>
                  <a:gd name="connsiteX2090" fmla="*/ 219663 w 2056042"/>
                  <a:gd name="connsiteY2090" fmla="*/ 2700338 h 2703909"/>
                  <a:gd name="connsiteX2091" fmla="*/ 219663 w 2056042"/>
                  <a:gd name="connsiteY2091" fmla="*/ 2595903 h 2703909"/>
                  <a:gd name="connsiteX2092" fmla="*/ 327677 w 2056042"/>
                  <a:gd name="connsiteY2092" fmla="*/ 2595903 h 2703909"/>
                  <a:gd name="connsiteX2093" fmla="*/ 432118 w 2056042"/>
                  <a:gd name="connsiteY2093" fmla="*/ 2595903 h 2703909"/>
                  <a:gd name="connsiteX2094" fmla="*/ 432118 w 2056042"/>
                  <a:gd name="connsiteY2094" fmla="*/ 2700338 h 2703909"/>
                  <a:gd name="connsiteX2095" fmla="*/ 327677 w 2056042"/>
                  <a:gd name="connsiteY2095" fmla="*/ 2700338 h 2703909"/>
                  <a:gd name="connsiteX2096" fmla="*/ 327677 w 2056042"/>
                  <a:gd name="connsiteY2096" fmla="*/ 2595903 h 2703909"/>
                  <a:gd name="connsiteX2097" fmla="*/ 435690 w 2056042"/>
                  <a:gd name="connsiteY2097" fmla="*/ 2595903 h 2703909"/>
                  <a:gd name="connsiteX2098" fmla="*/ 540132 w 2056042"/>
                  <a:gd name="connsiteY2098" fmla="*/ 2595903 h 2703909"/>
                  <a:gd name="connsiteX2099" fmla="*/ 540132 w 2056042"/>
                  <a:gd name="connsiteY2099" fmla="*/ 2700338 h 2703909"/>
                  <a:gd name="connsiteX2100" fmla="*/ 435690 w 2056042"/>
                  <a:gd name="connsiteY2100" fmla="*/ 2700338 h 2703909"/>
                  <a:gd name="connsiteX2101" fmla="*/ 435690 w 2056042"/>
                  <a:gd name="connsiteY2101" fmla="*/ 2595903 h 2703909"/>
                  <a:gd name="connsiteX2102" fmla="*/ 543704 w 2056042"/>
                  <a:gd name="connsiteY2102" fmla="*/ 2595903 h 2703909"/>
                  <a:gd name="connsiteX2103" fmla="*/ 648145 w 2056042"/>
                  <a:gd name="connsiteY2103" fmla="*/ 2595903 h 2703909"/>
                  <a:gd name="connsiteX2104" fmla="*/ 648145 w 2056042"/>
                  <a:gd name="connsiteY2104" fmla="*/ 2700338 h 2703909"/>
                  <a:gd name="connsiteX2105" fmla="*/ 543704 w 2056042"/>
                  <a:gd name="connsiteY2105" fmla="*/ 2700338 h 2703909"/>
                  <a:gd name="connsiteX2106" fmla="*/ 543704 w 2056042"/>
                  <a:gd name="connsiteY2106" fmla="*/ 2595903 h 2703909"/>
                  <a:gd name="connsiteX2107" fmla="*/ 651717 w 2056042"/>
                  <a:gd name="connsiteY2107" fmla="*/ 2595903 h 2703909"/>
                  <a:gd name="connsiteX2108" fmla="*/ 756159 w 2056042"/>
                  <a:gd name="connsiteY2108" fmla="*/ 2595903 h 2703909"/>
                  <a:gd name="connsiteX2109" fmla="*/ 756159 w 2056042"/>
                  <a:gd name="connsiteY2109" fmla="*/ 2700338 h 2703909"/>
                  <a:gd name="connsiteX2110" fmla="*/ 651717 w 2056042"/>
                  <a:gd name="connsiteY2110" fmla="*/ 2700338 h 2703909"/>
                  <a:gd name="connsiteX2111" fmla="*/ 651717 w 2056042"/>
                  <a:gd name="connsiteY2111" fmla="*/ 2595903 h 2703909"/>
                  <a:gd name="connsiteX2112" fmla="*/ 759731 w 2056042"/>
                  <a:gd name="connsiteY2112" fmla="*/ 2595903 h 2703909"/>
                  <a:gd name="connsiteX2113" fmla="*/ 864172 w 2056042"/>
                  <a:gd name="connsiteY2113" fmla="*/ 2595903 h 2703909"/>
                  <a:gd name="connsiteX2114" fmla="*/ 864172 w 2056042"/>
                  <a:gd name="connsiteY2114" fmla="*/ 2700338 h 2703909"/>
                  <a:gd name="connsiteX2115" fmla="*/ 759731 w 2056042"/>
                  <a:gd name="connsiteY2115" fmla="*/ 2700338 h 2703909"/>
                  <a:gd name="connsiteX2116" fmla="*/ 759731 w 2056042"/>
                  <a:gd name="connsiteY2116" fmla="*/ 2595903 h 2703909"/>
                  <a:gd name="connsiteX2117" fmla="*/ 867744 w 2056042"/>
                  <a:gd name="connsiteY2117" fmla="*/ 2595903 h 2703909"/>
                  <a:gd name="connsiteX2118" fmla="*/ 972186 w 2056042"/>
                  <a:gd name="connsiteY2118" fmla="*/ 2595903 h 2703909"/>
                  <a:gd name="connsiteX2119" fmla="*/ 972186 w 2056042"/>
                  <a:gd name="connsiteY2119" fmla="*/ 2700338 h 2703909"/>
                  <a:gd name="connsiteX2120" fmla="*/ 867744 w 2056042"/>
                  <a:gd name="connsiteY2120" fmla="*/ 2700338 h 2703909"/>
                  <a:gd name="connsiteX2121" fmla="*/ 867744 w 2056042"/>
                  <a:gd name="connsiteY2121" fmla="*/ 2595903 h 2703909"/>
                  <a:gd name="connsiteX2122" fmla="*/ 975758 w 2056042"/>
                  <a:gd name="connsiteY2122" fmla="*/ 2595903 h 2703909"/>
                  <a:gd name="connsiteX2123" fmla="*/ 1080199 w 2056042"/>
                  <a:gd name="connsiteY2123" fmla="*/ 2595903 h 2703909"/>
                  <a:gd name="connsiteX2124" fmla="*/ 1080199 w 2056042"/>
                  <a:gd name="connsiteY2124" fmla="*/ 2700338 h 2703909"/>
                  <a:gd name="connsiteX2125" fmla="*/ 975758 w 2056042"/>
                  <a:gd name="connsiteY2125" fmla="*/ 2700338 h 2703909"/>
                  <a:gd name="connsiteX2126" fmla="*/ 975758 w 2056042"/>
                  <a:gd name="connsiteY2126" fmla="*/ 2595903 h 2703909"/>
                  <a:gd name="connsiteX2127" fmla="*/ 1083771 w 2056042"/>
                  <a:gd name="connsiteY2127" fmla="*/ 2595903 h 2703909"/>
                  <a:gd name="connsiteX2128" fmla="*/ 1188213 w 2056042"/>
                  <a:gd name="connsiteY2128" fmla="*/ 2595903 h 2703909"/>
                  <a:gd name="connsiteX2129" fmla="*/ 1188213 w 2056042"/>
                  <a:gd name="connsiteY2129" fmla="*/ 2700338 h 2703909"/>
                  <a:gd name="connsiteX2130" fmla="*/ 1083771 w 2056042"/>
                  <a:gd name="connsiteY2130" fmla="*/ 2700338 h 2703909"/>
                  <a:gd name="connsiteX2131" fmla="*/ 1083771 w 2056042"/>
                  <a:gd name="connsiteY2131" fmla="*/ 2595903 h 2703909"/>
                  <a:gd name="connsiteX2132" fmla="*/ 1191792 w 2056042"/>
                  <a:gd name="connsiteY2132" fmla="*/ 2595903 h 2703909"/>
                  <a:gd name="connsiteX2133" fmla="*/ 1296227 w 2056042"/>
                  <a:gd name="connsiteY2133" fmla="*/ 2595903 h 2703909"/>
                  <a:gd name="connsiteX2134" fmla="*/ 1296227 w 2056042"/>
                  <a:gd name="connsiteY2134" fmla="*/ 2700338 h 2703909"/>
                  <a:gd name="connsiteX2135" fmla="*/ 1191792 w 2056042"/>
                  <a:gd name="connsiteY2135" fmla="*/ 2700338 h 2703909"/>
                  <a:gd name="connsiteX2136" fmla="*/ 1191792 w 2056042"/>
                  <a:gd name="connsiteY2136" fmla="*/ 2595903 h 2703909"/>
                  <a:gd name="connsiteX2137" fmla="*/ 1299798 w 2056042"/>
                  <a:gd name="connsiteY2137" fmla="*/ 2595903 h 2703909"/>
                  <a:gd name="connsiteX2138" fmla="*/ 1404240 w 2056042"/>
                  <a:gd name="connsiteY2138" fmla="*/ 2595903 h 2703909"/>
                  <a:gd name="connsiteX2139" fmla="*/ 1404240 w 2056042"/>
                  <a:gd name="connsiteY2139" fmla="*/ 2700338 h 2703909"/>
                  <a:gd name="connsiteX2140" fmla="*/ 1299798 w 2056042"/>
                  <a:gd name="connsiteY2140" fmla="*/ 2700338 h 2703909"/>
                  <a:gd name="connsiteX2141" fmla="*/ 1299798 w 2056042"/>
                  <a:gd name="connsiteY2141" fmla="*/ 2595903 h 2703909"/>
                  <a:gd name="connsiteX2142" fmla="*/ 1407812 w 2056042"/>
                  <a:gd name="connsiteY2142" fmla="*/ 2595903 h 2703909"/>
                  <a:gd name="connsiteX2143" fmla="*/ 1512254 w 2056042"/>
                  <a:gd name="connsiteY2143" fmla="*/ 2595903 h 2703909"/>
                  <a:gd name="connsiteX2144" fmla="*/ 1512254 w 2056042"/>
                  <a:gd name="connsiteY2144" fmla="*/ 2700338 h 2703909"/>
                  <a:gd name="connsiteX2145" fmla="*/ 1407812 w 2056042"/>
                  <a:gd name="connsiteY2145" fmla="*/ 2700338 h 2703909"/>
                  <a:gd name="connsiteX2146" fmla="*/ 1407812 w 2056042"/>
                  <a:gd name="connsiteY2146" fmla="*/ 2595903 h 2703909"/>
                  <a:gd name="connsiteX2147" fmla="*/ 1515825 w 2056042"/>
                  <a:gd name="connsiteY2147" fmla="*/ 2595903 h 2703909"/>
                  <a:gd name="connsiteX2148" fmla="*/ 1620267 w 2056042"/>
                  <a:gd name="connsiteY2148" fmla="*/ 2595903 h 2703909"/>
                  <a:gd name="connsiteX2149" fmla="*/ 1620267 w 2056042"/>
                  <a:gd name="connsiteY2149" fmla="*/ 2700338 h 2703909"/>
                  <a:gd name="connsiteX2150" fmla="*/ 1515825 w 2056042"/>
                  <a:gd name="connsiteY2150" fmla="*/ 2700338 h 2703909"/>
                  <a:gd name="connsiteX2151" fmla="*/ 1515825 w 2056042"/>
                  <a:gd name="connsiteY2151" fmla="*/ 2595903 h 2703909"/>
                  <a:gd name="connsiteX2152" fmla="*/ 1623839 w 2056042"/>
                  <a:gd name="connsiteY2152" fmla="*/ 2595903 h 2703909"/>
                  <a:gd name="connsiteX2153" fmla="*/ 1728280 w 2056042"/>
                  <a:gd name="connsiteY2153" fmla="*/ 2595903 h 2703909"/>
                  <a:gd name="connsiteX2154" fmla="*/ 1728280 w 2056042"/>
                  <a:gd name="connsiteY2154" fmla="*/ 2700338 h 2703909"/>
                  <a:gd name="connsiteX2155" fmla="*/ 1623839 w 2056042"/>
                  <a:gd name="connsiteY2155" fmla="*/ 2700338 h 2703909"/>
                  <a:gd name="connsiteX2156" fmla="*/ 1623839 w 2056042"/>
                  <a:gd name="connsiteY2156" fmla="*/ 2595903 h 2703909"/>
                  <a:gd name="connsiteX2157" fmla="*/ 1623839 w 2056042"/>
                  <a:gd name="connsiteY2157" fmla="*/ 2592331 h 2703909"/>
                  <a:gd name="connsiteX2158" fmla="*/ 1623839 w 2056042"/>
                  <a:gd name="connsiteY2158" fmla="*/ 2487890 h 2703909"/>
                  <a:gd name="connsiteX2159" fmla="*/ 1728280 w 2056042"/>
                  <a:gd name="connsiteY2159" fmla="*/ 2487890 h 2703909"/>
                  <a:gd name="connsiteX2160" fmla="*/ 1728280 w 2056042"/>
                  <a:gd name="connsiteY2160" fmla="*/ 2592331 h 2703909"/>
                  <a:gd name="connsiteX2161" fmla="*/ 1623839 w 2056042"/>
                  <a:gd name="connsiteY2161" fmla="*/ 2592331 h 2703909"/>
                  <a:gd name="connsiteX2162" fmla="*/ 1731852 w 2056042"/>
                  <a:gd name="connsiteY2162" fmla="*/ 2487890 h 2703909"/>
                  <a:gd name="connsiteX2163" fmla="*/ 1733795 w 2056042"/>
                  <a:gd name="connsiteY2163" fmla="*/ 2487890 h 2703909"/>
                  <a:gd name="connsiteX2164" fmla="*/ 1836294 w 2056042"/>
                  <a:gd name="connsiteY2164" fmla="*/ 2483396 h 2703909"/>
                  <a:gd name="connsiteX2165" fmla="*/ 1836294 w 2056042"/>
                  <a:gd name="connsiteY2165" fmla="*/ 2587645 h 2703909"/>
                  <a:gd name="connsiteX2166" fmla="*/ 1733738 w 2056042"/>
                  <a:gd name="connsiteY2166" fmla="*/ 2592331 h 2703909"/>
                  <a:gd name="connsiteX2167" fmla="*/ 1731852 w 2056042"/>
                  <a:gd name="connsiteY2167" fmla="*/ 2592331 h 2703909"/>
                  <a:gd name="connsiteX2168" fmla="*/ 1731852 w 2056042"/>
                  <a:gd name="connsiteY2168" fmla="*/ 2487890 h 2703909"/>
                  <a:gd name="connsiteX2169" fmla="*/ 1839866 w 2056042"/>
                  <a:gd name="connsiteY2169" fmla="*/ 2483246 h 2703909"/>
                  <a:gd name="connsiteX2170" fmla="*/ 1944307 w 2056042"/>
                  <a:gd name="connsiteY2170" fmla="*/ 2478667 h 2703909"/>
                  <a:gd name="connsiteX2171" fmla="*/ 1944307 w 2056042"/>
                  <a:gd name="connsiteY2171" fmla="*/ 2582701 h 2703909"/>
                  <a:gd name="connsiteX2172" fmla="*/ 1839866 w 2056042"/>
                  <a:gd name="connsiteY2172" fmla="*/ 2587474 h 2703909"/>
                  <a:gd name="connsiteX2173" fmla="*/ 1839866 w 2056042"/>
                  <a:gd name="connsiteY2173" fmla="*/ 2483246 h 2703909"/>
                  <a:gd name="connsiteX2174" fmla="*/ 2052328 w 2056042"/>
                  <a:gd name="connsiteY2174" fmla="*/ 2470352 h 2703909"/>
                  <a:gd name="connsiteX2175" fmla="*/ 1947886 w 2056042"/>
                  <a:gd name="connsiteY2175" fmla="*/ 2474938 h 2703909"/>
                  <a:gd name="connsiteX2176" fmla="*/ 1947886 w 2056042"/>
                  <a:gd name="connsiteY2176" fmla="*/ 2370903 h 2703909"/>
                  <a:gd name="connsiteX2177" fmla="*/ 2052328 w 2056042"/>
                  <a:gd name="connsiteY2177" fmla="*/ 2366524 h 2703909"/>
                  <a:gd name="connsiteX2178" fmla="*/ 2052328 w 2056042"/>
                  <a:gd name="connsiteY2178" fmla="*/ 2470352 h 2703909"/>
                  <a:gd name="connsiteX2179" fmla="*/ 2052328 w 2056042"/>
                  <a:gd name="connsiteY2179" fmla="*/ 2362946 h 2703909"/>
                  <a:gd name="connsiteX2180" fmla="*/ 1947886 w 2056042"/>
                  <a:gd name="connsiteY2180" fmla="*/ 2367325 h 2703909"/>
                  <a:gd name="connsiteX2181" fmla="*/ 1947886 w 2056042"/>
                  <a:gd name="connsiteY2181" fmla="*/ 2263290 h 2703909"/>
                  <a:gd name="connsiteX2182" fmla="*/ 2052328 w 2056042"/>
                  <a:gd name="connsiteY2182" fmla="*/ 2259111 h 2703909"/>
                  <a:gd name="connsiteX2183" fmla="*/ 2052328 w 2056042"/>
                  <a:gd name="connsiteY2183" fmla="*/ 2362946 h 2703909"/>
                  <a:gd name="connsiteX2184" fmla="*/ 2052328 w 2056042"/>
                  <a:gd name="connsiteY2184" fmla="*/ 2255547 h 2703909"/>
                  <a:gd name="connsiteX2185" fmla="*/ 1947886 w 2056042"/>
                  <a:gd name="connsiteY2185" fmla="*/ 2259725 h 2703909"/>
                  <a:gd name="connsiteX2186" fmla="*/ 1947886 w 2056042"/>
                  <a:gd name="connsiteY2186" fmla="*/ 2155691 h 2703909"/>
                  <a:gd name="connsiteX2187" fmla="*/ 2052328 w 2056042"/>
                  <a:gd name="connsiteY2187" fmla="*/ 2151705 h 2703909"/>
                  <a:gd name="connsiteX2188" fmla="*/ 2052328 w 2056042"/>
                  <a:gd name="connsiteY2188" fmla="*/ 2255547 h 2703909"/>
                  <a:gd name="connsiteX2189" fmla="*/ 2052328 w 2056042"/>
                  <a:gd name="connsiteY2189" fmla="*/ 2148140 h 2703909"/>
                  <a:gd name="connsiteX2190" fmla="*/ 1947886 w 2056042"/>
                  <a:gd name="connsiteY2190" fmla="*/ 2152119 h 2703909"/>
                  <a:gd name="connsiteX2191" fmla="*/ 1947886 w 2056042"/>
                  <a:gd name="connsiteY2191" fmla="*/ 2048085 h 2703909"/>
                  <a:gd name="connsiteX2192" fmla="*/ 2052328 w 2056042"/>
                  <a:gd name="connsiteY2192" fmla="*/ 2044306 h 2703909"/>
                  <a:gd name="connsiteX2193" fmla="*/ 2052328 w 2056042"/>
                  <a:gd name="connsiteY2193" fmla="*/ 2148140 h 2703909"/>
                  <a:gd name="connsiteX2194" fmla="*/ 2052328 w 2056042"/>
                  <a:gd name="connsiteY2194" fmla="*/ 2040734 h 2703909"/>
                  <a:gd name="connsiteX2195" fmla="*/ 1947886 w 2056042"/>
                  <a:gd name="connsiteY2195" fmla="*/ 2044513 h 2703909"/>
                  <a:gd name="connsiteX2196" fmla="*/ 1947886 w 2056042"/>
                  <a:gd name="connsiteY2196" fmla="*/ 1940478 h 2703909"/>
                  <a:gd name="connsiteX2197" fmla="*/ 2052328 w 2056042"/>
                  <a:gd name="connsiteY2197" fmla="*/ 1936899 h 2703909"/>
                  <a:gd name="connsiteX2198" fmla="*/ 2052328 w 2056042"/>
                  <a:gd name="connsiteY2198" fmla="*/ 2040734 h 2703909"/>
                  <a:gd name="connsiteX2199" fmla="*/ 2052328 w 2056042"/>
                  <a:gd name="connsiteY2199" fmla="*/ 1933320 h 2703909"/>
                  <a:gd name="connsiteX2200" fmla="*/ 1947886 w 2056042"/>
                  <a:gd name="connsiteY2200" fmla="*/ 1936899 h 2703909"/>
                  <a:gd name="connsiteX2201" fmla="*/ 1947886 w 2056042"/>
                  <a:gd name="connsiteY2201" fmla="*/ 1832865 h 2703909"/>
                  <a:gd name="connsiteX2202" fmla="*/ 2052328 w 2056042"/>
                  <a:gd name="connsiteY2202" fmla="*/ 1829486 h 2703909"/>
                  <a:gd name="connsiteX2203" fmla="*/ 2052328 w 2056042"/>
                  <a:gd name="connsiteY2203" fmla="*/ 1933320 h 2703909"/>
                  <a:gd name="connsiteX2204" fmla="*/ 2052328 w 2056042"/>
                  <a:gd name="connsiteY2204" fmla="*/ 1825914 h 2703909"/>
                  <a:gd name="connsiteX2205" fmla="*/ 1947886 w 2056042"/>
                  <a:gd name="connsiteY2205" fmla="*/ 1829300 h 2703909"/>
                  <a:gd name="connsiteX2206" fmla="*/ 1947886 w 2056042"/>
                  <a:gd name="connsiteY2206" fmla="*/ 1725266 h 2703909"/>
                  <a:gd name="connsiteX2207" fmla="*/ 2052328 w 2056042"/>
                  <a:gd name="connsiteY2207" fmla="*/ 1722087 h 2703909"/>
                  <a:gd name="connsiteX2208" fmla="*/ 2052328 w 2056042"/>
                  <a:gd name="connsiteY2208" fmla="*/ 1825914 h 2703909"/>
                  <a:gd name="connsiteX2209" fmla="*/ 2052328 w 2056042"/>
                  <a:gd name="connsiteY2209" fmla="*/ 1718508 h 2703909"/>
                  <a:gd name="connsiteX2210" fmla="*/ 1947886 w 2056042"/>
                  <a:gd name="connsiteY2210" fmla="*/ 1721687 h 2703909"/>
                  <a:gd name="connsiteX2211" fmla="*/ 1947886 w 2056042"/>
                  <a:gd name="connsiteY2211" fmla="*/ 1617652 h 2703909"/>
                  <a:gd name="connsiteX2212" fmla="*/ 2052328 w 2056042"/>
                  <a:gd name="connsiteY2212" fmla="*/ 1614674 h 2703909"/>
                  <a:gd name="connsiteX2213" fmla="*/ 2052328 w 2056042"/>
                  <a:gd name="connsiteY2213" fmla="*/ 1718508 h 2703909"/>
                  <a:gd name="connsiteX2214" fmla="*/ 2052328 w 2056042"/>
                  <a:gd name="connsiteY2214" fmla="*/ 1611102 h 2703909"/>
                  <a:gd name="connsiteX2215" fmla="*/ 1947886 w 2056042"/>
                  <a:gd name="connsiteY2215" fmla="*/ 1614088 h 2703909"/>
                  <a:gd name="connsiteX2216" fmla="*/ 1947886 w 2056042"/>
                  <a:gd name="connsiteY2216" fmla="*/ 1510053 h 2703909"/>
                  <a:gd name="connsiteX2217" fmla="*/ 2052328 w 2056042"/>
                  <a:gd name="connsiteY2217" fmla="*/ 1507267 h 2703909"/>
                  <a:gd name="connsiteX2218" fmla="*/ 2052328 w 2056042"/>
                  <a:gd name="connsiteY2218" fmla="*/ 1611102 h 2703909"/>
                  <a:gd name="connsiteX2219" fmla="*/ 2052328 w 2056042"/>
                  <a:gd name="connsiteY2219" fmla="*/ 1503695 h 2703909"/>
                  <a:gd name="connsiteX2220" fmla="*/ 1947886 w 2056042"/>
                  <a:gd name="connsiteY2220" fmla="*/ 1506488 h 2703909"/>
                  <a:gd name="connsiteX2221" fmla="*/ 1947886 w 2056042"/>
                  <a:gd name="connsiteY2221" fmla="*/ 1402454 h 2703909"/>
                  <a:gd name="connsiteX2222" fmla="*/ 2052328 w 2056042"/>
                  <a:gd name="connsiteY2222" fmla="*/ 1399868 h 2703909"/>
                  <a:gd name="connsiteX2223" fmla="*/ 2052328 w 2056042"/>
                  <a:gd name="connsiteY2223" fmla="*/ 1503695 h 2703909"/>
                  <a:gd name="connsiteX2224" fmla="*/ 2052328 w 2056042"/>
                  <a:gd name="connsiteY2224" fmla="*/ 1396296 h 2703909"/>
                  <a:gd name="connsiteX2225" fmla="*/ 1947886 w 2056042"/>
                  <a:gd name="connsiteY2225" fmla="*/ 1398875 h 2703909"/>
                  <a:gd name="connsiteX2226" fmla="*/ 1947886 w 2056042"/>
                  <a:gd name="connsiteY2226" fmla="*/ 1294841 h 2703909"/>
                  <a:gd name="connsiteX2227" fmla="*/ 2052328 w 2056042"/>
                  <a:gd name="connsiteY2227" fmla="*/ 1292455 h 2703909"/>
                  <a:gd name="connsiteX2228" fmla="*/ 2052328 w 2056042"/>
                  <a:gd name="connsiteY2228" fmla="*/ 1396296 h 2703909"/>
                  <a:gd name="connsiteX2229" fmla="*/ 2052328 w 2056042"/>
                  <a:gd name="connsiteY2229" fmla="*/ 1288883 h 2703909"/>
                  <a:gd name="connsiteX2230" fmla="*/ 1947886 w 2056042"/>
                  <a:gd name="connsiteY2230" fmla="*/ 1291269 h 2703909"/>
                  <a:gd name="connsiteX2231" fmla="*/ 1947886 w 2056042"/>
                  <a:gd name="connsiteY2231" fmla="*/ 1187234 h 2703909"/>
                  <a:gd name="connsiteX2232" fmla="*/ 2052328 w 2056042"/>
                  <a:gd name="connsiteY2232" fmla="*/ 1185048 h 2703909"/>
                  <a:gd name="connsiteX2233" fmla="*/ 2052328 w 2056042"/>
                  <a:gd name="connsiteY2233" fmla="*/ 1288883 h 2703909"/>
                  <a:gd name="connsiteX2234" fmla="*/ 2052328 w 2056042"/>
                  <a:gd name="connsiteY2234" fmla="*/ 1181476 h 2703909"/>
                  <a:gd name="connsiteX2235" fmla="*/ 1947886 w 2056042"/>
                  <a:gd name="connsiteY2235" fmla="*/ 1183662 h 2703909"/>
                  <a:gd name="connsiteX2236" fmla="*/ 1947886 w 2056042"/>
                  <a:gd name="connsiteY2236" fmla="*/ 1079628 h 2703909"/>
                  <a:gd name="connsiteX2237" fmla="*/ 2052328 w 2056042"/>
                  <a:gd name="connsiteY2237" fmla="*/ 1077642 h 2703909"/>
                  <a:gd name="connsiteX2238" fmla="*/ 2052328 w 2056042"/>
                  <a:gd name="connsiteY2238" fmla="*/ 1181476 h 2703909"/>
                  <a:gd name="connsiteX2239" fmla="*/ 2052328 w 2056042"/>
                  <a:gd name="connsiteY2239" fmla="*/ 1074070 h 2703909"/>
                  <a:gd name="connsiteX2240" fmla="*/ 1947886 w 2056042"/>
                  <a:gd name="connsiteY2240" fmla="*/ 1076056 h 2703909"/>
                  <a:gd name="connsiteX2241" fmla="*/ 1947886 w 2056042"/>
                  <a:gd name="connsiteY2241" fmla="*/ 972022 h 2703909"/>
                  <a:gd name="connsiteX2242" fmla="*/ 2052328 w 2056042"/>
                  <a:gd name="connsiteY2242" fmla="*/ 970236 h 2703909"/>
                  <a:gd name="connsiteX2243" fmla="*/ 2052328 w 2056042"/>
                  <a:gd name="connsiteY2243" fmla="*/ 1074070 h 2703909"/>
                  <a:gd name="connsiteX2244" fmla="*/ 2052328 w 2056042"/>
                  <a:gd name="connsiteY2244" fmla="*/ 966664 h 2703909"/>
                  <a:gd name="connsiteX2245" fmla="*/ 1947886 w 2056042"/>
                  <a:gd name="connsiteY2245" fmla="*/ 968450 h 2703909"/>
                  <a:gd name="connsiteX2246" fmla="*/ 1947886 w 2056042"/>
                  <a:gd name="connsiteY2246" fmla="*/ 864415 h 2703909"/>
                  <a:gd name="connsiteX2247" fmla="*/ 2052328 w 2056042"/>
                  <a:gd name="connsiteY2247" fmla="*/ 862822 h 2703909"/>
                  <a:gd name="connsiteX2248" fmla="*/ 2052328 w 2056042"/>
                  <a:gd name="connsiteY2248" fmla="*/ 966664 h 2703909"/>
                  <a:gd name="connsiteX2249" fmla="*/ 2052328 w 2056042"/>
                  <a:gd name="connsiteY2249" fmla="*/ 859257 h 2703909"/>
                  <a:gd name="connsiteX2250" fmla="*/ 1947886 w 2056042"/>
                  <a:gd name="connsiteY2250" fmla="*/ 860850 h 2703909"/>
                  <a:gd name="connsiteX2251" fmla="*/ 1947886 w 2056042"/>
                  <a:gd name="connsiteY2251" fmla="*/ 756816 h 2703909"/>
                  <a:gd name="connsiteX2252" fmla="*/ 2052328 w 2056042"/>
                  <a:gd name="connsiteY2252" fmla="*/ 755423 h 2703909"/>
                  <a:gd name="connsiteX2253" fmla="*/ 2052328 w 2056042"/>
                  <a:gd name="connsiteY2253" fmla="*/ 859257 h 2703909"/>
                  <a:gd name="connsiteX2254" fmla="*/ 2052328 w 2056042"/>
                  <a:gd name="connsiteY2254" fmla="*/ 751851 h 2703909"/>
                  <a:gd name="connsiteX2255" fmla="*/ 1947886 w 2056042"/>
                  <a:gd name="connsiteY2255" fmla="*/ 753244 h 2703909"/>
                  <a:gd name="connsiteX2256" fmla="*/ 1947886 w 2056042"/>
                  <a:gd name="connsiteY2256" fmla="*/ 649210 h 2703909"/>
                  <a:gd name="connsiteX2257" fmla="*/ 2052328 w 2056042"/>
                  <a:gd name="connsiteY2257" fmla="*/ 648017 h 2703909"/>
                  <a:gd name="connsiteX2258" fmla="*/ 2052328 w 2056042"/>
                  <a:gd name="connsiteY2258" fmla="*/ 751851 h 2703909"/>
                  <a:gd name="connsiteX2259" fmla="*/ 2052328 w 2056042"/>
                  <a:gd name="connsiteY2259" fmla="*/ 644445 h 2703909"/>
                  <a:gd name="connsiteX2260" fmla="*/ 1947886 w 2056042"/>
                  <a:gd name="connsiteY2260" fmla="*/ 645638 h 2703909"/>
                  <a:gd name="connsiteX2261" fmla="*/ 1947886 w 2056042"/>
                  <a:gd name="connsiteY2261" fmla="*/ 541603 h 2703909"/>
                  <a:gd name="connsiteX2262" fmla="*/ 2052328 w 2056042"/>
                  <a:gd name="connsiteY2262" fmla="*/ 540610 h 2703909"/>
                  <a:gd name="connsiteX2263" fmla="*/ 2052328 w 2056042"/>
                  <a:gd name="connsiteY2263" fmla="*/ 644445 h 2703909"/>
                  <a:gd name="connsiteX2264" fmla="*/ 2052328 w 2056042"/>
                  <a:gd name="connsiteY2264" fmla="*/ 537032 h 2703909"/>
                  <a:gd name="connsiteX2265" fmla="*/ 1947886 w 2056042"/>
                  <a:gd name="connsiteY2265" fmla="*/ 538024 h 2703909"/>
                  <a:gd name="connsiteX2266" fmla="*/ 1947886 w 2056042"/>
                  <a:gd name="connsiteY2266" fmla="*/ 433990 h 2703909"/>
                  <a:gd name="connsiteX2267" fmla="*/ 2052328 w 2056042"/>
                  <a:gd name="connsiteY2267" fmla="*/ 433197 h 2703909"/>
                  <a:gd name="connsiteX2268" fmla="*/ 2052328 w 2056042"/>
                  <a:gd name="connsiteY2268" fmla="*/ 537032 h 2703909"/>
                  <a:gd name="connsiteX2269" fmla="*/ 2052328 w 2056042"/>
                  <a:gd name="connsiteY2269" fmla="*/ 429632 h 2703909"/>
                  <a:gd name="connsiteX2270" fmla="*/ 1947886 w 2056042"/>
                  <a:gd name="connsiteY2270" fmla="*/ 430425 h 2703909"/>
                  <a:gd name="connsiteX2271" fmla="*/ 1947886 w 2056042"/>
                  <a:gd name="connsiteY2271" fmla="*/ 326391 h 2703909"/>
                  <a:gd name="connsiteX2272" fmla="*/ 2052328 w 2056042"/>
                  <a:gd name="connsiteY2272" fmla="*/ 325798 h 2703909"/>
                  <a:gd name="connsiteX2273" fmla="*/ 2052328 w 2056042"/>
                  <a:gd name="connsiteY2273" fmla="*/ 429632 h 2703909"/>
                  <a:gd name="connsiteX2274" fmla="*/ 2052328 w 2056042"/>
                  <a:gd name="connsiteY2274" fmla="*/ 322226 h 2703909"/>
                  <a:gd name="connsiteX2275" fmla="*/ 1947886 w 2056042"/>
                  <a:gd name="connsiteY2275" fmla="*/ 322819 h 2703909"/>
                  <a:gd name="connsiteX2276" fmla="*/ 1947886 w 2056042"/>
                  <a:gd name="connsiteY2276" fmla="*/ 218785 h 2703909"/>
                  <a:gd name="connsiteX2277" fmla="*/ 2052328 w 2056042"/>
                  <a:gd name="connsiteY2277" fmla="*/ 218384 h 2703909"/>
                  <a:gd name="connsiteX2278" fmla="*/ 2052328 w 2056042"/>
                  <a:gd name="connsiteY2278" fmla="*/ 322226 h 2703909"/>
                  <a:gd name="connsiteX2279" fmla="*/ 2052328 w 2056042"/>
                  <a:gd name="connsiteY2279" fmla="*/ 214813 h 2703909"/>
                  <a:gd name="connsiteX2280" fmla="*/ 1947886 w 2056042"/>
                  <a:gd name="connsiteY2280" fmla="*/ 215213 h 2703909"/>
                  <a:gd name="connsiteX2281" fmla="*/ 1947886 w 2056042"/>
                  <a:gd name="connsiteY2281" fmla="*/ 111178 h 2703909"/>
                  <a:gd name="connsiteX2282" fmla="*/ 2052328 w 2056042"/>
                  <a:gd name="connsiteY2282" fmla="*/ 110978 h 2703909"/>
                  <a:gd name="connsiteX2283" fmla="*/ 2052328 w 2056042"/>
                  <a:gd name="connsiteY2283" fmla="*/ 214813 h 2703909"/>
                  <a:gd name="connsiteX2284" fmla="*/ 2052328 w 2056042"/>
                  <a:gd name="connsiteY2284" fmla="*/ 107406 h 2703909"/>
                  <a:gd name="connsiteX2285" fmla="*/ 1947886 w 2056042"/>
                  <a:gd name="connsiteY2285" fmla="*/ 107606 h 2703909"/>
                  <a:gd name="connsiteX2286" fmla="*/ 1947886 w 2056042"/>
                  <a:gd name="connsiteY2286" fmla="*/ 3572 h 2703909"/>
                  <a:gd name="connsiteX2287" fmla="*/ 2052328 w 2056042"/>
                  <a:gd name="connsiteY2287" fmla="*/ 3572 h 2703909"/>
                  <a:gd name="connsiteX2288" fmla="*/ 2052328 w 2056042"/>
                  <a:gd name="connsiteY2288" fmla="*/ 107406 h 2703909"/>
                  <a:gd name="connsiteX2289" fmla="*/ 3629 w 2056042"/>
                  <a:gd name="connsiteY2289" fmla="*/ 3572 h 2703909"/>
                  <a:gd name="connsiteX2290" fmla="*/ 108071 w 2056042"/>
                  <a:gd name="connsiteY2290" fmla="*/ 3572 h 2703909"/>
                  <a:gd name="connsiteX2291" fmla="*/ 108071 w 2056042"/>
                  <a:gd name="connsiteY2291" fmla="*/ 108013 h 2703909"/>
                  <a:gd name="connsiteX2292" fmla="*/ 3629 w 2056042"/>
                  <a:gd name="connsiteY2292" fmla="*/ 108013 h 2703909"/>
                  <a:gd name="connsiteX2293" fmla="*/ 3629 w 2056042"/>
                  <a:gd name="connsiteY2293" fmla="*/ 3572 h 2703909"/>
                  <a:gd name="connsiteX2294" fmla="*/ 3629 w 2056042"/>
                  <a:gd name="connsiteY2294" fmla="*/ 111585 h 2703909"/>
                  <a:gd name="connsiteX2295" fmla="*/ 108071 w 2056042"/>
                  <a:gd name="connsiteY2295" fmla="*/ 111585 h 2703909"/>
                  <a:gd name="connsiteX2296" fmla="*/ 108071 w 2056042"/>
                  <a:gd name="connsiteY2296" fmla="*/ 216027 h 2703909"/>
                  <a:gd name="connsiteX2297" fmla="*/ 3629 w 2056042"/>
                  <a:gd name="connsiteY2297" fmla="*/ 216027 h 2703909"/>
                  <a:gd name="connsiteX2298" fmla="*/ 3629 w 2056042"/>
                  <a:gd name="connsiteY2298" fmla="*/ 111585 h 2703909"/>
                  <a:gd name="connsiteX2299" fmla="*/ 3629 w 2056042"/>
                  <a:gd name="connsiteY2299" fmla="*/ 219599 h 2703909"/>
                  <a:gd name="connsiteX2300" fmla="*/ 108071 w 2056042"/>
                  <a:gd name="connsiteY2300" fmla="*/ 219599 h 2703909"/>
                  <a:gd name="connsiteX2301" fmla="*/ 108071 w 2056042"/>
                  <a:gd name="connsiteY2301" fmla="*/ 324041 h 2703909"/>
                  <a:gd name="connsiteX2302" fmla="*/ 3629 w 2056042"/>
                  <a:gd name="connsiteY2302" fmla="*/ 324041 h 2703909"/>
                  <a:gd name="connsiteX2303" fmla="*/ 3629 w 2056042"/>
                  <a:gd name="connsiteY2303" fmla="*/ 219599 h 2703909"/>
                  <a:gd name="connsiteX2304" fmla="*/ 3629 w 2056042"/>
                  <a:gd name="connsiteY2304" fmla="*/ 327613 h 2703909"/>
                  <a:gd name="connsiteX2305" fmla="*/ 108071 w 2056042"/>
                  <a:gd name="connsiteY2305" fmla="*/ 327613 h 2703909"/>
                  <a:gd name="connsiteX2306" fmla="*/ 108071 w 2056042"/>
                  <a:gd name="connsiteY2306" fmla="*/ 432054 h 2703909"/>
                  <a:gd name="connsiteX2307" fmla="*/ 3629 w 2056042"/>
                  <a:gd name="connsiteY2307" fmla="*/ 432054 h 2703909"/>
                  <a:gd name="connsiteX2308" fmla="*/ 3629 w 2056042"/>
                  <a:gd name="connsiteY2308" fmla="*/ 327613 h 2703909"/>
                  <a:gd name="connsiteX2309" fmla="*/ 3629 w 2056042"/>
                  <a:gd name="connsiteY2309" fmla="*/ 435626 h 2703909"/>
                  <a:gd name="connsiteX2310" fmla="*/ 108071 w 2056042"/>
                  <a:gd name="connsiteY2310" fmla="*/ 435626 h 2703909"/>
                  <a:gd name="connsiteX2311" fmla="*/ 108071 w 2056042"/>
                  <a:gd name="connsiteY2311" fmla="*/ 540068 h 2703909"/>
                  <a:gd name="connsiteX2312" fmla="*/ 3629 w 2056042"/>
                  <a:gd name="connsiteY2312" fmla="*/ 540068 h 2703909"/>
                  <a:gd name="connsiteX2313" fmla="*/ 3629 w 2056042"/>
                  <a:gd name="connsiteY2313" fmla="*/ 435626 h 2703909"/>
                  <a:gd name="connsiteX2314" fmla="*/ 3629 w 2056042"/>
                  <a:gd name="connsiteY2314" fmla="*/ 543639 h 2703909"/>
                  <a:gd name="connsiteX2315" fmla="*/ 108071 w 2056042"/>
                  <a:gd name="connsiteY2315" fmla="*/ 543639 h 2703909"/>
                  <a:gd name="connsiteX2316" fmla="*/ 108071 w 2056042"/>
                  <a:gd name="connsiteY2316" fmla="*/ 648081 h 2703909"/>
                  <a:gd name="connsiteX2317" fmla="*/ 3629 w 2056042"/>
                  <a:gd name="connsiteY2317" fmla="*/ 648081 h 2703909"/>
                  <a:gd name="connsiteX2318" fmla="*/ 3629 w 2056042"/>
                  <a:gd name="connsiteY2318" fmla="*/ 543639 h 2703909"/>
                  <a:gd name="connsiteX2319" fmla="*/ 3629 w 2056042"/>
                  <a:gd name="connsiteY2319" fmla="*/ 651653 h 2703909"/>
                  <a:gd name="connsiteX2320" fmla="*/ 108071 w 2056042"/>
                  <a:gd name="connsiteY2320" fmla="*/ 651653 h 2703909"/>
                  <a:gd name="connsiteX2321" fmla="*/ 108071 w 2056042"/>
                  <a:gd name="connsiteY2321" fmla="*/ 756095 h 2703909"/>
                  <a:gd name="connsiteX2322" fmla="*/ 3629 w 2056042"/>
                  <a:gd name="connsiteY2322" fmla="*/ 756095 h 2703909"/>
                  <a:gd name="connsiteX2323" fmla="*/ 3629 w 2056042"/>
                  <a:gd name="connsiteY2323" fmla="*/ 651653 h 2703909"/>
                  <a:gd name="connsiteX2324" fmla="*/ 3629 w 2056042"/>
                  <a:gd name="connsiteY2324" fmla="*/ 759666 h 2703909"/>
                  <a:gd name="connsiteX2325" fmla="*/ 108071 w 2056042"/>
                  <a:gd name="connsiteY2325" fmla="*/ 759666 h 2703909"/>
                  <a:gd name="connsiteX2326" fmla="*/ 108071 w 2056042"/>
                  <a:gd name="connsiteY2326" fmla="*/ 864108 h 2703909"/>
                  <a:gd name="connsiteX2327" fmla="*/ 3629 w 2056042"/>
                  <a:gd name="connsiteY2327" fmla="*/ 864108 h 2703909"/>
                  <a:gd name="connsiteX2328" fmla="*/ 3629 w 2056042"/>
                  <a:gd name="connsiteY2328" fmla="*/ 759666 h 2703909"/>
                  <a:gd name="connsiteX2329" fmla="*/ 3629 w 2056042"/>
                  <a:gd name="connsiteY2329" fmla="*/ 867687 h 2703909"/>
                  <a:gd name="connsiteX2330" fmla="*/ 108071 w 2056042"/>
                  <a:gd name="connsiteY2330" fmla="*/ 867687 h 2703909"/>
                  <a:gd name="connsiteX2331" fmla="*/ 108071 w 2056042"/>
                  <a:gd name="connsiteY2331" fmla="*/ 972129 h 2703909"/>
                  <a:gd name="connsiteX2332" fmla="*/ 3629 w 2056042"/>
                  <a:gd name="connsiteY2332" fmla="*/ 972129 h 2703909"/>
                  <a:gd name="connsiteX2333" fmla="*/ 3629 w 2056042"/>
                  <a:gd name="connsiteY2333" fmla="*/ 867687 h 2703909"/>
                  <a:gd name="connsiteX2334" fmla="*/ 3629 w 2056042"/>
                  <a:gd name="connsiteY2334" fmla="*/ 975701 h 2703909"/>
                  <a:gd name="connsiteX2335" fmla="*/ 108071 w 2056042"/>
                  <a:gd name="connsiteY2335" fmla="*/ 975701 h 2703909"/>
                  <a:gd name="connsiteX2336" fmla="*/ 108071 w 2056042"/>
                  <a:gd name="connsiteY2336" fmla="*/ 1080142 h 2703909"/>
                  <a:gd name="connsiteX2337" fmla="*/ 3629 w 2056042"/>
                  <a:gd name="connsiteY2337" fmla="*/ 1080142 h 2703909"/>
                  <a:gd name="connsiteX2338" fmla="*/ 3629 w 2056042"/>
                  <a:gd name="connsiteY2338" fmla="*/ 975701 h 2703909"/>
                  <a:gd name="connsiteX2339" fmla="*/ 3629 w 2056042"/>
                  <a:gd name="connsiteY2339" fmla="*/ 1083707 h 2703909"/>
                  <a:gd name="connsiteX2340" fmla="*/ 108071 w 2056042"/>
                  <a:gd name="connsiteY2340" fmla="*/ 1083707 h 2703909"/>
                  <a:gd name="connsiteX2341" fmla="*/ 108071 w 2056042"/>
                  <a:gd name="connsiteY2341" fmla="*/ 1188149 h 2703909"/>
                  <a:gd name="connsiteX2342" fmla="*/ 3629 w 2056042"/>
                  <a:gd name="connsiteY2342" fmla="*/ 1188149 h 2703909"/>
                  <a:gd name="connsiteX2343" fmla="*/ 3629 w 2056042"/>
                  <a:gd name="connsiteY2343" fmla="*/ 1083707 h 2703909"/>
                  <a:gd name="connsiteX2344" fmla="*/ 3629 w 2056042"/>
                  <a:gd name="connsiteY2344" fmla="*/ 1191720 h 2703909"/>
                  <a:gd name="connsiteX2345" fmla="*/ 108071 w 2056042"/>
                  <a:gd name="connsiteY2345" fmla="*/ 1191720 h 2703909"/>
                  <a:gd name="connsiteX2346" fmla="*/ 108071 w 2056042"/>
                  <a:gd name="connsiteY2346" fmla="*/ 1296162 h 2703909"/>
                  <a:gd name="connsiteX2347" fmla="*/ 3629 w 2056042"/>
                  <a:gd name="connsiteY2347" fmla="*/ 1296162 h 2703909"/>
                  <a:gd name="connsiteX2348" fmla="*/ 3629 w 2056042"/>
                  <a:gd name="connsiteY2348" fmla="*/ 1191720 h 2703909"/>
                  <a:gd name="connsiteX2349" fmla="*/ 3629 w 2056042"/>
                  <a:gd name="connsiteY2349" fmla="*/ 1299741 h 2703909"/>
                  <a:gd name="connsiteX2350" fmla="*/ 108071 w 2056042"/>
                  <a:gd name="connsiteY2350" fmla="*/ 1299741 h 2703909"/>
                  <a:gd name="connsiteX2351" fmla="*/ 108071 w 2056042"/>
                  <a:gd name="connsiteY2351" fmla="*/ 1404190 h 2703909"/>
                  <a:gd name="connsiteX2352" fmla="*/ 3629 w 2056042"/>
                  <a:gd name="connsiteY2352" fmla="*/ 1404190 h 2703909"/>
                  <a:gd name="connsiteX2353" fmla="*/ 3629 w 2056042"/>
                  <a:gd name="connsiteY2353" fmla="*/ 1299741 h 2703909"/>
                  <a:gd name="connsiteX2354" fmla="*/ 3629 w 2056042"/>
                  <a:gd name="connsiteY2354" fmla="*/ 1407755 h 2703909"/>
                  <a:gd name="connsiteX2355" fmla="*/ 108071 w 2056042"/>
                  <a:gd name="connsiteY2355" fmla="*/ 1407755 h 2703909"/>
                  <a:gd name="connsiteX2356" fmla="*/ 108071 w 2056042"/>
                  <a:gd name="connsiteY2356" fmla="*/ 1512196 h 2703909"/>
                  <a:gd name="connsiteX2357" fmla="*/ 3629 w 2056042"/>
                  <a:gd name="connsiteY2357" fmla="*/ 1512196 h 2703909"/>
                  <a:gd name="connsiteX2358" fmla="*/ 3629 w 2056042"/>
                  <a:gd name="connsiteY2358" fmla="*/ 1407755 h 2703909"/>
                  <a:gd name="connsiteX2359" fmla="*/ 3629 w 2056042"/>
                  <a:gd name="connsiteY2359" fmla="*/ 1515768 h 2703909"/>
                  <a:gd name="connsiteX2360" fmla="*/ 108071 w 2056042"/>
                  <a:gd name="connsiteY2360" fmla="*/ 1515768 h 2703909"/>
                  <a:gd name="connsiteX2361" fmla="*/ 108071 w 2056042"/>
                  <a:gd name="connsiteY2361" fmla="*/ 1620210 h 2703909"/>
                  <a:gd name="connsiteX2362" fmla="*/ 3629 w 2056042"/>
                  <a:gd name="connsiteY2362" fmla="*/ 1620210 h 2703909"/>
                  <a:gd name="connsiteX2363" fmla="*/ 3629 w 2056042"/>
                  <a:gd name="connsiteY2363" fmla="*/ 1515768 h 2703909"/>
                  <a:gd name="connsiteX2364" fmla="*/ 3629 w 2056042"/>
                  <a:gd name="connsiteY2364" fmla="*/ 1623782 h 2703909"/>
                  <a:gd name="connsiteX2365" fmla="*/ 108071 w 2056042"/>
                  <a:gd name="connsiteY2365" fmla="*/ 1623782 h 2703909"/>
                  <a:gd name="connsiteX2366" fmla="*/ 108071 w 2056042"/>
                  <a:gd name="connsiteY2366" fmla="*/ 1728216 h 2703909"/>
                  <a:gd name="connsiteX2367" fmla="*/ 3629 w 2056042"/>
                  <a:gd name="connsiteY2367" fmla="*/ 1728216 h 2703909"/>
                  <a:gd name="connsiteX2368" fmla="*/ 3629 w 2056042"/>
                  <a:gd name="connsiteY2368" fmla="*/ 1623782 h 2703909"/>
                  <a:gd name="connsiteX2369" fmla="*/ 3629 w 2056042"/>
                  <a:gd name="connsiteY2369" fmla="*/ 1731788 h 2703909"/>
                  <a:gd name="connsiteX2370" fmla="*/ 108071 w 2056042"/>
                  <a:gd name="connsiteY2370" fmla="*/ 1731788 h 2703909"/>
                  <a:gd name="connsiteX2371" fmla="*/ 108071 w 2056042"/>
                  <a:gd name="connsiteY2371" fmla="*/ 1836230 h 2703909"/>
                  <a:gd name="connsiteX2372" fmla="*/ 3629 w 2056042"/>
                  <a:gd name="connsiteY2372" fmla="*/ 1836230 h 2703909"/>
                  <a:gd name="connsiteX2373" fmla="*/ 3629 w 2056042"/>
                  <a:gd name="connsiteY2373" fmla="*/ 1731788 h 2703909"/>
                  <a:gd name="connsiteX2374" fmla="*/ 3629 w 2056042"/>
                  <a:gd name="connsiteY2374" fmla="*/ 1839808 h 2703909"/>
                  <a:gd name="connsiteX2375" fmla="*/ 108071 w 2056042"/>
                  <a:gd name="connsiteY2375" fmla="*/ 1839808 h 2703909"/>
                  <a:gd name="connsiteX2376" fmla="*/ 108071 w 2056042"/>
                  <a:gd name="connsiteY2376" fmla="*/ 1944250 h 2703909"/>
                  <a:gd name="connsiteX2377" fmla="*/ 3629 w 2056042"/>
                  <a:gd name="connsiteY2377" fmla="*/ 1944250 h 2703909"/>
                  <a:gd name="connsiteX2378" fmla="*/ 3629 w 2056042"/>
                  <a:gd name="connsiteY2378" fmla="*/ 1839808 h 2703909"/>
                  <a:gd name="connsiteX2379" fmla="*/ 3629 w 2056042"/>
                  <a:gd name="connsiteY2379" fmla="*/ 1947822 h 2703909"/>
                  <a:gd name="connsiteX2380" fmla="*/ 108071 w 2056042"/>
                  <a:gd name="connsiteY2380" fmla="*/ 1947822 h 2703909"/>
                  <a:gd name="connsiteX2381" fmla="*/ 108071 w 2056042"/>
                  <a:gd name="connsiteY2381" fmla="*/ 2052264 h 2703909"/>
                  <a:gd name="connsiteX2382" fmla="*/ 3629 w 2056042"/>
                  <a:gd name="connsiteY2382" fmla="*/ 2052264 h 2703909"/>
                  <a:gd name="connsiteX2383" fmla="*/ 3629 w 2056042"/>
                  <a:gd name="connsiteY2383" fmla="*/ 1947822 h 2703909"/>
                  <a:gd name="connsiteX2384" fmla="*/ 3629 w 2056042"/>
                  <a:gd name="connsiteY2384" fmla="*/ 2055836 h 2703909"/>
                  <a:gd name="connsiteX2385" fmla="*/ 108071 w 2056042"/>
                  <a:gd name="connsiteY2385" fmla="*/ 2055836 h 2703909"/>
                  <a:gd name="connsiteX2386" fmla="*/ 108071 w 2056042"/>
                  <a:gd name="connsiteY2386" fmla="*/ 2160277 h 2703909"/>
                  <a:gd name="connsiteX2387" fmla="*/ 3629 w 2056042"/>
                  <a:gd name="connsiteY2387" fmla="*/ 2160277 h 2703909"/>
                  <a:gd name="connsiteX2388" fmla="*/ 3629 w 2056042"/>
                  <a:gd name="connsiteY2388" fmla="*/ 2055836 h 2703909"/>
                  <a:gd name="connsiteX2389" fmla="*/ 3629 w 2056042"/>
                  <a:gd name="connsiteY2389" fmla="*/ 2163849 h 2703909"/>
                  <a:gd name="connsiteX2390" fmla="*/ 108071 w 2056042"/>
                  <a:gd name="connsiteY2390" fmla="*/ 2163849 h 2703909"/>
                  <a:gd name="connsiteX2391" fmla="*/ 108071 w 2056042"/>
                  <a:gd name="connsiteY2391" fmla="*/ 2268291 h 2703909"/>
                  <a:gd name="connsiteX2392" fmla="*/ 3629 w 2056042"/>
                  <a:gd name="connsiteY2392" fmla="*/ 2268291 h 2703909"/>
                  <a:gd name="connsiteX2393" fmla="*/ 3629 w 2056042"/>
                  <a:gd name="connsiteY2393" fmla="*/ 2163849 h 2703909"/>
                  <a:gd name="connsiteX2394" fmla="*/ 3629 w 2056042"/>
                  <a:gd name="connsiteY2394" fmla="*/ 2271863 h 2703909"/>
                  <a:gd name="connsiteX2395" fmla="*/ 108071 w 2056042"/>
                  <a:gd name="connsiteY2395" fmla="*/ 2271863 h 2703909"/>
                  <a:gd name="connsiteX2396" fmla="*/ 108071 w 2056042"/>
                  <a:gd name="connsiteY2396" fmla="*/ 2376304 h 2703909"/>
                  <a:gd name="connsiteX2397" fmla="*/ 3629 w 2056042"/>
                  <a:gd name="connsiteY2397" fmla="*/ 2376304 h 2703909"/>
                  <a:gd name="connsiteX2398" fmla="*/ 3629 w 2056042"/>
                  <a:gd name="connsiteY2398" fmla="*/ 2271863 h 2703909"/>
                  <a:gd name="connsiteX2399" fmla="*/ 3629 w 2056042"/>
                  <a:gd name="connsiteY2399" fmla="*/ 2379876 h 2703909"/>
                  <a:gd name="connsiteX2400" fmla="*/ 108071 w 2056042"/>
                  <a:gd name="connsiteY2400" fmla="*/ 2379876 h 2703909"/>
                  <a:gd name="connsiteX2401" fmla="*/ 108071 w 2056042"/>
                  <a:gd name="connsiteY2401" fmla="*/ 2484318 h 2703909"/>
                  <a:gd name="connsiteX2402" fmla="*/ 3629 w 2056042"/>
                  <a:gd name="connsiteY2402" fmla="*/ 2484318 h 2703909"/>
                  <a:gd name="connsiteX2403" fmla="*/ 3629 w 2056042"/>
                  <a:gd name="connsiteY2403" fmla="*/ 2379876 h 2703909"/>
                  <a:gd name="connsiteX2404" fmla="*/ 3629 w 2056042"/>
                  <a:gd name="connsiteY2404" fmla="*/ 2487890 h 2703909"/>
                  <a:gd name="connsiteX2405" fmla="*/ 108071 w 2056042"/>
                  <a:gd name="connsiteY2405" fmla="*/ 2487890 h 2703909"/>
                  <a:gd name="connsiteX2406" fmla="*/ 108071 w 2056042"/>
                  <a:gd name="connsiteY2406" fmla="*/ 2592331 h 2703909"/>
                  <a:gd name="connsiteX2407" fmla="*/ 3629 w 2056042"/>
                  <a:gd name="connsiteY2407" fmla="*/ 2592331 h 2703909"/>
                  <a:gd name="connsiteX2408" fmla="*/ 3629 w 2056042"/>
                  <a:gd name="connsiteY2408" fmla="*/ 2487890 h 2703909"/>
                  <a:gd name="connsiteX2409" fmla="*/ 3629 w 2056042"/>
                  <a:gd name="connsiteY2409" fmla="*/ 2595903 h 2703909"/>
                  <a:gd name="connsiteX2410" fmla="*/ 108071 w 2056042"/>
                  <a:gd name="connsiteY2410" fmla="*/ 2595903 h 2703909"/>
                  <a:gd name="connsiteX2411" fmla="*/ 108071 w 2056042"/>
                  <a:gd name="connsiteY2411" fmla="*/ 2700338 h 2703909"/>
                  <a:gd name="connsiteX2412" fmla="*/ 3629 w 2056042"/>
                  <a:gd name="connsiteY2412" fmla="*/ 2700338 h 2703909"/>
                  <a:gd name="connsiteX2413" fmla="*/ 3629 w 2056042"/>
                  <a:gd name="connsiteY2413" fmla="*/ 2595903 h 2703909"/>
                  <a:gd name="connsiteX2414" fmla="*/ 1733753 w 2056042"/>
                  <a:gd name="connsiteY2414" fmla="*/ 2700345 h 2703909"/>
                  <a:gd name="connsiteX2415" fmla="*/ 1731852 w 2056042"/>
                  <a:gd name="connsiteY2415" fmla="*/ 2700345 h 2703909"/>
                  <a:gd name="connsiteX2416" fmla="*/ 1731852 w 2056042"/>
                  <a:gd name="connsiteY2416" fmla="*/ 2595910 h 2703909"/>
                  <a:gd name="connsiteX2417" fmla="*/ 1733817 w 2056042"/>
                  <a:gd name="connsiteY2417" fmla="*/ 2595910 h 2703909"/>
                  <a:gd name="connsiteX2418" fmla="*/ 1836294 w 2056042"/>
                  <a:gd name="connsiteY2418" fmla="*/ 2591224 h 2703909"/>
                  <a:gd name="connsiteX2419" fmla="*/ 1836294 w 2056042"/>
                  <a:gd name="connsiteY2419" fmla="*/ 2695466 h 2703909"/>
                  <a:gd name="connsiteX2420" fmla="*/ 1733753 w 2056042"/>
                  <a:gd name="connsiteY2420" fmla="*/ 2700345 h 2703909"/>
                  <a:gd name="connsiteX2421" fmla="*/ 1839866 w 2056042"/>
                  <a:gd name="connsiteY2421" fmla="*/ 2695294 h 2703909"/>
                  <a:gd name="connsiteX2422" fmla="*/ 1839866 w 2056042"/>
                  <a:gd name="connsiteY2422" fmla="*/ 2591060 h 2703909"/>
                  <a:gd name="connsiteX2423" fmla="*/ 1944307 w 2056042"/>
                  <a:gd name="connsiteY2423" fmla="*/ 2586281 h 2703909"/>
                  <a:gd name="connsiteX2424" fmla="*/ 1944307 w 2056042"/>
                  <a:gd name="connsiteY2424" fmla="*/ 2690315 h 2703909"/>
                  <a:gd name="connsiteX2425" fmla="*/ 1839866 w 2056042"/>
                  <a:gd name="connsiteY2425" fmla="*/ 2695294 h 2703909"/>
                  <a:gd name="connsiteX2426" fmla="*/ 1947879 w 2056042"/>
                  <a:gd name="connsiteY2426" fmla="*/ 2586116 h 2703909"/>
                  <a:gd name="connsiteX2427" fmla="*/ 2052321 w 2056042"/>
                  <a:gd name="connsiteY2427" fmla="*/ 2581337 h 2703909"/>
                  <a:gd name="connsiteX2428" fmla="*/ 2052321 w 2056042"/>
                  <a:gd name="connsiteY2428" fmla="*/ 2685164 h 2703909"/>
                  <a:gd name="connsiteX2429" fmla="*/ 1947879 w 2056042"/>
                  <a:gd name="connsiteY2429" fmla="*/ 2690136 h 2703909"/>
                  <a:gd name="connsiteX2430" fmla="*/ 1947879 w 2056042"/>
                  <a:gd name="connsiteY2430" fmla="*/ 2586116 h 2703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  <a:cxn ang="0">
                    <a:pos x="connsiteX1221" y="connsiteY1221"/>
                  </a:cxn>
                  <a:cxn ang="0">
                    <a:pos x="connsiteX1222" y="connsiteY1222"/>
                  </a:cxn>
                  <a:cxn ang="0">
                    <a:pos x="connsiteX1223" y="connsiteY1223"/>
                  </a:cxn>
                  <a:cxn ang="0">
                    <a:pos x="connsiteX1224" y="connsiteY1224"/>
                  </a:cxn>
                  <a:cxn ang="0">
                    <a:pos x="connsiteX1225" y="connsiteY1225"/>
                  </a:cxn>
                  <a:cxn ang="0">
                    <a:pos x="connsiteX1226" y="connsiteY1226"/>
                  </a:cxn>
                  <a:cxn ang="0">
                    <a:pos x="connsiteX1227" y="connsiteY1227"/>
                  </a:cxn>
                  <a:cxn ang="0">
                    <a:pos x="connsiteX1228" y="connsiteY1228"/>
                  </a:cxn>
                  <a:cxn ang="0">
                    <a:pos x="connsiteX1229" y="connsiteY1229"/>
                  </a:cxn>
                  <a:cxn ang="0">
                    <a:pos x="connsiteX1230" y="connsiteY1230"/>
                  </a:cxn>
                  <a:cxn ang="0">
                    <a:pos x="connsiteX1231" y="connsiteY1231"/>
                  </a:cxn>
                  <a:cxn ang="0">
                    <a:pos x="connsiteX1232" y="connsiteY1232"/>
                  </a:cxn>
                  <a:cxn ang="0">
                    <a:pos x="connsiteX1233" y="connsiteY1233"/>
                  </a:cxn>
                  <a:cxn ang="0">
                    <a:pos x="connsiteX1234" y="connsiteY1234"/>
                  </a:cxn>
                  <a:cxn ang="0">
                    <a:pos x="connsiteX1235" y="connsiteY1235"/>
                  </a:cxn>
                  <a:cxn ang="0">
                    <a:pos x="connsiteX1236" y="connsiteY1236"/>
                  </a:cxn>
                  <a:cxn ang="0">
                    <a:pos x="connsiteX1237" y="connsiteY1237"/>
                  </a:cxn>
                  <a:cxn ang="0">
                    <a:pos x="connsiteX1238" y="connsiteY1238"/>
                  </a:cxn>
                  <a:cxn ang="0">
                    <a:pos x="connsiteX1239" y="connsiteY1239"/>
                  </a:cxn>
                  <a:cxn ang="0">
                    <a:pos x="connsiteX1240" y="connsiteY1240"/>
                  </a:cxn>
                  <a:cxn ang="0">
                    <a:pos x="connsiteX1241" y="connsiteY1241"/>
                  </a:cxn>
                  <a:cxn ang="0">
                    <a:pos x="connsiteX1242" y="connsiteY1242"/>
                  </a:cxn>
                  <a:cxn ang="0">
                    <a:pos x="connsiteX1243" y="connsiteY1243"/>
                  </a:cxn>
                  <a:cxn ang="0">
                    <a:pos x="connsiteX1244" y="connsiteY1244"/>
                  </a:cxn>
                  <a:cxn ang="0">
                    <a:pos x="connsiteX1245" y="connsiteY1245"/>
                  </a:cxn>
                  <a:cxn ang="0">
                    <a:pos x="connsiteX1246" y="connsiteY1246"/>
                  </a:cxn>
                  <a:cxn ang="0">
                    <a:pos x="connsiteX1247" y="connsiteY1247"/>
                  </a:cxn>
                  <a:cxn ang="0">
                    <a:pos x="connsiteX1248" y="connsiteY1248"/>
                  </a:cxn>
                  <a:cxn ang="0">
                    <a:pos x="connsiteX1249" y="connsiteY1249"/>
                  </a:cxn>
                  <a:cxn ang="0">
                    <a:pos x="connsiteX1250" y="connsiteY1250"/>
                  </a:cxn>
                  <a:cxn ang="0">
                    <a:pos x="connsiteX1251" y="connsiteY1251"/>
                  </a:cxn>
                  <a:cxn ang="0">
                    <a:pos x="connsiteX1252" y="connsiteY1252"/>
                  </a:cxn>
                  <a:cxn ang="0">
                    <a:pos x="connsiteX1253" y="connsiteY1253"/>
                  </a:cxn>
                  <a:cxn ang="0">
                    <a:pos x="connsiteX1254" y="connsiteY1254"/>
                  </a:cxn>
                  <a:cxn ang="0">
                    <a:pos x="connsiteX1255" y="connsiteY1255"/>
                  </a:cxn>
                  <a:cxn ang="0">
                    <a:pos x="connsiteX1256" y="connsiteY1256"/>
                  </a:cxn>
                  <a:cxn ang="0">
                    <a:pos x="connsiteX1257" y="connsiteY1257"/>
                  </a:cxn>
                  <a:cxn ang="0">
                    <a:pos x="connsiteX1258" y="connsiteY1258"/>
                  </a:cxn>
                  <a:cxn ang="0">
                    <a:pos x="connsiteX1259" y="connsiteY1259"/>
                  </a:cxn>
                  <a:cxn ang="0">
                    <a:pos x="connsiteX1260" y="connsiteY1260"/>
                  </a:cxn>
                  <a:cxn ang="0">
                    <a:pos x="connsiteX1261" y="connsiteY1261"/>
                  </a:cxn>
                  <a:cxn ang="0">
                    <a:pos x="connsiteX1262" y="connsiteY1262"/>
                  </a:cxn>
                  <a:cxn ang="0">
                    <a:pos x="connsiteX1263" y="connsiteY1263"/>
                  </a:cxn>
                  <a:cxn ang="0">
                    <a:pos x="connsiteX1264" y="connsiteY1264"/>
                  </a:cxn>
                  <a:cxn ang="0">
                    <a:pos x="connsiteX1265" y="connsiteY1265"/>
                  </a:cxn>
                  <a:cxn ang="0">
                    <a:pos x="connsiteX1266" y="connsiteY1266"/>
                  </a:cxn>
                  <a:cxn ang="0">
                    <a:pos x="connsiteX1267" y="connsiteY1267"/>
                  </a:cxn>
                  <a:cxn ang="0">
                    <a:pos x="connsiteX1268" y="connsiteY1268"/>
                  </a:cxn>
                  <a:cxn ang="0">
                    <a:pos x="connsiteX1269" y="connsiteY1269"/>
                  </a:cxn>
                  <a:cxn ang="0">
                    <a:pos x="connsiteX1270" y="connsiteY1270"/>
                  </a:cxn>
                  <a:cxn ang="0">
                    <a:pos x="connsiteX1271" y="connsiteY1271"/>
                  </a:cxn>
                  <a:cxn ang="0">
                    <a:pos x="connsiteX1272" y="connsiteY1272"/>
                  </a:cxn>
                  <a:cxn ang="0">
                    <a:pos x="connsiteX1273" y="connsiteY1273"/>
                  </a:cxn>
                  <a:cxn ang="0">
                    <a:pos x="connsiteX1274" y="connsiteY1274"/>
                  </a:cxn>
                  <a:cxn ang="0">
                    <a:pos x="connsiteX1275" y="connsiteY1275"/>
                  </a:cxn>
                  <a:cxn ang="0">
                    <a:pos x="connsiteX1276" y="connsiteY1276"/>
                  </a:cxn>
                  <a:cxn ang="0">
                    <a:pos x="connsiteX1277" y="connsiteY1277"/>
                  </a:cxn>
                  <a:cxn ang="0">
                    <a:pos x="connsiteX1278" y="connsiteY1278"/>
                  </a:cxn>
                  <a:cxn ang="0">
                    <a:pos x="connsiteX1279" y="connsiteY1279"/>
                  </a:cxn>
                  <a:cxn ang="0">
                    <a:pos x="connsiteX1280" y="connsiteY1280"/>
                  </a:cxn>
                  <a:cxn ang="0">
                    <a:pos x="connsiteX1281" y="connsiteY1281"/>
                  </a:cxn>
                  <a:cxn ang="0">
                    <a:pos x="connsiteX1282" y="connsiteY1282"/>
                  </a:cxn>
                  <a:cxn ang="0">
                    <a:pos x="connsiteX1283" y="connsiteY1283"/>
                  </a:cxn>
                  <a:cxn ang="0">
                    <a:pos x="connsiteX1284" y="connsiteY1284"/>
                  </a:cxn>
                  <a:cxn ang="0">
                    <a:pos x="connsiteX1285" y="connsiteY1285"/>
                  </a:cxn>
                  <a:cxn ang="0">
                    <a:pos x="connsiteX1286" y="connsiteY1286"/>
                  </a:cxn>
                  <a:cxn ang="0">
                    <a:pos x="connsiteX1287" y="connsiteY1287"/>
                  </a:cxn>
                  <a:cxn ang="0">
                    <a:pos x="connsiteX1288" y="connsiteY1288"/>
                  </a:cxn>
                  <a:cxn ang="0">
                    <a:pos x="connsiteX1289" y="connsiteY1289"/>
                  </a:cxn>
                  <a:cxn ang="0">
                    <a:pos x="connsiteX1290" y="connsiteY1290"/>
                  </a:cxn>
                  <a:cxn ang="0">
                    <a:pos x="connsiteX1291" y="connsiteY1291"/>
                  </a:cxn>
                  <a:cxn ang="0">
                    <a:pos x="connsiteX1292" y="connsiteY1292"/>
                  </a:cxn>
                  <a:cxn ang="0">
                    <a:pos x="connsiteX1293" y="connsiteY1293"/>
                  </a:cxn>
                  <a:cxn ang="0">
                    <a:pos x="connsiteX1294" y="connsiteY1294"/>
                  </a:cxn>
                  <a:cxn ang="0">
                    <a:pos x="connsiteX1295" y="connsiteY1295"/>
                  </a:cxn>
                  <a:cxn ang="0">
                    <a:pos x="connsiteX1296" y="connsiteY1296"/>
                  </a:cxn>
                  <a:cxn ang="0">
                    <a:pos x="connsiteX1297" y="connsiteY1297"/>
                  </a:cxn>
                  <a:cxn ang="0">
                    <a:pos x="connsiteX1298" y="connsiteY1298"/>
                  </a:cxn>
                  <a:cxn ang="0">
                    <a:pos x="connsiteX1299" y="connsiteY1299"/>
                  </a:cxn>
                  <a:cxn ang="0">
                    <a:pos x="connsiteX1300" y="connsiteY1300"/>
                  </a:cxn>
                  <a:cxn ang="0">
                    <a:pos x="connsiteX1301" y="connsiteY1301"/>
                  </a:cxn>
                  <a:cxn ang="0">
                    <a:pos x="connsiteX1302" y="connsiteY1302"/>
                  </a:cxn>
                  <a:cxn ang="0">
                    <a:pos x="connsiteX1303" y="connsiteY1303"/>
                  </a:cxn>
                  <a:cxn ang="0">
                    <a:pos x="connsiteX1304" y="connsiteY1304"/>
                  </a:cxn>
                  <a:cxn ang="0">
                    <a:pos x="connsiteX1305" y="connsiteY1305"/>
                  </a:cxn>
                  <a:cxn ang="0">
                    <a:pos x="connsiteX1306" y="connsiteY1306"/>
                  </a:cxn>
                  <a:cxn ang="0">
                    <a:pos x="connsiteX1307" y="connsiteY1307"/>
                  </a:cxn>
                  <a:cxn ang="0">
                    <a:pos x="connsiteX1308" y="connsiteY1308"/>
                  </a:cxn>
                  <a:cxn ang="0">
                    <a:pos x="connsiteX1309" y="connsiteY1309"/>
                  </a:cxn>
                  <a:cxn ang="0">
                    <a:pos x="connsiteX1310" y="connsiteY1310"/>
                  </a:cxn>
                  <a:cxn ang="0">
                    <a:pos x="connsiteX1311" y="connsiteY1311"/>
                  </a:cxn>
                  <a:cxn ang="0">
                    <a:pos x="connsiteX1312" y="connsiteY1312"/>
                  </a:cxn>
                  <a:cxn ang="0">
                    <a:pos x="connsiteX1313" y="connsiteY1313"/>
                  </a:cxn>
                  <a:cxn ang="0">
                    <a:pos x="connsiteX1314" y="connsiteY1314"/>
                  </a:cxn>
                  <a:cxn ang="0">
                    <a:pos x="connsiteX1315" y="connsiteY1315"/>
                  </a:cxn>
                  <a:cxn ang="0">
                    <a:pos x="connsiteX1316" y="connsiteY1316"/>
                  </a:cxn>
                  <a:cxn ang="0">
                    <a:pos x="connsiteX1317" y="connsiteY1317"/>
                  </a:cxn>
                  <a:cxn ang="0">
                    <a:pos x="connsiteX1318" y="connsiteY1318"/>
                  </a:cxn>
                  <a:cxn ang="0">
                    <a:pos x="connsiteX1319" y="connsiteY1319"/>
                  </a:cxn>
                  <a:cxn ang="0">
                    <a:pos x="connsiteX1320" y="connsiteY1320"/>
                  </a:cxn>
                  <a:cxn ang="0">
                    <a:pos x="connsiteX1321" y="connsiteY1321"/>
                  </a:cxn>
                  <a:cxn ang="0">
                    <a:pos x="connsiteX1322" y="connsiteY1322"/>
                  </a:cxn>
                  <a:cxn ang="0">
                    <a:pos x="connsiteX1323" y="connsiteY1323"/>
                  </a:cxn>
                  <a:cxn ang="0">
                    <a:pos x="connsiteX1324" y="connsiteY1324"/>
                  </a:cxn>
                  <a:cxn ang="0">
                    <a:pos x="connsiteX1325" y="connsiteY1325"/>
                  </a:cxn>
                  <a:cxn ang="0">
                    <a:pos x="connsiteX1326" y="connsiteY1326"/>
                  </a:cxn>
                  <a:cxn ang="0">
                    <a:pos x="connsiteX1327" y="connsiteY1327"/>
                  </a:cxn>
                  <a:cxn ang="0">
                    <a:pos x="connsiteX1328" y="connsiteY1328"/>
                  </a:cxn>
                  <a:cxn ang="0">
                    <a:pos x="connsiteX1329" y="connsiteY1329"/>
                  </a:cxn>
                  <a:cxn ang="0">
                    <a:pos x="connsiteX1330" y="connsiteY1330"/>
                  </a:cxn>
                  <a:cxn ang="0">
                    <a:pos x="connsiteX1331" y="connsiteY1331"/>
                  </a:cxn>
                  <a:cxn ang="0">
                    <a:pos x="connsiteX1332" y="connsiteY1332"/>
                  </a:cxn>
                  <a:cxn ang="0">
                    <a:pos x="connsiteX1333" y="connsiteY1333"/>
                  </a:cxn>
                  <a:cxn ang="0">
                    <a:pos x="connsiteX1334" y="connsiteY1334"/>
                  </a:cxn>
                  <a:cxn ang="0">
                    <a:pos x="connsiteX1335" y="connsiteY1335"/>
                  </a:cxn>
                  <a:cxn ang="0">
                    <a:pos x="connsiteX1336" y="connsiteY1336"/>
                  </a:cxn>
                  <a:cxn ang="0">
                    <a:pos x="connsiteX1337" y="connsiteY1337"/>
                  </a:cxn>
                  <a:cxn ang="0">
                    <a:pos x="connsiteX1338" y="connsiteY1338"/>
                  </a:cxn>
                  <a:cxn ang="0">
                    <a:pos x="connsiteX1339" y="connsiteY1339"/>
                  </a:cxn>
                  <a:cxn ang="0">
                    <a:pos x="connsiteX1340" y="connsiteY1340"/>
                  </a:cxn>
                  <a:cxn ang="0">
                    <a:pos x="connsiteX1341" y="connsiteY1341"/>
                  </a:cxn>
                  <a:cxn ang="0">
                    <a:pos x="connsiteX1342" y="connsiteY1342"/>
                  </a:cxn>
                  <a:cxn ang="0">
                    <a:pos x="connsiteX1343" y="connsiteY1343"/>
                  </a:cxn>
                  <a:cxn ang="0">
                    <a:pos x="connsiteX1344" y="connsiteY1344"/>
                  </a:cxn>
                  <a:cxn ang="0">
                    <a:pos x="connsiteX1345" y="connsiteY1345"/>
                  </a:cxn>
                  <a:cxn ang="0">
                    <a:pos x="connsiteX1346" y="connsiteY1346"/>
                  </a:cxn>
                  <a:cxn ang="0">
                    <a:pos x="connsiteX1347" y="connsiteY1347"/>
                  </a:cxn>
                  <a:cxn ang="0">
                    <a:pos x="connsiteX1348" y="connsiteY1348"/>
                  </a:cxn>
                  <a:cxn ang="0">
                    <a:pos x="connsiteX1349" y="connsiteY1349"/>
                  </a:cxn>
                  <a:cxn ang="0">
                    <a:pos x="connsiteX1350" y="connsiteY1350"/>
                  </a:cxn>
                  <a:cxn ang="0">
                    <a:pos x="connsiteX1351" y="connsiteY1351"/>
                  </a:cxn>
                  <a:cxn ang="0">
                    <a:pos x="connsiteX1352" y="connsiteY1352"/>
                  </a:cxn>
                  <a:cxn ang="0">
                    <a:pos x="connsiteX1353" y="connsiteY1353"/>
                  </a:cxn>
                  <a:cxn ang="0">
                    <a:pos x="connsiteX1354" y="connsiteY1354"/>
                  </a:cxn>
                  <a:cxn ang="0">
                    <a:pos x="connsiteX1355" y="connsiteY1355"/>
                  </a:cxn>
                  <a:cxn ang="0">
                    <a:pos x="connsiteX1356" y="connsiteY1356"/>
                  </a:cxn>
                  <a:cxn ang="0">
                    <a:pos x="connsiteX1357" y="connsiteY1357"/>
                  </a:cxn>
                  <a:cxn ang="0">
                    <a:pos x="connsiteX1358" y="connsiteY1358"/>
                  </a:cxn>
                  <a:cxn ang="0">
                    <a:pos x="connsiteX1359" y="connsiteY1359"/>
                  </a:cxn>
                  <a:cxn ang="0">
                    <a:pos x="connsiteX1360" y="connsiteY1360"/>
                  </a:cxn>
                  <a:cxn ang="0">
                    <a:pos x="connsiteX1361" y="connsiteY1361"/>
                  </a:cxn>
                  <a:cxn ang="0">
                    <a:pos x="connsiteX1362" y="connsiteY1362"/>
                  </a:cxn>
                  <a:cxn ang="0">
                    <a:pos x="connsiteX1363" y="connsiteY1363"/>
                  </a:cxn>
                  <a:cxn ang="0">
                    <a:pos x="connsiteX1364" y="connsiteY1364"/>
                  </a:cxn>
                  <a:cxn ang="0">
                    <a:pos x="connsiteX1365" y="connsiteY1365"/>
                  </a:cxn>
                  <a:cxn ang="0">
                    <a:pos x="connsiteX1366" y="connsiteY1366"/>
                  </a:cxn>
                  <a:cxn ang="0">
                    <a:pos x="connsiteX1367" y="connsiteY1367"/>
                  </a:cxn>
                  <a:cxn ang="0">
                    <a:pos x="connsiteX1368" y="connsiteY1368"/>
                  </a:cxn>
                  <a:cxn ang="0">
                    <a:pos x="connsiteX1369" y="connsiteY1369"/>
                  </a:cxn>
                  <a:cxn ang="0">
                    <a:pos x="connsiteX1370" y="connsiteY1370"/>
                  </a:cxn>
                  <a:cxn ang="0">
                    <a:pos x="connsiteX1371" y="connsiteY1371"/>
                  </a:cxn>
                  <a:cxn ang="0">
                    <a:pos x="connsiteX1372" y="connsiteY1372"/>
                  </a:cxn>
                  <a:cxn ang="0">
                    <a:pos x="connsiteX1373" y="connsiteY1373"/>
                  </a:cxn>
                  <a:cxn ang="0">
                    <a:pos x="connsiteX1374" y="connsiteY1374"/>
                  </a:cxn>
                  <a:cxn ang="0">
                    <a:pos x="connsiteX1375" y="connsiteY1375"/>
                  </a:cxn>
                  <a:cxn ang="0">
                    <a:pos x="connsiteX1376" y="connsiteY1376"/>
                  </a:cxn>
                  <a:cxn ang="0">
                    <a:pos x="connsiteX1377" y="connsiteY1377"/>
                  </a:cxn>
                  <a:cxn ang="0">
                    <a:pos x="connsiteX1378" y="connsiteY1378"/>
                  </a:cxn>
                  <a:cxn ang="0">
                    <a:pos x="connsiteX1379" y="connsiteY1379"/>
                  </a:cxn>
                  <a:cxn ang="0">
                    <a:pos x="connsiteX1380" y="connsiteY1380"/>
                  </a:cxn>
                  <a:cxn ang="0">
                    <a:pos x="connsiteX1381" y="connsiteY1381"/>
                  </a:cxn>
                  <a:cxn ang="0">
                    <a:pos x="connsiteX1382" y="connsiteY1382"/>
                  </a:cxn>
                  <a:cxn ang="0">
                    <a:pos x="connsiteX1383" y="connsiteY1383"/>
                  </a:cxn>
                  <a:cxn ang="0">
                    <a:pos x="connsiteX1384" y="connsiteY1384"/>
                  </a:cxn>
                  <a:cxn ang="0">
                    <a:pos x="connsiteX1385" y="connsiteY1385"/>
                  </a:cxn>
                  <a:cxn ang="0">
                    <a:pos x="connsiteX1386" y="connsiteY1386"/>
                  </a:cxn>
                  <a:cxn ang="0">
                    <a:pos x="connsiteX1387" y="connsiteY1387"/>
                  </a:cxn>
                  <a:cxn ang="0">
                    <a:pos x="connsiteX1388" y="connsiteY1388"/>
                  </a:cxn>
                  <a:cxn ang="0">
                    <a:pos x="connsiteX1389" y="connsiteY1389"/>
                  </a:cxn>
                  <a:cxn ang="0">
                    <a:pos x="connsiteX1390" y="connsiteY1390"/>
                  </a:cxn>
                  <a:cxn ang="0">
                    <a:pos x="connsiteX1391" y="connsiteY1391"/>
                  </a:cxn>
                  <a:cxn ang="0">
                    <a:pos x="connsiteX1392" y="connsiteY1392"/>
                  </a:cxn>
                  <a:cxn ang="0">
                    <a:pos x="connsiteX1393" y="connsiteY1393"/>
                  </a:cxn>
                  <a:cxn ang="0">
                    <a:pos x="connsiteX1394" y="connsiteY1394"/>
                  </a:cxn>
                  <a:cxn ang="0">
                    <a:pos x="connsiteX1395" y="connsiteY1395"/>
                  </a:cxn>
                  <a:cxn ang="0">
                    <a:pos x="connsiteX1396" y="connsiteY1396"/>
                  </a:cxn>
                  <a:cxn ang="0">
                    <a:pos x="connsiteX1397" y="connsiteY1397"/>
                  </a:cxn>
                  <a:cxn ang="0">
                    <a:pos x="connsiteX1398" y="connsiteY1398"/>
                  </a:cxn>
                  <a:cxn ang="0">
                    <a:pos x="connsiteX1399" y="connsiteY1399"/>
                  </a:cxn>
                  <a:cxn ang="0">
                    <a:pos x="connsiteX1400" y="connsiteY1400"/>
                  </a:cxn>
                  <a:cxn ang="0">
                    <a:pos x="connsiteX1401" y="connsiteY1401"/>
                  </a:cxn>
                  <a:cxn ang="0">
                    <a:pos x="connsiteX1402" y="connsiteY1402"/>
                  </a:cxn>
                  <a:cxn ang="0">
                    <a:pos x="connsiteX1403" y="connsiteY1403"/>
                  </a:cxn>
                  <a:cxn ang="0">
                    <a:pos x="connsiteX1404" y="connsiteY1404"/>
                  </a:cxn>
                  <a:cxn ang="0">
                    <a:pos x="connsiteX1405" y="connsiteY1405"/>
                  </a:cxn>
                  <a:cxn ang="0">
                    <a:pos x="connsiteX1406" y="connsiteY1406"/>
                  </a:cxn>
                  <a:cxn ang="0">
                    <a:pos x="connsiteX1407" y="connsiteY1407"/>
                  </a:cxn>
                  <a:cxn ang="0">
                    <a:pos x="connsiteX1408" y="connsiteY1408"/>
                  </a:cxn>
                  <a:cxn ang="0">
                    <a:pos x="connsiteX1409" y="connsiteY1409"/>
                  </a:cxn>
                  <a:cxn ang="0">
                    <a:pos x="connsiteX1410" y="connsiteY1410"/>
                  </a:cxn>
                  <a:cxn ang="0">
                    <a:pos x="connsiteX1411" y="connsiteY1411"/>
                  </a:cxn>
                  <a:cxn ang="0">
                    <a:pos x="connsiteX1412" y="connsiteY1412"/>
                  </a:cxn>
                  <a:cxn ang="0">
                    <a:pos x="connsiteX1413" y="connsiteY1413"/>
                  </a:cxn>
                  <a:cxn ang="0">
                    <a:pos x="connsiteX1414" y="connsiteY1414"/>
                  </a:cxn>
                  <a:cxn ang="0">
                    <a:pos x="connsiteX1415" y="connsiteY1415"/>
                  </a:cxn>
                  <a:cxn ang="0">
                    <a:pos x="connsiteX1416" y="connsiteY1416"/>
                  </a:cxn>
                  <a:cxn ang="0">
                    <a:pos x="connsiteX1417" y="connsiteY1417"/>
                  </a:cxn>
                  <a:cxn ang="0">
                    <a:pos x="connsiteX1418" y="connsiteY1418"/>
                  </a:cxn>
                  <a:cxn ang="0">
                    <a:pos x="connsiteX1419" y="connsiteY1419"/>
                  </a:cxn>
                  <a:cxn ang="0">
                    <a:pos x="connsiteX1420" y="connsiteY1420"/>
                  </a:cxn>
                  <a:cxn ang="0">
                    <a:pos x="connsiteX1421" y="connsiteY1421"/>
                  </a:cxn>
                  <a:cxn ang="0">
                    <a:pos x="connsiteX1422" y="connsiteY1422"/>
                  </a:cxn>
                  <a:cxn ang="0">
                    <a:pos x="connsiteX1423" y="connsiteY1423"/>
                  </a:cxn>
                  <a:cxn ang="0">
                    <a:pos x="connsiteX1424" y="connsiteY1424"/>
                  </a:cxn>
                  <a:cxn ang="0">
                    <a:pos x="connsiteX1425" y="connsiteY1425"/>
                  </a:cxn>
                  <a:cxn ang="0">
                    <a:pos x="connsiteX1426" y="connsiteY1426"/>
                  </a:cxn>
                  <a:cxn ang="0">
                    <a:pos x="connsiteX1427" y="connsiteY1427"/>
                  </a:cxn>
                  <a:cxn ang="0">
                    <a:pos x="connsiteX1428" y="connsiteY1428"/>
                  </a:cxn>
                  <a:cxn ang="0">
                    <a:pos x="connsiteX1429" y="connsiteY1429"/>
                  </a:cxn>
                  <a:cxn ang="0">
                    <a:pos x="connsiteX1430" y="connsiteY1430"/>
                  </a:cxn>
                  <a:cxn ang="0">
                    <a:pos x="connsiteX1431" y="connsiteY1431"/>
                  </a:cxn>
                  <a:cxn ang="0">
                    <a:pos x="connsiteX1432" y="connsiteY1432"/>
                  </a:cxn>
                  <a:cxn ang="0">
                    <a:pos x="connsiteX1433" y="connsiteY1433"/>
                  </a:cxn>
                  <a:cxn ang="0">
                    <a:pos x="connsiteX1434" y="connsiteY1434"/>
                  </a:cxn>
                  <a:cxn ang="0">
                    <a:pos x="connsiteX1435" y="connsiteY1435"/>
                  </a:cxn>
                  <a:cxn ang="0">
                    <a:pos x="connsiteX1436" y="connsiteY1436"/>
                  </a:cxn>
                  <a:cxn ang="0">
                    <a:pos x="connsiteX1437" y="connsiteY1437"/>
                  </a:cxn>
                  <a:cxn ang="0">
                    <a:pos x="connsiteX1438" y="connsiteY1438"/>
                  </a:cxn>
                  <a:cxn ang="0">
                    <a:pos x="connsiteX1439" y="connsiteY1439"/>
                  </a:cxn>
                  <a:cxn ang="0">
                    <a:pos x="connsiteX1440" y="connsiteY1440"/>
                  </a:cxn>
                  <a:cxn ang="0">
                    <a:pos x="connsiteX1441" y="connsiteY1441"/>
                  </a:cxn>
                  <a:cxn ang="0">
                    <a:pos x="connsiteX1442" y="connsiteY1442"/>
                  </a:cxn>
                  <a:cxn ang="0">
                    <a:pos x="connsiteX1443" y="connsiteY1443"/>
                  </a:cxn>
                  <a:cxn ang="0">
                    <a:pos x="connsiteX1444" y="connsiteY1444"/>
                  </a:cxn>
                  <a:cxn ang="0">
                    <a:pos x="connsiteX1445" y="connsiteY1445"/>
                  </a:cxn>
                  <a:cxn ang="0">
                    <a:pos x="connsiteX1446" y="connsiteY1446"/>
                  </a:cxn>
                  <a:cxn ang="0">
                    <a:pos x="connsiteX1447" y="connsiteY1447"/>
                  </a:cxn>
                  <a:cxn ang="0">
                    <a:pos x="connsiteX1448" y="connsiteY1448"/>
                  </a:cxn>
                  <a:cxn ang="0">
                    <a:pos x="connsiteX1449" y="connsiteY1449"/>
                  </a:cxn>
                  <a:cxn ang="0">
                    <a:pos x="connsiteX1450" y="connsiteY1450"/>
                  </a:cxn>
                  <a:cxn ang="0">
                    <a:pos x="connsiteX1451" y="connsiteY1451"/>
                  </a:cxn>
                  <a:cxn ang="0">
                    <a:pos x="connsiteX1452" y="connsiteY1452"/>
                  </a:cxn>
                  <a:cxn ang="0">
                    <a:pos x="connsiteX1453" y="connsiteY1453"/>
                  </a:cxn>
                  <a:cxn ang="0">
                    <a:pos x="connsiteX1454" y="connsiteY1454"/>
                  </a:cxn>
                  <a:cxn ang="0">
                    <a:pos x="connsiteX1455" y="connsiteY1455"/>
                  </a:cxn>
                  <a:cxn ang="0">
                    <a:pos x="connsiteX1456" y="connsiteY1456"/>
                  </a:cxn>
                  <a:cxn ang="0">
                    <a:pos x="connsiteX1457" y="connsiteY1457"/>
                  </a:cxn>
                  <a:cxn ang="0">
                    <a:pos x="connsiteX1458" y="connsiteY1458"/>
                  </a:cxn>
                  <a:cxn ang="0">
                    <a:pos x="connsiteX1459" y="connsiteY1459"/>
                  </a:cxn>
                  <a:cxn ang="0">
                    <a:pos x="connsiteX1460" y="connsiteY1460"/>
                  </a:cxn>
                  <a:cxn ang="0">
                    <a:pos x="connsiteX1461" y="connsiteY1461"/>
                  </a:cxn>
                  <a:cxn ang="0">
                    <a:pos x="connsiteX1462" y="connsiteY1462"/>
                  </a:cxn>
                  <a:cxn ang="0">
                    <a:pos x="connsiteX1463" y="connsiteY1463"/>
                  </a:cxn>
                  <a:cxn ang="0">
                    <a:pos x="connsiteX1464" y="connsiteY1464"/>
                  </a:cxn>
                  <a:cxn ang="0">
                    <a:pos x="connsiteX1465" y="connsiteY1465"/>
                  </a:cxn>
                  <a:cxn ang="0">
                    <a:pos x="connsiteX1466" y="connsiteY1466"/>
                  </a:cxn>
                  <a:cxn ang="0">
                    <a:pos x="connsiteX1467" y="connsiteY1467"/>
                  </a:cxn>
                  <a:cxn ang="0">
                    <a:pos x="connsiteX1468" y="connsiteY1468"/>
                  </a:cxn>
                  <a:cxn ang="0">
                    <a:pos x="connsiteX1469" y="connsiteY1469"/>
                  </a:cxn>
                  <a:cxn ang="0">
                    <a:pos x="connsiteX1470" y="connsiteY1470"/>
                  </a:cxn>
                  <a:cxn ang="0">
                    <a:pos x="connsiteX1471" y="connsiteY1471"/>
                  </a:cxn>
                  <a:cxn ang="0">
                    <a:pos x="connsiteX1472" y="connsiteY1472"/>
                  </a:cxn>
                  <a:cxn ang="0">
                    <a:pos x="connsiteX1473" y="connsiteY1473"/>
                  </a:cxn>
                  <a:cxn ang="0">
                    <a:pos x="connsiteX1474" y="connsiteY1474"/>
                  </a:cxn>
                  <a:cxn ang="0">
                    <a:pos x="connsiteX1475" y="connsiteY1475"/>
                  </a:cxn>
                  <a:cxn ang="0">
                    <a:pos x="connsiteX1476" y="connsiteY1476"/>
                  </a:cxn>
                  <a:cxn ang="0">
                    <a:pos x="connsiteX1477" y="connsiteY1477"/>
                  </a:cxn>
                  <a:cxn ang="0">
                    <a:pos x="connsiteX1478" y="connsiteY1478"/>
                  </a:cxn>
                  <a:cxn ang="0">
                    <a:pos x="connsiteX1479" y="connsiteY1479"/>
                  </a:cxn>
                  <a:cxn ang="0">
                    <a:pos x="connsiteX1480" y="connsiteY1480"/>
                  </a:cxn>
                  <a:cxn ang="0">
                    <a:pos x="connsiteX1481" y="connsiteY1481"/>
                  </a:cxn>
                  <a:cxn ang="0">
                    <a:pos x="connsiteX1482" y="connsiteY1482"/>
                  </a:cxn>
                  <a:cxn ang="0">
                    <a:pos x="connsiteX1483" y="connsiteY1483"/>
                  </a:cxn>
                  <a:cxn ang="0">
                    <a:pos x="connsiteX1484" y="connsiteY1484"/>
                  </a:cxn>
                  <a:cxn ang="0">
                    <a:pos x="connsiteX1485" y="connsiteY1485"/>
                  </a:cxn>
                  <a:cxn ang="0">
                    <a:pos x="connsiteX1486" y="connsiteY1486"/>
                  </a:cxn>
                  <a:cxn ang="0">
                    <a:pos x="connsiteX1487" y="connsiteY1487"/>
                  </a:cxn>
                  <a:cxn ang="0">
                    <a:pos x="connsiteX1488" y="connsiteY1488"/>
                  </a:cxn>
                  <a:cxn ang="0">
                    <a:pos x="connsiteX1489" y="connsiteY1489"/>
                  </a:cxn>
                  <a:cxn ang="0">
                    <a:pos x="connsiteX1490" y="connsiteY1490"/>
                  </a:cxn>
                  <a:cxn ang="0">
                    <a:pos x="connsiteX1491" y="connsiteY1491"/>
                  </a:cxn>
                  <a:cxn ang="0">
                    <a:pos x="connsiteX1492" y="connsiteY1492"/>
                  </a:cxn>
                  <a:cxn ang="0">
                    <a:pos x="connsiteX1493" y="connsiteY1493"/>
                  </a:cxn>
                  <a:cxn ang="0">
                    <a:pos x="connsiteX1494" y="connsiteY1494"/>
                  </a:cxn>
                  <a:cxn ang="0">
                    <a:pos x="connsiteX1495" y="connsiteY1495"/>
                  </a:cxn>
                  <a:cxn ang="0">
                    <a:pos x="connsiteX1496" y="connsiteY1496"/>
                  </a:cxn>
                  <a:cxn ang="0">
                    <a:pos x="connsiteX1497" y="connsiteY1497"/>
                  </a:cxn>
                  <a:cxn ang="0">
                    <a:pos x="connsiteX1498" y="connsiteY1498"/>
                  </a:cxn>
                  <a:cxn ang="0">
                    <a:pos x="connsiteX1499" y="connsiteY1499"/>
                  </a:cxn>
                  <a:cxn ang="0">
                    <a:pos x="connsiteX1500" y="connsiteY1500"/>
                  </a:cxn>
                  <a:cxn ang="0">
                    <a:pos x="connsiteX1501" y="connsiteY1501"/>
                  </a:cxn>
                  <a:cxn ang="0">
                    <a:pos x="connsiteX1502" y="connsiteY1502"/>
                  </a:cxn>
                  <a:cxn ang="0">
                    <a:pos x="connsiteX1503" y="connsiteY1503"/>
                  </a:cxn>
                  <a:cxn ang="0">
                    <a:pos x="connsiteX1504" y="connsiteY1504"/>
                  </a:cxn>
                  <a:cxn ang="0">
                    <a:pos x="connsiteX1505" y="connsiteY1505"/>
                  </a:cxn>
                  <a:cxn ang="0">
                    <a:pos x="connsiteX1506" y="connsiteY1506"/>
                  </a:cxn>
                  <a:cxn ang="0">
                    <a:pos x="connsiteX1507" y="connsiteY1507"/>
                  </a:cxn>
                  <a:cxn ang="0">
                    <a:pos x="connsiteX1508" y="connsiteY1508"/>
                  </a:cxn>
                  <a:cxn ang="0">
                    <a:pos x="connsiteX1509" y="connsiteY1509"/>
                  </a:cxn>
                  <a:cxn ang="0">
                    <a:pos x="connsiteX1510" y="connsiteY1510"/>
                  </a:cxn>
                  <a:cxn ang="0">
                    <a:pos x="connsiteX1511" y="connsiteY1511"/>
                  </a:cxn>
                  <a:cxn ang="0">
                    <a:pos x="connsiteX1512" y="connsiteY1512"/>
                  </a:cxn>
                  <a:cxn ang="0">
                    <a:pos x="connsiteX1513" y="connsiteY1513"/>
                  </a:cxn>
                  <a:cxn ang="0">
                    <a:pos x="connsiteX1514" y="connsiteY1514"/>
                  </a:cxn>
                  <a:cxn ang="0">
                    <a:pos x="connsiteX1515" y="connsiteY1515"/>
                  </a:cxn>
                  <a:cxn ang="0">
                    <a:pos x="connsiteX1516" y="connsiteY1516"/>
                  </a:cxn>
                  <a:cxn ang="0">
                    <a:pos x="connsiteX1517" y="connsiteY1517"/>
                  </a:cxn>
                  <a:cxn ang="0">
                    <a:pos x="connsiteX1518" y="connsiteY1518"/>
                  </a:cxn>
                  <a:cxn ang="0">
                    <a:pos x="connsiteX1519" y="connsiteY1519"/>
                  </a:cxn>
                  <a:cxn ang="0">
                    <a:pos x="connsiteX1520" y="connsiteY1520"/>
                  </a:cxn>
                  <a:cxn ang="0">
                    <a:pos x="connsiteX1521" y="connsiteY1521"/>
                  </a:cxn>
                  <a:cxn ang="0">
                    <a:pos x="connsiteX1522" y="connsiteY1522"/>
                  </a:cxn>
                  <a:cxn ang="0">
                    <a:pos x="connsiteX1523" y="connsiteY1523"/>
                  </a:cxn>
                  <a:cxn ang="0">
                    <a:pos x="connsiteX1524" y="connsiteY1524"/>
                  </a:cxn>
                  <a:cxn ang="0">
                    <a:pos x="connsiteX1525" y="connsiteY1525"/>
                  </a:cxn>
                  <a:cxn ang="0">
                    <a:pos x="connsiteX1526" y="connsiteY1526"/>
                  </a:cxn>
                  <a:cxn ang="0">
                    <a:pos x="connsiteX1527" y="connsiteY1527"/>
                  </a:cxn>
                  <a:cxn ang="0">
                    <a:pos x="connsiteX1528" y="connsiteY1528"/>
                  </a:cxn>
                  <a:cxn ang="0">
                    <a:pos x="connsiteX1529" y="connsiteY1529"/>
                  </a:cxn>
                  <a:cxn ang="0">
                    <a:pos x="connsiteX1530" y="connsiteY1530"/>
                  </a:cxn>
                  <a:cxn ang="0">
                    <a:pos x="connsiteX1531" y="connsiteY1531"/>
                  </a:cxn>
                  <a:cxn ang="0">
                    <a:pos x="connsiteX1532" y="connsiteY1532"/>
                  </a:cxn>
                  <a:cxn ang="0">
                    <a:pos x="connsiteX1533" y="connsiteY1533"/>
                  </a:cxn>
                  <a:cxn ang="0">
                    <a:pos x="connsiteX1534" y="connsiteY1534"/>
                  </a:cxn>
                  <a:cxn ang="0">
                    <a:pos x="connsiteX1535" y="connsiteY1535"/>
                  </a:cxn>
                  <a:cxn ang="0">
                    <a:pos x="connsiteX1536" y="connsiteY1536"/>
                  </a:cxn>
                  <a:cxn ang="0">
                    <a:pos x="connsiteX1537" y="connsiteY1537"/>
                  </a:cxn>
                  <a:cxn ang="0">
                    <a:pos x="connsiteX1538" y="connsiteY1538"/>
                  </a:cxn>
                  <a:cxn ang="0">
                    <a:pos x="connsiteX1539" y="connsiteY1539"/>
                  </a:cxn>
                  <a:cxn ang="0">
                    <a:pos x="connsiteX1540" y="connsiteY1540"/>
                  </a:cxn>
                  <a:cxn ang="0">
                    <a:pos x="connsiteX1541" y="connsiteY1541"/>
                  </a:cxn>
                  <a:cxn ang="0">
                    <a:pos x="connsiteX1542" y="connsiteY1542"/>
                  </a:cxn>
                  <a:cxn ang="0">
                    <a:pos x="connsiteX1543" y="connsiteY1543"/>
                  </a:cxn>
                  <a:cxn ang="0">
                    <a:pos x="connsiteX1544" y="connsiteY1544"/>
                  </a:cxn>
                  <a:cxn ang="0">
                    <a:pos x="connsiteX1545" y="connsiteY1545"/>
                  </a:cxn>
                  <a:cxn ang="0">
                    <a:pos x="connsiteX1546" y="connsiteY1546"/>
                  </a:cxn>
                  <a:cxn ang="0">
                    <a:pos x="connsiteX1547" y="connsiteY1547"/>
                  </a:cxn>
                  <a:cxn ang="0">
                    <a:pos x="connsiteX1548" y="connsiteY1548"/>
                  </a:cxn>
                  <a:cxn ang="0">
                    <a:pos x="connsiteX1549" y="connsiteY1549"/>
                  </a:cxn>
                  <a:cxn ang="0">
                    <a:pos x="connsiteX1550" y="connsiteY1550"/>
                  </a:cxn>
                  <a:cxn ang="0">
                    <a:pos x="connsiteX1551" y="connsiteY1551"/>
                  </a:cxn>
                  <a:cxn ang="0">
                    <a:pos x="connsiteX1552" y="connsiteY1552"/>
                  </a:cxn>
                  <a:cxn ang="0">
                    <a:pos x="connsiteX1553" y="connsiteY1553"/>
                  </a:cxn>
                  <a:cxn ang="0">
                    <a:pos x="connsiteX1554" y="connsiteY1554"/>
                  </a:cxn>
                  <a:cxn ang="0">
                    <a:pos x="connsiteX1555" y="connsiteY1555"/>
                  </a:cxn>
                  <a:cxn ang="0">
                    <a:pos x="connsiteX1556" y="connsiteY1556"/>
                  </a:cxn>
                  <a:cxn ang="0">
                    <a:pos x="connsiteX1557" y="connsiteY1557"/>
                  </a:cxn>
                  <a:cxn ang="0">
                    <a:pos x="connsiteX1558" y="connsiteY1558"/>
                  </a:cxn>
                  <a:cxn ang="0">
                    <a:pos x="connsiteX1559" y="connsiteY1559"/>
                  </a:cxn>
                  <a:cxn ang="0">
                    <a:pos x="connsiteX1560" y="connsiteY1560"/>
                  </a:cxn>
                  <a:cxn ang="0">
                    <a:pos x="connsiteX1561" y="connsiteY1561"/>
                  </a:cxn>
                  <a:cxn ang="0">
                    <a:pos x="connsiteX1562" y="connsiteY1562"/>
                  </a:cxn>
                  <a:cxn ang="0">
                    <a:pos x="connsiteX1563" y="connsiteY1563"/>
                  </a:cxn>
                  <a:cxn ang="0">
                    <a:pos x="connsiteX1564" y="connsiteY1564"/>
                  </a:cxn>
                  <a:cxn ang="0">
                    <a:pos x="connsiteX1565" y="connsiteY1565"/>
                  </a:cxn>
                  <a:cxn ang="0">
                    <a:pos x="connsiteX1566" y="connsiteY1566"/>
                  </a:cxn>
                  <a:cxn ang="0">
                    <a:pos x="connsiteX1567" y="connsiteY1567"/>
                  </a:cxn>
                  <a:cxn ang="0">
                    <a:pos x="connsiteX1568" y="connsiteY1568"/>
                  </a:cxn>
                  <a:cxn ang="0">
                    <a:pos x="connsiteX1569" y="connsiteY1569"/>
                  </a:cxn>
                  <a:cxn ang="0">
                    <a:pos x="connsiteX1570" y="connsiteY1570"/>
                  </a:cxn>
                  <a:cxn ang="0">
                    <a:pos x="connsiteX1571" y="connsiteY1571"/>
                  </a:cxn>
                  <a:cxn ang="0">
                    <a:pos x="connsiteX1572" y="connsiteY1572"/>
                  </a:cxn>
                  <a:cxn ang="0">
                    <a:pos x="connsiteX1573" y="connsiteY1573"/>
                  </a:cxn>
                  <a:cxn ang="0">
                    <a:pos x="connsiteX1574" y="connsiteY1574"/>
                  </a:cxn>
                  <a:cxn ang="0">
                    <a:pos x="connsiteX1575" y="connsiteY1575"/>
                  </a:cxn>
                  <a:cxn ang="0">
                    <a:pos x="connsiteX1576" y="connsiteY1576"/>
                  </a:cxn>
                  <a:cxn ang="0">
                    <a:pos x="connsiteX1577" y="connsiteY1577"/>
                  </a:cxn>
                  <a:cxn ang="0">
                    <a:pos x="connsiteX1578" y="connsiteY1578"/>
                  </a:cxn>
                  <a:cxn ang="0">
                    <a:pos x="connsiteX1579" y="connsiteY1579"/>
                  </a:cxn>
                  <a:cxn ang="0">
                    <a:pos x="connsiteX1580" y="connsiteY1580"/>
                  </a:cxn>
                  <a:cxn ang="0">
                    <a:pos x="connsiteX1581" y="connsiteY1581"/>
                  </a:cxn>
                  <a:cxn ang="0">
                    <a:pos x="connsiteX1582" y="connsiteY1582"/>
                  </a:cxn>
                  <a:cxn ang="0">
                    <a:pos x="connsiteX1583" y="connsiteY1583"/>
                  </a:cxn>
                  <a:cxn ang="0">
                    <a:pos x="connsiteX1584" y="connsiteY1584"/>
                  </a:cxn>
                  <a:cxn ang="0">
                    <a:pos x="connsiteX1585" y="connsiteY1585"/>
                  </a:cxn>
                  <a:cxn ang="0">
                    <a:pos x="connsiteX1586" y="connsiteY1586"/>
                  </a:cxn>
                  <a:cxn ang="0">
                    <a:pos x="connsiteX1587" y="connsiteY1587"/>
                  </a:cxn>
                  <a:cxn ang="0">
                    <a:pos x="connsiteX1588" y="connsiteY1588"/>
                  </a:cxn>
                  <a:cxn ang="0">
                    <a:pos x="connsiteX1589" y="connsiteY1589"/>
                  </a:cxn>
                  <a:cxn ang="0">
                    <a:pos x="connsiteX1590" y="connsiteY1590"/>
                  </a:cxn>
                  <a:cxn ang="0">
                    <a:pos x="connsiteX1591" y="connsiteY1591"/>
                  </a:cxn>
                  <a:cxn ang="0">
                    <a:pos x="connsiteX1592" y="connsiteY1592"/>
                  </a:cxn>
                  <a:cxn ang="0">
                    <a:pos x="connsiteX1593" y="connsiteY1593"/>
                  </a:cxn>
                  <a:cxn ang="0">
                    <a:pos x="connsiteX1594" y="connsiteY1594"/>
                  </a:cxn>
                  <a:cxn ang="0">
                    <a:pos x="connsiteX1595" y="connsiteY1595"/>
                  </a:cxn>
                  <a:cxn ang="0">
                    <a:pos x="connsiteX1596" y="connsiteY1596"/>
                  </a:cxn>
                  <a:cxn ang="0">
                    <a:pos x="connsiteX1597" y="connsiteY1597"/>
                  </a:cxn>
                  <a:cxn ang="0">
                    <a:pos x="connsiteX1598" y="connsiteY1598"/>
                  </a:cxn>
                  <a:cxn ang="0">
                    <a:pos x="connsiteX1599" y="connsiteY1599"/>
                  </a:cxn>
                  <a:cxn ang="0">
                    <a:pos x="connsiteX1600" y="connsiteY1600"/>
                  </a:cxn>
                  <a:cxn ang="0">
                    <a:pos x="connsiteX1601" y="connsiteY1601"/>
                  </a:cxn>
                  <a:cxn ang="0">
                    <a:pos x="connsiteX1602" y="connsiteY1602"/>
                  </a:cxn>
                  <a:cxn ang="0">
                    <a:pos x="connsiteX1603" y="connsiteY1603"/>
                  </a:cxn>
                  <a:cxn ang="0">
                    <a:pos x="connsiteX1604" y="connsiteY1604"/>
                  </a:cxn>
                  <a:cxn ang="0">
                    <a:pos x="connsiteX1605" y="connsiteY1605"/>
                  </a:cxn>
                  <a:cxn ang="0">
                    <a:pos x="connsiteX1606" y="connsiteY1606"/>
                  </a:cxn>
                  <a:cxn ang="0">
                    <a:pos x="connsiteX1607" y="connsiteY1607"/>
                  </a:cxn>
                  <a:cxn ang="0">
                    <a:pos x="connsiteX1608" y="connsiteY1608"/>
                  </a:cxn>
                  <a:cxn ang="0">
                    <a:pos x="connsiteX1609" y="connsiteY1609"/>
                  </a:cxn>
                  <a:cxn ang="0">
                    <a:pos x="connsiteX1610" y="connsiteY1610"/>
                  </a:cxn>
                  <a:cxn ang="0">
                    <a:pos x="connsiteX1611" y="connsiteY1611"/>
                  </a:cxn>
                  <a:cxn ang="0">
                    <a:pos x="connsiteX1612" y="connsiteY1612"/>
                  </a:cxn>
                  <a:cxn ang="0">
                    <a:pos x="connsiteX1613" y="connsiteY1613"/>
                  </a:cxn>
                  <a:cxn ang="0">
                    <a:pos x="connsiteX1614" y="connsiteY1614"/>
                  </a:cxn>
                  <a:cxn ang="0">
                    <a:pos x="connsiteX1615" y="connsiteY1615"/>
                  </a:cxn>
                  <a:cxn ang="0">
                    <a:pos x="connsiteX1616" y="connsiteY1616"/>
                  </a:cxn>
                  <a:cxn ang="0">
                    <a:pos x="connsiteX1617" y="connsiteY1617"/>
                  </a:cxn>
                  <a:cxn ang="0">
                    <a:pos x="connsiteX1618" y="connsiteY1618"/>
                  </a:cxn>
                  <a:cxn ang="0">
                    <a:pos x="connsiteX1619" y="connsiteY1619"/>
                  </a:cxn>
                  <a:cxn ang="0">
                    <a:pos x="connsiteX1620" y="connsiteY1620"/>
                  </a:cxn>
                  <a:cxn ang="0">
                    <a:pos x="connsiteX1621" y="connsiteY1621"/>
                  </a:cxn>
                  <a:cxn ang="0">
                    <a:pos x="connsiteX1622" y="connsiteY1622"/>
                  </a:cxn>
                  <a:cxn ang="0">
                    <a:pos x="connsiteX1623" y="connsiteY1623"/>
                  </a:cxn>
                  <a:cxn ang="0">
                    <a:pos x="connsiteX1624" y="connsiteY1624"/>
                  </a:cxn>
                  <a:cxn ang="0">
                    <a:pos x="connsiteX1625" y="connsiteY1625"/>
                  </a:cxn>
                  <a:cxn ang="0">
                    <a:pos x="connsiteX1626" y="connsiteY1626"/>
                  </a:cxn>
                  <a:cxn ang="0">
                    <a:pos x="connsiteX1627" y="connsiteY1627"/>
                  </a:cxn>
                  <a:cxn ang="0">
                    <a:pos x="connsiteX1628" y="connsiteY1628"/>
                  </a:cxn>
                  <a:cxn ang="0">
                    <a:pos x="connsiteX1629" y="connsiteY1629"/>
                  </a:cxn>
                  <a:cxn ang="0">
                    <a:pos x="connsiteX1630" y="connsiteY1630"/>
                  </a:cxn>
                  <a:cxn ang="0">
                    <a:pos x="connsiteX1631" y="connsiteY1631"/>
                  </a:cxn>
                  <a:cxn ang="0">
                    <a:pos x="connsiteX1632" y="connsiteY1632"/>
                  </a:cxn>
                  <a:cxn ang="0">
                    <a:pos x="connsiteX1633" y="connsiteY1633"/>
                  </a:cxn>
                  <a:cxn ang="0">
                    <a:pos x="connsiteX1634" y="connsiteY1634"/>
                  </a:cxn>
                  <a:cxn ang="0">
                    <a:pos x="connsiteX1635" y="connsiteY1635"/>
                  </a:cxn>
                  <a:cxn ang="0">
                    <a:pos x="connsiteX1636" y="connsiteY1636"/>
                  </a:cxn>
                  <a:cxn ang="0">
                    <a:pos x="connsiteX1637" y="connsiteY1637"/>
                  </a:cxn>
                  <a:cxn ang="0">
                    <a:pos x="connsiteX1638" y="connsiteY1638"/>
                  </a:cxn>
                  <a:cxn ang="0">
                    <a:pos x="connsiteX1639" y="connsiteY1639"/>
                  </a:cxn>
                  <a:cxn ang="0">
                    <a:pos x="connsiteX1640" y="connsiteY1640"/>
                  </a:cxn>
                  <a:cxn ang="0">
                    <a:pos x="connsiteX1641" y="connsiteY1641"/>
                  </a:cxn>
                  <a:cxn ang="0">
                    <a:pos x="connsiteX1642" y="connsiteY1642"/>
                  </a:cxn>
                  <a:cxn ang="0">
                    <a:pos x="connsiteX1643" y="connsiteY1643"/>
                  </a:cxn>
                  <a:cxn ang="0">
                    <a:pos x="connsiteX1644" y="connsiteY1644"/>
                  </a:cxn>
                  <a:cxn ang="0">
                    <a:pos x="connsiteX1645" y="connsiteY1645"/>
                  </a:cxn>
                  <a:cxn ang="0">
                    <a:pos x="connsiteX1646" y="connsiteY1646"/>
                  </a:cxn>
                  <a:cxn ang="0">
                    <a:pos x="connsiteX1647" y="connsiteY1647"/>
                  </a:cxn>
                  <a:cxn ang="0">
                    <a:pos x="connsiteX1648" y="connsiteY1648"/>
                  </a:cxn>
                  <a:cxn ang="0">
                    <a:pos x="connsiteX1649" y="connsiteY1649"/>
                  </a:cxn>
                  <a:cxn ang="0">
                    <a:pos x="connsiteX1650" y="connsiteY1650"/>
                  </a:cxn>
                  <a:cxn ang="0">
                    <a:pos x="connsiteX1651" y="connsiteY1651"/>
                  </a:cxn>
                  <a:cxn ang="0">
                    <a:pos x="connsiteX1652" y="connsiteY1652"/>
                  </a:cxn>
                  <a:cxn ang="0">
                    <a:pos x="connsiteX1653" y="connsiteY1653"/>
                  </a:cxn>
                  <a:cxn ang="0">
                    <a:pos x="connsiteX1654" y="connsiteY1654"/>
                  </a:cxn>
                  <a:cxn ang="0">
                    <a:pos x="connsiteX1655" y="connsiteY1655"/>
                  </a:cxn>
                  <a:cxn ang="0">
                    <a:pos x="connsiteX1656" y="connsiteY1656"/>
                  </a:cxn>
                  <a:cxn ang="0">
                    <a:pos x="connsiteX1657" y="connsiteY1657"/>
                  </a:cxn>
                  <a:cxn ang="0">
                    <a:pos x="connsiteX1658" y="connsiteY1658"/>
                  </a:cxn>
                  <a:cxn ang="0">
                    <a:pos x="connsiteX1659" y="connsiteY1659"/>
                  </a:cxn>
                  <a:cxn ang="0">
                    <a:pos x="connsiteX1660" y="connsiteY1660"/>
                  </a:cxn>
                  <a:cxn ang="0">
                    <a:pos x="connsiteX1661" y="connsiteY1661"/>
                  </a:cxn>
                  <a:cxn ang="0">
                    <a:pos x="connsiteX1662" y="connsiteY1662"/>
                  </a:cxn>
                  <a:cxn ang="0">
                    <a:pos x="connsiteX1663" y="connsiteY1663"/>
                  </a:cxn>
                  <a:cxn ang="0">
                    <a:pos x="connsiteX1664" y="connsiteY1664"/>
                  </a:cxn>
                  <a:cxn ang="0">
                    <a:pos x="connsiteX1665" y="connsiteY1665"/>
                  </a:cxn>
                  <a:cxn ang="0">
                    <a:pos x="connsiteX1666" y="connsiteY1666"/>
                  </a:cxn>
                  <a:cxn ang="0">
                    <a:pos x="connsiteX1667" y="connsiteY1667"/>
                  </a:cxn>
                  <a:cxn ang="0">
                    <a:pos x="connsiteX1668" y="connsiteY1668"/>
                  </a:cxn>
                  <a:cxn ang="0">
                    <a:pos x="connsiteX1669" y="connsiteY1669"/>
                  </a:cxn>
                  <a:cxn ang="0">
                    <a:pos x="connsiteX1670" y="connsiteY1670"/>
                  </a:cxn>
                  <a:cxn ang="0">
                    <a:pos x="connsiteX1671" y="connsiteY1671"/>
                  </a:cxn>
                  <a:cxn ang="0">
                    <a:pos x="connsiteX1672" y="connsiteY1672"/>
                  </a:cxn>
                  <a:cxn ang="0">
                    <a:pos x="connsiteX1673" y="connsiteY1673"/>
                  </a:cxn>
                  <a:cxn ang="0">
                    <a:pos x="connsiteX1674" y="connsiteY1674"/>
                  </a:cxn>
                  <a:cxn ang="0">
                    <a:pos x="connsiteX1675" y="connsiteY1675"/>
                  </a:cxn>
                  <a:cxn ang="0">
                    <a:pos x="connsiteX1676" y="connsiteY1676"/>
                  </a:cxn>
                  <a:cxn ang="0">
                    <a:pos x="connsiteX1677" y="connsiteY1677"/>
                  </a:cxn>
                  <a:cxn ang="0">
                    <a:pos x="connsiteX1678" y="connsiteY1678"/>
                  </a:cxn>
                  <a:cxn ang="0">
                    <a:pos x="connsiteX1679" y="connsiteY1679"/>
                  </a:cxn>
                  <a:cxn ang="0">
                    <a:pos x="connsiteX1680" y="connsiteY1680"/>
                  </a:cxn>
                  <a:cxn ang="0">
                    <a:pos x="connsiteX1681" y="connsiteY1681"/>
                  </a:cxn>
                  <a:cxn ang="0">
                    <a:pos x="connsiteX1682" y="connsiteY1682"/>
                  </a:cxn>
                  <a:cxn ang="0">
                    <a:pos x="connsiteX1683" y="connsiteY1683"/>
                  </a:cxn>
                  <a:cxn ang="0">
                    <a:pos x="connsiteX1684" y="connsiteY1684"/>
                  </a:cxn>
                  <a:cxn ang="0">
                    <a:pos x="connsiteX1685" y="connsiteY1685"/>
                  </a:cxn>
                  <a:cxn ang="0">
                    <a:pos x="connsiteX1686" y="connsiteY1686"/>
                  </a:cxn>
                  <a:cxn ang="0">
                    <a:pos x="connsiteX1687" y="connsiteY1687"/>
                  </a:cxn>
                  <a:cxn ang="0">
                    <a:pos x="connsiteX1688" y="connsiteY1688"/>
                  </a:cxn>
                  <a:cxn ang="0">
                    <a:pos x="connsiteX1689" y="connsiteY1689"/>
                  </a:cxn>
                  <a:cxn ang="0">
                    <a:pos x="connsiteX1690" y="connsiteY1690"/>
                  </a:cxn>
                  <a:cxn ang="0">
                    <a:pos x="connsiteX1691" y="connsiteY1691"/>
                  </a:cxn>
                  <a:cxn ang="0">
                    <a:pos x="connsiteX1692" y="connsiteY1692"/>
                  </a:cxn>
                  <a:cxn ang="0">
                    <a:pos x="connsiteX1693" y="connsiteY1693"/>
                  </a:cxn>
                  <a:cxn ang="0">
                    <a:pos x="connsiteX1694" y="connsiteY1694"/>
                  </a:cxn>
                  <a:cxn ang="0">
                    <a:pos x="connsiteX1695" y="connsiteY1695"/>
                  </a:cxn>
                  <a:cxn ang="0">
                    <a:pos x="connsiteX1696" y="connsiteY1696"/>
                  </a:cxn>
                  <a:cxn ang="0">
                    <a:pos x="connsiteX1697" y="connsiteY1697"/>
                  </a:cxn>
                  <a:cxn ang="0">
                    <a:pos x="connsiteX1698" y="connsiteY1698"/>
                  </a:cxn>
                  <a:cxn ang="0">
                    <a:pos x="connsiteX1699" y="connsiteY1699"/>
                  </a:cxn>
                  <a:cxn ang="0">
                    <a:pos x="connsiteX1700" y="connsiteY1700"/>
                  </a:cxn>
                  <a:cxn ang="0">
                    <a:pos x="connsiteX1701" y="connsiteY1701"/>
                  </a:cxn>
                  <a:cxn ang="0">
                    <a:pos x="connsiteX1702" y="connsiteY1702"/>
                  </a:cxn>
                  <a:cxn ang="0">
                    <a:pos x="connsiteX1703" y="connsiteY1703"/>
                  </a:cxn>
                  <a:cxn ang="0">
                    <a:pos x="connsiteX1704" y="connsiteY1704"/>
                  </a:cxn>
                  <a:cxn ang="0">
                    <a:pos x="connsiteX1705" y="connsiteY1705"/>
                  </a:cxn>
                  <a:cxn ang="0">
                    <a:pos x="connsiteX1706" y="connsiteY1706"/>
                  </a:cxn>
                  <a:cxn ang="0">
                    <a:pos x="connsiteX1707" y="connsiteY1707"/>
                  </a:cxn>
                  <a:cxn ang="0">
                    <a:pos x="connsiteX1708" y="connsiteY1708"/>
                  </a:cxn>
                  <a:cxn ang="0">
                    <a:pos x="connsiteX1709" y="connsiteY1709"/>
                  </a:cxn>
                  <a:cxn ang="0">
                    <a:pos x="connsiteX1710" y="connsiteY1710"/>
                  </a:cxn>
                  <a:cxn ang="0">
                    <a:pos x="connsiteX1711" y="connsiteY1711"/>
                  </a:cxn>
                  <a:cxn ang="0">
                    <a:pos x="connsiteX1712" y="connsiteY1712"/>
                  </a:cxn>
                  <a:cxn ang="0">
                    <a:pos x="connsiteX1713" y="connsiteY1713"/>
                  </a:cxn>
                  <a:cxn ang="0">
                    <a:pos x="connsiteX1714" y="connsiteY1714"/>
                  </a:cxn>
                  <a:cxn ang="0">
                    <a:pos x="connsiteX1715" y="connsiteY1715"/>
                  </a:cxn>
                  <a:cxn ang="0">
                    <a:pos x="connsiteX1716" y="connsiteY1716"/>
                  </a:cxn>
                  <a:cxn ang="0">
                    <a:pos x="connsiteX1717" y="connsiteY1717"/>
                  </a:cxn>
                  <a:cxn ang="0">
                    <a:pos x="connsiteX1718" y="connsiteY1718"/>
                  </a:cxn>
                  <a:cxn ang="0">
                    <a:pos x="connsiteX1719" y="connsiteY1719"/>
                  </a:cxn>
                  <a:cxn ang="0">
                    <a:pos x="connsiteX1720" y="connsiteY1720"/>
                  </a:cxn>
                  <a:cxn ang="0">
                    <a:pos x="connsiteX1721" y="connsiteY1721"/>
                  </a:cxn>
                  <a:cxn ang="0">
                    <a:pos x="connsiteX1722" y="connsiteY1722"/>
                  </a:cxn>
                  <a:cxn ang="0">
                    <a:pos x="connsiteX1723" y="connsiteY1723"/>
                  </a:cxn>
                  <a:cxn ang="0">
                    <a:pos x="connsiteX1724" y="connsiteY1724"/>
                  </a:cxn>
                  <a:cxn ang="0">
                    <a:pos x="connsiteX1725" y="connsiteY1725"/>
                  </a:cxn>
                  <a:cxn ang="0">
                    <a:pos x="connsiteX1726" y="connsiteY1726"/>
                  </a:cxn>
                  <a:cxn ang="0">
                    <a:pos x="connsiteX1727" y="connsiteY1727"/>
                  </a:cxn>
                  <a:cxn ang="0">
                    <a:pos x="connsiteX1728" y="connsiteY1728"/>
                  </a:cxn>
                  <a:cxn ang="0">
                    <a:pos x="connsiteX1729" y="connsiteY1729"/>
                  </a:cxn>
                  <a:cxn ang="0">
                    <a:pos x="connsiteX1730" y="connsiteY1730"/>
                  </a:cxn>
                  <a:cxn ang="0">
                    <a:pos x="connsiteX1731" y="connsiteY1731"/>
                  </a:cxn>
                  <a:cxn ang="0">
                    <a:pos x="connsiteX1732" y="connsiteY1732"/>
                  </a:cxn>
                  <a:cxn ang="0">
                    <a:pos x="connsiteX1733" y="connsiteY1733"/>
                  </a:cxn>
                  <a:cxn ang="0">
                    <a:pos x="connsiteX1734" y="connsiteY1734"/>
                  </a:cxn>
                  <a:cxn ang="0">
                    <a:pos x="connsiteX1735" y="connsiteY1735"/>
                  </a:cxn>
                  <a:cxn ang="0">
                    <a:pos x="connsiteX1736" y="connsiteY1736"/>
                  </a:cxn>
                  <a:cxn ang="0">
                    <a:pos x="connsiteX1737" y="connsiteY1737"/>
                  </a:cxn>
                  <a:cxn ang="0">
                    <a:pos x="connsiteX1738" y="connsiteY1738"/>
                  </a:cxn>
                  <a:cxn ang="0">
                    <a:pos x="connsiteX1739" y="connsiteY1739"/>
                  </a:cxn>
                  <a:cxn ang="0">
                    <a:pos x="connsiteX1740" y="connsiteY1740"/>
                  </a:cxn>
                  <a:cxn ang="0">
                    <a:pos x="connsiteX1741" y="connsiteY1741"/>
                  </a:cxn>
                  <a:cxn ang="0">
                    <a:pos x="connsiteX1742" y="connsiteY1742"/>
                  </a:cxn>
                  <a:cxn ang="0">
                    <a:pos x="connsiteX1743" y="connsiteY1743"/>
                  </a:cxn>
                  <a:cxn ang="0">
                    <a:pos x="connsiteX1744" y="connsiteY1744"/>
                  </a:cxn>
                  <a:cxn ang="0">
                    <a:pos x="connsiteX1745" y="connsiteY1745"/>
                  </a:cxn>
                  <a:cxn ang="0">
                    <a:pos x="connsiteX1746" y="connsiteY1746"/>
                  </a:cxn>
                  <a:cxn ang="0">
                    <a:pos x="connsiteX1747" y="connsiteY1747"/>
                  </a:cxn>
                  <a:cxn ang="0">
                    <a:pos x="connsiteX1748" y="connsiteY1748"/>
                  </a:cxn>
                  <a:cxn ang="0">
                    <a:pos x="connsiteX1749" y="connsiteY1749"/>
                  </a:cxn>
                  <a:cxn ang="0">
                    <a:pos x="connsiteX1750" y="connsiteY1750"/>
                  </a:cxn>
                  <a:cxn ang="0">
                    <a:pos x="connsiteX1751" y="connsiteY1751"/>
                  </a:cxn>
                  <a:cxn ang="0">
                    <a:pos x="connsiteX1752" y="connsiteY1752"/>
                  </a:cxn>
                  <a:cxn ang="0">
                    <a:pos x="connsiteX1753" y="connsiteY1753"/>
                  </a:cxn>
                  <a:cxn ang="0">
                    <a:pos x="connsiteX1754" y="connsiteY1754"/>
                  </a:cxn>
                  <a:cxn ang="0">
                    <a:pos x="connsiteX1755" y="connsiteY1755"/>
                  </a:cxn>
                  <a:cxn ang="0">
                    <a:pos x="connsiteX1756" y="connsiteY1756"/>
                  </a:cxn>
                  <a:cxn ang="0">
                    <a:pos x="connsiteX1757" y="connsiteY1757"/>
                  </a:cxn>
                  <a:cxn ang="0">
                    <a:pos x="connsiteX1758" y="connsiteY1758"/>
                  </a:cxn>
                  <a:cxn ang="0">
                    <a:pos x="connsiteX1759" y="connsiteY1759"/>
                  </a:cxn>
                  <a:cxn ang="0">
                    <a:pos x="connsiteX1760" y="connsiteY1760"/>
                  </a:cxn>
                  <a:cxn ang="0">
                    <a:pos x="connsiteX1761" y="connsiteY1761"/>
                  </a:cxn>
                  <a:cxn ang="0">
                    <a:pos x="connsiteX1762" y="connsiteY1762"/>
                  </a:cxn>
                  <a:cxn ang="0">
                    <a:pos x="connsiteX1763" y="connsiteY1763"/>
                  </a:cxn>
                  <a:cxn ang="0">
                    <a:pos x="connsiteX1764" y="connsiteY1764"/>
                  </a:cxn>
                  <a:cxn ang="0">
                    <a:pos x="connsiteX1765" y="connsiteY1765"/>
                  </a:cxn>
                  <a:cxn ang="0">
                    <a:pos x="connsiteX1766" y="connsiteY1766"/>
                  </a:cxn>
                  <a:cxn ang="0">
                    <a:pos x="connsiteX1767" y="connsiteY1767"/>
                  </a:cxn>
                  <a:cxn ang="0">
                    <a:pos x="connsiteX1768" y="connsiteY1768"/>
                  </a:cxn>
                  <a:cxn ang="0">
                    <a:pos x="connsiteX1769" y="connsiteY1769"/>
                  </a:cxn>
                  <a:cxn ang="0">
                    <a:pos x="connsiteX1770" y="connsiteY1770"/>
                  </a:cxn>
                  <a:cxn ang="0">
                    <a:pos x="connsiteX1771" y="connsiteY1771"/>
                  </a:cxn>
                  <a:cxn ang="0">
                    <a:pos x="connsiteX1772" y="connsiteY1772"/>
                  </a:cxn>
                  <a:cxn ang="0">
                    <a:pos x="connsiteX1773" y="connsiteY1773"/>
                  </a:cxn>
                  <a:cxn ang="0">
                    <a:pos x="connsiteX1774" y="connsiteY1774"/>
                  </a:cxn>
                  <a:cxn ang="0">
                    <a:pos x="connsiteX1775" y="connsiteY1775"/>
                  </a:cxn>
                  <a:cxn ang="0">
                    <a:pos x="connsiteX1776" y="connsiteY1776"/>
                  </a:cxn>
                  <a:cxn ang="0">
                    <a:pos x="connsiteX1777" y="connsiteY1777"/>
                  </a:cxn>
                  <a:cxn ang="0">
                    <a:pos x="connsiteX1778" y="connsiteY1778"/>
                  </a:cxn>
                  <a:cxn ang="0">
                    <a:pos x="connsiteX1779" y="connsiteY1779"/>
                  </a:cxn>
                  <a:cxn ang="0">
                    <a:pos x="connsiteX1780" y="connsiteY1780"/>
                  </a:cxn>
                  <a:cxn ang="0">
                    <a:pos x="connsiteX1781" y="connsiteY1781"/>
                  </a:cxn>
                  <a:cxn ang="0">
                    <a:pos x="connsiteX1782" y="connsiteY1782"/>
                  </a:cxn>
                  <a:cxn ang="0">
                    <a:pos x="connsiteX1783" y="connsiteY1783"/>
                  </a:cxn>
                  <a:cxn ang="0">
                    <a:pos x="connsiteX1784" y="connsiteY1784"/>
                  </a:cxn>
                  <a:cxn ang="0">
                    <a:pos x="connsiteX1785" y="connsiteY1785"/>
                  </a:cxn>
                  <a:cxn ang="0">
                    <a:pos x="connsiteX1786" y="connsiteY1786"/>
                  </a:cxn>
                  <a:cxn ang="0">
                    <a:pos x="connsiteX1787" y="connsiteY1787"/>
                  </a:cxn>
                  <a:cxn ang="0">
                    <a:pos x="connsiteX1788" y="connsiteY1788"/>
                  </a:cxn>
                  <a:cxn ang="0">
                    <a:pos x="connsiteX1789" y="connsiteY1789"/>
                  </a:cxn>
                  <a:cxn ang="0">
                    <a:pos x="connsiteX1790" y="connsiteY1790"/>
                  </a:cxn>
                  <a:cxn ang="0">
                    <a:pos x="connsiteX1791" y="connsiteY1791"/>
                  </a:cxn>
                  <a:cxn ang="0">
                    <a:pos x="connsiteX1792" y="connsiteY1792"/>
                  </a:cxn>
                  <a:cxn ang="0">
                    <a:pos x="connsiteX1793" y="connsiteY1793"/>
                  </a:cxn>
                  <a:cxn ang="0">
                    <a:pos x="connsiteX1794" y="connsiteY1794"/>
                  </a:cxn>
                  <a:cxn ang="0">
                    <a:pos x="connsiteX1795" y="connsiteY1795"/>
                  </a:cxn>
                  <a:cxn ang="0">
                    <a:pos x="connsiteX1796" y="connsiteY1796"/>
                  </a:cxn>
                  <a:cxn ang="0">
                    <a:pos x="connsiteX1797" y="connsiteY1797"/>
                  </a:cxn>
                  <a:cxn ang="0">
                    <a:pos x="connsiteX1798" y="connsiteY1798"/>
                  </a:cxn>
                  <a:cxn ang="0">
                    <a:pos x="connsiteX1799" y="connsiteY1799"/>
                  </a:cxn>
                  <a:cxn ang="0">
                    <a:pos x="connsiteX1800" y="connsiteY1800"/>
                  </a:cxn>
                  <a:cxn ang="0">
                    <a:pos x="connsiteX1801" y="connsiteY1801"/>
                  </a:cxn>
                  <a:cxn ang="0">
                    <a:pos x="connsiteX1802" y="connsiteY1802"/>
                  </a:cxn>
                  <a:cxn ang="0">
                    <a:pos x="connsiteX1803" y="connsiteY1803"/>
                  </a:cxn>
                  <a:cxn ang="0">
                    <a:pos x="connsiteX1804" y="connsiteY1804"/>
                  </a:cxn>
                  <a:cxn ang="0">
                    <a:pos x="connsiteX1805" y="connsiteY1805"/>
                  </a:cxn>
                  <a:cxn ang="0">
                    <a:pos x="connsiteX1806" y="connsiteY1806"/>
                  </a:cxn>
                  <a:cxn ang="0">
                    <a:pos x="connsiteX1807" y="connsiteY1807"/>
                  </a:cxn>
                  <a:cxn ang="0">
                    <a:pos x="connsiteX1808" y="connsiteY1808"/>
                  </a:cxn>
                  <a:cxn ang="0">
                    <a:pos x="connsiteX1809" y="connsiteY1809"/>
                  </a:cxn>
                  <a:cxn ang="0">
                    <a:pos x="connsiteX1810" y="connsiteY1810"/>
                  </a:cxn>
                  <a:cxn ang="0">
                    <a:pos x="connsiteX1811" y="connsiteY1811"/>
                  </a:cxn>
                  <a:cxn ang="0">
                    <a:pos x="connsiteX1812" y="connsiteY1812"/>
                  </a:cxn>
                  <a:cxn ang="0">
                    <a:pos x="connsiteX1813" y="connsiteY1813"/>
                  </a:cxn>
                  <a:cxn ang="0">
                    <a:pos x="connsiteX1814" y="connsiteY1814"/>
                  </a:cxn>
                  <a:cxn ang="0">
                    <a:pos x="connsiteX1815" y="connsiteY1815"/>
                  </a:cxn>
                  <a:cxn ang="0">
                    <a:pos x="connsiteX1816" y="connsiteY1816"/>
                  </a:cxn>
                  <a:cxn ang="0">
                    <a:pos x="connsiteX1817" y="connsiteY1817"/>
                  </a:cxn>
                  <a:cxn ang="0">
                    <a:pos x="connsiteX1818" y="connsiteY1818"/>
                  </a:cxn>
                  <a:cxn ang="0">
                    <a:pos x="connsiteX1819" y="connsiteY1819"/>
                  </a:cxn>
                  <a:cxn ang="0">
                    <a:pos x="connsiteX1820" y="connsiteY1820"/>
                  </a:cxn>
                  <a:cxn ang="0">
                    <a:pos x="connsiteX1821" y="connsiteY1821"/>
                  </a:cxn>
                  <a:cxn ang="0">
                    <a:pos x="connsiteX1822" y="connsiteY1822"/>
                  </a:cxn>
                  <a:cxn ang="0">
                    <a:pos x="connsiteX1823" y="connsiteY1823"/>
                  </a:cxn>
                  <a:cxn ang="0">
                    <a:pos x="connsiteX1824" y="connsiteY1824"/>
                  </a:cxn>
                  <a:cxn ang="0">
                    <a:pos x="connsiteX1825" y="connsiteY1825"/>
                  </a:cxn>
                  <a:cxn ang="0">
                    <a:pos x="connsiteX1826" y="connsiteY1826"/>
                  </a:cxn>
                  <a:cxn ang="0">
                    <a:pos x="connsiteX1827" y="connsiteY1827"/>
                  </a:cxn>
                  <a:cxn ang="0">
                    <a:pos x="connsiteX1828" y="connsiteY1828"/>
                  </a:cxn>
                  <a:cxn ang="0">
                    <a:pos x="connsiteX1829" y="connsiteY1829"/>
                  </a:cxn>
                  <a:cxn ang="0">
                    <a:pos x="connsiteX1830" y="connsiteY1830"/>
                  </a:cxn>
                  <a:cxn ang="0">
                    <a:pos x="connsiteX1831" y="connsiteY1831"/>
                  </a:cxn>
                  <a:cxn ang="0">
                    <a:pos x="connsiteX1832" y="connsiteY1832"/>
                  </a:cxn>
                  <a:cxn ang="0">
                    <a:pos x="connsiteX1833" y="connsiteY1833"/>
                  </a:cxn>
                  <a:cxn ang="0">
                    <a:pos x="connsiteX1834" y="connsiteY1834"/>
                  </a:cxn>
                  <a:cxn ang="0">
                    <a:pos x="connsiteX1835" y="connsiteY1835"/>
                  </a:cxn>
                  <a:cxn ang="0">
                    <a:pos x="connsiteX1836" y="connsiteY1836"/>
                  </a:cxn>
                  <a:cxn ang="0">
                    <a:pos x="connsiteX1837" y="connsiteY1837"/>
                  </a:cxn>
                  <a:cxn ang="0">
                    <a:pos x="connsiteX1838" y="connsiteY1838"/>
                  </a:cxn>
                  <a:cxn ang="0">
                    <a:pos x="connsiteX1839" y="connsiteY1839"/>
                  </a:cxn>
                  <a:cxn ang="0">
                    <a:pos x="connsiteX1840" y="connsiteY1840"/>
                  </a:cxn>
                  <a:cxn ang="0">
                    <a:pos x="connsiteX1841" y="connsiteY1841"/>
                  </a:cxn>
                  <a:cxn ang="0">
                    <a:pos x="connsiteX1842" y="connsiteY1842"/>
                  </a:cxn>
                  <a:cxn ang="0">
                    <a:pos x="connsiteX1843" y="connsiteY1843"/>
                  </a:cxn>
                  <a:cxn ang="0">
                    <a:pos x="connsiteX1844" y="connsiteY1844"/>
                  </a:cxn>
                  <a:cxn ang="0">
                    <a:pos x="connsiteX1845" y="connsiteY1845"/>
                  </a:cxn>
                  <a:cxn ang="0">
                    <a:pos x="connsiteX1846" y="connsiteY1846"/>
                  </a:cxn>
                  <a:cxn ang="0">
                    <a:pos x="connsiteX1847" y="connsiteY1847"/>
                  </a:cxn>
                  <a:cxn ang="0">
                    <a:pos x="connsiteX1848" y="connsiteY1848"/>
                  </a:cxn>
                  <a:cxn ang="0">
                    <a:pos x="connsiteX1849" y="connsiteY1849"/>
                  </a:cxn>
                  <a:cxn ang="0">
                    <a:pos x="connsiteX1850" y="connsiteY1850"/>
                  </a:cxn>
                  <a:cxn ang="0">
                    <a:pos x="connsiteX1851" y="connsiteY1851"/>
                  </a:cxn>
                  <a:cxn ang="0">
                    <a:pos x="connsiteX1852" y="connsiteY1852"/>
                  </a:cxn>
                  <a:cxn ang="0">
                    <a:pos x="connsiteX1853" y="connsiteY1853"/>
                  </a:cxn>
                  <a:cxn ang="0">
                    <a:pos x="connsiteX1854" y="connsiteY1854"/>
                  </a:cxn>
                  <a:cxn ang="0">
                    <a:pos x="connsiteX1855" y="connsiteY1855"/>
                  </a:cxn>
                  <a:cxn ang="0">
                    <a:pos x="connsiteX1856" y="connsiteY1856"/>
                  </a:cxn>
                  <a:cxn ang="0">
                    <a:pos x="connsiteX1857" y="connsiteY1857"/>
                  </a:cxn>
                  <a:cxn ang="0">
                    <a:pos x="connsiteX1858" y="connsiteY1858"/>
                  </a:cxn>
                  <a:cxn ang="0">
                    <a:pos x="connsiteX1859" y="connsiteY1859"/>
                  </a:cxn>
                  <a:cxn ang="0">
                    <a:pos x="connsiteX1860" y="connsiteY1860"/>
                  </a:cxn>
                  <a:cxn ang="0">
                    <a:pos x="connsiteX1861" y="connsiteY1861"/>
                  </a:cxn>
                  <a:cxn ang="0">
                    <a:pos x="connsiteX1862" y="connsiteY1862"/>
                  </a:cxn>
                  <a:cxn ang="0">
                    <a:pos x="connsiteX1863" y="connsiteY1863"/>
                  </a:cxn>
                  <a:cxn ang="0">
                    <a:pos x="connsiteX1864" y="connsiteY1864"/>
                  </a:cxn>
                  <a:cxn ang="0">
                    <a:pos x="connsiteX1865" y="connsiteY1865"/>
                  </a:cxn>
                  <a:cxn ang="0">
                    <a:pos x="connsiteX1866" y="connsiteY1866"/>
                  </a:cxn>
                  <a:cxn ang="0">
                    <a:pos x="connsiteX1867" y="connsiteY1867"/>
                  </a:cxn>
                  <a:cxn ang="0">
                    <a:pos x="connsiteX1868" y="connsiteY1868"/>
                  </a:cxn>
                  <a:cxn ang="0">
                    <a:pos x="connsiteX1869" y="connsiteY1869"/>
                  </a:cxn>
                  <a:cxn ang="0">
                    <a:pos x="connsiteX1870" y="connsiteY1870"/>
                  </a:cxn>
                  <a:cxn ang="0">
                    <a:pos x="connsiteX1871" y="connsiteY1871"/>
                  </a:cxn>
                  <a:cxn ang="0">
                    <a:pos x="connsiteX1872" y="connsiteY1872"/>
                  </a:cxn>
                  <a:cxn ang="0">
                    <a:pos x="connsiteX1873" y="connsiteY1873"/>
                  </a:cxn>
                  <a:cxn ang="0">
                    <a:pos x="connsiteX1874" y="connsiteY1874"/>
                  </a:cxn>
                  <a:cxn ang="0">
                    <a:pos x="connsiteX1875" y="connsiteY1875"/>
                  </a:cxn>
                  <a:cxn ang="0">
                    <a:pos x="connsiteX1876" y="connsiteY1876"/>
                  </a:cxn>
                  <a:cxn ang="0">
                    <a:pos x="connsiteX1877" y="connsiteY1877"/>
                  </a:cxn>
                  <a:cxn ang="0">
                    <a:pos x="connsiteX1878" y="connsiteY1878"/>
                  </a:cxn>
                  <a:cxn ang="0">
                    <a:pos x="connsiteX1879" y="connsiteY1879"/>
                  </a:cxn>
                  <a:cxn ang="0">
                    <a:pos x="connsiteX1880" y="connsiteY1880"/>
                  </a:cxn>
                  <a:cxn ang="0">
                    <a:pos x="connsiteX1881" y="connsiteY1881"/>
                  </a:cxn>
                  <a:cxn ang="0">
                    <a:pos x="connsiteX1882" y="connsiteY1882"/>
                  </a:cxn>
                  <a:cxn ang="0">
                    <a:pos x="connsiteX1883" y="connsiteY1883"/>
                  </a:cxn>
                  <a:cxn ang="0">
                    <a:pos x="connsiteX1884" y="connsiteY1884"/>
                  </a:cxn>
                  <a:cxn ang="0">
                    <a:pos x="connsiteX1885" y="connsiteY1885"/>
                  </a:cxn>
                  <a:cxn ang="0">
                    <a:pos x="connsiteX1886" y="connsiteY1886"/>
                  </a:cxn>
                  <a:cxn ang="0">
                    <a:pos x="connsiteX1887" y="connsiteY1887"/>
                  </a:cxn>
                  <a:cxn ang="0">
                    <a:pos x="connsiteX1888" y="connsiteY1888"/>
                  </a:cxn>
                  <a:cxn ang="0">
                    <a:pos x="connsiteX1889" y="connsiteY1889"/>
                  </a:cxn>
                  <a:cxn ang="0">
                    <a:pos x="connsiteX1890" y="connsiteY1890"/>
                  </a:cxn>
                  <a:cxn ang="0">
                    <a:pos x="connsiteX1891" y="connsiteY1891"/>
                  </a:cxn>
                  <a:cxn ang="0">
                    <a:pos x="connsiteX1892" y="connsiteY1892"/>
                  </a:cxn>
                  <a:cxn ang="0">
                    <a:pos x="connsiteX1893" y="connsiteY1893"/>
                  </a:cxn>
                  <a:cxn ang="0">
                    <a:pos x="connsiteX1894" y="connsiteY1894"/>
                  </a:cxn>
                  <a:cxn ang="0">
                    <a:pos x="connsiteX1895" y="connsiteY1895"/>
                  </a:cxn>
                  <a:cxn ang="0">
                    <a:pos x="connsiteX1896" y="connsiteY1896"/>
                  </a:cxn>
                  <a:cxn ang="0">
                    <a:pos x="connsiteX1897" y="connsiteY1897"/>
                  </a:cxn>
                  <a:cxn ang="0">
                    <a:pos x="connsiteX1898" y="connsiteY1898"/>
                  </a:cxn>
                  <a:cxn ang="0">
                    <a:pos x="connsiteX1899" y="connsiteY1899"/>
                  </a:cxn>
                  <a:cxn ang="0">
                    <a:pos x="connsiteX1900" y="connsiteY1900"/>
                  </a:cxn>
                  <a:cxn ang="0">
                    <a:pos x="connsiteX1901" y="connsiteY1901"/>
                  </a:cxn>
                  <a:cxn ang="0">
                    <a:pos x="connsiteX1902" y="connsiteY1902"/>
                  </a:cxn>
                  <a:cxn ang="0">
                    <a:pos x="connsiteX1903" y="connsiteY1903"/>
                  </a:cxn>
                  <a:cxn ang="0">
                    <a:pos x="connsiteX1904" y="connsiteY1904"/>
                  </a:cxn>
                  <a:cxn ang="0">
                    <a:pos x="connsiteX1905" y="connsiteY1905"/>
                  </a:cxn>
                  <a:cxn ang="0">
                    <a:pos x="connsiteX1906" y="connsiteY1906"/>
                  </a:cxn>
                  <a:cxn ang="0">
                    <a:pos x="connsiteX1907" y="connsiteY1907"/>
                  </a:cxn>
                  <a:cxn ang="0">
                    <a:pos x="connsiteX1908" y="connsiteY1908"/>
                  </a:cxn>
                  <a:cxn ang="0">
                    <a:pos x="connsiteX1909" y="connsiteY1909"/>
                  </a:cxn>
                  <a:cxn ang="0">
                    <a:pos x="connsiteX1910" y="connsiteY1910"/>
                  </a:cxn>
                  <a:cxn ang="0">
                    <a:pos x="connsiteX1911" y="connsiteY1911"/>
                  </a:cxn>
                  <a:cxn ang="0">
                    <a:pos x="connsiteX1912" y="connsiteY1912"/>
                  </a:cxn>
                  <a:cxn ang="0">
                    <a:pos x="connsiteX1913" y="connsiteY1913"/>
                  </a:cxn>
                  <a:cxn ang="0">
                    <a:pos x="connsiteX1914" y="connsiteY1914"/>
                  </a:cxn>
                  <a:cxn ang="0">
                    <a:pos x="connsiteX1915" y="connsiteY1915"/>
                  </a:cxn>
                  <a:cxn ang="0">
                    <a:pos x="connsiteX1916" y="connsiteY1916"/>
                  </a:cxn>
                  <a:cxn ang="0">
                    <a:pos x="connsiteX1917" y="connsiteY1917"/>
                  </a:cxn>
                  <a:cxn ang="0">
                    <a:pos x="connsiteX1918" y="connsiteY1918"/>
                  </a:cxn>
                  <a:cxn ang="0">
                    <a:pos x="connsiteX1919" y="connsiteY1919"/>
                  </a:cxn>
                  <a:cxn ang="0">
                    <a:pos x="connsiteX1920" y="connsiteY1920"/>
                  </a:cxn>
                  <a:cxn ang="0">
                    <a:pos x="connsiteX1921" y="connsiteY1921"/>
                  </a:cxn>
                  <a:cxn ang="0">
                    <a:pos x="connsiteX1922" y="connsiteY1922"/>
                  </a:cxn>
                  <a:cxn ang="0">
                    <a:pos x="connsiteX1923" y="connsiteY1923"/>
                  </a:cxn>
                  <a:cxn ang="0">
                    <a:pos x="connsiteX1924" y="connsiteY1924"/>
                  </a:cxn>
                  <a:cxn ang="0">
                    <a:pos x="connsiteX1925" y="connsiteY1925"/>
                  </a:cxn>
                  <a:cxn ang="0">
                    <a:pos x="connsiteX1926" y="connsiteY1926"/>
                  </a:cxn>
                  <a:cxn ang="0">
                    <a:pos x="connsiteX1927" y="connsiteY1927"/>
                  </a:cxn>
                  <a:cxn ang="0">
                    <a:pos x="connsiteX1928" y="connsiteY1928"/>
                  </a:cxn>
                  <a:cxn ang="0">
                    <a:pos x="connsiteX1929" y="connsiteY1929"/>
                  </a:cxn>
                  <a:cxn ang="0">
                    <a:pos x="connsiteX1930" y="connsiteY1930"/>
                  </a:cxn>
                  <a:cxn ang="0">
                    <a:pos x="connsiteX1931" y="connsiteY1931"/>
                  </a:cxn>
                  <a:cxn ang="0">
                    <a:pos x="connsiteX1932" y="connsiteY1932"/>
                  </a:cxn>
                  <a:cxn ang="0">
                    <a:pos x="connsiteX1933" y="connsiteY1933"/>
                  </a:cxn>
                  <a:cxn ang="0">
                    <a:pos x="connsiteX1934" y="connsiteY1934"/>
                  </a:cxn>
                  <a:cxn ang="0">
                    <a:pos x="connsiteX1935" y="connsiteY1935"/>
                  </a:cxn>
                  <a:cxn ang="0">
                    <a:pos x="connsiteX1936" y="connsiteY1936"/>
                  </a:cxn>
                  <a:cxn ang="0">
                    <a:pos x="connsiteX1937" y="connsiteY1937"/>
                  </a:cxn>
                  <a:cxn ang="0">
                    <a:pos x="connsiteX1938" y="connsiteY1938"/>
                  </a:cxn>
                  <a:cxn ang="0">
                    <a:pos x="connsiteX1939" y="connsiteY1939"/>
                  </a:cxn>
                  <a:cxn ang="0">
                    <a:pos x="connsiteX1940" y="connsiteY1940"/>
                  </a:cxn>
                  <a:cxn ang="0">
                    <a:pos x="connsiteX1941" y="connsiteY1941"/>
                  </a:cxn>
                  <a:cxn ang="0">
                    <a:pos x="connsiteX1942" y="connsiteY1942"/>
                  </a:cxn>
                  <a:cxn ang="0">
                    <a:pos x="connsiteX1943" y="connsiteY1943"/>
                  </a:cxn>
                  <a:cxn ang="0">
                    <a:pos x="connsiteX1944" y="connsiteY1944"/>
                  </a:cxn>
                  <a:cxn ang="0">
                    <a:pos x="connsiteX1945" y="connsiteY1945"/>
                  </a:cxn>
                  <a:cxn ang="0">
                    <a:pos x="connsiteX1946" y="connsiteY1946"/>
                  </a:cxn>
                  <a:cxn ang="0">
                    <a:pos x="connsiteX1947" y="connsiteY1947"/>
                  </a:cxn>
                  <a:cxn ang="0">
                    <a:pos x="connsiteX1948" y="connsiteY1948"/>
                  </a:cxn>
                  <a:cxn ang="0">
                    <a:pos x="connsiteX1949" y="connsiteY1949"/>
                  </a:cxn>
                  <a:cxn ang="0">
                    <a:pos x="connsiteX1950" y="connsiteY1950"/>
                  </a:cxn>
                  <a:cxn ang="0">
                    <a:pos x="connsiteX1951" y="connsiteY1951"/>
                  </a:cxn>
                  <a:cxn ang="0">
                    <a:pos x="connsiteX1952" y="connsiteY1952"/>
                  </a:cxn>
                  <a:cxn ang="0">
                    <a:pos x="connsiteX1953" y="connsiteY1953"/>
                  </a:cxn>
                  <a:cxn ang="0">
                    <a:pos x="connsiteX1954" y="connsiteY1954"/>
                  </a:cxn>
                  <a:cxn ang="0">
                    <a:pos x="connsiteX1955" y="connsiteY1955"/>
                  </a:cxn>
                  <a:cxn ang="0">
                    <a:pos x="connsiteX1956" y="connsiteY1956"/>
                  </a:cxn>
                  <a:cxn ang="0">
                    <a:pos x="connsiteX1957" y="connsiteY1957"/>
                  </a:cxn>
                  <a:cxn ang="0">
                    <a:pos x="connsiteX1958" y="connsiteY1958"/>
                  </a:cxn>
                  <a:cxn ang="0">
                    <a:pos x="connsiteX1959" y="connsiteY1959"/>
                  </a:cxn>
                  <a:cxn ang="0">
                    <a:pos x="connsiteX1960" y="connsiteY1960"/>
                  </a:cxn>
                  <a:cxn ang="0">
                    <a:pos x="connsiteX1961" y="connsiteY1961"/>
                  </a:cxn>
                  <a:cxn ang="0">
                    <a:pos x="connsiteX1962" y="connsiteY1962"/>
                  </a:cxn>
                  <a:cxn ang="0">
                    <a:pos x="connsiteX1963" y="connsiteY1963"/>
                  </a:cxn>
                  <a:cxn ang="0">
                    <a:pos x="connsiteX1964" y="connsiteY1964"/>
                  </a:cxn>
                  <a:cxn ang="0">
                    <a:pos x="connsiteX1965" y="connsiteY1965"/>
                  </a:cxn>
                  <a:cxn ang="0">
                    <a:pos x="connsiteX1966" y="connsiteY1966"/>
                  </a:cxn>
                  <a:cxn ang="0">
                    <a:pos x="connsiteX1967" y="connsiteY1967"/>
                  </a:cxn>
                  <a:cxn ang="0">
                    <a:pos x="connsiteX1968" y="connsiteY1968"/>
                  </a:cxn>
                  <a:cxn ang="0">
                    <a:pos x="connsiteX1969" y="connsiteY1969"/>
                  </a:cxn>
                  <a:cxn ang="0">
                    <a:pos x="connsiteX1970" y="connsiteY1970"/>
                  </a:cxn>
                  <a:cxn ang="0">
                    <a:pos x="connsiteX1971" y="connsiteY1971"/>
                  </a:cxn>
                  <a:cxn ang="0">
                    <a:pos x="connsiteX1972" y="connsiteY1972"/>
                  </a:cxn>
                  <a:cxn ang="0">
                    <a:pos x="connsiteX1973" y="connsiteY1973"/>
                  </a:cxn>
                  <a:cxn ang="0">
                    <a:pos x="connsiteX1974" y="connsiteY1974"/>
                  </a:cxn>
                  <a:cxn ang="0">
                    <a:pos x="connsiteX1975" y="connsiteY1975"/>
                  </a:cxn>
                  <a:cxn ang="0">
                    <a:pos x="connsiteX1976" y="connsiteY1976"/>
                  </a:cxn>
                  <a:cxn ang="0">
                    <a:pos x="connsiteX1977" y="connsiteY1977"/>
                  </a:cxn>
                  <a:cxn ang="0">
                    <a:pos x="connsiteX1978" y="connsiteY1978"/>
                  </a:cxn>
                  <a:cxn ang="0">
                    <a:pos x="connsiteX1979" y="connsiteY1979"/>
                  </a:cxn>
                  <a:cxn ang="0">
                    <a:pos x="connsiteX1980" y="connsiteY1980"/>
                  </a:cxn>
                  <a:cxn ang="0">
                    <a:pos x="connsiteX1981" y="connsiteY1981"/>
                  </a:cxn>
                  <a:cxn ang="0">
                    <a:pos x="connsiteX1982" y="connsiteY1982"/>
                  </a:cxn>
                  <a:cxn ang="0">
                    <a:pos x="connsiteX1983" y="connsiteY1983"/>
                  </a:cxn>
                  <a:cxn ang="0">
                    <a:pos x="connsiteX1984" y="connsiteY1984"/>
                  </a:cxn>
                  <a:cxn ang="0">
                    <a:pos x="connsiteX1985" y="connsiteY1985"/>
                  </a:cxn>
                  <a:cxn ang="0">
                    <a:pos x="connsiteX1986" y="connsiteY1986"/>
                  </a:cxn>
                  <a:cxn ang="0">
                    <a:pos x="connsiteX1987" y="connsiteY1987"/>
                  </a:cxn>
                  <a:cxn ang="0">
                    <a:pos x="connsiteX1988" y="connsiteY1988"/>
                  </a:cxn>
                  <a:cxn ang="0">
                    <a:pos x="connsiteX1989" y="connsiteY1989"/>
                  </a:cxn>
                  <a:cxn ang="0">
                    <a:pos x="connsiteX1990" y="connsiteY1990"/>
                  </a:cxn>
                  <a:cxn ang="0">
                    <a:pos x="connsiteX1991" y="connsiteY1991"/>
                  </a:cxn>
                  <a:cxn ang="0">
                    <a:pos x="connsiteX1992" y="connsiteY1992"/>
                  </a:cxn>
                  <a:cxn ang="0">
                    <a:pos x="connsiteX1993" y="connsiteY1993"/>
                  </a:cxn>
                  <a:cxn ang="0">
                    <a:pos x="connsiteX1994" y="connsiteY1994"/>
                  </a:cxn>
                  <a:cxn ang="0">
                    <a:pos x="connsiteX1995" y="connsiteY1995"/>
                  </a:cxn>
                  <a:cxn ang="0">
                    <a:pos x="connsiteX1996" y="connsiteY1996"/>
                  </a:cxn>
                  <a:cxn ang="0">
                    <a:pos x="connsiteX1997" y="connsiteY1997"/>
                  </a:cxn>
                  <a:cxn ang="0">
                    <a:pos x="connsiteX1998" y="connsiteY1998"/>
                  </a:cxn>
                  <a:cxn ang="0">
                    <a:pos x="connsiteX1999" y="connsiteY1999"/>
                  </a:cxn>
                  <a:cxn ang="0">
                    <a:pos x="connsiteX2000" y="connsiteY2000"/>
                  </a:cxn>
                  <a:cxn ang="0">
                    <a:pos x="connsiteX2001" y="connsiteY2001"/>
                  </a:cxn>
                  <a:cxn ang="0">
                    <a:pos x="connsiteX2002" y="connsiteY2002"/>
                  </a:cxn>
                  <a:cxn ang="0">
                    <a:pos x="connsiteX2003" y="connsiteY2003"/>
                  </a:cxn>
                  <a:cxn ang="0">
                    <a:pos x="connsiteX2004" y="connsiteY2004"/>
                  </a:cxn>
                  <a:cxn ang="0">
                    <a:pos x="connsiteX2005" y="connsiteY2005"/>
                  </a:cxn>
                  <a:cxn ang="0">
                    <a:pos x="connsiteX2006" y="connsiteY2006"/>
                  </a:cxn>
                  <a:cxn ang="0">
                    <a:pos x="connsiteX2007" y="connsiteY2007"/>
                  </a:cxn>
                  <a:cxn ang="0">
                    <a:pos x="connsiteX2008" y="connsiteY2008"/>
                  </a:cxn>
                  <a:cxn ang="0">
                    <a:pos x="connsiteX2009" y="connsiteY2009"/>
                  </a:cxn>
                  <a:cxn ang="0">
                    <a:pos x="connsiteX2010" y="connsiteY2010"/>
                  </a:cxn>
                  <a:cxn ang="0">
                    <a:pos x="connsiteX2011" y="connsiteY2011"/>
                  </a:cxn>
                  <a:cxn ang="0">
                    <a:pos x="connsiteX2012" y="connsiteY2012"/>
                  </a:cxn>
                  <a:cxn ang="0">
                    <a:pos x="connsiteX2013" y="connsiteY2013"/>
                  </a:cxn>
                  <a:cxn ang="0">
                    <a:pos x="connsiteX2014" y="connsiteY2014"/>
                  </a:cxn>
                  <a:cxn ang="0">
                    <a:pos x="connsiteX2015" y="connsiteY2015"/>
                  </a:cxn>
                  <a:cxn ang="0">
                    <a:pos x="connsiteX2016" y="connsiteY2016"/>
                  </a:cxn>
                  <a:cxn ang="0">
                    <a:pos x="connsiteX2017" y="connsiteY2017"/>
                  </a:cxn>
                  <a:cxn ang="0">
                    <a:pos x="connsiteX2018" y="connsiteY2018"/>
                  </a:cxn>
                  <a:cxn ang="0">
                    <a:pos x="connsiteX2019" y="connsiteY2019"/>
                  </a:cxn>
                  <a:cxn ang="0">
                    <a:pos x="connsiteX2020" y="connsiteY2020"/>
                  </a:cxn>
                  <a:cxn ang="0">
                    <a:pos x="connsiteX2021" y="connsiteY2021"/>
                  </a:cxn>
                  <a:cxn ang="0">
                    <a:pos x="connsiteX2022" y="connsiteY2022"/>
                  </a:cxn>
                  <a:cxn ang="0">
                    <a:pos x="connsiteX2023" y="connsiteY2023"/>
                  </a:cxn>
                  <a:cxn ang="0">
                    <a:pos x="connsiteX2024" y="connsiteY2024"/>
                  </a:cxn>
                  <a:cxn ang="0">
                    <a:pos x="connsiteX2025" y="connsiteY2025"/>
                  </a:cxn>
                  <a:cxn ang="0">
                    <a:pos x="connsiteX2026" y="connsiteY2026"/>
                  </a:cxn>
                  <a:cxn ang="0">
                    <a:pos x="connsiteX2027" y="connsiteY2027"/>
                  </a:cxn>
                  <a:cxn ang="0">
                    <a:pos x="connsiteX2028" y="connsiteY2028"/>
                  </a:cxn>
                  <a:cxn ang="0">
                    <a:pos x="connsiteX2029" y="connsiteY2029"/>
                  </a:cxn>
                  <a:cxn ang="0">
                    <a:pos x="connsiteX2030" y="connsiteY2030"/>
                  </a:cxn>
                  <a:cxn ang="0">
                    <a:pos x="connsiteX2031" y="connsiteY2031"/>
                  </a:cxn>
                  <a:cxn ang="0">
                    <a:pos x="connsiteX2032" y="connsiteY2032"/>
                  </a:cxn>
                  <a:cxn ang="0">
                    <a:pos x="connsiteX2033" y="connsiteY2033"/>
                  </a:cxn>
                  <a:cxn ang="0">
                    <a:pos x="connsiteX2034" y="connsiteY2034"/>
                  </a:cxn>
                  <a:cxn ang="0">
                    <a:pos x="connsiteX2035" y="connsiteY2035"/>
                  </a:cxn>
                  <a:cxn ang="0">
                    <a:pos x="connsiteX2036" y="connsiteY2036"/>
                  </a:cxn>
                  <a:cxn ang="0">
                    <a:pos x="connsiteX2037" y="connsiteY2037"/>
                  </a:cxn>
                  <a:cxn ang="0">
                    <a:pos x="connsiteX2038" y="connsiteY2038"/>
                  </a:cxn>
                  <a:cxn ang="0">
                    <a:pos x="connsiteX2039" y="connsiteY2039"/>
                  </a:cxn>
                  <a:cxn ang="0">
                    <a:pos x="connsiteX2040" y="connsiteY2040"/>
                  </a:cxn>
                  <a:cxn ang="0">
                    <a:pos x="connsiteX2041" y="connsiteY2041"/>
                  </a:cxn>
                  <a:cxn ang="0">
                    <a:pos x="connsiteX2042" y="connsiteY2042"/>
                  </a:cxn>
                  <a:cxn ang="0">
                    <a:pos x="connsiteX2043" y="connsiteY2043"/>
                  </a:cxn>
                  <a:cxn ang="0">
                    <a:pos x="connsiteX2044" y="connsiteY2044"/>
                  </a:cxn>
                  <a:cxn ang="0">
                    <a:pos x="connsiteX2045" y="connsiteY2045"/>
                  </a:cxn>
                  <a:cxn ang="0">
                    <a:pos x="connsiteX2046" y="connsiteY2046"/>
                  </a:cxn>
                  <a:cxn ang="0">
                    <a:pos x="connsiteX2047" y="connsiteY2047"/>
                  </a:cxn>
                  <a:cxn ang="0">
                    <a:pos x="connsiteX2048" y="connsiteY2048"/>
                  </a:cxn>
                  <a:cxn ang="0">
                    <a:pos x="connsiteX2049" y="connsiteY2049"/>
                  </a:cxn>
                  <a:cxn ang="0">
                    <a:pos x="connsiteX2050" y="connsiteY2050"/>
                  </a:cxn>
                  <a:cxn ang="0">
                    <a:pos x="connsiteX2051" y="connsiteY2051"/>
                  </a:cxn>
                  <a:cxn ang="0">
                    <a:pos x="connsiteX2052" y="connsiteY2052"/>
                  </a:cxn>
                  <a:cxn ang="0">
                    <a:pos x="connsiteX2053" y="connsiteY2053"/>
                  </a:cxn>
                  <a:cxn ang="0">
                    <a:pos x="connsiteX2054" y="connsiteY2054"/>
                  </a:cxn>
                  <a:cxn ang="0">
                    <a:pos x="connsiteX2055" y="connsiteY2055"/>
                  </a:cxn>
                  <a:cxn ang="0">
                    <a:pos x="connsiteX2056" y="connsiteY2056"/>
                  </a:cxn>
                  <a:cxn ang="0">
                    <a:pos x="connsiteX2057" y="connsiteY2057"/>
                  </a:cxn>
                  <a:cxn ang="0">
                    <a:pos x="connsiteX2058" y="connsiteY2058"/>
                  </a:cxn>
                  <a:cxn ang="0">
                    <a:pos x="connsiteX2059" y="connsiteY2059"/>
                  </a:cxn>
                  <a:cxn ang="0">
                    <a:pos x="connsiteX2060" y="connsiteY2060"/>
                  </a:cxn>
                  <a:cxn ang="0">
                    <a:pos x="connsiteX2061" y="connsiteY2061"/>
                  </a:cxn>
                  <a:cxn ang="0">
                    <a:pos x="connsiteX2062" y="connsiteY2062"/>
                  </a:cxn>
                  <a:cxn ang="0">
                    <a:pos x="connsiteX2063" y="connsiteY2063"/>
                  </a:cxn>
                  <a:cxn ang="0">
                    <a:pos x="connsiteX2064" y="connsiteY2064"/>
                  </a:cxn>
                  <a:cxn ang="0">
                    <a:pos x="connsiteX2065" y="connsiteY2065"/>
                  </a:cxn>
                  <a:cxn ang="0">
                    <a:pos x="connsiteX2066" y="connsiteY2066"/>
                  </a:cxn>
                  <a:cxn ang="0">
                    <a:pos x="connsiteX2067" y="connsiteY2067"/>
                  </a:cxn>
                  <a:cxn ang="0">
                    <a:pos x="connsiteX2068" y="connsiteY2068"/>
                  </a:cxn>
                  <a:cxn ang="0">
                    <a:pos x="connsiteX2069" y="connsiteY2069"/>
                  </a:cxn>
                  <a:cxn ang="0">
                    <a:pos x="connsiteX2070" y="connsiteY2070"/>
                  </a:cxn>
                  <a:cxn ang="0">
                    <a:pos x="connsiteX2071" y="connsiteY2071"/>
                  </a:cxn>
                  <a:cxn ang="0">
                    <a:pos x="connsiteX2072" y="connsiteY2072"/>
                  </a:cxn>
                  <a:cxn ang="0">
                    <a:pos x="connsiteX2073" y="connsiteY2073"/>
                  </a:cxn>
                  <a:cxn ang="0">
                    <a:pos x="connsiteX2074" y="connsiteY2074"/>
                  </a:cxn>
                  <a:cxn ang="0">
                    <a:pos x="connsiteX2075" y="connsiteY2075"/>
                  </a:cxn>
                  <a:cxn ang="0">
                    <a:pos x="connsiteX2076" y="connsiteY2076"/>
                  </a:cxn>
                  <a:cxn ang="0">
                    <a:pos x="connsiteX2077" y="connsiteY2077"/>
                  </a:cxn>
                  <a:cxn ang="0">
                    <a:pos x="connsiteX2078" y="connsiteY2078"/>
                  </a:cxn>
                  <a:cxn ang="0">
                    <a:pos x="connsiteX2079" y="connsiteY2079"/>
                  </a:cxn>
                  <a:cxn ang="0">
                    <a:pos x="connsiteX2080" y="connsiteY2080"/>
                  </a:cxn>
                  <a:cxn ang="0">
                    <a:pos x="connsiteX2081" y="connsiteY2081"/>
                  </a:cxn>
                  <a:cxn ang="0">
                    <a:pos x="connsiteX2082" y="connsiteY2082"/>
                  </a:cxn>
                  <a:cxn ang="0">
                    <a:pos x="connsiteX2083" y="connsiteY2083"/>
                  </a:cxn>
                  <a:cxn ang="0">
                    <a:pos x="connsiteX2084" y="connsiteY2084"/>
                  </a:cxn>
                  <a:cxn ang="0">
                    <a:pos x="connsiteX2085" y="connsiteY2085"/>
                  </a:cxn>
                  <a:cxn ang="0">
                    <a:pos x="connsiteX2086" y="connsiteY2086"/>
                  </a:cxn>
                  <a:cxn ang="0">
                    <a:pos x="connsiteX2087" y="connsiteY2087"/>
                  </a:cxn>
                  <a:cxn ang="0">
                    <a:pos x="connsiteX2088" y="connsiteY2088"/>
                  </a:cxn>
                  <a:cxn ang="0">
                    <a:pos x="connsiteX2089" y="connsiteY2089"/>
                  </a:cxn>
                  <a:cxn ang="0">
                    <a:pos x="connsiteX2090" y="connsiteY2090"/>
                  </a:cxn>
                  <a:cxn ang="0">
                    <a:pos x="connsiteX2091" y="connsiteY2091"/>
                  </a:cxn>
                  <a:cxn ang="0">
                    <a:pos x="connsiteX2092" y="connsiteY2092"/>
                  </a:cxn>
                  <a:cxn ang="0">
                    <a:pos x="connsiteX2093" y="connsiteY2093"/>
                  </a:cxn>
                  <a:cxn ang="0">
                    <a:pos x="connsiteX2094" y="connsiteY2094"/>
                  </a:cxn>
                  <a:cxn ang="0">
                    <a:pos x="connsiteX2095" y="connsiteY2095"/>
                  </a:cxn>
                  <a:cxn ang="0">
                    <a:pos x="connsiteX2096" y="connsiteY2096"/>
                  </a:cxn>
                  <a:cxn ang="0">
                    <a:pos x="connsiteX2097" y="connsiteY2097"/>
                  </a:cxn>
                  <a:cxn ang="0">
                    <a:pos x="connsiteX2098" y="connsiteY2098"/>
                  </a:cxn>
                  <a:cxn ang="0">
                    <a:pos x="connsiteX2099" y="connsiteY2099"/>
                  </a:cxn>
                  <a:cxn ang="0">
                    <a:pos x="connsiteX2100" y="connsiteY2100"/>
                  </a:cxn>
                  <a:cxn ang="0">
                    <a:pos x="connsiteX2101" y="connsiteY2101"/>
                  </a:cxn>
                  <a:cxn ang="0">
                    <a:pos x="connsiteX2102" y="connsiteY2102"/>
                  </a:cxn>
                  <a:cxn ang="0">
                    <a:pos x="connsiteX2103" y="connsiteY2103"/>
                  </a:cxn>
                  <a:cxn ang="0">
                    <a:pos x="connsiteX2104" y="connsiteY2104"/>
                  </a:cxn>
                  <a:cxn ang="0">
                    <a:pos x="connsiteX2105" y="connsiteY2105"/>
                  </a:cxn>
                  <a:cxn ang="0">
                    <a:pos x="connsiteX2106" y="connsiteY2106"/>
                  </a:cxn>
                  <a:cxn ang="0">
                    <a:pos x="connsiteX2107" y="connsiteY2107"/>
                  </a:cxn>
                  <a:cxn ang="0">
                    <a:pos x="connsiteX2108" y="connsiteY2108"/>
                  </a:cxn>
                  <a:cxn ang="0">
                    <a:pos x="connsiteX2109" y="connsiteY2109"/>
                  </a:cxn>
                  <a:cxn ang="0">
                    <a:pos x="connsiteX2110" y="connsiteY2110"/>
                  </a:cxn>
                  <a:cxn ang="0">
                    <a:pos x="connsiteX2111" y="connsiteY2111"/>
                  </a:cxn>
                  <a:cxn ang="0">
                    <a:pos x="connsiteX2112" y="connsiteY2112"/>
                  </a:cxn>
                  <a:cxn ang="0">
                    <a:pos x="connsiteX2113" y="connsiteY2113"/>
                  </a:cxn>
                  <a:cxn ang="0">
                    <a:pos x="connsiteX2114" y="connsiteY2114"/>
                  </a:cxn>
                  <a:cxn ang="0">
                    <a:pos x="connsiteX2115" y="connsiteY2115"/>
                  </a:cxn>
                  <a:cxn ang="0">
                    <a:pos x="connsiteX2116" y="connsiteY2116"/>
                  </a:cxn>
                  <a:cxn ang="0">
                    <a:pos x="connsiteX2117" y="connsiteY2117"/>
                  </a:cxn>
                  <a:cxn ang="0">
                    <a:pos x="connsiteX2118" y="connsiteY2118"/>
                  </a:cxn>
                  <a:cxn ang="0">
                    <a:pos x="connsiteX2119" y="connsiteY2119"/>
                  </a:cxn>
                  <a:cxn ang="0">
                    <a:pos x="connsiteX2120" y="connsiteY2120"/>
                  </a:cxn>
                  <a:cxn ang="0">
                    <a:pos x="connsiteX2121" y="connsiteY2121"/>
                  </a:cxn>
                  <a:cxn ang="0">
                    <a:pos x="connsiteX2122" y="connsiteY2122"/>
                  </a:cxn>
                  <a:cxn ang="0">
                    <a:pos x="connsiteX2123" y="connsiteY2123"/>
                  </a:cxn>
                  <a:cxn ang="0">
                    <a:pos x="connsiteX2124" y="connsiteY2124"/>
                  </a:cxn>
                  <a:cxn ang="0">
                    <a:pos x="connsiteX2125" y="connsiteY2125"/>
                  </a:cxn>
                  <a:cxn ang="0">
                    <a:pos x="connsiteX2126" y="connsiteY2126"/>
                  </a:cxn>
                  <a:cxn ang="0">
                    <a:pos x="connsiteX2127" y="connsiteY2127"/>
                  </a:cxn>
                  <a:cxn ang="0">
                    <a:pos x="connsiteX2128" y="connsiteY2128"/>
                  </a:cxn>
                  <a:cxn ang="0">
                    <a:pos x="connsiteX2129" y="connsiteY2129"/>
                  </a:cxn>
                  <a:cxn ang="0">
                    <a:pos x="connsiteX2130" y="connsiteY2130"/>
                  </a:cxn>
                  <a:cxn ang="0">
                    <a:pos x="connsiteX2131" y="connsiteY2131"/>
                  </a:cxn>
                  <a:cxn ang="0">
                    <a:pos x="connsiteX2132" y="connsiteY2132"/>
                  </a:cxn>
                  <a:cxn ang="0">
                    <a:pos x="connsiteX2133" y="connsiteY2133"/>
                  </a:cxn>
                  <a:cxn ang="0">
                    <a:pos x="connsiteX2134" y="connsiteY2134"/>
                  </a:cxn>
                  <a:cxn ang="0">
                    <a:pos x="connsiteX2135" y="connsiteY2135"/>
                  </a:cxn>
                  <a:cxn ang="0">
                    <a:pos x="connsiteX2136" y="connsiteY2136"/>
                  </a:cxn>
                  <a:cxn ang="0">
                    <a:pos x="connsiteX2137" y="connsiteY2137"/>
                  </a:cxn>
                  <a:cxn ang="0">
                    <a:pos x="connsiteX2138" y="connsiteY2138"/>
                  </a:cxn>
                  <a:cxn ang="0">
                    <a:pos x="connsiteX2139" y="connsiteY2139"/>
                  </a:cxn>
                  <a:cxn ang="0">
                    <a:pos x="connsiteX2140" y="connsiteY2140"/>
                  </a:cxn>
                  <a:cxn ang="0">
                    <a:pos x="connsiteX2141" y="connsiteY2141"/>
                  </a:cxn>
                  <a:cxn ang="0">
                    <a:pos x="connsiteX2142" y="connsiteY2142"/>
                  </a:cxn>
                  <a:cxn ang="0">
                    <a:pos x="connsiteX2143" y="connsiteY2143"/>
                  </a:cxn>
                  <a:cxn ang="0">
                    <a:pos x="connsiteX2144" y="connsiteY2144"/>
                  </a:cxn>
                  <a:cxn ang="0">
                    <a:pos x="connsiteX2145" y="connsiteY2145"/>
                  </a:cxn>
                  <a:cxn ang="0">
                    <a:pos x="connsiteX2146" y="connsiteY2146"/>
                  </a:cxn>
                  <a:cxn ang="0">
                    <a:pos x="connsiteX2147" y="connsiteY2147"/>
                  </a:cxn>
                  <a:cxn ang="0">
                    <a:pos x="connsiteX2148" y="connsiteY2148"/>
                  </a:cxn>
                  <a:cxn ang="0">
                    <a:pos x="connsiteX2149" y="connsiteY2149"/>
                  </a:cxn>
                  <a:cxn ang="0">
                    <a:pos x="connsiteX2150" y="connsiteY2150"/>
                  </a:cxn>
                  <a:cxn ang="0">
                    <a:pos x="connsiteX2151" y="connsiteY2151"/>
                  </a:cxn>
                  <a:cxn ang="0">
                    <a:pos x="connsiteX2152" y="connsiteY2152"/>
                  </a:cxn>
                  <a:cxn ang="0">
                    <a:pos x="connsiteX2153" y="connsiteY2153"/>
                  </a:cxn>
                  <a:cxn ang="0">
                    <a:pos x="connsiteX2154" y="connsiteY2154"/>
                  </a:cxn>
                  <a:cxn ang="0">
                    <a:pos x="connsiteX2155" y="connsiteY2155"/>
                  </a:cxn>
                  <a:cxn ang="0">
                    <a:pos x="connsiteX2156" y="connsiteY2156"/>
                  </a:cxn>
                  <a:cxn ang="0">
                    <a:pos x="connsiteX2157" y="connsiteY2157"/>
                  </a:cxn>
                  <a:cxn ang="0">
                    <a:pos x="connsiteX2158" y="connsiteY2158"/>
                  </a:cxn>
                  <a:cxn ang="0">
                    <a:pos x="connsiteX2159" y="connsiteY2159"/>
                  </a:cxn>
                  <a:cxn ang="0">
                    <a:pos x="connsiteX2160" y="connsiteY2160"/>
                  </a:cxn>
                  <a:cxn ang="0">
                    <a:pos x="connsiteX2161" y="connsiteY2161"/>
                  </a:cxn>
                  <a:cxn ang="0">
                    <a:pos x="connsiteX2162" y="connsiteY2162"/>
                  </a:cxn>
                  <a:cxn ang="0">
                    <a:pos x="connsiteX2163" y="connsiteY2163"/>
                  </a:cxn>
                  <a:cxn ang="0">
                    <a:pos x="connsiteX2164" y="connsiteY2164"/>
                  </a:cxn>
                  <a:cxn ang="0">
                    <a:pos x="connsiteX2165" y="connsiteY2165"/>
                  </a:cxn>
                  <a:cxn ang="0">
                    <a:pos x="connsiteX2166" y="connsiteY2166"/>
                  </a:cxn>
                  <a:cxn ang="0">
                    <a:pos x="connsiteX2167" y="connsiteY2167"/>
                  </a:cxn>
                  <a:cxn ang="0">
                    <a:pos x="connsiteX2168" y="connsiteY2168"/>
                  </a:cxn>
                  <a:cxn ang="0">
                    <a:pos x="connsiteX2169" y="connsiteY2169"/>
                  </a:cxn>
                  <a:cxn ang="0">
                    <a:pos x="connsiteX2170" y="connsiteY2170"/>
                  </a:cxn>
                  <a:cxn ang="0">
                    <a:pos x="connsiteX2171" y="connsiteY2171"/>
                  </a:cxn>
                  <a:cxn ang="0">
                    <a:pos x="connsiteX2172" y="connsiteY2172"/>
                  </a:cxn>
                  <a:cxn ang="0">
                    <a:pos x="connsiteX2173" y="connsiteY2173"/>
                  </a:cxn>
                  <a:cxn ang="0">
                    <a:pos x="connsiteX2174" y="connsiteY2174"/>
                  </a:cxn>
                  <a:cxn ang="0">
                    <a:pos x="connsiteX2175" y="connsiteY2175"/>
                  </a:cxn>
                  <a:cxn ang="0">
                    <a:pos x="connsiteX2176" y="connsiteY2176"/>
                  </a:cxn>
                  <a:cxn ang="0">
                    <a:pos x="connsiteX2177" y="connsiteY2177"/>
                  </a:cxn>
                  <a:cxn ang="0">
                    <a:pos x="connsiteX2178" y="connsiteY2178"/>
                  </a:cxn>
                  <a:cxn ang="0">
                    <a:pos x="connsiteX2179" y="connsiteY2179"/>
                  </a:cxn>
                  <a:cxn ang="0">
                    <a:pos x="connsiteX2180" y="connsiteY2180"/>
                  </a:cxn>
                  <a:cxn ang="0">
                    <a:pos x="connsiteX2181" y="connsiteY2181"/>
                  </a:cxn>
                  <a:cxn ang="0">
                    <a:pos x="connsiteX2182" y="connsiteY2182"/>
                  </a:cxn>
                  <a:cxn ang="0">
                    <a:pos x="connsiteX2183" y="connsiteY2183"/>
                  </a:cxn>
                  <a:cxn ang="0">
                    <a:pos x="connsiteX2184" y="connsiteY2184"/>
                  </a:cxn>
                  <a:cxn ang="0">
                    <a:pos x="connsiteX2185" y="connsiteY2185"/>
                  </a:cxn>
                  <a:cxn ang="0">
                    <a:pos x="connsiteX2186" y="connsiteY2186"/>
                  </a:cxn>
                  <a:cxn ang="0">
                    <a:pos x="connsiteX2187" y="connsiteY2187"/>
                  </a:cxn>
                  <a:cxn ang="0">
                    <a:pos x="connsiteX2188" y="connsiteY2188"/>
                  </a:cxn>
                  <a:cxn ang="0">
                    <a:pos x="connsiteX2189" y="connsiteY2189"/>
                  </a:cxn>
                  <a:cxn ang="0">
                    <a:pos x="connsiteX2190" y="connsiteY2190"/>
                  </a:cxn>
                  <a:cxn ang="0">
                    <a:pos x="connsiteX2191" y="connsiteY2191"/>
                  </a:cxn>
                  <a:cxn ang="0">
                    <a:pos x="connsiteX2192" y="connsiteY2192"/>
                  </a:cxn>
                  <a:cxn ang="0">
                    <a:pos x="connsiteX2193" y="connsiteY2193"/>
                  </a:cxn>
                  <a:cxn ang="0">
                    <a:pos x="connsiteX2194" y="connsiteY2194"/>
                  </a:cxn>
                  <a:cxn ang="0">
                    <a:pos x="connsiteX2195" y="connsiteY2195"/>
                  </a:cxn>
                  <a:cxn ang="0">
                    <a:pos x="connsiteX2196" y="connsiteY2196"/>
                  </a:cxn>
                  <a:cxn ang="0">
                    <a:pos x="connsiteX2197" y="connsiteY2197"/>
                  </a:cxn>
                  <a:cxn ang="0">
                    <a:pos x="connsiteX2198" y="connsiteY2198"/>
                  </a:cxn>
                  <a:cxn ang="0">
                    <a:pos x="connsiteX2199" y="connsiteY2199"/>
                  </a:cxn>
                  <a:cxn ang="0">
                    <a:pos x="connsiteX2200" y="connsiteY2200"/>
                  </a:cxn>
                  <a:cxn ang="0">
                    <a:pos x="connsiteX2201" y="connsiteY2201"/>
                  </a:cxn>
                  <a:cxn ang="0">
                    <a:pos x="connsiteX2202" y="connsiteY2202"/>
                  </a:cxn>
                  <a:cxn ang="0">
                    <a:pos x="connsiteX2203" y="connsiteY2203"/>
                  </a:cxn>
                  <a:cxn ang="0">
                    <a:pos x="connsiteX2204" y="connsiteY2204"/>
                  </a:cxn>
                  <a:cxn ang="0">
                    <a:pos x="connsiteX2205" y="connsiteY2205"/>
                  </a:cxn>
                  <a:cxn ang="0">
                    <a:pos x="connsiteX2206" y="connsiteY2206"/>
                  </a:cxn>
                  <a:cxn ang="0">
                    <a:pos x="connsiteX2207" y="connsiteY2207"/>
                  </a:cxn>
                  <a:cxn ang="0">
                    <a:pos x="connsiteX2208" y="connsiteY2208"/>
                  </a:cxn>
                  <a:cxn ang="0">
                    <a:pos x="connsiteX2209" y="connsiteY2209"/>
                  </a:cxn>
                  <a:cxn ang="0">
                    <a:pos x="connsiteX2210" y="connsiteY2210"/>
                  </a:cxn>
                  <a:cxn ang="0">
                    <a:pos x="connsiteX2211" y="connsiteY2211"/>
                  </a:cxn>
                  <a:cxn ang="0">
                    <a:pos x="connsiteX2212" y="connsiteY2212"/>
                  </a:cxn>
                  <a:cxn ang="0">
                    <a:pos x="connsiteX2213" y="connsiteY2213"/>
                  </a:cxn>
                  <a:cxn ang="0">
                    <a:pos x="connsiteX2214" y="connsiteY2214"/>
                  </a:cxn>
                  <a:cxn ang="0">
                    <a:pos x="connsiteX2215" y="connsiteY2215"/>
                  </a:cxn>
                  <a:cxn ang="0">
                    <a:pos x="connsiteX2216" y="connsiteY2216"/>
                  </a:cxn>
                  <a:cxn ang="0">
                    <a:pos x="connsiteX2217" y="connsiteY2217"/>
                  </a:cxn>
                  <a:cxn ang="0">
                    <a:pos x="connsiteX2218" y="connsiteY2218"/>
                  </a:cxn>
                  <a:cxn ang="0">
                    <a:pos x="connsiteX2219" y="connsiteY2219"/>
                  </a:cxn>
                  <a:cxn ang="0">
                    <a:pos x="connsiteX2220" y="connsiteY2220"/>
                  </a:cxn>
                  <a:cxn ang="0">
                    <a:pos x="connsiteX2221" y="connsiteY2221"/>
                  </a:cxn>
                  <a:cxn ang="0">
                    <a:pos x="connsiteX2222" y="connsiteY2222"/>
                  </a:cxn>
                  <a:cxn ang="0">
                    <a:pos x="connsiteX2223" y="connsiteY2223"/>
                  </a:cxn>
                  <a:cxn ang="0">
                    <a:pos x="connsiteX2224" y="connsiteY2224"/>
                  </a:cxn>
                  <a:cxn ang="0">
                    <a:pos x="connsiteX2225" y="connsiteY2225"/>
                  </a:cxn>
                  <a:cxn ang="0">
                    <a:pos x="connsiteX2226" y="connsiteY2226"/>
                  </a:cxn>
                  <a:cxn ang="0">
                    <a:pos x="connsiteX2227" y="connsiteY2227"/>
                  </a:cxn>
                  <a:cxn ang="0">
                    <a:pos x="connsiteX2228" y="connsiteY2228"/>
                  </a:cxn>
                  <a:cxn ang="0">
                    <a:pos x="connsiteX2229" y="connsiteY2229"/>
                  </a:cxn>
                  <a:cxn ang="0">
                    <a:pos x="connsiteX2230" y="connsiteY2230"/>
                  </a:cxn>
                  <a:cxn ang="0">
                    <a:pos x="connsiteX2231" y="connsiteY2231"/>
                  </a:cxn>
                  <a:cxn ang="0">
                    <a:pos x="connsiteX2232" y="connsiteY2232"/>
                  </a:cxn>
                  <a:cxn ang="0">
                    <a:pos x="connsiteX2233" y="connsiteY2233"/>
                  </a:cxn>
                  <a:cxn ang="0">
                    <a:pos x="connsiteX2234" y="connsiteY2234"/>
                  </a:cxn>
                  <a:cxn ang="0">
                    <a:pos x="connsiteX2235" y="connsiteY2235"/>
                  </a:cxn>
                  <a:cxn ang="0">
                    <a:pos x="connsiteX2236" y="connsiteY2236"/>
                  </a:cxn>
                  <a:cxn ang="0">
                    <a:pos x="connsiteX2237" y="connsiteY2237"/>
                  </a:cxn>
                  <a:cxn ang="0">
                    <a:pos x="connsiteX2238" y="connsiteY2238"/>
                  </a:cxn>
                  <a:cxn ang="0">
                    <a:pos x="connsiteX2239" y="connsiteY2239"/>
                  </a:cxn>
                  <a:cxn ang="0">
                    <a:pos x="connsiteX2240" y="connsiteY2240"/>
                  </a:cxn>
                  <a:cxn ang="0">
                    <a:pos x="connsiteX2241" y="connsiteY2241"/>
                  </a:cxn>
                  <a:cxn ang="0">
                    <a:pos x="connsiteX2242" y="connsiteY2242"/>
                  </a:cxn>
                  <a:cxn ang="0">
                    <a:pos x="connsiteX2243" y="connsiteY2243"/>
                  </a:cxn>
                  <a:cxn ang="0">
                    <a:pos x="connsiteX2244" y="connsiteY2244"/>
                  </a:cxn>
                  <a:cxn ang="0">
                    <a:pos x="connsiteX2245" y="connsiteY2245"/>
                  </a:cxn>
                  <a:cxn ang="0">
                    <a:pos x="connsiteX2246" y="connsiteY2246"/>
                  </a:cxn>
                  <a:cxn ang="0">
                    <a:pos x="connsiteX2247" y="connsiteY2247"/>
                  </a:cxn>
                  <a:cxn ang="0">
                    <a:pos x="connsiteX2248" y="connsiteY2248"/>
                  </a:cxn>
                  <a:cxn ang="0">
                    <a:pos x="connsiteX2249" y="connsiteY2249"/>
                  </a:cxn>
                  <a:cxn ang="0">
                    <a:pos x="connsiteX2250" y="connsiteY2250"/>
                  </a:cxn>
                  <a:cxn ang="0">
                    <a:pos x="connsiteX2251" y="connsiteY2251"/>
                  </a:cxn>
                  <a:cxn ang="0">
                    <a:pos x="connsiteX2252" y="connsiteY2252"/>
                  </a:cxn>
                  <a:cxn ang="0">
                    <a:pos x="connsiteX2253" y="connsiteY2253"/>
                  </a:cxn>
                  <a:cxn ang="0">
                    <a:pos x="connsiteX2254" y="connsiteY2254"/>
                  </a:cxn>
                  <a:cxn ang="0">
                    <a:pos x="connsiteX2255" y="connsiteY2255"/>
                  </a:cxn>
                  <a:cxn ang="0">
                    <a:pos x="connsiteX2256" y="connsiteY2256"/>
                  </a:cxn>
                  <a:cxn ang="0">
                    <a:pos x="connsiteX2257" y="connsiteY2257"/>
                  </a:cxn>
                  <a:cxn ang="0">
                    <a:pos x="connsiteX2258" y="connsiteY2258"/>
                  </a:cxn>
                  <a:cxn ang="0">
                    <a:pos x="connsiteX2259" y="connsiteY2259"/>
                  </a:cxn>
                  <a:cxn ang="0">
                    <a:pos x="connsiteX2260" y="connsiteY2260"/>
                  </a:cxn>
                  <a:cxn ang="0">
                    <a:pos x="connsiteX2261" y="connsiteY2261"/>
                  </a:cxn>
                  <a:cxn ang="0">
                    <a:pos x="connsiteX2262" y="connsiteY2262"/>
                  </a:cxn>
                  <a:cxn ang="0">
                    <a:pos x="connsiteX2263" y="connsiteY2263"/>
                  </a:cxn>
                  <a:cxn ang="0">
                    <a:pos x="connsiteX2264" y="connsiteY2264"/>
                  </a:cxn>
                  <a:cxn ang="0">
                    <a:pos x="connsiteX2265" y="connsiteY2265"/>
                  </a:cxn>
                  <a:cxn ang="0">
                    <a:pos x="connsiteX2266" y="connsiteY2266"/>
                  </a:cxn>
                  <a:cxn ang="0">
                    <a:pos x="connsiteX2267" y="connsiteY2267"/>
                  </a:cxn>
                  <a:cxn ang="0">
                    <a:pos x="connsiteX2268" y="connsiteY2268"/>
                  </a:cxn>
                  <a:cxn ang="0">
                    <a:pos x="connsiteX2269" y="connsiteY2269"/>
                  </a:cxn>
                  <a:cxn ang="0">
                    <a:pos x="connsiteX2270" y="connsiteY2270"/>
                  </a:cxn>
                  <a:cxn ang="0">
                    <a:pos x="connsiteX2271" y="connsiteY2271"/>
                  </a:cxn>
                  <a:cxn ang="0">
                    <a:pos x="connsiteX2272" y="connsiteY2272"/>
                  </a:cxn>
                  <a:cxn ang="0">
                    <a:pos x="connsiteX2273" y="connsiteY2273"/>
                  </a:cxn>
                  <a:cxn ang="0">
                    <a:pos x="connsiteX2274" y="connsiteY2274"/>
                  </a:cxn>
                  <a:cxn ang="0">
                    <a:pos x="connsiteX2275" y="connsiteY2275"/>
                  </a:cxn>
                  <a:cxn ang="0">
                    <a:pos x="connsiteX2276" y="connsiteY2276"/>
                  </a:cxn>
                  <a:cxn ang="0">
                    <a:pos x="connsiteX2277" y="connsiteY2277"/>
                  </a:cxn>
                  <a:cxn ang="0">
                    <a:pos x="connsiteX2278" y="connsiteY2278"/>
                  </a:cxn>
                  <a:cxn ang="0">
                    <a:pos x="connsiteX2279" y="connsiteY2279"/>
                  </a:cxn>
                  <a:cxn ang="0">
                    <a:pos x="connsiteX2280" y="connsiteY2280"/>
                  </a:cxn>
                  <a:cxn ang="0">
                    <a:pos x="connsiteX2281" y="connsiteY2281"/>
                  </a:cxn>
                  <a:cxn ang="0">
                    <a:pos x="connsiteX2282" y="connsiteY2282"/>
                  </a:cxn>
                  <a:cxn ang="0">
                    <a:pos x="connsiteX2283" y="connsiteY2283"/>
                  </a:cxn>
                  <a:cxn ang="0">
                    <a:pos x="connsiteX2284" y="connsiteY2284"/>
                  </a:cxn>
                  <a:cxn ang="0">
                    <a:pos x="connsiteX2285" y="connsiteY2285"/>
                  </a:cxn>
                  <a:cxn ang="0">
                    <a:pos x="connsiteX2286" y="connsiteY2286"/>
                  </a:cxn>
                  <a:cxn ang="0">
                    <a:pos x="connsiteX2287" y="connsiteY2287"/>
                  </a:cxn>
                  <a:cxn ang="0">
                    <a:pos x="connsiteX2288" y="connsiteY2288"/>
                  </a:cxn>
                  <a:cxn ang="0">
                    <a:pos x="connsiteX2289" y="connsiteY2289"/>
                  </a:cxn>
                  <a:cxn ang="0">
                    <a:pos x="connsiteX2290" y="connsiteY2290"/>
                  </a:cxn>
                  <a:cxn ang="0">
                    <a:pos x="connsiteX2291" y="connsiteY2291"/>
                  </a:cxn>
                  <a:cxn ang="0">
                    <a:pos x="connsiteX2292" y="connsiteY2292"/>
                  </a:cxn>
                  <a:cxn ang="0">
                    <a:pos x="connsiteX2293" y="connsiteY2293"/>
                  </a:cxn>
                  <a:cxn ang="0">
                    <a:pos x="connsiteX2294" y="connsiteY2294"/>
                  </a:cxn>
                  <a:cxn ang="0">
                    <a:pos x="connsiteX2295" y="connsiteY2295"/>
                  </a:cxn>
                  <a:cxn ang="0">
                    <a:pos x="connsiteX2296" y="connsiteY2296"/>
                  </a:cxn>
                  <a:cxn ang="0">
                    <a:pos x="connsiteX2297" y="connsiteY2297"/>
                  </a:cxn>
                  <a:cxn ang="0">
                    <a:pos x="connsiteX2298" y="connsiteY2298"/>
                  </a:cxn>
                  <a:cxn ang="0">
                    <a:pos x="connsiteX2299" y="connsiteY2299"/>
                  </a:cxn>
                  <a:cxn ang="0">
                    <a:pos x="connsiteX2300" y="connsiteY2300"/>
                  </a:cxn>
                  <a:cxn ang="0">
                    <a:pos x="connsiteX2301" y="connsiteY2301"/>
                  </a:cxn>
                  <a:cxn ang="0">
                    <a:pos x="connsiteX2302" y="connsiteY2302"/>
                  </a:cxn>
                  <a:cxn ang="0">
                    <a:pos x="connsiteX2303" y="connsiteY2303"/>
                  </a:cxn>
                  <a:cxn ang="0">
                    <a:pos x="connsiteX2304" y="connsiteY2304"/>
                  </a:cxn>
                  <a:cxn ang="0">
                    <a:pos x="connsiteX2305" y="connsiteY2305"/>
                  </a:cxn>
                  <a:cxn ang="0">
                    <a:pos x="connsiteX2306" y="connsiteY2306"/>
                  </a:cxn>
                  <a:cxn ang="0">
                    <a:pos x="connsiteX2307" y="connsiteY2307"/>
                  </a:cxn>
                  <a:cxn ang="0">
                    <a:pos x="connsiteX2308" y="connsiteY2308"/>
                  </a:cxn>
                  <a:cxn ang="0">
                    <a:pos x="connsiteX2309" y="connsiteY2309"/>
                  </a:cxn>
                  <a:cxn ang="0">
                    <a:pos x="connsiteX2310" y="connsiteY2310"/>
                  </a:cxn>
                  <a:cxn ang="0">
                    <a:pos x="connsiteX2311" y="connsiteY2311"/>
                  </a:cxn>
                  <a:cxn ang="0">
                    <a:pos x="connsiteX2312" y="connsiteY2312"/>
                  </a:cxn>
                  <a:cxn ang="0">
                    <a:pos x="connsiteX2313" y="connsiteY2313"/>
                  </a:cxn>
                  <a:cxn ang="0">
                    <a:pos x="connsiteX2314" y="connsiteY2314"/>
                  </a:cxn>
                  <a:cxn ang="0">
                    <a:pos x="connsiteX2315" y="connsiteY2315"/>
                  </a:cxn>
                  <a:cxn ang="0">
                    <a:pos x="connsiteX2316" y="connsiteY2316"/>
                  </a:cxn>
                  <a:cxn ang="0">
                    <a:pos x="connsiteX2317" y="connsiteY2317"/>
                  </a:cxn>
                  <a:cxn ang="0">
                    <a:pos x="connsiteX2318" y="connsiteY2318"/>
                  </a:cxn>
                  <a:cxn ang="0">
                    <a:pos x="connsiteX2319" y="connsiteY2319"/>
                  </a:cxn>
                  <a:cxn ang="0">
                    <a:pos x="connsiteX2320" y="connsiteY2320"/>
                  </a:cxn>
                  <a:cxn ang="0">
                    <a:pos x="connsiteX2321" y="connsiteY2321"/>
                  </a:cxn>
                  <a:cxn ang="0">
                    <a:pos x="connsiteX2322" y="connsiteY2322"/>
                  </a:cxn>
                  <a:cxn ang="0">
                    <a:pos x="connsiteX2323" y="connsiteY2323"/>
                  </a:cxn>
                  <a:cxn ang="0">
                    <a:pos x="connsiteX2324" y="connsiteY2324"/>
                  </a:cxn>
                  <a:cxn ang="0">
                    <a:pos x="connsiteX2325" y="connsiteY2325"/>
                  </a:cxn>
                  <a:cxn ang="0">
                    <a:pos x="connsiteX2326" y="connsiteY2326"/>
                  </a:cxn>
                  <a:cxn ang="0">
                    <a:pos x="connsiteX2327" y="connsiteY2327"/>
                  </a:cxn>
                  <a:cxn ang="0">
                    <a:pos x="connsiteX2328" y="connsiteY2328"/>
                  </a:cxn>
                  <a:cxn ang="0">
                    <a:pos x="connsiteX2329" y="connsiteY2329"/>
                  </a:cxn>
                  <a:cxn ang="0">
                    <a:pos x="connsiteX2330" y="connsiteY2330"/>
                  </a:cxn>
                  <a:cxn ang="0">
                    <a:pos x="connsiteX2331" y="connsiteY2331"/>
                  </a:cxn>
                  <a:cxn ang="0">
                    <a:pos x="connsiteX2332" y="connsiteY2332"/>
                  </a:cxn>
                  <a:cxn ang="0">
                    <a:pos x="connsiteX2333" y="connsiteY2333"/>
                  </a:cxn>
                  <a:cxn ang="0">
                    <a:pos x="connsiteX2334" y="connsiteY2334"/>
                  </a:cxn>
                  <a:cxn ang="0">
                    <a:pos x="connsiteX2335" y="connsiteY2335"/>
                  </a:cxn>
                  <a:cxn ang="0">
                    <a:pos x="connsiteX2336" y="connsiteY2336"/>
                  </a:cxn>
                  <a:cxn ang="0">
                    <a:pos x="connsiteX2337" y="connsiteY2337"/>
                  </a:cxn>
                  <a:cxn ang="0">
                    <a:pos x="connsiteX2338" y="connsiteY2338"/>
                  </a:cxn>
                  <a:cxn ang="0">
                    <a:pos x="connsiteX2339" y="connsiteY2339"/>
                  </a:cxn>
                  <a:cxn ang="0">
                    <a:pos x="connsiteX2340" y="connsiteY2340"/>
                  </a:cxn>
                  <a:cxn ang="0">
                    <a:pos x="connsiteX2341" y="connsiteY2341"/>
                  </a:cxn>
                  <a:cxn ang="0">
                    <a:pos x="connsiteX2342" y="connsiteY2342"/>
                  </a:cxn>
                  <a:cxn ang="0">
                    <a:pos x="connsiteX2343" y="connsiteY2343"/>
                  </a:cxn>
                  <a:cxn ang="0">
                    <a:pos x="connsiteX2344" y="connsiteY2344"/>
                  </a:cxn>
                  <a:cxn ang="0">
                    <a:pos x="connsiteX2345" y="connsiteY2345"/>
                  </a:cxn>
                  <a:cxn ang="0">
                    <a:pos x="connsiteX2346" y="connsiteY2346"/>
                  </a:cxn>
                  <a:cxn ang="0">
                    <a:pos x="connsiteX2347" y="connsiteY2347"/>
                  </a:cxn>
                  <a:cxn ang="0">
                    <a:pos x="connsiteX2348" y="connsiteY2348"/>
                  </a:cxn>
                  <a:cxn ang="0">
                    <a:pos x="connsiteX2349" y="connsiteY2349"/>
                  </a:cxn>
                  <a:cxn ang="0">
                    <a:pos x="connsiteX2350" y="connsiteY2350"/>
                  </a:cxn>
                  <a:cxn ang="0">
                    <a:pos x="connsiteX2351" y="connsiteY2351"/>
                  </a:cxn>
                  <a:cxn ang="0">
                    <a:pos x="connsiteX2352" y="connsiteY2352"/>
                  </a:cxn>
                  <a:cxn ang="0">
                    <a:pos x="connsiteX2353" y="connsiteY2353"/>
                  </a:cxn>
                  <a:cxn ang="0">
                    <a:pos x="connsiteX2354" y="connsiteY2354"/>
                  </a:cxn>
                  <a:cxn ang="0">
                    <a:pos x="connsiteX2355" y="connsiteY2355"/>
                  </a:cxn>
                  <a:cxn ang="0">
                    <a:pos x="connsiteX2356" y="connsiteY2356"/>
                  </a:cxn>
                  <a:cxn ang="0">
                    <a:pos x="connsiteX2357" y="connsiteY2357"/>
                  </a:cxn>
                  <a:cxn ang="0">
                    <a:pos x="connsiteX2358" y="connsiteY2358"/>
                  </a:cxn>
                  <a:cxn ang="0">
                    <a:pos x="connsiteX2359" y="connsiteY2359"/>
                  </a:cxn>
                  <a:cxn ang="0">
                    <a:pos x="connsiteX2360" y="connsiteY2360"/>
                  </a:cxn>
                  <a:cxn ang="0">
                    <a:pos x="connsiteX2361" y="connsiteY2361"/>
                  </a:cxn>
                  <a:cxn ang="0">
                    <a:pos x="connsiteX2362" y="connsiteY2362"/>
                  </a:cxn>
                  <a:cxn ang="0">
                    <a:pos x="connsiteX2363" y="connsiteY2363"/>
                  </a:cxn>
                  <a:cxn ang="0">
                    <a:pos x="connsiteX2364" y="connsiteY2364"/>
                  </a:cxn>
                  <a:cxn ang="0">
                    <a:pos x="connsiteX2365" y="connsiteY2365"/>
                  </a:cxn>
                  <a:cxn ang="0">
                    <a:pos x="connsiteX2366" y="connsiteY2366"/>
                  </a:cxn>
                  <a:cxn ang="0">
                    <a:pos x="connsiteX2367" y="connsiteY2367"/>
                  </a:cxn>
                  <a:cxn ang="0">
                    <a:pos x="connsiteX2368" y="connsiteY2368"/>
                  </a:cxn>
                  <a:cxn ang="0">
                    <a:pos x="connsiteX2369" y="connsiteY2369"/>
                  </a:cxn>
                  <a:cxn ang="0">
                    <a:pos x="connsiteX2370" y="connsiteY2370"/>
                  </a:cxn>
                  <a:cxn ang="0">
                    <a:pos x="connsiteX2371" y="connsiteY2371"/>
                  </a:cxn>
                  <a:cxn ang="0">
                    <a:pos x="connsiteX2372" y="connsiteY2372"/>
                  </a:cxn>
                  <a:cxn ang="0">
                    <a:pos x="connsiteX2373" y="connsiteY2373"/>
                  </a:cxn>
                  <a:cxn ang="0">
                    <a:pos x="connsiteX2374" y="connsiteY2374"/>
                  </a:cxn>
                  <a:cxn ang="0">
                    <a:pos x="connsiteX2375" y="connsiteY2375"/>
                  </a:cxn>
                  <a:cxn ang="0">
                    <a:pos x="connsiteX2376" y="connsiteY2376"/>
                  </a:cxn>
                  <a:cxn ang="0">
                    <a:pos x="connsiteX2377" y="connsiteY2377"/>
                  </a:cxn>
                  <a:cxn ang="0">
                    <a:pos x="connsiteX2378" y="connsiteY2378"/>
                  </a:cxn>
                  <a:cxn ang="0">
                    <a:pos x="connsiteX2379" y="connsiteY2379"/>
                  </a:cxn>
                  <a:cxn ang="0">
                    <a:pos x="connsiteX2380" y="connsiteY2380"/>
                  </a:cxn>
                  <a:cxn ang="0">
                    <a:pos x="connsiteX2381" y="connsiteY2381"/>
                  </a:cxn>
                  <a:cxn ang="0">
                    <a:pos x="connsiteX2382" y="connsiteY2382"/>
                  </a:cxn>
                  <a:cxn ang="0">
                    <a:pos x="connsiteX2383" y="connsiteY2383"/>
                  </a:cxn>
                  <a:cxn ang="0">
                    <a:pos x="connsiteX2384" y="connsiteY2384"/>
                  </a:cxn>
                  <a:cxn ang="0">
                    <a:pos x="connsiteX2385" y="connsiteY2385"/>
                  </a:cxn>
                  <a:cxn ang="0">
                    <a:pos x="connsiteX2386" y="connsiteY2386"/>
                  </a:cxn>
                  <a:cxn ang="0">
                    <a:pos x="connsiteX2387" y="connsiteY2387"/>
                  </a:cxn>
                  <a:cxn ang="0">
                    <a:pos x="connsiteX2388" y="connsiteY2388"/>
                  </a:cxn>
                  <a:cxn ang="0">
                    <a:pos x="connsiteX2389" y="connsiteY2389"/>
                  </a:cxn>
                  <a:cxn ang="0">
                    <a:pos x="connsiteX2390" y="connsiteY2390"/>
                  </a:cxn>
                  <a:cxn ang="0">
                    <a:pos x="connsiteX2391" y="connsiteY2391"/>
                  </a:cxn>
                  <a:cxn ang="0">
                    <a:pos x="connsiteX2392" y="connsiteY2392"/>
                  </a:cxn>
                  <a:cxn ang="0">
                    <a:pos x="connsiteX2393" y="connsiteY2393"/>
                  </a:cxn>
                  <a:cxn ang="0">
                    <a:pos x="connsiteX2394" y="connsiteY2394"/>
                  </a:cxn>
                  <a:cxn ang="0">
                    <a:pos x="connsiteX2395" y="connsiteY2395"/>
                  </a:cxn>
                  <a:cxn ang="0">
                    <a:pos x="connsiteX2396" y="connsiteY2396"/>
                  </a:cxn>
                  <a:cxn ang="0">
                    <a:pos x="connsiteX2397" y="connsiteY2397"/>
                  </a:cxn>
                  <a:cxn ang="0">
                    <a:pos x="connsiteX2398" y="connsiteY2398"/>
                  </a:cxn>
                  <a:cxn ang="0">
                    <a:pos x="connsiteX2399" y="connsiteY2399"/>
                  </a:cxn>
                  <a:cxn ang="0">
                    <a:pos x="connsiteX2400" y="connsiteY2400"/>
                  </a:cxn>
                  <a:cxn ang="0">
                    <a:pos x="connsiteX2401" y="connsiteY2401"/>
                  </a:cxn>
                  <a:cxn ang="0">
                    <a:pos x="connsiteX2402" y="connsiteY2402"/>
                  </a:cxn>
                  <a:cxn ang="0">
                    <a:pos x="connsiteX2403" y="connsiteY2403"/>
                  </a:cxn>
                  <a:cxn ang="0">
                    <a:pos x="connsiteX2404" y="connsiteY2404"/>
                  </a:cxn>
                  <a:cxn ang="0">
                    <a:pos x="connsiteX2405" y="connsiteY2405"/>
                  </a:cxn>
                  <a:cxn ang="0">
                    <a:pos x="connsiteX2406" y="connsiteY2406"/>
                  </a:cxn>
                  <a:cxn ang="0">
                    <a:pos x="connsiteX2407" y="connsiteY2407"/>
                  </a:cxn>
                  <a:cxn ang="0">
                    <a:pos x="connsiteX2408" y="connsiteY2408"/>
                  </a:cxn>
                  <a:cxn ang="0">
                    <a:pos x="connsiteX2409" y="connsiteY2409"/>
                  </a:cxn>
                  <a:cxn ang="0">
                    <a:pos x="connsiteX2410" y="connsiteY2410"/>
                  </a:cxn>
                  <a:cxn ang="0">
                    <a:pos x="connsiteX2411" y="connsiteY2411"/>
                  </a:cxn>
                  <a:cxn ang="0">
                    <a:pos x="connsiteX2412" y="connsiteY2412"/>
                  </a:cxn>
                  <a:cxn ang="0">
                    <a:pos x="connsiteX2413" y="connsiteY2413"/>
                  </a:cxn>
                  <a:cxn ang="0">
                    <a:pos x="connsiteX2414" y="connsiteY2414"/>
                  </a:cxn>
                  <a:cxn ang="0">
                    <a:pos x="connsiteX2415" y="connsiteY2415"/>
                  </a:cxn>
                  <a:cxn ang="0">
                    <a:pos x="connsiteX2416" y="connsiteY2416"/>
                  </a:cxn>
                  <a:cxn ang="0">
                    <a:pos x="connsiteX2417" y="connsiteY2417"/>
                  </a:cxn>
                  <a:cxn ang="0">
                    <a:pos x="connsiteX2418" y="connsiteY2418"/>
                  </a:cxn>
                  <a:cxn ang="0">
                    <a:pos x="connsiteX2419" y="connsiteY2419"/>
                  </a:cxn>
                  <a:cxn ang="0">
                    <a:pos x="connsiteX2420" y="connsiteY2420"/>
                  </a:cxn>
                  <a:cxn ang="0">
                    <a:pos x="connsiteX2421" y="connsiteY2421"/>
                  </a:cxn>
                  <a:cxn ang="0">
                    <a:pos x="connsiteX2422" y="connsiteY2422"/>
                  </a:cxn>
                  <a:cxn ang="0">
                    <a:pos x="connsiteX2423" y="connsiteY2423"/>
                  </a:cxn>
                  <a:cxn ang="0">
                    <a:pos x="connsiteX2424" y="connsiteY2424"/>
                  </a:cxn>
                  <a:cxn ang="0">
                    <a:pos x="connsiteX2425" y="connsiteY2425"/>
                  </a:cxn>
                  <a:cxn ang="0">
                    <a:pos x="connsiteX2426" y="connsiteY2426"/>
                  </a:cxn>
                  <a:cxn ang="0">
                    <a:pos x="connsiteX2427" y="connsiteY2427"/>
                  </a:cxn>
                  <a:cxn ang="0">
                    <a:pos x="connsiteX2428" y="connsiteY2428"/>
                  </a:cxn>
                  <a:cxn ang="0">
                    <a:pos x="connsiteX2429" y="connsiteY2429"/>
                  </a:cxn>
                  <a:cxn ang="0">
                    <a:pos x="connsiteX2430" y="connsiteY2430"/>
                  </a:cxn>
                </a:cxnLst>
                <a:rect l="l" t="t" r="r" b="b"/>
                <a:pathLst>
                  <a:path w="2056042" h="2703909">
                    <a:moveTo>
                      <a:pt x="2055900" y="2685593"/>
                    </a:moveTo>
                    <a:lnTo>
                      <a:pt x="2055957" y="0"/>
                    </a:lnTo>
                    <a:lnTo>
                      <a:pt x="0" y="0"/>
                    </a:lnTo>
                    <a:lnTo>
                      <a:pt x="0" y="2703910"/>
                    </a:lnTo>
                    <a:lnTo>
                      <a:pt x="1733838" y="2703910"/>
                    </a:lnTo>
                    <a:lnTo>
                      <a:pt x="2056043" y="2688572"/>
                    </a:lnTo>
                    <a:lnTo>
                      <a:pt x="2055900" y="2685593"/>
                    </a:lnTo>
                    <a:close/>
                    <a:moveTo>
                      <a:pt x="2052328" y="2577758"/>
                    </a:moveTo>
                    <a:lnTo>
                      <a:pt x="1947886" y="2582537"/>
                    </a:lnTo>
                    <a:lnTo>
                      <a:pt x="1947886" y="2478503"/>
                    </a:lnTo>
                    <a:lnTo>
                      <a:pt x="2052328" y="2473924"/>
                    </a:lnTo>
                    <a:lnTo>
                      <a:pt x="2052328" y="2577758"/>
                    </a:lnTo>
                    <a:close/>
                    <a:moveTo>
                      <a:pt x="867744" y="1836237"/>
                    </a:moveTo>
                    <a:lnTo>
                      <a:pt x="867744" y="1731795"/>
                    </a:lnTo>
                    <a:lnTo>
                      <a:pt x="972186" y="1731795"/>
                    </a:lnTo>
                    <a:lnTo>
                      <a:pt x="972186" y="1836237"/>
                    </a:lnTo>
                    <a:lnTo>
                      <a:pt x="867744" y="1836237"/>
                    </a:lnTo>
                    <a:close/>
                    <a:moveTo>
                      <a:pt x="972186" y="1839808"/>
                    </a:moveTo>
                    <a:lnTo>
                      <a:pt x="972186" y="1944250"/>
                    </a:lnTo>
                    <a:lnTo>
                      <a:pt x="867744" y="1944250"/>
                    </a:lnTo>
                    <a:lnTo>
                      <a:pt x="867744" y="1839808"/>
                    </a:lnTo>
                    <a:lnTo>
                      <a:pt x="972186" y="1839808"/>
                    </a:lnTo>
                    <a:close/>
                    <a:moveTo>
                      <a:pt x="1080199" y="975701"/>
                    </a:moveTo>
                    <a:lnTo>
                      <a:pt x="1080199" y="1080142"/>
                    </a:lnTo>
                    <a:lnTo>
                      <a:pt x="975758" y="1080142"/>
                    </a:lnTo>
                    <a:lnTo>
                      <a:pt x="975758" y="975701"/>
                    </a:lnTo>
                    <a:lnTo>
                      <a:pt x="1080199" y="975701"/>
                    </a:lnTo>
                    <a:close/>
                    <a:moveTo>
                      <a:pt x="975758" y="972129"/>
                    </a:moveTo>
                    <a:lnTo>
                      <a:pt x="975758" y="867687"/>
                    </a:lnTo>
                    <a:lnTo>
                      <a:pt x="1080199" y="867687"/>
                    </a:lnTo>
                    <a:lnTo>
                      <a:pt x="1080199" y="972129"/>
                    </a:lnTo>
                    <a:lnTo>
                      <a:pt x="975758" y="972129"/>
                    </a:lnTo>
                    <a:close/>
                    <a:moveTo>
                      <a:pt x="1080199" y="1083707"/>
                    </a:moveTo>
                    <a:lnTo>
                      <a:pt x="1080199" y="1188149"/>
                    </a:lnTo>
                    <a:lnTo>
                      <a:pt x="975758" y="1188149"/>
                    </a:lnTo>
                    <a:lnTo>
                      <a:pt x="975758" y="1083707"/>
                    </a:lnTo>
                    <a:lnTo>
                      <a:pt x="1080199" y="1083707"/>
                    </a:lnTo>
                    <a:close/>
                    <a:moveTo>
                      <a:pt x="1080199" y="1191720"/>
                    </a:moveTo>
                    <a:lnTo>
                      <a:pt x="1080199" y="1296162"/>
                    </a:lnTo>
                    <a:lnTo>
                      <a:pt x="975758" y="1296162"/>
                    </a:lnTo>
                    <a:lnTo>
                      <a:pt x="975758" y="1191720"/>
                    </a:lnTo>
                    <a:lnTo>
                      <a:pt x="1080199" y="1191720"/>
                    </a:lnTo>
                    <a:close/>
                    <a:moveTo>
                      <a:pt x="1080199" y="1299741"/>
                    </a:moveTo>
                    <a:lnTo>
                      <a:pt x="1080199" y="1404190"/>
                    </a:lnTo>
                    <a:lnTo>
                      <a:pt x="975758" y="1404190"/>
                    </a:lnTo>
                    <a:lnTo>
                      <a:pt x="975758" y="1299741"/>
                    </a:lnTo>
                    <a:lnTo>
                      <a:pt x="1080199" y="1299741"/>
                    </a:lnTo>
                    <a:close/>
                    <a:moveTo>
                      <a:pt x="1080199" y="1407755"/>
                    </a:moveTo>
                    <a:lnTo>
                      <a:pt x="1080199" y="1512196"/>
                    </a:lnTo>
                    <a:lnTo>
                      <a:pt x="975758" y="1512196"/>
                    </a:lnTo>
                    <a:lnTo>
                      <a:pt x="975758" y="1407755"/>
                    </a:lnTo>
                    <a:lnTo>
                      <a:pt x="1080199" y="1407755"/>
                    </a:lnTo>
                    <a:close/>
                    <a:moveTo>
                      <a:pt x="1080199" y="1515768"/>
                    </a:moveTo>
                    <a:lnTo>
                      <a:pt x="1080199" y="1620210"/>
                    </a:lnTo>
                    <a:lnTo>
                      <a:pt x="975758" y="1620210"/>
                    </a:lnTo>
                    <a:lnTo>
                      <a:pt x="975758" y="1515768"/>
                    </a:lnTo>
                    <a:lnTo>
                      <a:pt x="1080199" y="1515768"/>
                    </a:lnTo>
                    <a:close/>
                    <a:moveTo>
                      <a:pt x="1080199" y="1623782"/>
                    </a:moveTo>
                    <a:lnTo>
                      <a:pt x="1080199" y="1728216"/>
                    </a:lnTo>
                    <a:lnTo>
                      <a:pt x="975758" y="1728216"/>
                    </a:lnTo>
                    <a:lnTo>
                      <a:pt x="975758" y="1623782"/>
                    </a:lnTo>
                    <a:lnTo>
                      <a:pt x="1080199" y="1623782"/>
                    </a:lnTo>
                    <a:close/>
                    <a:moveTo>
                      <a:pt x="1083771" y="1623782"/>
                    </a:moveTo>
                    <a:lnTo>
                      <a:pt x="1188213" y="1623782"/>
                    </a:lnTo>
                    <a:lnTo>
                      <a:pt x="1188213" y="1728216"/>
                    </a:lnTo>
                    <a:lnTo>
                      <a:pt x="1083771" y="1728216"/>
                    </a:lnTo>
                    <a:lnTo>
                      <a:pt x="1083771" y="1623782"/>
                    </a:lnTo>
                    <a:close/>
                    <a:moveTo>
                      <a:pt x="1083771" y="1620210"/>
                    </a:moveTo>
                    <a:lnTo>
                      <a:pt x="1083771" y="1515768"/>
                    </a:lnTo>
                    <a:lnTo>
                      <a:pt x="1188213" y="1515768"/>
                    </a:lnTo>
                    <a:lnTo>
                      <a:pt x="1188213" y="1620210"/>
                    </a:lnTo>
                    <a:lnTo>
                      <a:pt x="1083771" y="1620210"/>
                    </a:lnTo>
                    <a:close/>
                    <a:moveTo>
                      <a:pt x="1083771" y="1512196"/>
                    </a:moveTo>
                    <a:lnTo>
                      <a:pt x="1083771" y="1407755"/>
                    </a:lnTo>
                    <a:lnTo>
                      <a:pt x="1188213" y="1407755"/>
                    </a:lnTo>
                    <a:lnTo>
                      <a:pt x="1188213" y="1512196"/>
                    </a:lnTo>
                    <a:lnTo>
                      <a:pt x="1083771" y="1512196"/>
                    </a:lnTo>
                    <a:close/>
                    <a:moveTo>
                      <a:pt x="1083771" y="1404183"/>
                    </a:moveTo>
                    <a:lnTo>
                      <a:pt x="1083771" y="1299734"/>
                    </a:lnTo>
                    <a:lnTo>
                      <a:pt x="1188213" y="1299734"/>
                    </a:lnTo>
                    <a:lnTo>
                      <a:pt x="1188213" y="1404183"/>
                    </a:lnTo>
                    <a:lnTo>
                      <a:pt x="1083771" y="1404183"/>
                    </a:lnTo>
                    <a:close/>
                    <a:moveTo>
                      <a:pt x="1083771" y="1296169"/>
                    </a:moveTo>
                    <a:lnTo>
                      <a:pt x="1083771" y="1191728"/>
                    </a:lnTo>
                    <a:lnTo>
                      <a:pt x="1188213" y="1191728"/>
                    </a:lnTo>
                    <a:lnTo>
                      <a:pt x="1188213" y="1296169"/>
                    </a:lnTo>
                    <a:lnTo>
                      <a:pt x="1083771" y="1296169"/>
                    </a:lnTo>
                    <a:close/>
                    <a:moveTo>
                      <a:pt x="1083771" y="1188149"/>
                    </a:moveTo>
                    <a:lnTo>
                      <a:pt x="1083771" y="1083707"/>
                    </a:lnTo>
                    <a:lnTo>
                      <a:pt x="1188213" y="1083707"/>
                    </a:lnTo>
                    <a:lnTo>
                      <a:pt x="1188213" y="1188149"/>
                    </a:lnTo>
                    <a:lnTo>
                      <a:pt x="1083771" y="1188149"/>
                    </a:lnTo>
                    <a:close/>
                    <a:moveTo>
                      <a:pt x="1083771" y="1080135"/>
                    </a:moveTo>
                    <a:lnTo>
                      <a:pt x="1083771" y="975694"/>
                    </a:lnTo>
                    <a:lnTo>
                      <a:pt x="1188213" y="975694"/>
                    </a:lnTo>
                    <a:lnTo>
                      <a:pt x="1188213" y="1080135"/>
                    </a:lnTo>
                    <a:lnTo>
                      <a:pt x="1083771" y="1080135"/>
                    </a:lnTo>
                    <a:close/>
                    <a:moveTo>
                      <a:pt x="1083771" y="972129"/>
                    </a:moveTo>
                    <a:lnTo>
                      <a:pt x="1083771" y="867687"/>
                    </a:lnTo>
                    <a:lnTo>
                      <a:pt x="1188213" y="867687"/>
                    </a:lnTo>
                    <a:lnTo>
                      <a:pt x="1188213" y="972129"/>
                    </a:lnTo>
                    <a:lnTo>
                      <a:pt x="1083771" y="972129"/>
                    </a:lnTo>
                    <a:close/>
                    <a:moveTo>
                      <a:pt x="1083771" y="864115"/>
                    </a:moveTo>
                    <a:lnTo>
                      <a:pt x="1083771" y="759674"/>
                    </a:lnTo>
                    <a:lnTo>
                      <a:pt x="1188213" y="759674"/>
                    </a:lnTo>
                    <a:lnTo>
                      <a:pt x="1188213" y="864115"/>
                    </a:lnTo>
                    <a:lnTo>
                      <a:pt x="1083771" y="864115"/>
                    </a:lnTo>
                    <a:close/>
                    <a:moveTo>
                      <a:pt x="1080199" y="864115"/>
                    </a:moveTo>
                    <a:lnTo>
                      <a:pt x="975758" y="864115"/>
                    </a:lnTo>
                    <a:lnTo>
                      <a:pt x="975758" y="759674"/>
                    </a:lnTo>
                    <a:lnTo>
                      <a:pt x="1080199" y="759674"/>
                    </a:lnTo>
                    <a:lnTo>
                      <a:pt x="1080199" y="864115"/>
                    </a:lnTo>
                    <a:close/>
                    <a:moveTo>
                      <a:pt x="972186" y="864115"/>
                    </a:moveTo>
                    <a:lnTo>
                      <a:pt x="867744" y="864115"/>
                    </a:lnTo>
                    <a:lnTo>
                      <a:pt x="867744" y="759674"/>
                    </a:lnTo>
                    <a:lnTo>
                      <a:pt x="972186" y="759674"/>
                    </a:lnTo>
                    <a:lnTo>
                      <a:pt x="972186" y="864115"/>
                    </a:lnTo>
                    <a:close/>
                    <a:moveTo>
                      <a:pt x="972186" y="867687"/>
                    </a:moveTo>
                    <a:lnTo>
                      <a:pt x="972186" y="972129"/>
                    </a:lnTo>
                    <a:lnTo>
                      <a:pt x="867744" y="972129"/>
                    </a:lnTo>
                    <a:lnTo>
                      <a:pt x="867744" y="867687"/>
                    </a:lnTo>
                    <a:lnTo>
                      <a:pt x="972186" y="867687"/>
                    </a:lnTo>
                    <a:close/>
                    <a:moveTo>
                      <a:pt x="972186" y="975701"/>
                    </a:moveTo>
                    <a:lnTo>
                      <a:pt x="972186" y="1080142"/>
                    </a:lnTo>
                    <a:lnTo>
                      <a:pt x="867744" y="1080142"/>
                    </a:lnTo>
                    <a:lnTo>
                      <a:pt x="867744" y="975701"/>
                    </a:lnTo>
                    <a:lnTo>
                      <a:pt x="972186" y="975701"/>
                    </a:lnTo>
                    <a:close/>
                    <a:moveTo>
                      <a:pt x="972186" y="1083707"/>
                    </a:moveTo>
                    <a:lnTo>
                      <a:pt x="972186" y="1188149"/>
                    </a:lnTo>
                    <a:lnTo>
                      <a:pt x="867744" y="1188149"/>
                    </a:lnTo>
                    <a:lnTo>
                      <a:pt x="867744" y="1083707"/>
                    </a:lnTo>
                    <a:lnTo>
                      <a:pt x="972186" y="1083707"/>
                    </a:lnTo>
                    <a:close/>
                    <a:moveTo>
                      <a:pt x="972186" y="1191720"/>
                    </a:moveTo>
                    <a:lnTo>
                      <a:pt x="972186" y="1296162"/>
                    </a:lnTo>
                    <a:lnTo>
                      <a:pt x="867744" y="1296162"/>
                    </a:lnTo>
                    <a:lnTo>
                      <a:pt x="867744" y="1191720"/>
                    </a:lnTo>
                    <a:lnTo>
                      <a:pt x="972186" y="1191720"/>
                    </a:lnTo>
                    <a:close/>
                    <a:moveTo>
                      <a:pt x="972186" y="1299741"/>
                    </a:moveTo>
                    <a:lnTo>
                      <a:pt x="972186" y="1404190"/>
                    </a:lnTo>
                    <a:lnTo>
                      <a:pt x="867744" y="1404190"/>
                    </a:lnTo>
                    <a:lnTo>
                      <a:pt x="867744" y="1299741"/>
                    </a:lnTo>
                    <a:lnTo>
                      <a:pt x="972186" y="1299741"/>
                    </a:lnTo>
                    <a:close/>
                    <a:moveTo>
                      <a:pt x="972186" y="1407755"/>
                    </a:moveTo>
                    <a:lnTo>
                      <a:pt x="972186" y="1512196"/>
                    </a:lnTo>
                    <a:lnTo>
                      <a:pt x="867744" y="1512196"/>
                    </a:lnTo>
                    <a:lnTo>
                      <a:pt x="867744" y="1407755"/>
                    </a:lnTo>
                    <a:lnTo>
                      <a:pt x="972186" y="1407755"/>
                    </a:lnTo>
                    <a:close/>
                    <a:moveTo>
                      <a:pt x="972186" y="1515768"/>
                    </a:moveTo>
                    <a:lnTo>
                      <a:pt x="972186" y="1620210"/>
                    </a:lnTo>
                    <a:lnTo>
                      <a:pt x="867744" y="1620210"/>
                    </a:lnTo>
                    <a:lnTo>
                      <a:pt x="867744" y="1515768"/>
                    </a:lnTo>
                    <a:lnTo>
                      <a:pt x="972186" y="1515768"/>
                    </a:lnTo>
                    <a:close/>
                    <a:moveTo>
                      <a:pt x="972186" y="1623782"/>
                    </a:moveTo>
                    <a:lnTo>
                      <a:pt x="972186" y="1728216"/>
                    </a:lnTo>
                    <a:lnTo>
                      <a:pt x="867744" y="1728216"/>
                    </a:lnTo>
                    <a:lnTo>
                      <a:pt x="867744" y="1623782"/>
                    </a:lnTo>
                    <a:lnTo>
                      <a:pt x="972186" y="1623782"/>
                    </a:lnTo>
                    <a:close/>
                    <a:moveTo>
                      <a:pt x="975758" y="1731788"/>
                    </a:moveTo>
                    <a:lnTo>
                      <a:pt x="1080199" y="1731788"/>
                    </a:lnTo>
                    <a:lnTo>
                      <a:pt x="1080199" y="1836230"/>
                    </a:lnTo>
                    <a:lnTo>
                      <a:pt x="975758" y="1836230"/>
                    </a:lnTo>
                    <a:lnTo>
                      <a:pt x="975758" y="1731788"/>
                    </a:lnTo>
                    <a:close/>
                    <a:moveTo>
                      <a:pt x="1083771" y="1731788"/>
                    </a:moveTo>
                    <a:lnTo>
                      <a:pt x="1188213" y="1731788"/>
                    </a:lnTo>
                    <a:lnTo>
                      <a:pt x="1188213" y="1836230"/>
                    </a:lnTo>
                    <a:lnTo>
                      <a:pt x="1083771" y="1836230"/>
                    </a:lnTo>
                    <a:lnTo>
                      <a:pt x="1083771" y="1731788"/>
                    </a:lnTo>
                    <a:close/>
                    <a:moveTo>
                      <a:pt x="1191792" y="1731788"/>
                    </a:moveTo>
                    <a:lnTo>
                      <a:pt x="1296227" y="1731788"/>
                    </a:lnTo>
                    <a:lnTo>
                      <a:pt x="1296227" y="1836230"/>
                    </a:lnTo>
                    <a:lnTo>
                      <a:pt x="1191792" y="1836230"/>
                    </a:lnTo>
                    <a:lnTo>
                      <a:pt x="1191792" y="1731788"/>
                    </a:lnTo>
                    <a:close/>
                    <a:moveTo>
                      <a:pt x="1191792" y="1728216"/>
                    </a:moveTo>
                    <a:lnTo>
                      <a:pt x="1191792" y="1623782"/>
                    </a:lnTo>
                    <a:lnTo>
                      <a:pt x="1296227" y="1623782"/>
                    </a:lnTo>
                    <a:lnTo>
                      <a:pt x="1296227" y="1728216"/>
                    </a:lnTo>
                    <a:lnTo>
                      <a:pt x="1191792" y="1728216"/>
                    </a:lnTo>
                    <a:close/>
                    <a:moveTo>
                      <a:pt x="1191792" y="1620210"/>
                    </a:moveTo>
                    <a:lnTo>
                      <a:pt x="1191792" y="1515768"/>
                    </a:lnTo>
                    <a:lnTo>
                      <a:pt x="1296227" y="1515768"/>
                    </a:lnTo>
                    <a:lnTo>
                      <a:pt x="1296227" y="1620210"/>
                    </a:lnTo>
                    <a:lnTo>
                      <a:pt x="1191792" y="1620210"/>
                    </a:lnTo>
                    <a:close/>
                    <a:moveTo>
                      <a:pt x="1191792" y="1512196"/>
                    </a:moveTo>
                    <a:lnTo>
                      <a:pt x="1191792" y="1407755"/>
                    </a:lnTo>
                    <a:lnTo>
                      <a:pt x="1296227" y="1407755"/>
                    </a:lnTo>
                    <a:lnTo>
                      <a:pt x="1296227" y="1512196"/>
                    </a:lnTo>
                    <a:lnTo>
                      <a:pt x="1191792" y="1512196"/>
                    </a:lnTo>
                    <a:close/>
                    <a:moveTo>
                      <a:pt x="1191792" y="1404183"/>
                    </a:moveTo>
                    <a:lnTo>
                      <a:pt x="1191792" y="1299734"/>
                    </a:lnTo>
                    <a:lnTo>
                      <a:pt x="1296227" y="1299734"/>
                    </a:lnTo>
                    <a:lnTo>
                      <a:pt x="1296227" y="1404183"/>
                    </a:lnTo>
                    <a:lnTo>
                      <a:pt x="1191792" y="1404183"/>
                    </a:lnTo>
                    <a:close/>
                    <a:moveTo>
                      <a:pt x="1191792" y="1296169"/>
                    </a:moveTo>
                    <a:lnTo>
                      <a:pt x="1191792" y="1191728"/>
                    </a:lnTo>
                    <a:lnTo>
                      <a:pt x="1296227" y="1191728"/>
                    </a:lnTo>
                    <a:lnTo>
                      <a:pt x="1296227" y="1296169"/>
                    </a:lnTo>
                    <a:lnTo>
                      <a:pt x="1191792" y="1296169"/>
                    </a:lnTo>
                    <a:close/>
                    <a:moveTo>
                      <a:pt x="1191792" y="1188149"/>
                    </a:moveTo>
                    <a:lnTo>
                      <a:pt x="1191792" y="1083707"/>
                    </a:lnTo>
                    <a:lnTo>
                      <a:pt x="1296227" y="1083707"/>
                    </a:lnTo>
                    <a:lnTo>
                      <a:pt x="1296227" y="1188149"/>
                    </a:lnTo>
                    <a:lnTo>
                      <a:pt x="1191792" y="1188149"/>
                    </a:lnTo>
                    <a:close/>
                    <a:moveTo>
                      <a:pt x="1191792" y="1080135"/>
                    </a:moveTo>
                    <a:lnTo>
                      <a:pt x="1191792" y="975694"/>
                    </a:lnTo>
                    <a:lnTo>
                      <a:pt x="1296227" y="975694"/>
                    </a:lnTo>
                    <a:lnTo>
                      <a:pt x="1296227" y="1080135"/>
                    </a:lnTo>
                    <a:lnTo>
                      <a:pt x="1191792" y="1080135"/>
                    </a:lnTo>
                    <a:close/>
                    <a:moveTo>
                      <a:pt x="1191792" y="972129"/>
                    </a:moveTo>
                    <a:lnTo>
                      <a:pt x="1191792" y="867687"/>
                    </a:lnTo>
                    <a:lnTo>
                      <a:pt x="1296227" y="867687"/>
                    </a:lnTo>
                    <a:lnTo>
                      <a:pt x="1296227" y="972129"/>
                    </a:lnTo>
                    <a:lnTo>
                      <a:pt x="1191792" y="972129"/>
                    </a:lnTo>
                    <a:close/>
                    <a:moveTo>
                      <a:pt x="1191792" y="864115"/>
                    </a:moveTo>
                    <a:lnTo>
                      <a:pt x="1191792" y="759674"/>
                    </a:lnTo>
                    <a:lnTo>
                      <a:pt x="1296227" y="759674"/>
                    </a:lnTo>
                    <a:lnTo>
                      <a:pt x="1296227" y="864115"/>
                    </a:lnTo>
                    <a:lnTo>
                      <a:pt x="1191792" y="864115"/>
                    </a:lnTo>
                    <a:close/>
                    <a:moveTo>
                      <a:pt x="1191792" y="756095"/>
                    </a:moveTo>
                    <a:lnTo>
                      <a:pt x="1191792" y="651653"/>
                    </a:lnTo>
                    <a:lnTo>
                      <a:pt x="1296227" y="651653"/>
                    </a:lnTo>
                    <a:lnTo>
                      <a:pt x="1296227" y="756095"/>
                    </a:lnTo>
                    <a:lnTo>
                      <a:pt x="1191792" y="756095"/>
                    </a:lnTo>
                    <a:close/>
                    <a:moveTo>
                      <a:pt x="1188220" y="756095"/>
                    </a:moveTo>
                    <a:lnTo>
                      <a:pt x="1083779" y="756095"/>
                    </a:lnTo>
                    <a:lnTo>
                      <a:pt x="1083779" y="651653"/>
                    </a:lnTo>
                    <a:lnTo>
                      <a:pt x="1188220" y="651653"/>
                    </a:lnTo>
                    <a:lnTo>
                      <a:pt x="1188220" y="756095"/>
                    </a:lnTo>
                    <a:close/>
                    <a:moveTo>
                      <a:pt x="1080199" y="756095"/>
                    </a:moveTo>
                    <a:lnTo>
                      <a:pt x="975758" y="756095"/>
                    </a:lnTo>
                    <a:lnTo>
                      <a:pt x="975758" y="651653"/>
                    </a:lnTo>
                    <a:lnTo>
                      <a:pt x="1080199" y="651653"/>
                    </a:lnTo>
                    <a:lnTo>
                      <a:pt x="1080199" y="756095"/>
                    </a:lnTo>
                    <a:close/>
                    <a:moveTo>
                      <a:pt x="972186" y="756095"/>
                    </a:moveTo>
                    <a:lnTo>
                      <a:pt x="867744" y="756095"/>
                    </a:lnTo>
                    <a:lnTo>
                      <a:pt x="867744" y="651653"/>
                    </a:lnTo>
                    <a:lnTo>
                      <a:pt x="972186" y="651653"/>
                    </a:lnTo>
                    <a:lnTo>
                      <a:pt x="972186" y="756095"/>
                    </a:lnTo>
                    <a:close/>
                    <a:moveTo>
                      <a:pt x="864172" y="756095"/>
                    </a:moveTo>
                    <a:lnTo>
                      <a:pt x="759731" y="756095"/>
                    </a:lnTo>
                    <a:lnTo>
                      <a:pt x="759731" y="651653"/>
                    </a:lnTo>
                    <a:lnTo>
                      <a:pt x="864172" y="651653"/>
                    </a:lnTo>
                    <a:lnTo>
                      <a:pt x="864172" y="756095"/>
                    </a:lnTo>
                    <a:close/>
                    <a:moveTo>
                      <a:pt x="864172" y="759666"/>
                    </a:moveTo>
                    <a:lnTo>
                      <a:pt x="864172" y="864108"/>
                    </a:lnTo>
                    <a:lnTo>
                      <a:pt x="759731" y="864108"/>
                    </a:lnTo>
                    <a:lnTo>
                      <a:pt x="759731" y="759666"/>
                    </a:lnTo>
                    <a:lnTo>
                      <a:pt x="864172" y="759666"/>
                    </a:lnTo>
                    <a:close/>
                    <a:moveTo>
                      <a:pt x="864172" y="867687"/>
                    </a:moveTo>
                    <a:lnTo>
                      <a:pt x="864172" y="972129"/>
                    </a:lnTo>
                    <a:lnTo>
                      <a:pt x="759731" y="972129"/>
                    </a:lnTo>
                    <a:lnTo>
                      <a:pt x="759731" y="867687"/>
                    </a:lnTo>
                    <a:lnTo>
                      <a:pt x="864172" y="867687"/>
                    </a:lnTo>
                    <a:close/>
                    <a:moveTo>
                      <a:pt x="864172" y="975701"/>
                    </a:moveTo>
                    <a:lnTo>
                      <a:pt x="864172" y="1080142"/>
                    </a:lnTo>
                    <a:lnTo>
                      <a:pt x="759731" y="1080142"/>
                    </a:lnTo>
                    <a:lnTo>
                      <a:pt x="759731" y="975701"/>
                    </a:lnTo>
                    <a:lnTo>
                      <a:pt x="864172" y="975701"/>
                    </a:lnTo>
                    <a:close/>
                    <a:moveTo>
                      <a:pt x="864172" y="1083707"/>
                    </a:moveTo>
                    <a:lnTo>
                      <a:pt x="864172" y="1188149"/>
                    </a:lnTo>
                    <a:lnTo>
                      <a:pt x="759731" y="1188149"/>
                    </a:lnTo>
                    <a:lnTo>
                      <a:pt x="759731" y="1083707"/>
                    </a:lnTo>
                    <a:lnTo>
                      <a:pt x="864172" y="1083707"/>
                    </a:lnTo>
                    <a:close/>
                    <a:moveTo>
                      <a:pt x="864172" y="1191720"/>
                    </a:moveTo>
                    <a:lnTo>
                      <a:pt x="864172" y="1296162"/>
                    </a:lnTo>
                    <a:lnTo>
                      <a:pt x="759731" y="1296162"/>
                    </a:lnTo>
                    <a:lnTo>
                      <a:pt x="759731" y="1191720"/>
                    </a:lnTo>
                    <a:lnTo>
                      <a:pt x="864172" y="1191720"/>
                    </a:lnTo>
                    <a:close/>
                    <a:moveTo>
                      <a:pt x="864172" y="1299741"/>
                    </a:moveTo>
                    <a:lnTo>
                      <a:pt x="864172" y="1404190"/>
                    </a:lnTo>
                    <a:lnTo>
                      <a:pt x="759731" y="1404190"/>
                    </a:lnTo>
                    <a:lnTo>
                      <a:pt x="759731" y="1299741"/>
                    </a:lnTo>
                    <a:lnTo>
                      <a:pt x="864172" y="1299741"/>
                    </a:lnTo>
                    <a:close/>
                    <a:moveTo>
                      <a:pt x="864172" y="1407755"/>
                    </a:moveTo>
                    <a:lnTo>
                      <a:pt x="864172" y="1512196"/>
                    </a:lnTo>
                    <a:lnTo>
                      <a:pt x="759731" y="1512196"/>
                    </a:lnTo>
                    <a:lnTo>
                      <a:pt x="759731" y="1407755"/>
                    </a:lnTo>
                    <a:lnTo>
                      <a:pt x="864172" y="1407755"/>
                    </a:lnTo>
                    <a:close/>
                    <a:moveTo>
                      <a:pt x="864172" y="1515768"/>
                    </a:moveTo>
                    <a:lnTo>
                      <a:pt x="864172" y="1620210"/>
                    </a:lnTo>
                    <a:lnTo>
                      <a:pt x="759731" y="1620210"/>
                    </a:lnTo>
                    <a:lnTo>
                      <a:pt x="759731" y="1515768"/>
                    </a:lnTo>
                    <a:lnTo>
                      <a:pt x="864172" y="1515768"/>
                    </a:lnTo>
                    <a:close/>
                    <a:moveTo>
                      <a:pt x="864172" y="1623782"/>
                    </a:moveTo>
                    <a:lnTo>
                      <a:pt x="864172" y="1728216"/>
                    </a:lnTo>
                    <a:lnTo>
                      <a:pt x="759731" y="1728216"/>
                    </a:lnTo>
                    <a:lnTo>
                      <a:pt x="759731" y="1623782"/>
                    </a:lnTo>
                    <a:lnTo>
                      <a:pt x="864172" y="1623782"/>
                    </a:lnTo>
                    <a:close/>
                    <a:moveTo>
                      <a:pt x="864172" y="1731788"/>
                    </a:moveTo>
                    <a:lnTo>
                      <a:pt x="864172" y="1836230"/>
                    </a:lnTo>
                    <a:lnTo>
                      <a:pt x="759731" y="1836230"/>
                    </a:lnTo>
                    <a:lnTo>
                      <a:pt x="759731" y="1731788"/>
                    </a:lnTo>
                    <a:lnTo>
                      <a:pt x="864172" y="1731788"/>
                    </a:lnTo>
                    <a:close/>
                    <a:moveTo>
                      <a:pt x="864172" y="1839808"/>
                    </a:moveTo>
                    <a:lnTo>
                      <a:pt x="864172" y="1944250"/>
                    </a:lnTo>
                    <a:lnTo>
                      <a:pt x="759731" y="1944250"/>
                    </a:lnTo>
                    <a:lnTo>
                      <a:pt x="759731" y="1839808"/>
                    </a:lnTo>
                    <a:lnTo>
                      <a:pt x="864172" y="1839808"/>
                    </a:lnTo>
                    <a:close/>
                    <a:moveTo>
                      <a:pt x="864172" y="1947822"/>
                    </a:moveTo>
                    <a:lnTo>
                      <a:pt x="864172" y="2052264"/>
                    </a:lnTo>
                    <a:lnTo>
                      <a:pt x="759731" y="2052264"/>
                    </a:lnTo>
                    <a:lnTo>
                      <a:pt x="759731" y="1947822"/>
                    </a:lnTo>
                    <a:lnTo>
                      <a:pt x="864172" y="1947822"/>
                    </a:lnTo>
                    <a:close/>
                    <a:moveTo>
                      <a:pt x="867744" y="1947822"/>
                    </a:moveTo>
                    <a:lnTo>
                      <a:pt x="972186" y="1947822"/>
                    </a:lnTo>
                    <a:lnTo>
                      <a:pt x="972186" y="2052264"/>
                    </a:lnTo>
                    <a:lnTo>
                      <a:pt x="867744" y="2052264"/>
                    </a:lnTo>
                    <a:lnTo>
                      <a:pt x="867744" y="1947822"/>
                    </a:lnTo>
                    <a:close/>
                    <a:moveTo>
                      <a:pt x="975758" y="1947822"/>
                    </a:moveTo>
                    <a:lnTo>
                      <a:pt x="1080199" y="1947822"/>
                    </a:lnTo>
                    <a:lnTo>
                      <a:pt x="1080199" y="2052264"/>
                    </a:lnTo>
                    <a:lnTo>
                      <a:pt x="975758" y="2052264"/>
                    </a:lnTo>
                    <a:lnTo>
                      <a:pt x="975758" y="1947822"/>
                    </a:lnTo>
                    <a:close/>
                    <a:moveTo>
                      <a:pt x="975758" y="1944250"/>
                    </a:moveTo>
                    <a:lnTo>
                      <a:pt x="975758" y="1839808"/>
                    </a:lnTo>
                    <a:lnTo>
                      <a:pt x="1080199" y="1839808"/>
                    </a:lnTo>
                    <a:lnTo>
                      <a:pt x="1080199" y="1944250"/>
                    </a:lnTo>
                    <a:lnTo>
                      <a:pt x="975758" y="1944250"/>
                    </a:lnTo>
                    <a:close/>
                    <a:moveTo>
                      <a:pt x="1083771" y="1839808"/>
                    </a:moveTo>
                    <a:lnTo>
                      <a:pt x="1188213" y="1839808"/>
                    </a:lnTo>
                    <a:lnTo>
                      <a:pt x="1188213" y="1944250"/>
                    </a:lnTo>
                    <a:lnTo>
                      <a:pt x="1083771" y="1944250"/>
                    </a:lnTo>
                    <a:lnTo>
                      <a:pt x="1083771" y="1839808"/>
                    </a:lnTo>
                    <a:close/>
                    <a:moveTo>
                      <a:pt x="1191792" y="1839808"/>
                    </a:moveTo>
                    <a:lnTo>
                      <a:pt x="1296227" y="1839808"/>
                    </a:lnTo>
                    <a:lnTo>
                      <a:pt x="1296227" y="1944250"/>
                    </a:lnTo>
                    <a:lnTo>
                      <a:pt x="1191792" y="1944250"/>
                    </a:lnTo>
                    <a:lnTo>
                      <a:pt x="1191792" y="1839808"/>
                    </a:lnTo>
                    <a:close/>
                    <a:moveTo>
                      <a:pt x="1299798" y="1839808"/>
                    </a:moveTo>
                    <a:lnTo>
                      <a:pt x="1404240" y="1839808"/>
                    </a:lnTo>
                    <a:lnTo>
                      <a:pt x="1404240" y="1944250"/>
                    </a:lnTo>
                    <a:lnTo>
                      <a:pt x="1299798" y="1944250"/>
                    </a:lnTo>
                    <a:lnTo>
                      <a:pt x="1299798" y="1839808"/>
                    </a:lnTo>
                    <a:close/>
                    <a:moveTo>
                      <a:pt x="1299798" y="1836237"/>
                    </a:moveTo>
                    <a:lnTo>
                      <a:pt x="1299798" y="1731795"/>
                    </a:lnTo>
                    <a:lnTo>
                      <a:pt x="1404240" y="1731795"/>
                    </a:lnTo>
                    <a:lnTo>
                      <a:pt x="1404240" y="1836237"/>
                    </a:lnTo>
                    <a:lnTo>
                      <a:pt x="1299798" y="1836237"/>
                    </a:lnTo>
                    <a:close/>
                    <a:moveTo>
                      <a:pt x="1299798" y="1728216"/>
                    </a:moveTo>
                    <a:lnTo>
                      <a:pt x="1299798" y="1623782"/>
                    </a:lnTo>
                    <a:lnTo>
                      <a:pt x="1404240" y="1623782"/>
                    </a:lnTo>
                    <a:lnTo>
                      <a:pt x="1404240" y="1728216"/>
                    </a:lnTo>
                    <a:lnTo>
                      <a:pt x="1299798" y="1728216"/>
                    </a:lnTo>
                    <a:close/>
                    <a:moveTo>
                      <a:pt x="1299798" y="1620210"/>
                    </a:moveTo>
                    <a:lnTo>
                      <a:pt x="1299798" y="1515768"/>
                    </a:lnTo>
                    <a:lnTo>
                      <a:pt x="1404240" y="1515768"/>
                    </a:lnTo>
                    <a:lnTo>
                      <a:pt x="1404240" y="1620210"/>
                    </a:lnTo>
                    <a:lnTo>
                      <a:pt x="1299798" y="1620210"/>
                    </a:lnTo>
                    <a:close/>
                    <a:moveTo>
                      <a:pt x="1299798" y="1512196"/>
                    </a:moveTo>
                    <a:lnTo>
                      <a:pt x="1299798" y="1407755"/>
                    </a:lnTo>
                    <a:lnTo>
                      <a:pt x="1404240" y="1407755"/>
                    </a:lnTo>
                    <a:lnTo>
                      <a:pt x="1404240" y="1512196"/>
                    </a:lnTo>
                    <a:lnTo>
                      <a:pt x="1299798" y="1512196"/>
                    </a:lnTo>
                    <a:close/>
                    <a:moveTo>
                      <a:pt x="1299798" y="1404183"/>
                    </a:moveTo>
                    <a:lnTo>
                      <a:pt x="1299798" y="1299734"/>
                    </a:lnTo>
                    <a:lnTo>
                      <a:pt x="1404240" y="1299734"/>
                    </a:lnTo>
                    <a:lnTo>
                      <a:pt x="1404240" y="1404183"/>
                    </a:lnTo>
                    <a:lnTo>
                      <a:pt x="1299798" y="1404183"/>
                    </a:lnTo>
                    <a:close/>
                    <a:moveTo>
                      <a:pt x="1299798" y="1296169"/>
                    </a:moveTo>
                    <a:lnTo>
                      <a:pt x="1299798" y="1191728"/>
                    </a:lnTo>
                    <a:lnTo>
                      <a:pt x="1404240" y="1191728"/>
                    </a:lnTo>
                    <a:lnTo>
                      <a:pt x="1404240" y="1296169"/>
                    </a:lnTo>
                    <a:lnTo>
                      <a:pt x="1299798" y="1296169"/>
                    </a:lnTo>
                    <a:close/>
                    <a:moveTo>
                      <a:pt x="1299798" y="1188149"/>
                    </a:moveTo>
                    <a:lnTo>
                      <a:pt x="1299798" y="1083707"/>
                    </a:lnTo>
                    <a:lnTo>
                      <a:pt x="1404240" y="1083707"/>
                    </a:lnTo>
                    <a:lnTo>
                      <a:pt x="1404240" y="1188149"/>
                    </a:lnTo>
                    <a:lnTo>
                      <a:pt x="1299798" y="1188149"/>
                    </a:lnTo>
                    <a:close/>
                    <a:moveTo>
                      <a:pt x="1299798" y="1080135"/>
                    </a:moveTo>
                    <a:lnTo>
                      <a:pt x="1299798" y="975694"/>
                    </a:lnTo>
                    <a:lnTo>
                      <a:pt x="1404240" y="975694"/>
                    </a:lnTo>
                    <a:lnTo>
                      <a:pt x="1404240" y="1080135"/>
                    </a:lnTo>
                    <a:lnTo>
                      <a:pt x="1299798" y="1080135"/>
                    </a:lnTo>
                    <a:close/>
                    <a:moveTo>
                      <a:pt x="1299798" y="972129"/>
                    </a:moveTo>
                    <a:lnTo>
                      <a:pt x="1299798" y="867687"/>
                    </a:lnTo>
                    <a:lnTo>
                      <a:pt x="1404240" y="867687"/>
                    </a:lnTo>
                    <a:lnTo>
                      <a:pt x="1404240" y="972129"/>
                    </a:lnTo>
                    <a:lnTo>
                      <a:pt x="1299798" y="972129"/>
                    </a:lnTo>
                    <a:close/>
                    <a:moveTo>
                      <a:pt x="1299798" y="864115"/>
                    </a:moveTo>
                    <a:lnTo>
                      <a:pt x="1299798" y="759674"/>
                    </a:lnTo>
                    <a:lnTo>
                      <a:pt x="1404240" y="759674"/>
                    </a:lnTo>
                    <a:lnTo>
                      <a:pt x="1404240" y="864115"/>
                    </a:lnTo>
                    <a:lnTo>
                      <a:pt x="1299798" y="864115"/>
                    </a:lnTo>
                    <a:close/>
                    <a:moveTo>
                      <a:pt x="1299798" y="756095"/>
                    </a:moveTo>
                    <a:lnTo>
                      <a:pt x="1299798" y="651653"/>
                    </a:lnTo>
                    <a:lnTo>
                      <a:pt x="1404240" y="651653"/>
                    </a:lnTo>
                    <a:lnTo>
                      <a:pt x="1404240" y="756095"/>
                    </a:lnTo>
                    <a:lnTo>
                      <a:pt x="1299798" y="756095"/>
                    </a:lnTo>
                    <a:close/>
                    <a:moveTo>
                      <a:pt x="1299798" y="648081"/>
                    </a:moveTo>
                    <a:lnTo>
                      <a:pt x="1299798" y="543639"/>
                    </a:lnTo>
                    <a:lnTo>
                      <a:pt x="1404240" y="543639"/>
                    </a:lnTo>
                    <a:lnTo>
                      <a:pt x="1404240" y="648081"/>
                    </a:lnTo>
                    <a:lnTo>
                      <a:pt x="1299798" y="648081"/>
                    </a:lnTo>
                    <a:close/>
                    <a:moveTo>
                      <a:pt x="1296227" y="648081"/>
                    </a:moveTo>
                    <a:lnTo>
                      <a:pt x="1191792" y="648081"/>
                    </a:lnTo>
                    <a:lnTo>
                      <a:pt x="1191792" y="543639"/>
                    </a:lnTo>
                    <a:lnTo>
                      <a:pt x="1296227" y="543639"/>
                    </a:lnTo>
                    <a:lnTo>
                      <a:pt x="1296227" y="648081"/>
                    </a:lnTo>
                    <a:close/>
                    <a:moveTo>
                      <a:pt x="1188220" y="648081"/>
                    </a:moveTo>
                    <a:lnTo>
                      <a:pt x="1083779" y="648081"/>
                    </a:lnTo>
                    <a:lnTo>
                      <a:pt x="1083779" y="543639"/>
                    </a:lnTo>
                    <a:lnTo>
                      <a:pt x="1188220" y="543639"/>
                    </a:lnTo>
                    <a:lnTo>
                      <a:pt x="1188220" y="648081"/>
                    </a:lnTo>
                    <a:close/>
                    <a:moveTo>
                      <a:pt x="1080199" y="648081"/>
                    </a:moveTo>
                    <a:lnTo>
                      <a:pt x="975758" y="648081"/>
                    </a:lnTo>
                    <a:lnTo>
                      <a:pt x="975758" y="543639"/>
                    </a:lnTo>
                    <a:lnTo>
                      <a:pt x="1080199" y="543639"/>
                    </a:lnTo>
                    <a:lnTo>
                      <a:pt x="1080199" y="648081"/>
                    </a:lnTo>
                    <a:close/>
                    <a:moveTo>
                      <a:pt x="972186" y="648081"/>
                    </a:moveTo>
                    <a:lnTo>
                      <a:pt x="867744" y="648081"/>
                    </a:lnTo>
                    <a:lnTo>
                      <a:pt x="867744" y="543639"/>
                    </a:lnTo>
                    <a:lnTo>
                      <a:pt x="972186" y="543639"/>
                    </a:lnTo>
                    <a:lnTo>
                      <a:pt x="972186" y="648081"/>
                    </a:lnTo>
                    <a:close/>
                    <a:moveTo>
                      <a:pt x="864172" y="648081"/>
                    </a:moveTo>
                    <a:lnTo>
                      <a:pt x="759731" y="648081"/>
                    </a:lnTo>
                    <a:lnTo>
                      <a:pt x="759731" y="543639"/>
                    </a:lnTo>
                    <a:lnTo>
                      <a:pt x="864172" y="543639"/>
                    </a:lnTo>
                    <a:lnTo>
                      <a:pt x="864172" y="648081"/>
                    </a:lnTo>
                    <a:close/>
                    <a:moveTo>
                      <a:pt x="756159" y="648081"/>
                    </a:moveTo>
                    <a:lnTo>
                      <a:pt x="651717" y="648081"/>
                    </a:lnTo>
                    <a:lnTo>
                      <a:pt x="651717" y="543639"/>
                    </a:lnTo>
                    <a:lnTo>
                      <a:pt x="756159" y="543639"/>
                    </a:lnTo>
                    <a:lnTo>
                      <a:pt x="756159" y="648081"/>
                    </a:lnTo>
                    <a:close/>
                    <a:moveTo>
                      <a:pt x="756159" y="651653"/>
                    </a:moveTo>
                    <a:lnTo>
                      <a:pt x="756159" y="756095"/>
                    </a:lnTo>
                    <a:lnTo>
                      <a:pt x="651717" y="756095"/>
                    </a:lnTo>
                    <a:lnTo>
                      <a:pt x="651717" y="651653"/>
                    </a:lnTo>
                    <a:lnTo>
                      <a:pt x="756159" y="651653"/>
                    </a:lnTo>
                    <a:close/>
                    <a:moveTo>
                      <a:pt x="756159" y="759666"/>
                    </a:moveTo>
                    <a:lnTo>
                      <a:pt x="756159" y="864108"/>
                    </a:lnTo>
                    <a:lnTo>
                      <a:pt x="651717" y="864108"/>
                    </a:lnTo>
                    <a:lnTo>
                      <a:pt x="651717" y="759666"/>
                    </a:lnTo>
                    <a:lnTo>
                      <a:pt x="756159" y="759666"/>
                    </a:lnTo>
                    <a:close/>
                    <a:moveTo>
                      <a:pt x="756159" y="867687"/>
                    </a:moveTo>
                    <a:lnTo>
                      <a:pt x="756159" y="972129"/>
                    </a:lnTo>
                    <a:lnTo>
                      <a:pt x="651717" y="972129"/>
                    </a:lnTo>
                    <a:lnTo>
                      <a:pt x="651717" y="867687"/>
                    </a:lnTo>
                    <a:lnTo>
                      <a:pt x="756159" y="867687"/>
                    </a:lnTo>
                    <a:close/>
                    <a:moveTo>
                      <a:pt x="756159" y="975701"/>
                    </a:moveTo>
                    <a:lnTo>
                      <a:pt x="756159" y="1080142"/>
                    </a:lnTo>
                    <a:lnTo>
                      <a:pt x="651717" y="1080142"/>
                    </a:lnTo>
                    <a:lnTo>
                      <a:pt x="651717" y="975701"/>
                    </a:lnTo>
                    <a:lnTo>
                      <a:pt x="756159" y="975701"/>
                    </a:lnTo>
                    <a:close/>
                    <a:moveTo>
                      <a:pt x="756159" y="1083707"/>
                    </a:moveTo>
                    <a:lnTo>
                      <a:pt x="756159" y="1188149"/>
                    </a:lnTo>
                    <a:lnTo>
                      <a:pt x="651717" y="1188149"/>
                    </a:lnTo>
                    <a:lnTo>
                      <a:pt x="651717" y="1083707"/>
                    </a:lnTo>
                    <a:lnTo>
                      <a:pt x="756159" y="1083707"/>
                    </a:lnTo>
                    <a:close/>
                    <a:moveTo>
                      <a:pt x="756159" y="1191720"/>
                    </a:moveTo>
                    <a:lnTo>
                      <a:pt x="756159" y="1296162"/>
                    </a:lnTo>
                    <a:lnTo>
                      <a:pt x="651717" y="1296162"/>
                    </a:lnTo>
                    <a:lnTo>
                      <a:pt x="651717" y="1191720"/>
                    </a:lnTo>
                    <a:lnTo>
                      <a:pt x="756159" y="1191720"/>
                    </a:lnTo>
                    <a:close/>
                    <a:moveTo>
                      <a:pt x="756159" y="1299741"/>
                    </a:moveTo>
                    <a:lnTo>
                      <a:pt x="756159" y="1404190"/>
                    </a:lnTo>
                    <a:lnTo>
                      <a:pt x="651717" y="1404190"/>
                    </a:lnTo>
                    <a:lnTo>
                      <a:pt x="651717" y="1299741"/>
                    </a:lnTo>
                    <a:lnTo>
                      <a:pt x="756159" y="1299741"/>
                    </a:lnTo>
                    <a:close/>
                    <a:moveTo>
                      <a:pt x="756159" y="1407755"/>
                    </a:moveTo>
                    <a:lnTo>
                      <a:pt x="756159" y="1512196"/>
                    </a:lnTo>
                    <a:lnTo>
                      <a:pt x="651717" y="1512196"/>
                    </a:lnTo>
                    <a:lnTo>
                      <a:pt x="651717" y="1407755"/>
                    </a:lnTo>
                    <a:lnTo>
                      <a:pt x="756159" y="1407755"/>
                    </a:lnTo>
                    <a:close/>
                    <a:moveTo>
                      <a:pt x="756159" y="1515768"/>
                    </a:moveTo>
                    <a:lnTo>
                      <a:pt x="756159" y="1620210"/>
                    </a:lnTo>
                    <a:lnTo>
                      <a:pt x="651717" y="1620210"/>
                    </a:lnTo>
                    <a:lnTo>
                      <a:pt x="651717" y="1515768"/>
                    </a:lnTo>
                    <a:lnTo>
                      <a:pt x="756159" y="1515768"/>
                    </a:lnTo>
                    <a:close/>
                    <a:moveTo>
                      <a:pt x="756159" y="1623782"/>
                    </a:moveTo>
                    <a:lnTo>
                      <a:pt x="756159" y="1728216"/>
                    </a:lnTo>
                    <a:lnTo>
                      <a:pt x="651717" y="1728216"/>
                    </a:lnTo>
                    <a:lnTo>
                      <a:pt x="651717" y="1623782"/>
                    </a:lnTo>
                    <a:lnTo>
                      <a:pt x="756159" y="1623782"/>
                    </a:lnTo>
                    <a:close/>
                    <a:moveTo>
                      <a:pt x="756159" y="1731788"/>
                    </a:moveTo>
                    <a:lnTo>
                      <a:pt x="756159" y="1836230"/>
                    </a:lnTo>
                    <a:lnTo>
                      <a:pt x="651717" y="1836230"/>
                    </a:lnTo>
                    <a:lnTo>
                      <a:pt x="651717" y="1731788"/>
                    </a:lnTo>
                    <a:lnTo>
                      <a:pt x="756159" y="1731788"/>
                    </a:lnTo>
                    <a:close/>
                    <a:moveTo>
                      <a:pt x="756159" y="1839808"/>
                    </a:moveTo>
                    <a:lnTo>
                      <a:pt x="756159" y="1944250"/>
                    </a:lnTo>
                    <a:lnTo>
                      <a:pt x="651717" y="1944250"/>
                    </a:lnTo>
                    <a:lnTo>
                      <a:pt x="651717" y="1839808"/>
                    </a:lnTo>
                    <a:lnTo>
                      <a:pt x="756159" y="1839808"/>
                    </a:lnTo>
                    <a:close/>
                    <a:moveTo>
                      <a:pt x="756159" y="1947822"/>
                    </a:moveTo>
                    <a:lnTo>
                      <a:pt x="756159" y="2052264"/>
                    </a:lnTo>
                    <a:lnTo>
                      <a:pt x="651717" y="2052264"/>
                    </a:lnTo>
                    <a:lnTo>
                      <a:pt x="651717" y="1947822"/>
                    </a:lnTo>
                    <a:lnTo>
                      <a:pt x="756159" y="1947822"/>
                    </a:lnTo>
                    <a:close/>
                    <a:moveTo>
                      <a:pt x="756159" y="2055836"/>
                    </a:moveTo>
                    <a:lnTo>
                      <a:pt x="756159" y="2160277"/>
                    </a:lnTo>
                    <a:lnTo>
                      <a:pt x="651717" y="2160277"/>
                    </a:lnTo>
                    <a:lnTo>
                      <a:pt x="651717" y="2055836"/>
                    </a:lnTo>
                    <a:lnTo>
                      <a:pt x="756159" y="2055836"/>
                    </a:lnTo>
                    <a:close/>
                    <a:moveTo>
                      <a:pt x="759731" y="2055836"/>
                    </a:moveTo>
                    <a:lnTo>
                      <a:pt x="864172" y="2055836"/>
                    </a:lnTo>
                    <a:lnTo>
                      <a:pt x="864172" y="2160277"/>
                    </a:lnTo>
                    <a:lnTo>
                      <a:pt x="759731" y="2160277"/>
                    </a:lnTo>
                    <a:lnTo>
                      <a:pt x="759731" y="2055836"/>
                    </a:lnTo>
                    <a:close/>
                    <a:moveTo>
                      <a:pt x="867744" y="2055836"/>
                    </a:moveTo>
                    <a:lnTo>
                      <a:pt x="972186" y="2055836"/>
                    </a:lnTo>
                    <a:lnTo>
                      <a:pt x="972186" y="2160277"/>
                    </a:lnTo>
                    <a:lnTo>
                      <a:pt x="867744" y="2160277"/>
                    </a:lnTo>
                    <a:lnTo>
                      <a:pt x="867744" y="2055836"/>
                    </a:lnTo>
                    <a:close/>
                    <a:moveTo>
                      <a:pt x="975758" y="2055836"/>
                    </a:moveTo>
                    <a:lnTo>
                      <a:pt x="1080199" y="2055836"/>
                    </a:lnTo>
                    <a:lnTo>
                      <a:pt x="1080199" y="2160277"/>
                    </a:lnTo>
                    <a:lnTo>
                      <a:pt x="975758" y="2160277"/>
                    </a:lnTo>
                    <a:lnTo>
                      <a:pt x="975758" y="2055836"/>
                    </a:lnTo>
                    <a:close/>
                    <a:moveTo>
                      <a:pt x="1083771" y="2055836"/>
                    </a:moveTo>
                    <a:lnTo>
                      <a:pt x="1188213" y="2055836"/>
                    </a:lnTo>
                    <a:lnTo>
                      <a:pt x="1188213" y="2160277"/>
                    </a:lnTo>
                    <a:lnTo>
                      <a:pt x="1083771" y="2160277"/>
                    </a:lnTo>
                    <a:lnTo>
                      <a:pt x="1083771" y="2055836"/>
                    </a:lnTo>
                    <a:close/>
                    <a:moveTo>
                      <a:pt x="1083771" y="2052264"/>
                    </a:moveTo>
                    <a:lnTo>
                      <a:pt x="1083771" y="1947822"/>
                    </a:lnTo>
                    <a:lnTo>
                      <a:pt x="1188213" y="1947822"/>
                    </a:lnTo>
                    <a:lnTo>
                      <a:pt x="1188213" y="2052264"/>
                    </a:lnTo>
                    <a:lnTo>
                      <a:pt x="1083771" y="2052264"/>
                    </a:lnTo>
                    <a:close/>
                    <a:moveTo>
                      <a:pt x="1191792" y="1947822"/>
                    </a:moveTo>
                    <a:lnTo>
                      <a:pt x="1296227" y="1947822"/>
                    </a:lnTo>
                    <a:lnTo>
                      <a:pt x="1296227" y="2052264"/>
                    </a:lnTo>
                    <a:lnTo>
                      <a:pt x="1191792" y="2052264"/>
                    </a:lnTo>
                    <a:lnTo>
                      <a:pt x="1191792" y="1947822"/>
                    </a:lnTo>
                    <a:close/>
                    <a:moveTo>
                      <a:pt x="1299798" y="1947822"/>
                    </a:moveTo>
                    <a:lnTo>
                      <a:pt x="1404240" y="1947822"/>
                    </a:lnTo>
                    <a:lnTo>
                      <a:pt x="1404240" y="2052264"/>
                    </a:lnTo>
                    <a:lnTo>
                      <a:pt x="1299798" y="2052264"/>
                    </a:lnTo>
                    <a:lnTo>
                      <a:pt x="1299798" y="1947822"/>
                    </a:lnTo>
                    <a:close/>
                    <a:moveTo>
                      <a:pt x="1407812" y="1947822"/>
                    </a:moveTo>
                    <a:lnTo>
                      <a:pt x="1512254" y="1947822"/>
                    </a:lnTo>
                    <a:lnTo>
                      <a:pt x="1512254" y="2052264"/>
                    </a:lnTo>
                    <a:lnTo>
                      <a:pt x="1407812" y="2052264"/>
                    </a:lnTo>
                    <a:lnTo>
                      <a:pt x="1407812" y="1947822"/>
                    </a:lnTo>
                    <a:close/>
                    <a:moveTo>
                      <a:pt x="1407812" y="1944250"/>
                    </a:moveTo>
                    <a:lnTo>
                      <a:pt x="1407812" y="1839808"/>
                    </a:lnTo>
                    <a:lnTo>
                      <a:pt x="1512254" y="1839808"/>
                    </a:lnTo>
                    <a:lnTo>
                      <a:pt x="1512254" y="1944250"/>
                    </a:lnTo>
                    <a:lnTo>
                      <a:pt x="1407812" y="1944250"/>
                    </a:lnTo>
                    <a:close/>
                    <a:moveTo>
                      <a:pt x="1407812" y="1836237"/>
                    </a:moveTo>
                    <a:lnTo>
                      <a:pt x="1407812" y="1731795"/>
                    </a:lnTo>
                    <a:lnTo>
                      <a:pt x="1512254" y="1731795"/>
                    </a:lnTo>
                    <a:lnTo>
                      <a:pt x="1512254" y="1836237"/>
                    </a:lnTo>
                    <a:lnTo>
                      <a:pt x="1407812" y="1836237"/>
                    </a:lnTo>
                    <a:close/>
                    <a:moveTo>
                      <a:pt x="1407812" y="1728216"/>
                    </a:moveTo>
                    <a:lnTo>
                      <a:pt x="1407812" y="1623782"/>
                    </a:lnTo>
                    <a:lnTo>
                      <a:pt x="1512254" y="1623782"/>
                    </a:lnTo>
                    <a:lnTo>
                      <a:pt x="1512254" y="1728216"/>
                    </a:lnTo>
                    <a:lnTo>
                      <a:pt x="1407812" y="1728216"/>
                    </a:lnTo>
                    <a:close/>
                    <a:moveTo>
                      <a:pt x="1407812" y="1620210"/>
                    </a:moveTo>
                    <a:lnTo>
                      <a:pt x="1407812" y="1515768"/>
                    </a:lnTo>
                    <a:lnTo>
                      <a:pt x="1512254" y="1515768"/>
                    </a:lnTo>
                    <a:lnTo>
                      <a:pt x="1512254" y="1620210"/>
                    </a:lnTo>
                    <a:lnTo>
                      <a:pt x="1407812" y="1620210"/>
                    </a:lnTo>
                    <a:close/>
                    <a:moveTo>
                      <a:pt x="1407812" y="1512196"/>
                    </a:moveTo>
                    <a:lnTo>
                      <a:pt x="1407812" y="1407755"/>
                    </a:lnTo>
                    <a:lnTo>
                      <a:pt x="1512254" y="1407755"/>
                    </a:lnTo>
                    <a:lnTo>
                      <a:pt x="1512254" y="1512196"/>
                    </a:lnTo>
                    <a:lnTo>
                      <a:pt x="1407812" y="1512196"/>
                    </a:lnTo>
                    <a:close/>
                    <a:moveTo>
                      <a:pt x="1407812" y="1404183"/>
                    </a:moveTo>
                    <a:lnTo>
                      <a:pt x="1407812" y="1299734"/>
                    </a:lnTo>
                    <a:lnTo>
                      <a:pt x="1512254" y="1299734"/>
                    </a:lnTo>
                    <a:lnTo>
                      <a:pt x="1512254" y="1404183"/>
                    </a:lnTo>
                    <a:lnTo>
                      <a:pt x="1407812" y="1404183"/>
                    </a:lnTo>
                    <a:close/>
                    <a:moveTo>
                      <a:pt x="1407812" y="1296169"/>
                    </a:moveTo>
                    <a:lnTo>
                      <a:pt x="1407812" y="1191728"/>
                    </a:lnTo>
                    <a:lnTo>
                      <a:pt x="1512254" y="1191728"/>
                    </a:lnTo>
                    <a:lnTo>
                      <a:pt x="1512254" y="1296169"/>
                    </a:lnTo>
                    <a:lnTo>
                      <a:pt x="1407812" y="1296169"/>
                    </a:lnTo>
                    <a:close/>
                    <a:moveTo>
                      <a:pt x="1407812" y="1188149"/>
                    </a:moveTo>
                    <a:lnTo>
                      <a:pt x="1407812" y="1083707"/>
                    </a:lnTo>
                    <a:lnTo>
                      <a:pt x="1512254" y="1083707"/>
                    </a:lnTo>
                    <a:lnTo>
                      <a:pt x="1512254" y="1188149"/>
                    </a:lnTo>
                    <a:lnTo>
                      <a:pt x="1407812" y="1188149"/>
                    </a:lnTo>
                    <a:close/>
                    <a:moveTo>
                      <a:pt x="1407812" y="1080135"/>
                    </a:moveTo>
                    <a:lnTo>
                      <a:pt x="1407812" y="975694"/>
                    </a:lnTo>
                    <a:lnTo>
                      <a:pt x="1512254" y="975694"/>
                    </a:lnTo>
                    <a:lnTo>
                      <a:pt x="1512254" y="1080135"/>
                    </a:lnTo>
                    <a:lnTo>
                      <a:pt x="1407812" y="1080135"/>
                    </a:lnTo>
                    <a:close/>
                    <a:moveTo>
                      <a:pt x="1407812" y="972129"/>
                    </a:moveTo>
                    <a:lnTo>
                      <a:pt x="1407812" y="867687"/>
                    </a:lnTo>
                    <a:lnTo>
                      <a:pt x="1512254" y="867687"/>
                    </a:lnTo>
                    <a:lnTo>
                      <a:pt x="1512254" y="972129"/>
                    </a:lnTo>
                    <a:lnTo>
                      <a:pt x="1407812" y="972129"/>
                    </a:lnTo>
                    <a:close/>
                    <a:moveTo>
                      <a:pt x="1407812" y="864115"/>
                    </a:moveTo>
                    <a:lnTo>
                      <a:pt x="1407812" y="759674"/>
                    </a:lnTo>
                    <a:lnTo>
                      <a:pt x="1512254" y="759674"/>
                    </a:lnTo>
                    <a:lnTo>
                      <a:pt x="1512254" y="864115"/>
                    </a:lnTo>
                    <a:lnTo>
                      <a:pt x="1407812" y="864115"/>
                    </a:lnTo>
                    <a:close/>
                    <a:moveTo>
                      <a:pt x="1407812" y="756095"/>
                    </a:moveTo>
                    <a:lnTo>
                      <a:pt x="1407812" y="651653"/>
                    </a:lnTo>
                    <a:lnTo>
                      <a:pt x="1512254" y="651653"/>
                    </a:lnTo>
                    <a:lnTo>
                      <a:pt x="1512254" y="756095"/>
                    </a:lnTo>
                    <a:lnTo>
                      <a:pt x="1407812" y="756095"/>
                    </a:lnTo>
                    <a:close/>
                    <a:moveTo>
                      <a:pt x="1407812" y="648081"/>
                    </a:moveTo>
                    <a:lnTo>
                      <a:pt x="1407812" y="543639"/>
                    </a:lnTo>
                    <a:lnTo>
                      <a:pt x="1512254" y="543639"/>
                    </a:lnTo>
                    <a:lnTo>
                      <a:pt x="1512254" y="648081"/>
                    </a:lnTo>
                    <a:lnTo>
                      <a:pt x="1407812" y="648081"/>
                    </a:lnTo>
                    <a:close/>
                    <a:moveTo>
                      <a:pt x="1407812" y="540068"/>
                    </a:moveTo>
                    <a:lnTo>
                      <a:pt x="1407812" y="435626"/>
                    </a:lnTo>
                    <a:lnTo>
                      <a:pt x="1512254" y="435626"/>
                    </a:lnTo>
                    <a:lnTo>
                      <a:pt x="1512254" y="540068"/>
                    </a:lnTo>
                    <a:lnTo>
                      <a:pt x="1407812" y="540068"/>
                    </a:lnTo>
                    <a:close/>
                    <a:moveTo>
                      <a:pt x="1404240" y="540068"/>
                    </a:moveTo>
                    <a:lnTo>
                      <a:pt x="1299798" y="540068"/>
                    </a:lnTo>
                    <a:lnTo>
                      <a:pt x="1299798" y="435626"/>
                    </a:lnTo>
                    <a:lnTo>
                      <a:pt x="1404240" y="435626"/>
                    </a:lnTo>
                    <a:lnTo>
                      <a:pt x="1404240" y="540068"/>
                    </a:lnTo>
                    <a:close/>
                    <a:moveTo>
                      <a:pt x="1296227" y="540068"/>
                    </a:moveTo>
                    <a:lnTo>
                      <a:pt x="1191792" y="540068"/>
                    </a:lnTo>
                    <a:lnTo>
                      <a:pt x="1191792" y="435626"/>
                    </a:lnTo>
                    <a:lnTo>
                      <a:pt x="1296227" y="435626"/>
                    </a:lnTo>
                    <a:lnTo>
                      <a:pt x="1296227" y="540068"/>
                    </a:lnTo>
                    <a:close/>
                    <a:moveTo>
                      <a:pt x="1188220" y="540068"/>
                    </a:moveTo>
                    <a:lnTo>
                      <a:pt x="1083779" y="540068"/>
                    </a:lnTo>
                    <a:lnTo>
                      <a:pt x="1083779" y="435626"/>
                    </a:lnTo>
                    <a:lnTo>
                      <a:pt x="1188220" y="435626"/>
                    </a:lnTo>
                    <a:lnTo>
                      <a:pt x="1188220" y="540068"/>
                    </a:lnTo>
                    <a:close/>
                    <a:moveTo>
                      <a:pt x="1080199" y="540068"/>
                    </a:moveTo>
                    <a:lnTo>
                      <a:pt x="975758" y="540068"/>
                    </a:lnTo>
                    <a:lnTo>
                      <a:pt x="975758" y="435626"/>
                    </a:lnTo>
                    <a:lnTo>
                      <a:pt x="1080199" y="435626"/>
                    </a:lnTo>
                    <a:lnTo>
                      <a:pt x="1080199" y="540068"/>
                    </a:lnTo>
                    <a:close/>
                    <a:moveTo>
                      <a:pt x="972186" y="540068"/>
                    </a:moveTo>
                    <a:lnTo>
                      <a:pt x="867744" y="540068"/>
                    </a:lnTo>
                    <a:lnTo>
                      <a:pt x="867744" y="435626"/>
                    </a:lnTo>
                    <a:lnTo>
                      <a:pt x="972186" y="435626"/>
                    </a:lnTo>
                    <a:lnTo>
                      <a:pt x="972186" y="540068"/>
                    </a:lnTo>
                    <a:close/>
                    <a:moveTo>
                      <a:pt x="864172" y="540068"/>
                    </a:moveTo>
                    <a:lnTo>
                      <a:pt x="759731" y="540068"/>
                    </a:lnTo>
                    <a:lnTo>
                      <a:pt x="759731" y="435626"/>
                    </a:lnTo>
                    <a:lnTo>
                      <a:pt x="864172" y="435626"/>
                    </a:lnTo>
                    <a:lnTo>
                      <a:pt x="864172" y="540068"/>
                    </a:lnTo>
                    <a:close/>
                    <a:moveTo>
                      <a:pt x="756159" y="540068"/>
                    </a:moveTo>
                    <a:lnTo>
                      <a:pt x="651717" y="540068"/>
                    </a:lnTo>
                    <a:lnTo>
                      <a:pt x="651717" y="435626"/>
                    </a:lnTo>
                    <a:lnTo>
                      <a:pt x="756159" y="435626"/>
                    </a:lnTo>
                    <a:lnTo>
                      <a:pt x="756159" y="540068"/>
                    </a:lnTo>
                    <a:close/>
                    <a:moveTo>
                      <a:pt x="648145" y="540068"/>
                    </a:moveTo>
                    <a:lnTo>
                      <a:pt x="543704" y="540068"/>
                    </a:lnTo>
                    <a:lnTo>
                      <a:pt x="543704" y="435626"/>
                    </a:lnTo>
                    <a:lnTo>
                      <a:pt x="648145" y="435626"/>
                    </a:lnTo>
                    <a:lnTo>
                      <a:pt x="648145" y="540068"/>
                    </a:lnTo>
                    <a:close/>
                    <a:moveTo>
                      <a:pt x="648145" y="543639"/>
                    </a:moveTo>
                    <a:lnTo>
                      <a:pt x="648145" y="648081"/>
                    </a:lnTo>
                    <a:lnTo>
                      <a:pt x="543704" y="648081"/>
                    </a:lnTo>
                    <a:lnTo>
                      <a:pt x="543704" y="543639"/>
                    </a:lnTo>
                    <a:lnTo>
                      <a:pt x="648145" y="543639"/>
                    </a:lnTo>
                    <a:close/>
                    <a:moveTo>
                      <a:pt x="648145" y="651653"/>
                    </a:moveTo>
                    <a:lnTo>
                      <a:pt x="648145" y="756095"/>
                    </a:lnTo>
                    <a:lnTo>
                      <a:pt x="543704" y="756095"/>
                    </a:lnTo>
                    <a:lnTo>
                      <a:pt x="543704" y="651653"/>
                    </a:lnTo>
                    <a:lnTo>
                      <a:pt x="648145" y="651653"/>
                    </a:lnTo>
                    <a:close/>
                    <a:moveTo>
                      <a:pt x="648145" y="759666"/>
                    </a:moveTo>
                    <a:lnTo>
                      <a:pt x="648145" y="864108"/>
                    </a:lnTo>
                    <a:lnTo>
                      <a:pt x="543704" y="864108"/>
                    </a:lnTo>
                    <a:lnTo>
                      <a:pt x="543704" y="759666"/>
                    </a:lnTo>
                    <a:lnTo>
                      <a:pt x="648145" y="759666"/>
                    </a:lnTo>
                    <a:close/>
                    <a:moveTo>
                      <a:pt x="648145" y="867687"/>
                    </a:moveTo>
                    <a:lnTo>
                      <a:pt x="648145" y="972129"/>
                    </a:lnTo>
                    <a:lnTo>
                      <a:pt x="543704" y="972129"/>
                    </a:lnTo>
                    <a:lnTo>
                      <a:pt x="543704" y="867687"/>
                    </a:lnTo>
                    <a:lnTo>
                      <a:pt x="648145" y="867687"/>
                    </a:lnTo>
                    <a:close/>
                    <a:moveTo>
                      <a:pt x="648145" y="975701"/>
                    </a:moveTo>
                    <a:lnTo>
                      <a:pt x="648145" y="1080142"/>
                    </a:lnTo>
                    <a:lnTo>
                      <a:pt x="543704" y="1080142"/>
                    </a:lnTo>
                    <a:lnTo>
                      <a:pt x="543704" y="975701"/>
                    </a:lnTo>
                    <a:lnTo>
                      <a:pt x="648145" y="975701"/>
                    </a:lnTo>
                    <a:close/>
                    <a:moveTo>
                      <a:pt x="648145" y="1083707"/>
                    </a:moveTo>
                    <a:lnTo>
                      <a:pt x="648145" y="1188149"/>
                    </a:lnTo>
                    <a:lnTo>
                      <a:pt x="543704" y="1188149"/>
                    </a:lnTo>
                    <a:lnTo>
                      <a:pt x="543704" y="1083707"/>
                    </a:lnTo>
                    <a:lnTo>
                      <a:pt x="648145" y="1083707"/>
                    </a:lnTo>
                    <a:close/>
                    <a:moveTo>
                      <a:pt x="648145" y="1191720"/>
                    </a:moveTo>
                    <a:lnTo>
                      <a:pt x="648145" y="1296162"/>
                    </a:lnTo>
                    <a:lnTo>
                      <a:pt x="543704" y="1296162"/>
                    </a:lnTo>
                    <a:lnTo>
                      <a:pt x="543704" y="1191720"/>
                    </a:lnTo>
                    <a:lnTo>
                      <a:pt x="648145" y="1191720"/>
                    </a:lnTo>
                    <a:close/>
                    <a:moveTo>
                      <a:pt x="648145" y="1299741"/>
                    </a:moveTo>
                    <a:lnTo>
                      <a:pt x="648145" y="1404190"/>
                    </a:lnTo>
                    <a:lnTo>
                      <a:pt x="543704" y="1404190"/>
                    </a:lnTo>
                    <a:lnTo>
                      <a:pt x="543704" y="1299741"/>
                    </a:lnTo>
                    <a:lnTo>
                      <a:pt x="648145" y="1299741"/>
                    </a:lnTo>
                    <a:close/>
                    <a:moveTo>
                      <a:pt x="648145" y="1407755"/>
                    </a:moveTo>
                    <a:lnTo>
                      <a:pt x="648145" y="1512196"/>
                    </a:lnTo>
                    <a:lnTo>
                      <a:pt x="543704" y="1512196"/>
                    </a:lnTo>
                    <a:lnTo>
                      <a:pt x="543704" y="1407755"/>
                    </a:lnTo>
                    <a:lnTo>
                      <a:pt x="648145" y="1407755"/>
                    </a:lnTo>
                    <a:close/>
                    <a:moveTo>
                      <a:pt x="648145" y="1515768"/>
                    </a:moveTo>
                    <a:lnTo>
                      <a:pt x="648145" y="1620210"/>
                    </a:lnTo>
                    <a:lnTo>
                      <a:pt x="543704" y="1620210"/>
                    </a:lnTo>
                    <a:lnTo>
                      <a:pt x="543704" y="1515768"/>
                    </a:lnTo>
                    <a:lnTo>
                      <a:pt x="648145" y="1515768"/>
                    </a:lnTo>
                    <a:close/>
                    <a:moveTo>
                      <a:pt x="648145" y="1623782"/>
                    </a:moveTo>
                    <a:lnTo>
                      <a:pt x="648145" y="1728216"/>
                    </a:lnTo>
                    <a:lnTo>
                      <a:pt x="543704" y="1728216"/>
                    </a:lnTo>
                    <a:lnTo>
                      <a:pt x="543704" y="1623782"/>
                    </a:lnTo>
                    <a:lnTo>
                      <a:pt x="648145" y="1623782"/>
                    </a:lnTo>
                    <a:close/>
                    <a:moveTo>
                      <a:pt x="648145" y="1731788"/>
                    </a:moveTo>
                    <a:lnTo>
                      <a:pt x="648145" y="1836230"/>
                    </a:lnTo>
                    <a:lnTo>
                      <a:pt x="543704" y="1836230"/>
                    </a:lnTo>
                    <a:lnTo>
                      <a:pt x="543704" y="1731788"/>
                    </a:lnTo>
                    <a:lnTo>
                      <a:pt x="648145" y="1731788"/>
                    </a:lnTo>
                    <a:close/>
                    <a:moveTo>
                      <a:pt x="648145" y="1839808"/>
                    </a:moveTo>
                    <a:lnTo>
                      <a:pt x="648145" y="1944250"/>
                    </a:lnTo>
                    <a:lnTo>
                      <a:pt x="543704" y="1944250"/>
                    </a:lnTo>
                    <a:lnTo>
                      <a:pt x="543704" y="1839808"/>
                    </a:lnTo>
                    <a:lnTo>
                      <a:pt x="648145" y="1839808"/>
                    </a:lnTo>
                    <a:close/>
                    <a:moveTo>
                      <a:pt x="648145" y="1947822"/>
                    </a:moveTo>
                    <a:lnTo>
                      <a:pt x="648145" y="2052264"/>
                    </a:lnTo>
                    <a:lnTo>
                      <a:pt x="543704" y="2052264"/>
                    </a:lnTo>
                    <a:lnTo>
                      <a:pt x="543704" y="1947822"/>
                    </a:lnTo>
                    <a:lnTo>
                      <a:pt x="648145" y="1947822"/>
                    </a:lnTo>
                    <a:close/>
                    <a:moveTo>
                      <a:pt x="648145" y="2055836"/>
                    </a:moveTo>
                    <a:lnTo>
                      <a:pt x="648145" y="2160277"/>
                    </a:lnTo>
                    <a:lnTo>
                      <a:pt x="543704" y="2160277"/>
                    </a:lnTo>
                    <a:lnTo>
                      <a:pt x="543704" y="2055836"/>
                    </a:lnTo>
                    <a:lnTo>
                      <a:pt x="648145" y="2055836"/>
                    </a:lnTo>
                    <a:close/>
                    <a:moveTo>
                      <a:pt x="648145" y="2163849"/>
                    </a:moveTo>
                    <a:lnTo>
                      <a:pt x="648145" y="2268291"/>
                    </a:lnTo>
                    <a:lnTo>
                      <a:pt x="543704" y="2268291"/>
                    </a:lnTo>
                    <a:lnTo>
                      <a:pt x="543704" y="2163849"/>
                    </a:lnTo>
                    <a:lnTo>
                      <a:pt x="648145" y="2163849"/>
                    </a:lnTo>
                    <a:close/>
                    <a:moveTo>
                      <a:pt x="651717" y="2163849"/>
                    </a:moveTo>
                    <a:lnTo>
                      <a:pt x="756159" y="2163849"/>
                    </a:lnTo>
                    <a:lnTo>
                      <a:pt x="756159" y="2268291"/>
                    </a:lnTo>
                    <a:lnTo>
                      <a:pt x="651717" y="2268291"/>
                    </a:lnTo>
                    <a:lnTo>
                      <a:pt x="651717" y="2163849"/>
                    </a:lnTo>
                    <a:close/>
                    <a:moveTo>
                      <a:pt x="759731" y="2163849"/>
                    </a:moveTo>
                    <a:lnTo>
                      <a:pt x="864172" y="2163849"/>
                    </a:lnTo>
                    <a:lnTo>
                      <a:pt x="864172" y="2268291"/>
                    </a:lnTo>
                    <a:lnTo>
                      <a:pt x="759731" y="2268291"/>
                    </a:lnTo>
                    <a:lnTo>
                      <a:pt x="759731" y="2163849"/>
                    </a:lnTo>
                    <a:close/>
                    <a:moveTo>
                      <a:pt x="867744" y="2163849"/>
                    </a:moveTo>
                    <a:lnTo>
                      <a:pt x="972186" y="2163849"/>
                    </a:lnTo>
                    <a:lnTo>
                      <a:pt x="972186" y="2268291"/>
                    </a:lnTo>
                    <a:lnTo>
                      <a:pt x="867744" y="2268291"/>
                    </a:lnTo>
                    <a:lnTo>
                      <a:pt x="867744" y="2163849"/>
                    </a:lnTo>
                    <a:close/>
                    <a:moveTo>
                      <a:pt x="975758" y="2163849"/>
                    </a:moveTo>
                    <a:lnTo>
                      <a:pt x="1080199" y="2163849"/>
                    </a:lnTo>
                    <a:lnTo>
                      <a:pt x="1080199" y="2268291"/>
                    </a:lnTo>
                    <a:lnTo>
                      <a:pt x="975758" y="2268291"/>
                    </a:lnTo>
                    <a:lnTo>
                      <a:pt x="975758" y="2163849"/>
                    </a:lnTo>
                    <a:close/>
                    <a:moveTo>
                      <a:pt x="1083771" y="2163849"/>
                    </a:moveTo>
                    <a:lnTo>
                      <a:pt x="1188213" y="2163849"/>
                    </a:lnTo>
                    <a:lnTo>
                      <a:pt x="1188213" y="2268291"/>
                    </a:lnTo>
                    <a:lnTo>
                      <a:pt x="1083771" y="2268291"/>
                    </a:lnTo>
                    <a:lnTo>
                      <a:pt x="1083771" y="2163849"/>
                    </a:lnTo>
                    <a:close/>
                    <a:moveTo>
                      <a:pt x="1191792" y="2163849"/>
                    </a:moveTo>
                    <a:lnTo>
                      <a:pt x="1296227" y="2163849"/>
                    </a:lnTo>
                    <a:lnTo>
                      <a:pt x="1296227" y="2268291"/>
                    </a:lnTo>
                    <a:lnTo>
                      <a:pt x="1191792" y="2268291"/>
                    </a:lnTo>
                    <a:lnTo>
                      <a:pt x="1191792" y="2163849"/>
                    </a:lnTo>
                    <a:close/>
                    <a:moveTo>
                      <a:pt x="1191792" y="2160277"/>
                    </a:moveTo>
                    <a:lnTo>
                      <a:pt x="1191792" y="2055836"/>
                    </a:lnTo>
                    <a:lnTo>
                      <a:pt x="1296227" y="2055836"/>
                    </a:lnTo>
                    <a:lnTo>
                      <a:pt x="1296227" y="2160277"/>
                    </a:lnTo>
                    <a:lnTo>
                      <a:pt x="1191792" y="2160277"/>
                    </a:lnTo>
                    <a:close/>
                    <a:moveTo>
                      <a:pt x="1299798" y="2055836"/>
                    </a:moveTo>
                    <a:lnTo>
                      <a:pt x="1404240" y="2055836"/>
                    </a:lnTo>
                    <a:lnTo>
                      <a:pt x="1404240" y="2160277"/>
                    </a:lnTo>
                    <a:lnTo>
                      <a:pt x="1299798" y="2160277"/>
                    </a:lnTo>
                    <a:lnTo>
                      <a:pt x="1299798" y="2055836"/>
                    </a:lnTo>
                    <a:close/>
                    <a:moveTo>
                      <a:pt x="1407812" y="2055836"/>
                    </a:moveTo>
                    <a:lnTo>
                      <a:pt x="1512254" y="2055836"/>
                    </a:lnTo>
                    <a:lnTo>
                      <a:pt x="1512254" y="2160277"/>
                    </a:lnTo>
                    <a:lnTo>
                      <a:pt x="1407812" y="2160277"/>
                    </a:lnTo>
                    <a:lnTo>
                      <a:pt x="1407812" y="2055836"/>
                    </a:lnTo>
                    <a:close/>
                    <a:moveTo>
                      <a:pt x="1515825" y="2055836"/>
                    </a:moveTo>
                    <a:lnTo>
                      <a:pt x="1620267" y="2055836"/>
                    </a:lnTo>
                    <a:lnTo>
                      <a:pt x="1620267" y="2160277"/>
                    </a:lnTo>
                    <a:lnTo>
                      <a:pt x="1515825" y="2160277"/>
                    </a:lnTo>
                    <a:lnTo>
                      <a:pt x="1515825" y="2055836"/>
                    </a:lnTo>
                    <a:close/>
                    <a:moveTo>
                      <a:pt x="1515825" y="2052264"/>
                    </a:moveTo>
                    <a:lnTo>
                      <a:pt x="1515825" y="1947822"/>
                    </a:lnTo>
                    <a:lnTo>
                      <a:pt x="1620267" y="1947822"/>
                    </a:lnTo>
                    <a:lnTo>
                      <a:pt x="1620267" y="2052264"/>
                    </a:lnTo>
                    <a:lnTo>
                      <a:pt x="1515825" y="2052264"/>
                    </a:lnTo>
                    <a:close/>
                    <a:moveTo>
                      <a:pt x="1515825" y="1944250"/>
                    </a:moveTo>
                    <a:lnTo>
                      <a:pt x="1515825" y="1839808"/>
                    </a:lnTo>
                    <a:lnTo>
                      <a:pt x="1620267" y="1839808"/>
                    </a:lnTo>
                    <a:lnTo>
                      <a:pt x="1620267" y="1944250"/>
                    </a:lnTo>
                    <a:lnTo>
                      <a:pt x="1515825" y="1944250"/>
                    </a:lnTo>
                    <a:close/>
                    <a:moveTo>
                      <a:pt x="1515825" y="1836237"/>
                    </a:moveTo>
                    <a:lnTo>
                      <a:pt x="1515825" y="1731795"/>
                    </a:lnTo>
                    <a:lnTo>
                      <a:pt x="1620267" y="1731795"/>
                    </a:lnTo>
                    <a:lnTo>
                      <a:pt x="1620267" y="1836237"/>
                    </a:lnTo>
                    <a:lnTo>
                      <a:pt x="1515825" y="1836237"/>
                    </a:lnTo>
                    <a:close/>
                    <a:moveTo>
                      <a:pt x="1515825" y="1728216"/>
                    </a:moveTo>
                    <a:lnTo>
                      <a:pt x="1515825" y="1623782"/>
                    </a:lnTo>
                    <a:lnTo>
                      <a:pt x="1620267" y="1623782"/>
                    </a:lnTo>
                    <a:lnTo>
                      <a:pt x="1620267" y="1728216"/>
                    </a:lnTo>
                    <a:lnTo>
                      <a:pt x="1515825" y="1728216"/>
                    </a:lnTo>
                    <a:close/>
                    <a:moveTo>
                      <a:pt x="1515825" y="1620210"/>
                    </a:moveTo>
                    <a:lnTo>
                      <a:pt x="1515825" y="1515768"/>
                    </a:lnTo>
                    <a:lnTo>
                      <a:pt x="1620267" y="1515768"/>
                    </a:lnTo>
                    <a:lnTo>
                      <a:pt x="1620267" y="1620210"/>
                    </a:lnTo>
                    <a:lnTo>
                      <a:pt x="1515825" y="1620210"/>
                    </a:lnTo>
                    <a:close/>
                    <a:moveTo>
                      <a:pt x="1515825" y="1512196"/>
                    </a:moveTo>
                    <a:lnTo>
                      <a:pt x="1515825" y="1407755"/>
                    </a:lnTo>
                    <a:lnTo>
                      <a:pt x="1620267" y="1407755"/>
                    </a:lnTo>
                    <a:lnTo>
                      <a:pt x="1620267" y="1512196"/>
                    </a:lnTo>
                    <a:lnTo>
                      <a:pt x="1515825" y="1512196"/>
                    </a:lnTo>
                    <a:close/>
                    <a:moveTo>
                      <a:pt x="1515825" y="1404183"/>
                    </a:moveTo>
                    <a:lnTo>
                      <a:pt x="1515825" y="1299734"/>
                    </a:lnTo>
                    <a:lnTo>
                      <a:pt x="1620267" y="1299734"/>
                    </a:lnTo>
                    <a:lnTo>
                      <a:pt x="1620267" y="1404183"/>
                    </a:lnTo>
                    <a:lnTo>
                      <a:pt x="1515825" y="1404183"/>
                    </a:lnTo>
                    <a:close/>
                    <a:moveTo>
                      <a:pt x="1515825" y="1296169"/>
                    </a:moveTo>
                    <a:lnTo>
                      <a:pt x="1515825" y="1191728"/>
                    </a:lnTo>
                    <a:lnTo>
                      <a:pt x="1620267" y="1191728"/>
                    </a:lnTo>
                    <a:lnTo>
                      <a:pt x="1620267" y="1296169"/>
                    </a:lnTo>
                    <a:lnTo>
                      <a:pt x="1515825" y="1296169"/>
                    </a:lnTo>
                    <a:close/>
                    <a:moveTo>
                      <a:pt x="1515825" y="1188149"/>
                    </a:moveTo>
                    <a:lnTo>
                      <a:pt x="1515825" y="1083707"/>
                    </a:lnTo>
                    <a:lnTo>
                      <a:pt x="1620267" y="1083707"/>
                    </a:lnTo>
                    <a:lnTo>
                      <a:pt x="1620267" y="1188149"/>
                    </a:lnTo>
                    <a:lnTo>
                      <a:pt x="1515825" y="1188149"/>
                    </a:lnTo>
                    <a:close/>
                    <a:moveTo>
                      <a:pt x="1515825" y="1080135"/>
                    </a:moveTo>
                    <a:lnTo>
                      <a:pt x="1515825" y="975694"/>
                    </a:lnTo>
                    <a:lnTo>
                      <a:pt x="1620267" y="975694"/>
                    </a:lnTo>
                    <a:lnTo>
                      <a:pt x="1620267" y="1080135"/>
                    </a:lnTo>
                    <a:lnTo>
                      <a:pt x="1515825" y="1080135"/>
                    </a:lnTo>
                    <a:close/>
                    <a:moveTo>
                      <a:pt x="1515825" y="972129"/>
                    </a:moveTo>
                    <a:lnTo>
                      <a:pt x="1515825" y="867687"/>
                    </a:lnTo>
                    <a:lnTo>
                      <a:pt x="1620267" y="867687"/>
                    </a:lnTo>
                    <a:lnTo>
                      <a:pt x="1620267" y="972129"/>
                    </a:lnTo>
                    <a:lnTo>
                      <a:pt x="1515825" y="972129"/>
                    </a:lnTo>
                    <a:close/>
                    <a:moveTo>
                      <a:pt x="1515825" y="864115"/>
                    </a:moveTo>
                    <a:lnTo>
                      <a:pt x="1515825" y="759674"/>
                    </a:lnTo>
                    <a:lnTo>
                      <a:pt x="1620267" y="759674"/>
                    </a:lnTo>
                    <a:lnTo>
                      <a:pt x="1620267" y="864115"/>
                    </a:lnTo>
                    <a:lnTo>
                      <a:pt x="1515825" y="864115"/>
                    </a:lnTo>
                    <a:close/>
                    <a:moveTo>
                      <a:pt x="1515825" y="756095"/>
                    </a:moveTo>
                    <a:lnTo>
                      <a:pt x="1515825" y="651653"/>
                    </a:lnTo>
                    <a:lnTo>
                      <a:pt x="1620267" y="651653"/>
                    </a:lnTo>
                    <a:lnTo>
                      <a:pt x="1620267" y="756095"/>
                    </a:lnTo>
                    <a:lnTo>
                      <a:pt x="1515825" y="756095"/>
                    </a:lnTo>
                    <a:close/>
                    <a:moveTo>
                      <a:pt x="1515825" y="648081"/>
                    </a:moveTo>
                    <a:lnTo>
                      <a:pt x="1515825" y="543639"/>
                    </a:lnTo>
                    <a:lnTo>
                      <a:pt x="1620267" y="543639"/>
                    </a:lnTo>
                    <a:lnTo>
                      <a:pt x="1620267" y="648081"/>
                    </a:lnTo>
                    <a:lnTo>
                      <a:pt x="1515825" y="648081"/>
                    </a:lnTo>
                    <a:close/>
                    <a:moveTo>
                      <a:pt x="1515825" y="540068"/>
                    </a:moveTo>
                    <a:lnTo>
                      <a:pt x="1515825" y="435626"/>
                    </a:lnTo>
                    <a:lnTo>
                      <a:pt x="1620267" y="435626"/>
                    </a:lnTo>
                    <a:lnTo>
                      <a:pt x="1620267" y="540068"/>
                    </a:lnTo>
                    <a:lnTo>
                      <a:pt x="1515825" y="540068"/>
                    </a:lnTo>
                    <a:close/>
                    <a:moveTo>
                      <a:pt x="1515825" y="432054"/>
                    </a:moveTo>
                    <a:lnTo>
                      <a:pt x="1515825" y="327613"/>
                    </a:lnTo>
                    <a:lnTo>
                      <a:pt x="1620267" y="327613"/>
                    </a:lnTo>
                    <a:lnTo>
                      <a:pt x="1620267" y="432054"/>
                    </a:lnTo>
                    <a:lnTo>
                      <a:pt x="1515825" y="432054"/>
                    </a:lnTo>
                    <a:close/>
                    <a:moveTo>
                      <a:pt x="1512254" y="432054"/>
                    </a:moveTo>
                    <a:lnTo>
                      <a:pt x="1407812" y="432054"/>
                    </a:lnTo>
                    <a:lnTo>
                      <a:pt x="1407812" y="327613"/>
                    </a:lnTo>
                    <a:lnTo>
                      <a:pt x="1512254" y="327613"/>
                    </a:lnTo>
                    <a:lnTo>
                      <a:pt x="1512254" y="432054"/>
                    </a:lnTo>
                    <a:close/>
                    <a:moveTo>
                      <a:pt x="1404240" y="432054"/>
                    </a:moveTo>
                    <a:lnTo>
                      <a:pt x="1299798" y="432054"/>
                    </a:lnTo>
                    <a:lnTo>
                      <a:pt x="1299798" y="327613"/>
                    </a:lnTo>
                    <a:lnTo>
                      <a:pt x="1404240" y="327613"/>
                    </a:lnTo>
                    <a:lnTo>
                      <a:pt x="1404240" y="432054"/>
                    </a:lnTo>
                    <a:close/>
                    <a:moveTo>
                      <a:pt x="1296227" y="432054"/>
                    </a:moveTo>
                    <a:lnTo>
                      <a:pt x="1191792" y="432054"/>
                    </a:lnTo>
                    <a:lnTo>
                      <a:pt x="1191792" y="327613"/>
                    </a:lnTo>
                    <a:lnTo>
                      <a:pt x="1296227" y="327613"/>
                    </a:lnTo>
                    <a:lnTo>
                      <a:pt x="1296227" y="432054"/>
                    </a:lnTo>
                    <a:close/>
                    <a:moveTo>
                      <a:pt x="1188220" y="432054"/>
                    </a:moveTo>
                    <a:lnTo>
                      <a:pt x="1083779" y="432054"/>
                    </a:lnTo>
                    <a:lnTo>
                      <a:pt x="1083779" y="327613"/>
                    </a:lnTo>
                    <a:lnTo>
                      <a:pt x="1188220" y="327613"/>
                    </a:lnTo>
                    <a:lnTo>
                      <a:pt x="1188220" y="432054"/>
                    </a:lnTo>
                    <a:close/>
                    <a:moveTo>
                      <a:pt x="1080199" y="432054"/>
                    </a:moveTo>
                    <a:lnTo>
                      <a:pt x="975758" y="432054"/>
                    </a:lnTo>
                    <a:lnTo>
                      <a:pt x="975758" y="327613"/>
                    </a:lnTo>
                    <a:lnTo>
                      <a:pt x="1080199" y="327613"/>
                    </a:lnTo>
                    <a:lnTo>
                      <a:pt x="1080199" y="432054"/>
                    </a:lnTo>
                    <a:close/>
                    <a:moveTo>
                      <a:pt x="972186" y="432054"/>
                    </a:moveTo>
                    <a:lnTo>
                      <a:pt x="867744" y="432054"/>
                    </a:lnTo>
                    <a:lnTo>
                      <a:pt x="867744" y="327613"/>
                    </a:lnTo>
                    <a:lnTo>
                      <a:pt x="972186" y="327613"/>
                    </a:lnTo>
                    <a:lnTo>
                      <a:pt x="972186" y="432054"/>
                    </a:lnTo>
                    <a:close/>
                    <a:moveTo>
                      <a:pt x="864172" y="432054"/>
                    </a:moveTo>
                    <a:lnTo>
                      <a:pt x="759731" y="432054"/>
                    </a:lnTo>
                    <a:lnTo>
                      <a:pt x="759731" y="327613"/>
                    </a:lnTo>
                    <a:lnTo>
                      <a:pt x="864172" y="327613"/>
                    </a:lnTo>
                    <a:lnTo>
                      <a:pt x="864172" y="432054"/>
                    </a:lnTo>
                    <a:close/>
                    <a:moveTo>
                      <a:pt x="756159" y="432054"/>
                    </a:moveTo>
                    <a:lnTo>
                      <a:pt x="651717" y="432054"/>
                    </a:lnTo>
                    <a:lnTo>
                      <a:pt x="651717" y="327613"/>
                    </a:lnTo>
                    <a:lnTo>
                      <a:pt x="756159" y="327613"/>
                    </a:lnTo>
                    <a:lnTo>
                      <a:pt x="756159" y="432054"/>
                    </a:lnTo>
                    <a:close/>
                    <a:moveTo>
                      <a:pt x="648145" y="432054"/>
                    </a:moveTo>
                    <a:lnTo>
                      <a:pt x="543704" y="432054"/>
                    </a:lnTo>
                    <a:lnTo>
                      <a:pt x="543704" y="327613"/>
                    </a:lnTo>
                    <a:lnTo>
                      <a:pt x="648145" y="327613"/>
                    </a:lnTo>
                    <a:lnTo>
                      <a:pt x="648145" y="432054"/>
                    </a:lnTo>
                    <a:close/>
                    <a:moveTo>
                      <a:pt x="540132" y="432054"/>
                    </a:moveTo>
                    <a:lnTo>
                      <a:pt x="435690" y="432054"/>
                    </a:lnTo>
                    <a:lnTo>
                      <a:pt x="435690" y="327613"/>
                    </a:lnTo>
                    <a:lnTo>
                      <a:pt x="540132" y="327613"/>
                    </a:lnTo>
                    <a:lnTo>
                      <a:pt x="540132" y="432054"/>
                    </a:lnTo>
                    <a:close/>
                    <a:moveTo>
                      <a:pt x="540132" y="435626"/>
                    </a:moveTo>
                    <a:lnTo>
                      <a:pt x="540132" y="540068"/>
                    </a:lnTo>
                    <a:lnTo>
                      <a:pt x="435690" y="540068"/>
                    </a:lnTo>
                    <a:lnTo>
                      <a:pt x="435690" y="435626"/>
                    </a:lnTo>
                    <a:lnTo>
                      <a:pt x="540132" y="435626"/>
                    </a:lnTo>
                    <a:close/>
                    <a:moveTo>
                      <a:pt x="540132" y="543639"/>
                    </a:moveTo>
                    <a:lnTo>
                      <a:pt x="540132" y="648081"/>
                    </a:lnTo>
                    <a:lnTo>
                      <a:pt x="435690" y="648081"/>
                    </a:lnTo>
                    <a:lnTo>
                      <a:pt x="435690" y="543639"/>
                    </a:lnTo>
                    <a:lnTo>
                      <a:pt x="540132" y="543639"/>
                    </a:lnTo>
                    <a:close/>
                    <a:moveTo>
                      <a:pt x="540132" y="651653"/>
                    </a:moveTo>
                    <a:lnTo>
                      <a:pt x="540132" y="756095"/>
                    </a:lnTo>
                    <a:lnTo>
                      <a:pt x="435690" y="756095"/>
                    </a:lnTo>
                    <a:lnTo>
                      <a:pt x="435690" y="651653"/>
                    </a:lnTo>
                    <a:lnTo>
                      <a:pt x="540132" y="651653"/>
                    </a:lnTo>
                    <a:close/>
                    <a:moveTo>
                      <a:pt x="540132" y="759666"/>
                    </a:moveTo>
                    <a:lnTo>
                      <a:pt x="540132" y="864108"/>
                    </a:lnTo>
                    <a:lnTo>
                      <a:pt x="435690" y="864108"/>
                    </a:lnTo>
                    <a:lnTo>
                      <a:pt x="435690" y="759666"/>
                    </a:lnTo>
                    <a:lnTo>
                      <a:pt x="540132" y="759666"/>
                    </a:lnTo>
                    <a:close/>
                    <a:moveTo>
                      <a:pt x="540132" y="867687"/>
                    </a:moveTo>
                    <a:lnTo>
                      <a:pt x="540132" y="972129"/>
                    </a:lnTo>
                    <a:lnTo>
                      <a:pt x="435690" y="972129"/>
                    </a:lnTo>
                    <a:lnTo>
                      <a:pt x="435690" y="867687"/>
                    </a:lnTo>
                    <a:lnTo>
                      <a:pt x="540132" y="867687"/>
                    </a:lnTo>
                    <a:close/>
                    <a:moveTo>
                      <a:pt x="540132" y="975701"/>
                    </a:moveTo>
                    <a:lnTo>
                      <a:pt x="540132" y="1080142"/>
                    </a:lnTo>
                    <a:lnTo>
                      <a:pt x="435690" y="1080142"/>
                    </a:lnTo>
                    <a:lnTo>
                      <a:pt x="435690" y="975701"/>
                    </a:lnTo>
                    <a:lnTo>
                      <a:pt x="540132" y="975701"/>
                    </a:lnTo>
                    <a:close/>
                    <a:moveTo>
                      <a:pt x="540132" y="1083707"/>
                    </a:moveTo>
                    <a:lnTo>
                      <a:pt x="540132" y="1188149"/>
                    </a:lnTo>
                    <a:lnTo>
                      <a:pt x="435690" y="1188149"/>
                    </a:lnTo>
                    <a:lnTo>
                      <a:pt x="435690" y="1083707"/>
                    </a:lnTo>
                    <a:lnTo>
                      <a:pt x="540132" y="1083707"/>
                    </a:lnTo>
                    <a:close/>
                    <a:moveTo>
                      <a:pt x="540132" y="1191720"/>
                    </a:moveTo>
                    <a:lnTo>
                      <a:pt x="540132" y="1296162"/>
                    </a:lnTo>
                    <a:lnTo>
                      <a:pt x="435690" y="1296162"/>
                    </a:lnTo>
                    <a:lnTo>
                      <a:pt x="435690" y="1191720"/>
                    </a:lnTo>
                    <a:lnTo>
                      <a:pt x="540132" y="1191720"/>
                    </a:lnTo>
                    <a:close/>
                    <a:moveTo>
                      <a:pt x="540132" y="1299741"/>
                    </a:moveTo>
                    <a:lnTo>
                      <a:pt x="540132" y="1404190"/>
                    </a:lnTo>
                    <a:lnTo>
                      <a:pt x="435690" y="1404190"/>
                    </a:lnTo>
                    <a:lnTo>
                      <a:pt x="435690" y="1299741"/>
                    </a:lnTo>
                    <a:lnTo>
                      <a:pt x="540132" y="1299741"/>
                    </a:lnTo>
                    <a:close/>
                    <a:moveTo>
                      <a:pt x="540132" y="1407755"/>
                    </a:moveTo>
                    <a:lnTo>
                      <a:pt x="540132" y="1512196"/>
                    </a:lnTo>
                    <a:lnTo>
                      <a:pt x="435690" y="1512196"/>
                    </a:lnTo>
                    <a:lnTo>
                      <a:pt x="435690" y="1407755"/>
                    </a:lnTo>
                    <a:lnTo>
                      <a:pt x="540132" y="1407755"/>
                    </a:lnTo>
                    <a:close/>
                    <a:moveTo>
                      <a:pt x="540132" y="1515768"/>
                    </a:moveTo>
                    <a:lnTo>
                      <a:pt x="540132" y="1620210"/>
                    </a:lnTo>
                    <a:lnTo>
                      <a:pt x="435690" y="1620210"/>
                    </a:lnTo>
                    <a:lnTo>
                      <a:pt x="435690" y="1515768"/>
                    </a:lnTo>
                    <a:lnTo>
                      <a:pt x="540132" y="1515768"/>
                    </a:lnTo>
                    <a:close/>
                    <a:moveTo>
                      <a:pt x="540132" y="1623782"/>
                    </a:moveTo>
                    <a:lnTo>
                      <a:pt x="540132" y="1728216"/>
                    </a:lnTo>
                    <a:lnTo>
                      <a:pt x="435690" y="1728216"/>
                    </a:lnTo>
                    <a:lnTo>
                      <a:pt x="435690" y="1623782"/>
                    </a:lnTo>
                    <a:lnTo>
                      <a:pt x="540132" y="1623782"/>
                    </a:lnTo>
                    <a:close/>
                    <a:moveTo>
                      <a:pt x="540132" y="1731788"/>
                    </a:moveTo>
                    <a:lnTo>
                      <a:pt x="540132" y="1836230"/>
                    </a:lnTo>
                    <a:lnTo>
                      <a:pt x="435690" y="1836230"/>
                    </a:lnTo>
                    <a:lnTo>
                      <a:pt x="435690" y="1731788"/>
                    </a:lnTo>
                    <a:lnTo>
                      <a:pt x="540132" y="1731788"/>
                    </a:lnTo>
                    <a:close/>
                    <a:moveTo>
                      <a:pt x="540132" y="1839808"/>
                    </a:moveTo>
                    <a:lnTo>
                      <a:pt x="540132" y="1944250"/>
                    </a:lnTo>
                    <a:lnTo>
                      <a:pt x="435690" y="1944250"/>
                    </a:lnTo>
                    <a:lnTo>
                      <a:pt x="435690" y="1839808"/>
                    </a:lnTo>
                    <a:lnTo>
                      <a:pt x="540132" y="1839808"/>
                    </a:lnTo>
                    <a:close/>
                    <a:moveTo>
                      <a:pt x="540132" y="1947822"/>
                    </a:moveTo>
                    <a:lnTo>
                      <a:pt x="540132" y="2052264"/>
                    </a:lnTo>
                    <a:lnTo>
                      <a:pt x="435690" y="2052264"/>
                    </a:lnTo>
                    <a:lnTo>
                      <a:pt x="435690" y="1947822"/>
                    </a:lnTo>
                    <a:lnTo>
                      <a:pt x="540132" y="1947822"/>
                    </a:lnTo>
                    <a:close/>
                    <a:moveTo>
                      <a:pt x="540132" y="2055836"/>
                    </a:moveTo>
                    <a:lnTo>
                      <a:pt x="540132" y="2160277"/>
                    </a:lnTo>
                    <a:lnTo>
                      <a:pt x="435690" y="2160277"/>
                    </a:lnTo>
                    <a:lnTo>
                      <a:pt x="435690" y="2055836"/>
                    </a:lnTo>
                    <a:lnTo>
                      <a:pt x="540132" y="2055836"/>
                    </a:lnTo>
                    <a:close/>
                    <a:moveTo>
                      <a:pt x="540132" y="2163849"/>
                    </a:moveTo>
                    <a:lnTo>
                      <a:pt x="540132" y="2268291"/>
                    </a:lnTo>
                    <a:lnTo>
                      <a:pt x="435690" y="2268291"/>
                    </a:lnTo>
                    <a:lnTo>
                      <a:pt x="435690" y="2163849"/>
                    </a:lnTo>
                    <a:lnTo>
                      <a:pt x="540132" y="2163849"/>
                    </a:lnTo>
                    <a:close/>
                    <a:moveTo>
                      <a:pt x="540132" y="2271863"/>
                    </a:moveTo>
                    <a:lnTo>
                      <a:pt x="540132" y="2376304"/>
                    </a:lnTo>
                    <a:lnTo>
                      <a:pt x="435690" y="2376304"/>
                    </a:lnTo>
                    <a:lnTo>
                      <a:pt x="435690" y="2271863"/>
                    </a:lnTo>
                    <a:lnTo>
                      <a:pt x="540132" y="2271863"/>
                    </a:lnTo>
                    <a:close/>
                    <a:moveTo>
                      <a:pt x="543704" y="2271863"/>
                    </a:moveTo>
                    <a:lnTo>
                      <a:pt x="648145" y="2271863"/>
                    </a:lnTo>
                    <a:lnTo>
                      <a:pt x="648145" y="2376304"/>
                    </a:lnTo>
                    <a:lnTo>
                      <a:pt x="543704" y="2376304"/>
                    </a:lnTo>
                    <a:lnTo>
                      <a:pt x="543704" y="2271863"/>
                    </a:lnTo>
                    <a:close/>
                    <a:moveTo>
                      <a:pt x="651717" y="2271863"/>
                    </a:moveTo>
                    <a:lnTo>
                      <a:pt x="756159" y="2271863"/>
                    </a:lnTo>
                    <a:lnTo>
                      <a:pt x="756159" y="2376304"/>
                    </a:lnTo>
                    <a:lnTo>
                      <a:pt x="651717" y="2376304"/>
                    </a:lnTo>
                    <a:lnTo>
                      <a:pt x="651717" y="2271863"/>
                    </a:lnTo>
                    <a:close/>
                    <a:moveTo>
                      <a:pt x="759731" y="2271863"/>
                    </a:moveTo>
                    <a:lnTo>
                      <a:pt x="864172" y="2271863"/>
                    </a:lnTo>
                    <a:lnTo>
                      <a:pt x="864172" y="2376304"/>
                    </a:lnTo>
                    <a:lnTo>
                      <a:pt x="759731" y="2376304"/>
                    </a:lnTo>
                    <a:lnTo>
                      <a:pt x="759731" y="2271863"/>
                    </a:lnTo>
                    <a:close/>
                    <a:moveTo>
                      <a:pt x="867744" y="2271863"/>
                    </a:moveTo>
                    <a:lnTo>
                      <a:pt x="972186" y="2271863"/>
                    </a:lnTo>
                    <a:lnTo>
                      <a:pt x="972186" y="2376304"/>
                    </a:lnTo>
                    <a:lnTo>
                      <a:pt x="867744" y="2376304"/>
                    </a:lnTo>
                    <a:lnTo>
                      <a:pt x="867744" y="2271863"/>
                    </a:lnTo>
                    <a:close/>
                    <a:moveTo>
                      <a:pt x="975758" y="2271863"/>
                    </a:moveTo>
                    <a:lnTo>
                      <a:pt x="1080199" y="2271863"/>
                    </a:lnTo>
                    <a:lnTo>
                      <a:pt x="1080199" y="2376304"/>
                    </a:lnTo>
                    <a:lnTo>
                      <a:pt x="975758" y="2376304"/>
                    </a:lnTo>
                    <a:lnTo>
                      <a:pt x="975758" y="2271863"/>
                    </a:lnTo>
                    <a:close/>
                    <a:moveTo>
                      <a:pt x="1083771" y="2271863"/>
                    </a:moveTo>
                    <a:lnTo>
                      <a:pt x="1188213" y="2271863"/>
                    </a:lnTo>
                    <a:lnTo>
                      <a:pt x="1188213" y="2376304"/>
                    </a:lnTo>
                    <a:lnTo>
                      <a:pt x="1083771" y="2376304"/>
                    </a:lnTo>
                    <a:lnTo>
                      <a:pt x="1083771" y="2271863"/>
                    </a:lnTo>
                    <a:close/>
                    <a:moveTo>
                      <a:pt x="1191792" y="2271863"/>
                    </a:moveTo>
                    <a:lnTo>
                      <a:pt x="1296227" y="2271863"/>
                    </a:lnTo>
                    <a:lnTo>
                      <a:pt x="1296227" y="2376304"/>
                    </a:lnTo>
                    <a:lnTo>
                      <a:pt x="1191792" y="2376304"/>
                    </a:lnTo>
                    <a:lnTo>
                      <a:pt x="1191792" y="2271863"/>
                    </a:lnTo>
                    <a:close/>
                    <a:moveTo>
                      <a:pt x="1299798" y="2271863"/>
                    </a:moveTo>
                    <a:lnTo>
                      <a:pt x="1404240" y="2271863"/>
                    </a:lnTo>
                    <a:lnTo>
                      <a:pt x="1404240" y="2376304"/>
                    </a:lnTo>
                    <a:lnTo>
                      <a:pt x="1299798" y="2376304"/>
                    </a:lnTo>
                    <a:lnTo>
                      <a:pt x="1299798" y="2271863"/>
                    </a:lnTo>
                    <a:close/>
                    <a:moveTo>
                      <a:pt x="1299798" y="2268291"/>
                    </a:moveTo>
                    <a:lnTo>
                      <a:pt x="1299798" y="2163849"/>
                    </a:lnTo>
                    <a:lnTo>
                      <a:pt x="1404240" y="2163849"/>
                    </a:lnTo>
                    <a:lnTo>
                      <a:pt x="1404240" y="2268291"/>
                    </a:lnTo>
                    <a:lnTo>
                      <a:pt x="1299798" y="2268291"/>
                    </a:lnTo>
                    <a:close/>
                    <a:moveTo>
                      <a:pt x="1407812" y="2163849"/>
                    </a:moveTo>
                    <a:lnTo>
                      <a:pt x="1512254" y="2163849"/>
                    </a:lnTo>
                    <a:lnTo>
                      <a:pt x="1512254" y="2268291"/>
                    </a:lnTo>
                    <a:lnTo>
                      <a:pt x="1407812" y="2268291"/>
                    </a:lnTo>
                    <a:lnTo>
                      <a:pt x="1407812" y="2163849"/>
                    </a:lnTo>
                    <a:close/>
                    <a:moveTo>
                      <a:pt x="1515825" y="2163849"/>
                    </a:moveTo>
                    <a:lnTo>
                      <a:pt x="1620267" y="2163849"/>
                    </a:lnTo>
                    <a:lnTo>
                      <a:pt x="1620267" y="2268291"/>
                    </a:lnTo>
                    <a:lnTo>
                      <a:pt x="1515825" y="2268291"/>
                    </a:lnTo>
                    <a:lnTo>
                      <a:pt x="1515825" y="2163849"/>
                    </a:lnTo>
                    <a:close/>
                    <a:moveTo>
                      <a:pt x="1623839" y="2163849"/>
                    </a:moveTo>
                    <a:lnTo>
                      <a:pt x="1728280" y="2163849"/>
                    </a:lnTo>
                    <a:lnTo>
                      <a:pt x="1728280" y="2268291"/>
                    </a:lnTo>
                    <a:lnTo>
                      <a:pt x="1623839" y="2268291"/>
                    </a:lnTo>
                    <a:lnTo>
                      <a:pt x="1623839" y="2163849"/>
                    </a:lnTo>
                    <a:close/>
                    <a:moveTo>
                      <a:pt x="1623839" y="2160277"/>
                    </a:moveTo>
                    <a:lnTo>
                      <a:pt x="1623839" y="2055836"/>
                    </a:lnTo>
                    <a:lnTo>
                      <a:pt x="1728280" y="2055836"/>
                    </a:lnTo>
                    <a:lnTo>
                      <a:pt x="1728280" y="2160277"/>
                    </a:lnTo>
                    <a:lnTo>
                      <a:pt x="1623839" y="2160277"/>
                    </a:lnTo>
                    <a:close/>
                    <a:moveTo>
                      <a:pt x="1623839" y="2052264"/>
                    </a:moveTo>
                    <a:lnTo>
                      <a:pt x="1623839" y="1947822"/>
                    </a:lnTo>
                    <a:lnTo>
                      <a:pt x="1728280" y="1947822"/>
                    </a:lnTo>
                    <a:lnTo>
                      <a:pt x="1728280" y="2052264"/>
                    </a:lnTo>
                    <a:lnTo>
                      <a:pt x="1623839" y="2052264"/>
                    </a:lnTo>
                    <a:close/>
                    <a:moveTo>
                      <a:pt x="1623839" y="1944250"/>
                    </a:moveTo>
                    <a:lnTo>
                      <a:pt x="1623839" y="1839808"/>
                    </a:lnTo>
                    <a:lnTo>
                      <a:pt x="1728280" y="1839808"/>
                    </a:lnTo>
                    <a:lnTo>
                      <a:pt x="1728280" y="1944250"/>
                    </a:lnTo>
                    <a:lnTo>
                      <a:pt x="1623839" y="1944250"/>
                    </a:lnTo>
                    <a:close/>
                    <a:moveTo>
                      <a:pt x="1623839" y="1836237"/>
                    </a:moveTo>
                    <a:lnTo>
                      <a:pt x="1623839" y="1731795"/>
                    </a:lnTo>
                    <a:lnTo>
                      <a:pt x="1728280" y="1731795"/>
                    </a:lnTo>
                    <a:lnTo>
                      <a:pt x="1728280" y="1836237"/>
                    </a:lnTo>
                    <a:lnTo>
                      <a:pt x="1623839" y="1836237"/>
                    </a:lnTo>
                    <a:close/>
                    <a:moveTo>
                      <a:pt x="1623839" y="1728216"/>
                    </a:moveTo>
                    <a:lnTo>
                      <a:pt x="1623839" y="1623782"/>
                    </a:lnTo>
                    <a:lnTo>
                      <a:pt x="1728280" y="1623782"/>
                    </a:lnTo>
                    <a:lnTo>
                      <a:pt x="1728280" y="1728216"/>
                    </a:lnTo>
                    <a:lnTo>
                      <a:pt x="1623839" y="1728216"/>
                    </a:lnTo>
                    <a:close/>
                    <a:moveTo>
                      <a:pt x="1623839" y="1620210"/>
                    </a:moveTo>
                    <a:lnTo>
                      <a:pt x="1623839" y="1515768"/>
                    </a:lnTo>
                    <a:lnTo>
                      <a:pt x="1728280" y="1515768"/>
                    </a:lnTo>
                    <a:lnTo>
                      <a:pt x="1728280" y="1620210"/>
                    </a:lnTo>
                    <a:lnTo>
                      <a:pt x="1623839" y="1620210"/>
                    </a:lnTo>
                    <a:close/>
                    <a:moveTo>
                      <a:pt x="1623839" y="1512196"/>
                    </a:moveTo>
                    <a:lnTo>
                      <a:pt x="1623839" y="1407755"/>
                    </a:lnTo>
                    <a:lnTo>
                      <a:pt x="1728280" y="1407755"/>
                    </a:lnTo>
                    <a:lnTo>
                      <a:pt x="1728280" y="1512196"/>
                    </a:lnTo>
                    <a:lnTo>
                      <a:pt x="1623839" y="1512196"/>
                    </a:lnTo>
                    <a:close/>
                    <a:moveTo>
                      <a:pt x="1623839" y="1404183"/>
                    </a:moveTo>
                    <a:lnTo>
                      <a:pt x="1623839" y="1299734"/>
                    </a:lnTo>
                    <a:lnTo>
                      <a:pt x="1728280" y="1299734"/>
                    </a:lnTo>
                    <a:lnTo>
                      <a:pt x="1728280" y="1404183"/>
                    </a:lnTo>
                    <a:lnTo>
                      <a:pt x="1623839" y="1404183"/>
                    </a:lnTo>
                    <a:close/>
                    <a:moveTo>
                      <a:pt x="1623839" y="1296169"/>
                    </a:moveTo>
                    <a:lnTo>
                      <a:pt x="1623839" y="1191728"/>
                    </a:lnTo>
                    <a:lnTo>
                      <a:pt x="1728280" y="1191728"/>
                    </a:lnTo>
                    <a:lnTo>
                      <a:pt x="1728280" y="1296169"/>
                    </a:lnTo>
                    <a:lnTo>
                      <a:pt x="1623839" y="1296169"/>
                    </a:lnTo>
                    <a:close/>
                    <a:moveTo>
                      <a:pt x="1623839" y="1188149"/>
                    </a:moveTo>
                    <a:lnTo>
                      <a:pt x="1623839" y="1083707"/>
                    </a:lnTo>
                    <a:lnTo>
                      <a:pt x="1728280" y="1083707"/>
                    </a:lnTo>
                    <a:lnTo>
                      <a:pt x="1728280" y="1188149"/>
                    </a:lnTo>
                    <a:lnTo>
                      <a:pt x="1623839" y="1188149"/>
                    </a:lnTo>
                    <a:close/>
                    <a:moveTo>
                      <a:pt x="1623839" y="1080135"/>
                    </a:moveTo>
                    <a:lnTo>
                      <a:pt x="1623839" y="975694"/>
                    </a:lnTo>
                    <a:lnTo>
                      <a:pt x="1728280" y="975694"/>
                    </a:lnTo>
                    <a:lnTo>
                      <a:pt x="1728280" y="1080135"/>
                    </a:lnTo>
                    <a:lnTo>
                      <a:pt x="1623839" y="1080135"/>
                    </a:lnTo>
                    <a:close/>
                    <a:moveTo>
                      <a:pt x="1623839" y="972129"/>
                    </a:moveTo>
                    <a:lnTo>
                      <a:pt x="1623839" y="867687"/>
                    </a:lnTo>
                    <a:lnTo>
                      <a:pt x="1728280" y="867687"/>
                    </a:lnTo>
                    <a:lnTo>
                      <a:pt x="1728280" y="972129"/>
                    </a:lnTo>
                    <a:lnTo>
                      <a:pt x="1623839" y="972129"/>
                    </a:lnTo>
                    <a:close/>
                    <a:moveTo>
                      <a:pt x="1623839" y="864115"/>
                    </a:moveTo>
                    <a:lnTo>
                      <a:pt x="1623839" y="759674"/>
                    </a:lnTo>
                    <a:lnTo>
                      <a:pt x="1728280" y="759674"/>
                    </a:lnTo>
                    <a:lnTo>
                      <a:pt x="1728280" y="864115"/>
                    </a:lnTo>
                    <a:lnTo>
                      <a:pt x="1623839" y="864115"/>
                    </a:lnTo>
                    <a:close/>
                    <a:moveTo>
                      <a:pt x="1623839" y="756095"/>
                    </a:moveTo>
                    <a:lnTo>
                      <a:pt x="1623839" y="651653"/>
                    </a:lnTo>
                    <a:lnTo>
                      <a:pt x="1728280" y="651653"/>
                    </a:lnTo>
                    <a:lnTo>
                      <a:pt x="1728280" y="756095"/>
                    </a:lnTo>
                    <a:lnTo>
                      <a:pt x="1623839" y="756095"/>
                    </a:lnTo>
                    <a:close/>
                    <a:moveTo>
                      <a:pt x="1623839" y="648081"/>
                    </a:moveTo>
                    <a:lnTo>
                      <a:pt x="1623839" y="543639"/>
                    </a:lnTo>
                    <a:lnTo>
                      <a:pt x="1728280" y="543639"/>
                    </a:lnTo>
                    <a:lnTo>
                      <a:pt x="1728280" y="648081"/>
                    </a:lnTo>
                    <a:lnTo>
                      <a:pt x="1623839" y="648081"/>
                    </a:lnTo>
                    <a:close/>
                    <a:moveTo>
                      <a:pt x="1623839" y="540068"/>
                    </a:moveTo>
                    <a:lnTo>
                      <a:pt x="1623839" y="435626"/>
                    </a:lnTo>
                    <a:lnTo>
                      <a:pt x="1728280" y="435626"/>
                    </a:lnTo>
                    <a:lnTo>
                      <a:pt x="1728280" y="540068"/>
                    </a:lnTo>
                    <a:lnTo>
                      <a:pt x="1623839" y="540068"/>
                    </a:lnTo>
                    <a:close/>
                    <a:moveTo>
                      <a:pt x="1623839" y="432054"/>
                    </a:moveTo>
                    <a:lnTo>
                      <a:pt x="1623839" y="327613"/>
                    </a:lnTo>
                    <a:lnTo>
                      <a:pt x="1728280" y="327613"/>
                    </a:lnTo>
                    <a:lnTo>
                      <a:pt x="1728280" y="432054"/>
                    </a:lnTo>
                    <a:lnTo>
                      <a:pt x="1623839" y="432054"/>
                    </a:lnTo>
                    <a:close/>
                    <a:moveTo>
                      <a:pt x="1623839" y="324041"/>
                    </a:moveTo>
                    <a:lnTo>
                      <a:pt x="1623839" y="219599"/>
                    </a:lnTo>
                    <a:lnTo>
                      <a:pt x="1728280" y="219599"/>
                    </a:lnTo>
                    <a:lnTo>
                      <a:pt x="1728280" y="324041"/>
                    </a:lnTo>
                    <a:lnTo>
                      <a:pt x="1623839" y="324041"/>
                    </a:lnTo>
                    <a:close/>
                    <a:moveTo>
                      <a:pt x="1620267" y="324041"/>
                    </a:moveTo>
                    <a:lnTo>
                      <a:pt x="1515825" y="324041"/>
                    </a:lnTo>
                    <a:lnTo>
                      <a:pt x="1515825" y="219599"/>
                    </a:lnTo>
                    <a:lnTo>
                      <a:pt x="1620267" y="219599"/>
                    </a:lnTo>
                    <a:lnTo>
                      <a:pt x="1620267" y="324041"/>
                    </a:lnTo>
                    <a:close/>
                    <a:moveTo>
                      <a:pt x="1512254" y="324041"/>
                    </a:moveTo>
                    <a:lnTo>
                      <a:pt x="1407812" y="324041"/>
                    </a:lnTo>
                    <a:lnTo>
                      <a:pt x="1407812" y="219599"/>
                    </a:lnTo>
                    <a:lnTo>
                      <a:pt x="1512254" y="219599"/>
                    </a:lnTo>
                    <a:lnTo>
                      <a:pt x="1512254" y="324041"/>
                    </a:lnTo>
                    <a:close/>
                    <a:moveTo>
                      <a:pt x="1404240" y="324041"/>
                    </a:moveTo>
                    <a:lnTo>
                      <a:pt x="1299798" y="324041"/>
                    </a:lnTo>
                    <a:lnTo>
                      <a:pt x="1299798" y="219599"/>
                    </a:lnTo>
                    <a:lnTo>
                      <a:pt x="1404240" y="219599"/>
                    </a:lnTo>
                    <a:lnTo>
                      <a:pt x="1404240" y="324041"/>
                    </a:lnTo>
                    <a:close/>
                    <a:moveTo>
                      <a:pt x="1296227" y="324041"/>
                    </a:moveTo>
                    <a:lnTo>
                      <a:pt x="1191792" y="324041"/>
                    </a:lnTo>
                    <a:lnTo>
                      <a:pt x="1191792" y="219599"/>
                    </a:lnTo>
                    <a:lnTo>
                      <a:pt x="1296227" y="219599"/>
                    </a:lnTo>
                    <a:lnTo>
                      <a:pt x="1296227" y="324041"/>
                    </a:lnTo>
                    <a:close/>
                    <a:moveTo>
                      <a:pt x="1188220" y="324041"/>
                    </a:moveTo>
                    <a:lnTo>
                      <a:pt x="1083779" y="324041"/>
                    </a:lnTo>
                    <a:lnTo>
                      <a:pt x="1083779" y="219599"/>
                    </a:lnTo>
                    <a:lnTo>
                      <a:pt x="1188220" y="219599"/>
                    </a:lnTo>
                    <a:lnTo>
                      <a:pt x="1188220" y="324041"/>
                    </a:lnTo>
                    <a:close/>
                    <a:moveTo>
                      <a:pt x="1080199" y="324041"/>
                    </a:moveTo>
                    <a:lnTo>
                      <a:pt x="975758" y="324041"/>
                    </a:lnTo>
                    <a:lnTo>
                      <a:pt x="975758" y="219599"/>
                    </a:lnTo>
                    <a:lnTo>
                      <a:pt x="1080199" y="219599"/>
                    </a:lnTo>
                    <a:lnTo>
                      <a:pt x="1080199" y="324041"/>
                    </a:lnTo>
                    <a:close/>
                    <a:moveTo>
                      <a:pt x="972186" y="324041"/>
                    </a:moveTo>
                    <a:lnTo>
                      <a:pt x="867744" y="324041"/>
                    </a:lnTo>
                    <a:lnTo>
                      <a:pt x="867744" y="219599"/>
                    </a:lnTo>
                    <a:lnTo>
                      <a:pt x="972186" y="219599"/>
                    </a:lnTo>
                    <a:lnTo>
                      <a:pt x="972186" y="324041"/>
                    </a:lnTo>
                    <a:close/>
                    <a:moveTo>
                      <a:pt x="864172" y="324041"/>
                    </a:moveTo>
                    <a:lnTo>
                      <a:pt x="759731" y="324041"/>
                    </a:lnTo>
                    <a:lnTo>
                      <a:pt x="759731" y="219599"/>
                    </a:lnTo>
                    <a:lnTo>
                      <a:pt x="864172" y="219599"/>
                    </a:lnTo>
                    <a:lnTo>
                      <a:pt x="864172" y="324041"/>
                    </a:lnTo>
                    <a:close/>
                    <a:moveTo>
                      <a:pt x="756159" y="324041"/>
                    </a:moveTo>
                    <a:lnTo>
                      <a:pt x="651717" y="324041"/>
                    </a:lnTo>
                    <a:lnTo>
                      <a:pt x="651717" y="219599"/>
                    </a:lnTo>
                    <a:lnTo>
                      <a:pt x="756159" y="219599"/>
                    </a:lnTo>
                    <a:lnTo>
                      <a:pt x="756159" y="324041"/>
                    </a:lnTo>
                    <a:close/>
                    <a:moveTo>
                      <a:pt x="648145" y="324041"/>
                    </a:moveTo>
                    <a:lnTo>
                      <a:pt x="543704" y="324041"/>
                    </a:lnTo>
                    <a:lnTo>
                      <a:pt x="543704" y="219599"/>
                    </a:lnTo>
                    <a:lnTo>
                      <a:pt x="648145" y="219599"/>
                    </a:lnTo>
                    <a:lnTo>
                      <a:pt x="648145" y="324041"/>
                    </a:lnTo>
                    <a:close/>
                    <a:moveTo>
                      <a:pt x="540132" y="324041"/>
                    </a:moveTo>
                    <a:lnTo>
                      <a:pt x="435690" y="324041"/>
                    </a:lnTo>
                    <a:lnTo>
                      <a:pt x="435690" y="219599"/>
                    </a:lnTo>
                    <a:lnTo>
                      <a:pt x="540132" y="219599"/>
                    </a:lnTo>
                    <a:lnTo>
                      <a:pt x="540132" y="324041"/>
                    </a:lnTo>
                    <a:close/>
                    <a:moveTo>
                      <a:pt x="432118" y="324041"/>
                    </a:moveTo>
                    <a:lnTo>
                      <a:pt x="327677" y="324041"/>
                    </a:lnTo>
                    <a:lnTo>
                      <a:pt x="327677" y="219599"/>
                    </a:lnTo>
                    <a:lnTo>
                      <a:pt x="432118" y="219599"/>
                    </a:lnTo>
                    <a:lnTo>
                      <a:pt x="432118" y="324041"/>
                    </a:lnTo>
                    <a:close/>
                    <a:moveTo>
                      <a:pt x="432118" y="327613"/>
                    </a:moveTo>
                    <a:lnTo>
                      <a:pt x="432118" y="432054"/>
                    </a:lnTo>
                    <a:lnTo>
                      <a:pt x="327677" y="432054"/>
                    </a:lnTo>
                    <a:lnTo>
                      <a:pt x="327677" y="327613"/>
                    </a:lnTo>
                    <a:lnTo>
                      <a:pt x="432118" y="327613"/>
                    </a:lnTo>
                    <a:close/>
                    <a:moveTo>
                      <a:pt x="432118" y="435626"/>
                    </a:moveTo>
                    <a:lnTo>
                      <a:pt x="432118" y="540068"/>
                    </a:lnTo>
                    <a:lnTo>
                      <a:pt x="327677" y="540068"/>
                    </a:lnTo>
                    <a:lnTo>
                      <a:pt x="327677" y="435626"/>
                    </a:lnTo>
                    <a:lnTo>
                      <a:pt x="432118" y="435626"/>
                    </a:lnTo>
                    <a:close/>
                    <a:moveTo>
                      <a:pt x="432118" y="543639"/>
                    </a:moveTo>
                    <a:lnTo>
                      <a:pt x="432118" y="648081"/>
                    </a:lnTo>
                    <a:lnTo>
                      <a:pt x="327677" y="648081"/>
                    </a:lnTo>
                    <a:lnTo>
                      <a:pt x="327677" y="543639"/>
                    </a:lnTo>
                    <a:lnTo>
                      <a:pt x="432118" y="543639"/>
                    </a:lnTo>
                    <a:close/>
                    <a:moveTo>
                      <a:pt x="432118" y="651653"/>
                    </a:moveTo>
                    <a:lnTo>
                      <a:pt x="432118" y="756095"/>
                    </a:lnTo>
                    <a:lnTo>
                      <a:pt x="327677" y="756095"/>
                    </a:lnTo>
                    <a:lnTo>
                      <a:pt x="327677" y="651653"/>
                    </a:lnTo>
                    <a:lnTo>
                      <a:pt x="432118" y="651653"/>
                    </a:lnTo>
                    <a:close/>
                    <a:moveTo>
                      <a:pt x="432118" y="759666"/>
                    </a:moveTo>
                    <a:lnTo>
                      <a:pt x="432118" y="864108"/>
                    </a:lnTo>
                    <a:lnTo>
                      <a:pt x="327677" y="864108"/>
                    </a:lnTo>
                    <a:lnTo>
                      <a:pt x="327677" y="759666"/>
                    </a:lnTo>
                    <a:lnTo>
                      <a:pt x="432118" y="759666"/>
                    </a:lnTo>
                    <a:close/>
                    <a:moveTo>
                      <a:pt x="432118" y="867687"/>
                    </a:moveTo>
                    <a:lnTo>
                      <a:pt x="432118" y="972129"/>
                    </a:lnTo>
                    <a:lnTo>
                      <a:pt x="327677" y="972129"/>
                    </a:lnTo>
                    <a:lnTo>
                      <a:pt x="327677" y="867687"/>
                    </a:lnTo>
                    <a:lnTo>
                      <a:pt x="432118" y="867687"/>
                    </a:lnTo>
                    <a:close/>
                    <a:moveTo>
                      <a:pt x="432118" y="975701"/>
                    </a:moveTo>
                    <a:lnTo>
                      <a:pt x="432118" y="1080142"/>
                    </a:lnTo>
                    <a:lnTo>
                      <a:pt x="327677" y="1080142"/>
                    </a:lnTo>
                    <a:lnTo>
                      <a:pt x="327677" y="975701"/>
                    </a:lnTo>
                    <a:lnTo>
                      <a:pt x="432118" y="975701"/>
                    </a:lnTo>
                    <a:close/>
                    <a:moveTo>
                      <a:pt x="432118" y="1083707"/>
                    </a:moveTo>
                    <a:lnTo>
                      <a:pt x="432118" y="1188149"/>
                    </a:lnTo>
                    <a:lnTo>
                      <a:pt x="327677" y="1188149"/>
                    </a:lnTo>
                    <a:lnTo>
                      <a:pt x="327677" y="1083707"/>
                    </a:lnTo>
                    <a:lnTo>
                      <a:pt x="432118" y="1083707"/>
                    </a:lnTo>
                    <a:close/>
                    <a:moveTo>
                      <a:pt x="432118" y="1191720"/>
                    </a:moveTo>
                    <a:lnTo>
                      <a:pt x="432118" y="1296162"/>
                    </a:lnTo>
                    <a:lnTo>
                      <a:pt x="327677" y="1296162"/>
                    </a:lnTo>
                    <a:lnTo>
                      <a:pt x="327677" y="1191720"/>
                    </a:lnTo>
                    <a:lnTo>
                      <a:pt x="432118" y="1191720"/>
                    </a:lnTo>
                    <a:close/>
                    <a:moveTo>
                      <a:pt x="432118" y="1299741"/>
                    </a:moveTo>
                    <a:lnTo>
                      <a:pt x="432118" y="1404190"/>
                    </a:lnTo>
                    <a:lnTo>
                      <a:pt x="327677" y="1404190"/>
                    </a:lnTo>
                    <a:lnTo>
                      <a:pt x="327677" y="1299741"/>
                    </a:lnTo>
                    <a:lnTo>
                      <a:pt x="432118" y="1299741"/>
                    </a:lnTo>
                    <a:close/>
                    <a:moveTo>
                      <a:pt x="432118" y="1407755"/>
                    </a:moveTo>
                    <a:lnTo>
                      <a:pt x="432118" y="1512196"/>
                    </a:lnTo>
                    <a:lnTo>
                      <a:pt x="327677" y="1512196"/>
                    </a:lnTo>
                    <a:lnTo>
                      <a:pt x="327677" y="1407755"/>
                    </a:lnTo>
                    <a:lnTo>
                      <a:pt x="432118" y="1407755"/>
                    </a:lnTo>
                    <a:close/>
                    <a:moveTo>
                      <a:pt x="432118" y="1515768"/>
                    </a:moveTo>
                    <a:lnTo>
                      <a:pt x="432118" y="1620210"/>
                    </a:lnTo>
                    <a:lnTo>
                      <a:pt x="327677" y="1620210"/>
                    </a:lnTo>
                    <a:lnTo>
                      <a:pt x="327677" y="1515768"/>
                    </a:lnTo>
                    <a:lnTo>
                      <a:pt x="432118" y="1515768"/>
                    </a:lnTo>
                    <a:close/>
                    <a:moveTo>
                      <a:pt x="432118" y="1623782"/>
                    </a:moveTo>
                    <a:lnTo>
                      <a:pt x="432118" y="1728216"/>
                    </a:lnTo>
                    <a:lnTo>
                      <a:pt x="327677" y="1728216"/>
                    </a:lnTo>
                    <a:lnTo>
                      <a:pt x="327677" y="1623782"/>
                    </a:lnTo>
                    <a:lnTo>
                      <a:pt x="432118" y="1623782"/>
                    </a:lnTo>
                    <a:close/>
                    <a:moveTo>
                      <a:pt x="432118" y="1731788"/>
                    </a:moveTo>
                    <a:lnTo>
                      <a:pt x="432118" y="1836230"/>
                    </a:lnTo>
                    <a:lnTo>
                      <a:pt x="327677" y="1836230"/>
                    </a:lnTo>
                    <a:lnTo>
                      <a:pt x="327677" y="1731788"/>
                    </a:lnTo>
                    <a:lnTo>
                      <a:pt x="432118" y="1731788"/>
                    </a:lnTo>
                    <a:close/>
                    <a:moveTo>
                      <a:pt x="432118" y="1839808"/>
                    </a:moveTo>
                    <a:lnTo>
                      <a:pt x="432118" y="1944250"/>
                    </a:lnTo>
                    <a:lnTo>
                      <a:pt x="327677" y="1944250"/>
                    </a:lnTo>
                    <a:lnTo>
                      <a:pt x="327677" y="1839808"/>
                    </a:lnTo>
                    <a:lnTo>
                      <a:pt x="432118" y="1839808"/>
                    </a:lnTo>
                    <a:close/>
                    <a:moveTo>
                      <a:pt x="432118" y="1947822"/>
                    </a:moveTo>
                    <a:lnTo>
                      <a:pt x="432118" y="2052264"/>
                    </a:lnTo>
                    <a:lnTo>
                      <a:pt x="327677" y="2052264"/>
                    </a:lnTo>
                    <a:lnTo>
                      <a:pt x="327677" y="1947822"/>
                    </a:lnTo>
                    <a:lnTo>
                      <a:pt x="432118" y="1947822"/>
                    </a:lnTo>
                    <a:close/>
                    <a:moveTo>
                      <a:pt x="432118" y="2055836"/>
                    </a:moveTo>
                    <a:lnTo>
                      <a:pt x="432118" y="2160277"/>
                    </a:lnTo>
                    <a:lnTo>
                      <a:pt x="327677" y="2160277"/>
                    </a:lnTo>
                    <a:lnTo>
                      <a:pt x="327677" y="2055836"/>
                    </a:lnTo>
                    <a:lnTo>
                      <a:pt x="432118" y="2055836"/>
                    </a:lnTo>
                    <a:close/>
                    <a:moveTo>
                      <a:pt x="432118" y="2163849"/>
                    </a:moveTo>
                    <a:lnTo>
                      <a:pt x="432118" y="2268291"/>
                    </a:lnTo>
                    <a:lnTo>
                      <a:pt x="327677" y="2268291"/>
                    </a:lnTo>
                    <a:lnTo>
                      <a:pt x="327677" y="2163849"/>
                    </a:lnTo>
                    <a:lnTo>
                      <a:pt x="432118" y="2163849"/>
                    </a:lnTo>
                    <a:close/>
                    <a:moveTo>
                      <a:pt x="432118" y="2271863"/>
                    </a:moveTo>
                    <a:lnTo>
                      <a:pt x="432118" y="2376304"/>
                    </a:lnTo>
                    <a:lnTo>
                      <a:pt x="327677" y="2376304"/>
                    </a:lnTo>
                    <a:lnTo>
                      <a:pt x="327677" y="2271863"/>
                    </a:lnTo>
                    <a:lnTo>
                      <a:pt x="432118" y="2271863"/>
                    </a:lnTo>
                    <a:close/>
                    <a:moveTo>
                      <a:pt x="432118" y="2379876"/>
                    </a:moveTo>
                    <a:lnTo>
                      <a:pt x="432118" y="2484318"/>
                    </a:lnTo>
                    <a:lnTo>
                      <a:pt x="327677" y="2484318"/>
                    </a:lnTo>
                    <a:lnTo>
                      <a:pt x="327677" y="2379876"/>
                    </a:lnTo>
                    <a:lnTo>
                      <a:pt x="432118" y="2379876"/>
                    </a:lnTo>
                    <a:close/>
                    <a:moveTo>
                      <a:pt x="435690" y="2379876"/>
                    </a:moveTo>
                    <a:lnTo>
                      <a:pt x="540132" y="2379876"/>
                    </a:lnTo>
                    <a:lnTo>
                      <a:pt x="540132" y="2484318"/>
                    </a:lnTo>
                    <a:lnTo>
                      <a:pt x="435690" y="2484318"/>
                    </a:lnTo>
                    <a:lnTo>
                      <a:pt x="435690" y="2379876"/>
                    </a:lnTo>
                    <a:close/>
                    <a:moveTo>
                      <a:pt x="543704" y="2379876"/>
                    </a:moveTo>
                    <a:lnTo>
                      <a:pt x="648145" y="2379876"/>
                    </a:lnTo>
                    <a:lnTo>
                      <a:pt x="648145" y="2484318"/>
                    </a:lnTo>
                    <a:lnTo>
                      <a:pt x="543704" y="2484318"/>
                    </a:lnTo>
                    <a:lnTo>
                      <a:pt x="543704" y="2379876"/>
                    </a:lnTo>
                    <a:close/>
                    <a:moveTo>
                      <a:pt x="651717" y="2379876"/>
                    </a:moveTo>
                    <a:lnTo>
                      <a:pt x="756159" y="2379876"/>
                    </a:lnTo>
                    <a:lnTo>
                      <a:pt x="756159" y="2484318"/>
                    </a:lnTo>
                    <a:lnTo>
                      <a:pt x="651717" y="2484318"/>
                    </a:lnTo>
                    <a:lnTo>
                      <a:pt x="651717" y="2379876"/>
                    </a:lnTo>
                    <a:close/>
                    <a:moveTo>
                      <a:pt x="759731" y="2379876"/>
                    </a:moveTo>
                    <a:lnTo>
                      <a:pt x="864172" y="2379876"/>
                    </a:lnTo>
                    <a:lnTo>
                      <a:pt x="864172" y="2484318"/>
                    </a:lnTo>
                    <a:lnTo>
                      <a:pt x="759731" y="2484318"/>
                    </a:lnTo>
                    <a:lnTo>
                      <a:pt x="759731" y="2379876"/>
                    </a:lnTo>
                    <a:close/>
                    <a:moveTo>
                      <a:pt x="867744" y="2379876"/>
                    </a:moveTo>
                    <a:lnTo>
                      <a:pt x="972186" y="2379876"/>
                    </a:lnTo>
                    <a:lnTo>
                      <a:pt x="972186" y="2484318"/>
                    </a:lnTo>
                    <a:lnTo>
                      <a:pt x="867744" y="2484318"/>
                    </a:lnTo>
                    <a:lnTo>
                      <a:pt x="867744" y="2379876"/>
                    </a:lnTo>
                    <a:close/>
                    <a:moveTo>
                      <a:pt x="975758" y="2379876"/>
                    </a:moveTo>
                    <a:lnTo>
                      <a:pt x="1080199" y="2379876"/>
                    </a:lnTo>
                    <a:lnTo>
                      <a:pt x="1080199" y="2484318"/>
                    </a:lnTo>
                    <a:lnTo>
                      <a:pt x="975758" y="2484318"/>
                    </a:lnTo>
                    <a:lnTo>
                      <a:pt x="975758" y="2379876"/>
                    </a:lnTo>
                    <a:close/>
                    <a:moveTo>
                      <a:pt x="1083771" y="2379876"/>
                    </a:moveTo>
                    <a:lnTo>
                      <a:pt x="1188213" y="2379876"/>
                    </a:lnTo>
                    <a:lnTo>
                      <a:pt x="1188213" y="2484318"/>
                    </a:lnTo>
                    <a:lnTo>
                      <a:pt x="1083771" y="2484318"/>
                    </a:lnTo>
                    <a:lnTo>
                      <a:pt x="1083771" y="2379876"/>
                    </a:lnTo>
                    <a:close/>
                    <a:moveTo>
                      <a:pt x="1191792" y="2379876"/>
                    </a:moveTo>
                    <a:lnTo>
                      <a:pt x="1296227" y="2379876"/>
                    </a:lnTo>
                    <a:lnTo>
                      <a:pt x="1296227" y="2484318"/>
                    </a:lnTo>
                    <a:lnTo>
                      <a:pt x="1191792" y="2484318"/>
                    </a:lnTo>
                    <a:lnTo>
                      <a:pt x="1191792" y="2379876"/>
                    </a:lnTo>
                    <a:close/>
                    <a:moveTo>
                      <a:pt x="1299798" y="2379876"/>
                    </a:moveTo>
                    <a:lnTo>
                      <a:pt x="1404240" y="2379876"/>
                    </a:lnTo>
                    <a:lnTo>
                      <a:pt x="1404240" y="2484318"/>
                    </a:lnTo>
                    <a:lnTo>
                      <a:pt x="1299798" y="2484318"/>
                    </a:lnTo>
                    <a:lnTo>
                      <a:pt x="1299798" y="2379876"/>
                    </a:lnTo>
                    <a:close/>
                    <a:moveTo>
                      <a:pt x="1407812" y="2379876"/>
                    </a:moveTo>
                    <a:lnTo>
                      <a:pt x="1512254" y="2379876"/>
                    </a:lnTo>
                    <a:lnTo>
                      <a:pt x="1512254" y="2484318"/>
                    </a:lnTo>
                    <a:lnTo>
                      <a:pt x="1407812" y="2484318"/>
                    </a:lnTo>
                    <a:lnTo>
                      <a:pt x="1407812" y="2379876"/>
                    </a:lnTo>
                    <a:close/>
                    <a:moveTo>
                      <a:pt x="1407812" y="2376304"/>
                    </a:moveTo>
                    <a:lnTo>
                      <a:pt x="1407812" y="2271863"/>
                    </a:lnTo>
                    <a:lnTo>
                      <a:pt x="1512254" y="2271863"/>
                    </a:lnTo>
                    <a:lnTo>
                      <a:pt x="1512254" y="2376304"/>
                    </a:lnTo>
                    <a:lnTo>
                      <a:pt x="1407812" y="2376304"/>
                    </a:lnTo>
                    <a:close/>
                    <a:moveTo>
                      <a:pt x="1515825" y="2271863"/>
                    </a:moveTo>
                    <a:lnTo>
                      <a:pt x="1620267" y="2271863"/>
                    </a:lnTo>
                    <a:lnTo>
                      <a:pt x="1620267" y="2376304"/>
                    </a:lnTo>
                    <a:lnTo>
                      <a:pt x="1515825" y="2376304"/>
                    </a:lnTo>
                    <a:lnTo>
                      <a:pt x="1515825" y="2271863"/>
                    </a:lnTo>
                    <a:close/>
                    <a:moveTo>
                      <a:pt x="1623839" y="2271863"/>
                    </a:moveTo>
                    <a:lnTo>
                      <a:pt x="1728280" y="2271863"/>
                    </a:lnTo>
                    <a:lnTo>
                      <a:pt x="1728280" y="2376304"/>
                    </a:lnTo>
                    <a:lnTo>
                      <a:pt x="1623839" y="2376304"/>
                    </a:lnTo>
                    <a:lnTo>
                      <a:pt x="1623839" y="2271863"/>
                    </a:lnTo>
                    <a:close/>
                    <a:moveTo>
                      <a:pt x="1731852" y="2271863"/>
                    </a:moveTo>
                    <a:lnTo>
                      <a:pt x="1733774" y="2271863"/>
                    </a:lnTo>
                    <a:lnTo>
                      <a:pt x="1836301" y="2267762"/>
                    </a:lnTo>
                    <a:lnTo>
                      <a:pt x="1836301" y="2372011"/>
                    </a:lnTo>
                    <a:lnTo>
                      <a:pt x="1733724" y="2376311"/>
                    </a:lnTo>
                    <a:lnTo>
                      <a:pt x="1731859" y="2376311"/>
                    </a:lnTo>
                    <a:lnTo>
                      <a:pt x="1731859" y="2271863"/>
                    </a:lnTo>
                    <a:close/>
                    <a:moveTo>
                      <a:pt x="1733702" y="2268291"/>
                    </a:moveTo>
                    <a:lnTo>
                      <a:pt x="1731852" y="2268291"/>
                    </a:lnTo>
                    <a:lnTo>
                      <a:pt x="1731852" y="2163849"/>
                    </a:lnTo>
                    <a:lnTo>
                      <a:pt x="1733759" y="2163849"/>
                    </a:lnTo>
                    <a:lnTo>
                      <a:pt x="1836301" y="2159942"/>
                    </a:lnTo>
                    <a:lnTo>
                      <a:pt x="1836301" y="2264190"/>
                    </a:lnTo>
                    <a:lnTo>
                      <a:pt x="1733702" y="2268291"/>
                    </a:lnTo>
                    <a:close/>
                    <a:moveTo>
                      <a:pt x="1733688" y="2160277"/>
                    </a:moveTo>
                    <a:lnTo>
                      <a:pt x="1731852" y="2160277"/>
                    </a:lnTo>
                    <a:lnTo>
                      <a:pt x="1731852" y="2055836"/>
                    </a:lnTo>
                    <a:lnTo>
                      <a:pt x="1733738" y="2055836"/>
                    </a:lnTo>
                    <a:lnTo>
                      <a:pt x="1836294" y="2052121"/>
                    </a:lnTo>
                    <a:lnTo>
                      <a:pt x="1836294" y="2156370"/>
                    </a:lnTo>
                    <a:lnTo>
                      <a:pt x="1733688" y="2160277"/>
                    </a:lnTo>
                    <a:close/>
                    <a:moveTo>
                      <a:pt x="1733674" y="2052264"/>
                    </a:moveTo>
                    <a:lnTo>
                      <a:pt x="1731852" y="2052264"/>
                    </a:lnTo>
                    <a:lnTo>
                      <a:pt x="1731852" y="1947822"/>
                    </a:lnTo>
                    <a:lnTo>
                      <a:pt x="1733731" y="1947822"/>
                    </a:lnTo>
                    <a:lnTo>
                      <a:pt x="1836294" y="1944308"/>
                    </a:lnTo>
                    <a:lnTo>
                      <a:pt x="1836294" y="2048556"/>
                    </a:lnTo>
                    <a:lnTo>
                      <a:pt x="1733674" y="2052264"/>
                    </a:lnTo>
                    <a:close/>
                    <a:moveTo>
                      <a:pt x="1733667" y="1944250"/>
                    </a:moveTo>
                    <a:lnTo>
                      <a:pt x="1731852" y="1944250"/>
                    </a:lnTo>
                    <a:lnTo>
                      <a:pt x="1731852" y="1839808"/>
                    </a:lnTo>
                    <a:lnTo>
                      <a:pt x="1733710" y="1839808"/>
                    </a:lnTo>
                    <a:lnTo>
                      <a:pt x="1836294" y="1836487"/>
                    </a:lnTo>
                    <a:lnTo>
                      <a:pt x="1836294" y="1940736"/>
                    </a:lnTo>
                    <a:lnTo>
                      <a:pt x="1733667" y="1944250"/>
                    </a:lnTo>
                    <a:close/>
                    <a:moveTo>
                      <a:pt x="1733653" y="1836237"/>
                    </a:moveTo>
                    <a:lnTo>
                      <a:pt x="1731852" y="1836237"/>
                    </a:lnTo>
                    <a:lnTo>
                      <a:pt x="1731852" y="1731795"/>
                    </a:lnTo>
                    <a:lnTo>
                      <a:pt x="1733695" y="1731795"/>
                    </a:lnTo>
                    <a:lnTo>
                      <a:pt x="1836294" y="1728666"/>
                    </a:lnTo>
                    <a:lnTo>
                      <a:pt x="1836294" y="1832915"/>
                    </a:lnTo>
                    <a:lnTo>
                      <a:pt x="1733653" y="1836237"/>
                    </a:lnTo>
                    <a:close/>
                    <a:moveTo>
                      <a:pt x="1733638" y="1728216"/>
                    </a:moveTo>
                    <a:lnTo>
                      <a:pt x="1731852" y="1728216"/>
                    </a:lnTo>
                    <a:lnTo>
                      <a:pt x="1731852" y="1623782"/>
                    </a:lnTo>
                    <a:lnTo>
                      <a:pt x="1733674" y="1623782"/>
                    </a:lnTo>
                    <a:lnTo>
                      <a:pt x="1836294" y="1620845"/>
                    </a:lnTo>
                    <a:lnTo>
                      <a:pt x="1836294" y="1725094"/>
                    </a:lnTo>
                    <a:lnTo>
                      <a:pt x="1733638" y="1728216"/>
                    </a:lnTo>
                    <a:close/>
                    <a:moveTo>
                      <a:pt x="1733624" y="1620210"/>
                    </a:moveTo>
                    <a:lnTo>
                      <a:pt x="1731852" y="1620210"/>
                    </a:lnTo>
                    <a:lnTo>
                      <a:pt x="1731852" y="1515768"/>
                    </a:lnTo>
                    <a:lnTo>
                      <a:pt x="1733660" y="1515768"/>
                    </a:lnTo>
                    <a:lnTo>
                      <a:pt x="1836294" y="1513025"/>
                    </a:lnTo>
                    <a:lnTo>
                      <a:pt x="1836294" y="1617274"/>
                    </a:lnTo>
                    <a:lnTo>
                      <a:pt x="1733624" y="1620210"/>
                    </a:lnTo>
                    <a:close/>
                    <a:moveTo>
                      <a:pt x="1733610" y="1512196"/>
                    </a:moveTo>
                    <a:lnTo>
                      <a:pt x="1731852" y="1512196"/>
                    </a:lnTo>
                    <a:lnTo>
                      <a:pt x="1731852" y="1407755"/>
                    </a:lnTo>
                    <a:lnTo>
                      <a:pt x="1733645" y="1407755"/>
                    </a:lnTo>
                    <a:lnTo>
                      <a:pt x="1836294" y="1405219"/>
                    </a:lnTo>
                    <a:lnTo>
                      <a:pt x="1836294" y="1509460"/>
                    </a:lnTo>
                    <a:lnTo>
                      <a:pt x="1733610" y="1512196"/>
                    </a:lnTo>
                    <a:close/>
                    <a:moveTo>
                      <a:pt x="1733603" y="1404183"/>
                    </a:moveTo>
                    <a:lnTo>
                      <a:pt x="1731852" y="1404183"/>
                    </a:lnTo>
                    <a:lnTo>
                      <a:pt x="1731852" y="1299734"/>
                    </a:lnTo>
                    <a:lnTo>
                      <a:pt x="1733631" y="1299734"/>
                    </a:lnTo>
                    <a:lnTo>
                      <a:pt x="1836294" y="1297391"/>
                    </a:lnTo>
                    <a:lnTo>
                      <a:pt x="1836294" y="1401632"/>
                    </a:lnTo>
                    <a:lnTo>
                      <a:pt x="1733603" y="1404183"/>
                    </a:lnTo>
                    <a:close/>
                    <a:moveTo>
                      <a:pt x="1733588" y="1296169"/>
                    </a:moveTo>
                    <a:lnTo>
                      <a:pt x="1731852" y="1296169"/>
                    </a:lnTo>
                    <a:lnTo>
                      <a:pt x="1731852" y="1191728"/>
                    </a:lnTo>
                    <a:lnTo>
                      <a:pt x="1733610" y="1191728"/>
                    </a:lnTo>
                    <a:lnTo>
                      <a:pt x="1836294" y="1189577"/>
                    </a:lnTo>
                    <a:lnTo>
                      <a:pt x="1836294" y="1293826"/>
                    </a:lnTo>
                    <a:lnTo>
                      <a:pt x="1733588" y="1296169"/>
                    </a:lnTo>
                    <a:close/>
                    <a:moveTo>
                      <a:pt x="1733574" y="1188149"/>
                    </a:moveTo>
                    <a:lnTo>
                      <a:pt x="1731852" y="1188149"/>
                    </a:lnTo>
                    <a:lnTo>
                      <a:pt x="1731852" y="1083707"/>
                    </a:lnTo>
                    <a:lnTo>
                      <a:pt x="1733596" y="1083707"/>
                    </a:lnTo>
                    <a:lnTo>
                      <a:pt x="1836294" y="1081757"/>
                    </a:lnTo>
                    <a:lnTo>
                      <a:pt x="1836294" y="1186006"/>
                    </a:lnTo>
                    <a:lnTo>
                      <a:pt x="1733574" y="1188149"/>
                    </a:lnTo>
                    <a:close/>
                    <a:moveTo>
                      <a:pt x="1733560" y="1080135"/>
                    </a:moveTo>
                    <a:lnTo>
                      <a:pt x="1731852" y="1080135"/>
                    </a:lnTo>
                    <a:lnTo>
                      <a:pt x="1731852" y="975694"/>
                    </a:lnTo>
                    <a:lnTo>
                      <a:pt x="1733581" y="975694"/>
                    </a:lnTo>
                    <a:lnTo>
                      <a:pt x="1836294" y="973936"/>
                    </a:lnTo>
                    <a:lnTo>
                      <a:pt x="1836294" y="1078178"/>
                    </a:lnTo>
                    <a:lnTo>
                      <a:pt x="1733560" y="1080135"/>
                    </a:lnTo>
                    <a:close/>
                    <a:moveTo>
                      <a:pt x="1733552" y="972129"/>
                    </a:moveTo>
                    <a:lnTo>
                      <a:pt x="1731852" y="972129"/>
                    </a:lnTo>
                    <a:lnTo>
                      <a:pt x="1731852" y="867687"/>
                    </a:lnTo>
                    <a:lnTo>
                      <a:pt x="1733567" y="867687"/>
                    </a:lnTo>
                    <a:lnTo>
                      <a:pt x="1836294" y="866123"/>
                    </a:lnTo>
                    <a:lnTo>
                      <a:pt x="1836294" y="970364"/>
                    </a:lnTo>
                    <a:lnTo>
                      <a:pt x="1733552" y="972129"/>
                    </a:lnTo>
                    <a:close/>
                    <a:moveTo>
                      <a:pt x="1733545" y="864115"/>
                    </a:moveTo>
                    <a:lnTo>
                      <a:pt x="1731859" y="864115"/>
                    </a:lnTo>
                    <a:lnTo>
                      <a:pt x="1731859" y="759674"/>
                    </a:lnTo>
                    <a:lnTo>
                      <a:pt x="1733552" y="759674"/>
                    </a:lnTo>
                    <a:lnTo>
                      <a:pt x="1836301" y="758309"/>
                    </a:lnTo>
                    <a:lnTo>
                      <a:pt x="1836301" y="862558"/>
                    </a:lnTo>
                    <a:lnTo>
                      <a:pt x="1733545" y="864115"/>
                    </a:lnTo>
                    <a:close/>
                    <a:moveTo>
                      <a:pt x="1733531" y="756095"/>
                    </a:moveTo>
                    <a:lnTo>
                      <a:pt x="1731859" y="756095"/>
                    </a:lnTo>
                    <a:lnTo>
                      <a:pt x="1731859" y="651653"/>
                    </a:lnTo>
                    <a:lnTo>
                      <a:pt x="1733538" y="651653"/>
                    </a:lnTo>
                    <a:lnTo>
                      <a:pt x="1836301" y="650481"/>
                    </a:lnTo>
                    <a:lnTo>
                      <a:pt x="1836301" y="754730"/>
                    </a:lnTo>
                    <a:lnTo>
                      <a:pt x="1733531" y="756095"/>
                    </a:lnTo>
                    <a:close/>
                    <a:moveTo>
                      <a:pt x="1733517" y="648081"/>
                    </a:moveTo>
                    <a:lnTo>
                      <a:pt x="1731859" y="648081"/>
                    </a:lnTo>
                    <a:lnTo>
                      <a:pt x="1731859" y="543639"/>
                    </a:lnTo>
                    <a:lnTo>
                      <a:pt x="1733524" y="543639"/>
                    </a:lnTo>
                    <a:lnTo>
                      <a:pt x="1836301" y="542661"/>
                    </a:lnTo>
                    <a:lnTo>
                      <a:pt x="1836301" y="646909"/>
                    </a:lnTo>
                    <a:lnTo>
                      <a:pt x="1733517" y="648081"/>
                    </a:lnTo>
                    <a:close/>
                    <a:moveTo>
                      <a:pt x="1733510" y="540068"/>
                    </a:moveTo>
                    <a:lnTo>
                      <a:pt x="1731859" y="540068"/>
                    </a:lnTo>
                    <a:lnTo>
                      <a:pt x="1731859" y="435626"/>
                    </a:lnTo>
                    <a:lnTo>
                      <a:pt x="1733510" y="435626"/>
                    </a:lnTo>
                    <a:lnTo>
                      <a:pt x="1836301" y="434847"/>
                    </a:lnTo>
                    <a:lnTo>
                      <a:pt x="1836301" y="539096"/>
                    </a:lnTo>
                    <a:lnTo>
                      <a:pt x="1733510" y="540068"/>
                    </a:lnTo>
                    <a:close/>
                    <a:moveTo>
                      <a:pt x="1733495" y="432054"/>
                    </a:moveTo>
                    <a:lnTo>
                      <a:pt x="1731859" y="432054"/>
                    </a:lnTo>
                    <a:lnTo>
                      <a:pt x="1731859" y="327613"/>
                    </a:lnTo>
                    <a:lnTo>
                      <a:pt x="1733495" y="327613"/>
                    </a:lnTo>
                    <a:lnTo>
                      <a:pt x="1836308" y="327027"/>
                    </a:lnTo>
                    <a:lnTo>
                      <a:pt x="1836308" y="431268"/>
                    </a:lnTo>
                    <a:lnTo>
                      <a:pt x="1733495" y="432054"/>
                    </a:lnTo>
                    <a:close/>
                    <a:moveTo>
                      <a:pt x="1733481" y="324041"/>
                    </a:moveTo>
                    <a:lnTo>
                      <a:pt x="1731852" y="324041"/>
                    </a:lnTo>
                    <a:lnTo>
                      <a:pt x="1731852" y="219599"/>
                    </a:lnTo>
                    <a:lnTo>
                      <a:pt x="1733474" y="219599"/>
                    </a:lnTo>
                    <a:lnTo>
                      <a:pt x="1836301" y="219206"/>
                    </a:lnTo>
                    <a:lnTo>
                      <a:pt x="1836301" y="323455"/>
                    </a:lnTo>
                    <a:lnTo>
                      <a:pt x="1733481" y="324041"/>
                    </a:lnTo>
                    <a:close/>
                    <a:moveTo>
                      <a:pt x="1733467" y="216027"/>
                    </a:moveTo>
                    <a:lnTo>
                      <a:pt x="1731852" y="216027"/>
                    </a:lnTo>
                    <a:lnTo>
                      <a:pt x="1731852" y="111585"/>
                    </a:lnTo>
                    <a:lnTo>
                      <a:pt x="1733460" y="111585"/>
                    </a:lnTo>
                    <a:lnTo>
                      <a:pt x="1836301" y="111393"/>
                    </a:lnTo>
                    <a:lnTo>
                      <a:pt x="1836301" y="215641"/>
                    </a:lnTo>
                    <a:lnTo>
                      <a:pt x="1733467" y="216027"/>
                    </a:lnTo>
                    <a:close/>
                    <a:moveTo>
                      <a:pt x="1728280" y="216027"/>
                    </a:moveTo>
                    <a:lnTo>
                      <a:pt x="1623839" y="216027"/>
                    </a:lnTo>
                    <a:lnTo>
                      <a:pt x="1623839" y="111585"/>
                    </a:lnTo>
                    <a:lnTo>
                      <a:pt x="1728280" y="111585"/>
                    </a:lnTo>
                    <a:lnTo>
                      <a:pt x="1728280" y="216027"/>
                    </a:lnTo>
                    <a:close/>
                    <a:moveTo>
                      <a:pt x="1620267" y="216027"/>
                    </a:moveTo>
                    <a:lnTo>
                      <a:pt x="1515825" y="216027"/>
                    </a:lnTo>
                    <a:lnTo>
                      <a:pt x="1515825" y="111585"/>
                    </a:lnTo>
                    <a:lnTo>
                      <a:pt x="1620267" y="111585"/>
                    </a:lnTo>
                    <a:lnTo>
                      <a:pt x="1620267" y="216027"/>
                    </a:lnTo>
                    <a:close/>
                    <a:moveTo>
                      <a:pt x="1512254" y="216027"/>
                    </a:moveTo>
                    <a:lnTo>
                      <a:pt x="1407812" y="216027"/>
                    </a:lnTo>
                    <a:lnTo>
                      <a:pt x="1407812" y="111585"/>
                    </a:lnTo>
                    <a:lnTo>
                      <a:pt x="1512254" y="111585"/>
                    </a:lnTo>
                    <a:lnTo>
                      <a:pt x="1512254" y="216027"/>
                    </a:lnTo>
                    <a:close/>
                    <a:moveTo>
                      <a:pt x="1404240" y="216027"/>
                    </a:moveTo>
                    <a:lnTo>
                      <a:pt x="1299798" y="216027"/>
                    </a:lnTo>
                    <a:lnTo>
                      <a:pt x="1299798" y="111585"/>
                    </a:lnTo>
                    <a:lnTo>
                      <a:pt x="1404240" y="111585"/>
                    </a:lnTo>
                    <a:lnTo>
                      <a:pt x="1404240" y="216027"/>
                    </a:lnTo>
                    <a:close/>
                    <a:moveTo>
                      <a:pt x="1296227" y="216027"/>
                    </a:moveTo>
                    <a:lnTo>
                      <a:pt x="1191792" y="216027"/>
                    </a:lnTo>
                    <a:lnTo>
                      <a:pt x="1191792" y="111585"/>
                    </a:lnTo>
                    <a:lnTo>
                      <a:pt x="1296227" y="111585"/>
                    </a:lnTo>
                    <a:lnTo>
                      <a:pt x="1296227" y="216027"/>
                    </a:lnTo>
                    <a:close/>
                    <a:moveTo>
                      <a:pt x="1188220" y="216027"/>
                    </a:moveTo>
                    <a:lnTo>
                      <a:pt x="1083779" y="216027"/>
                    </a:lnTo>
                    <a:lnTo>
                      <a:pt x="1083779" y="111585"/>
                    </a:lnTo>
                    <a:lnTo>
                      <a:pt x="1188220" y="111585"/>
                    </a:lnTo>
                    <a:lnTo>
                      <a:pt x="1188220" y="216027"/>
                    </a:lnTo>
                    <a:close/>
                    <a:moveTo>
                      <a:pt x="1080199" y="216027"/>
                    </a:moveTo>
                    <a:lnTo>
                      <a:pt x="975758" y="216027"/>
                    </a:lnTo>
                    <a:lnTo>
                      <a:pt x="975758" y="111585"/>
                    </a:lnTo>
                    <a:lnTo>
                      <a:pt x="1080199" y="111585"/>
                    </a:lnTo>
                    <a:lnTo>
                      <a:pt x="1080199" y="216027"/>
                    </a:lnTo>
                    <a:close/>
                    <a:moveTo>
                      <a:pt x="972186" y="216027"/>
                    </a:moveTo>
                    <a:lnTo>
                      <a:pt x="867744" y="216027"/>
                    </a:lnTo>
                    <a:lnTo>
                      <a:pt x="867744" y="111585"/>
                    </a:lnTo>
                    <a:lnTo>
                      <a:pt x="972186" y="111585"/>
                    </a:lnTo>
                    <a:lnTo>
                      <a:pt x="972186" y="216027"/>
                    </a:lnTo>
                    <a:close/>
                    <a:moveTo>
                      <a:pt x="864172" y="216027"/>
                    </a:moveTo>
                    <a:lnTo>
                      <a:pt x="759731" y="216027"/>
                    </a:lnTo>
                    <a:lnTo>
                      <a:pt x="759731" y="111585"/>
                    </a:lnTo>
                    <a:lnTo>
                      <a:pt x="864172" y="111585"/>
                    </a:lnTo>
                    <a:lnTo>
                      <a:pt x="864172" y="216027"/>
                    </a:lnTo>
                    <a:close/>
                    <a:moveTo>
                      <a:pt x="756159" y="216027"/>
                    </a:moveTo>
                    <a:lnTo>
                      <a:pt x="651717" y="216027"/>
                    </a:lnTo>
                    <a:lnTo>
                      <a:pt x="651717" y="111585"/>
                    </a:lnTo>
                    <a:lnTo>
                      <a:pt x="756159" y="111585"/>
                    </a:lnTo>
                    <a:lnTo>
                      <a:pt x="756159" y="216027"/>
                    </a:lnTo>
                    <a:close/>
                    <a:moveTo>
                      <a:pt x="648145" y="216027"/>
                    </a:moveTo>
                    <a:lnTo>
                      <a:pt x="543704" y="216027"/>
                    </a:lnTo>
                    <a:lnTo>
                      <a:pt x="543704" y="111585"/>
                    </a:lnTo>
                    <a:lnTo>
                      <a:pt x="648145" y="111585"/>
                    </a:lnTo>
                    <a:lnTo>
                      <a:pt x="648145" y="216027"/>
                    </a:lnTo>
                    <a:close/>
                    <a:moveTo>
                      <a:pt x="540132" y="216027"/>
                    </a:moveTo>
                    <a:lnTo>
                      <a:pt x="435690" y="216027"/>
                    </a:lnTo>
                    <a:lnTo>
                      <a:pt x="435690" y="111585"/>
                    </a:lnTo>
                    <a:lnTo>
                      <a:pt x="540132" y="111585"/>
                    </a:lnTo>
                    <a:lnTo>
                      <a:pt x="540132" y="216027"/>
                    </a:lnTo>
                    <a:close/>
                    <a:moveTo>
                      <a:pt x="432118" y="216027"/>
                    </a:moveTo>
                    <a:lnTo>
                      <a:pt x="327677" y="216027"/>
                    </a:lnTo>
                    <a:lnTo>
                      <a:pt x="327677" y="111585"/>
                    </a:lnTo>
                    <a:lnTo>
                      <a:pt x="432118" y="111585"/>
                    </a:lnTo>
                    <a:lnTo>
                      <a:pt x="432118" y="216027"/>
                    </a:lnTo>
                    <a:close/>
                    <a:moveTo>
                      <a:pt x="324105" y="216027"/>
                    </a:moveTo>
                    <a:lnTo>
                      <a:pt x="219663" y="216027"/>
                    </a:lnTo>
                    <a:lnTo>
                      <a:pt x="219663" y="111585"/>
                    </a:lnTo>
                    <a:lnTo>
                      <a:pt x="324105" y="111585"/>
                    </a:lnTo>
                    <a:lnTo>
                      <a:pt x="324105" y="216027"/>
                    </a:lnTo>
                    <a:close/>
                    <a:moveTo>
                      <a:pt x="324105" y="219599"/>
                    </a:moveTo>
                    <a:lnTo>
                      <a:pt x="324105" y="324041"/>
                    </a:lnTo>
                    <a:lnTo>
                      <a:pt x="219663" y="324041"/>
                    </a:lnTo>
                    <a:lnTo>
                      <a:pt x="219663" y="219599"/>
                    </a:lnTo>
                    <a:lnTo>
                      <a:pt x="324105" y="219599"/>
                    </a:lnTo>
                    <a:close/>
                    <a:moveTo>
                      <a:pt x="324105" y="327613"/>
                    </a:moveTo>
                    <a:lnTo>
                      <a:pt x="324105" y="432054"/>
                    </a:lnTo>
                    <a:lnTo>
                      <a:pt x="219663" y="432054"/>
                    </a:lnTo>
                    <a:lnTo>
                      <a:pt x="219663" y="327613"/>
                    </a:lnTo>
                    <a:lnTo>
                      <a:pt x="324105" y="327613"/>
                    </a:lnTo>
                    <a:close/>
                    <a:moveTo>
                      <a:pt x="324105" y="435626"/>
                    </a:moveTo>
                    <a:lnTo>
                      <a:pt x="324105" y="540068"/>
                    </a:lnTo>
                    <a:lnTo>
                      <a:pt x="219663" y="540068"/>
                    </a:lnTo>
                    <a:lnTo>
                      <a:pt x="219663" y="435626"/>
                    </a:lnTo>
                    <a:lnTo>
                      <a:pt x="324105" y="435626"/>
                    </a:lnTo>
                    <a:close/>
                    <a:moveTo>
                      <a:pt x="324105" y="543639"/>
                    </a:moveTo>
                    <a:lnTo>
                      <a:pt x="324105" y="648081"/>
                    </a:lnTo>
                    <a:lnTo>
                      <a:pt x="219663" y="648081"/>
                    </a:lnTo>
                    <a:lnTo>
                      <a:pt x="219663" y="543639"/>
                    </a:lnTo>
                    <a:lnTo>
                      <a:pt x="324105" y="543639"/>
                    </a:lnTo>
                    <a:close/>
                    <a:moveTo>
                      <a:pt x="324105" y="651653"/>
                    </a:moveTo>
                    <a:lnTo>
                      <a:pt x="324105" y="756095"/>
                    </a:lnTo>
                    <a:lnTo>
                      <a:pt x="219663" y="756095"/>
                    </a:lnTo>
                    <a:lnTo>
                      <a:pt x="219663" y="651653"/>
                    </a:lnTo>
                    <a:lnTo>
                      <a:pt x="324105" y="651653"/>
                    </a:lnTo>
                    <a:close/>
                    <a:moveTo>
                      <a:pt x="324105" y="759666"/>
                    </a:moveTo>
                    <a:lnTo>
                      <a:pt x="324105" y="864108"/>
                    </a:lnTo>
                    <a:lnTo>
                      <a:pt x="219663" y="864108"/>
                    </a:lnTo>
                    <a:lnTo>
                      <a:pt x="219663" y="759666"/>
                    </a:lnTo>
                    <a:lnTo>
                      <a:pt x="324105" y="759666"/>
                    </a:lnTo>
                    <a:close/>
                    <a:moveTo>
                      <a:pt x="324105" y="867687"/>
                    </a:moveTo>
                    <a:lnTo>
                      <a:pt x="324105" y="972129"/>
                    </a:lnTo>
                    <a:lnTo>
                      <a:pt x="219663" y="972129"/>
                    </a:lnTo>
                    <a:lnTo>
                      <a:pt x="219663" y="867687"/>
                    </a:lnTo>
                    <a:lnTo>
                      <a:pt x="324105" y="867687"/>
                    </a:lnTo>
                    <a:close/>
                    <a:moveTo>
                      <a:pt x="324105" y="975701"/>
                    </a:moveTo>
                    <a:lnTo>
                      <a:pt x="324105" y="1080142"/>
                    </a:lnTo>
                    <a:lnTo>
                      <a:pt x="219663" y="1080142"/>
                    </a:lnTo>
                    <a:lnTo>
                      <a:pt x="219663" y="975701"/>
                    </a:lnTo>
                    <a:lnTo>
                      <a:pt x="324105" y="975701"/>
                    </a:lnTo>
                    <a:close/>
                    <a:moveTo>
                      <a:pt x="324105" y="1083707"/>
                    </a:moveTo>
                    <a:lnTo>
                      <a:pt x="324105" y="1188149"/>
                    </a:lnTo>
                    <a:lnTo>
                      <a:pt x="219663" y="1188149"/>
                    </a:lnTo>
                    <a:lnTo>
                      <a:pt x="219663" y="1083707"/>
                    </a:lnTo>
                    <a:lnTo>
                      <a:pt x="324105" y="1083707"/>
                    </a:lnTo>
                    <a:close/>
                    <a:moveTo>
                      <a:pt x="324105" y="1191720"/>
                    </a:moveTo>
                    <a:lnTo>
                      <a:pt x="324105" y="1296162"/>
                    </a:lnTo>
                    <a:lnTo>
                      <a:pt x="219663" y="1296162"/>
                    </a:lnTo>
                    <a:lnTo>
                      <a:pt x="219663" y="1191720"/>
                    </a:lnTo>
                    <a:lnTo>
                      <a:pt x="324105" y="1191720"/>
                    </a:lnTo>
                    <a:close/>
                    <a:moveTo>
                      <a:pt x="324105" y="1299741"/>
                    </a:moveTo>
                    <a:lnTo>
                      <a:pt x="324105" y="1404190"/>
                    </a:lnTo>
                    <a:lnTo>
                      <a:pt x="219663" y="1404190"/>
                    </a:lnTo>
                    <a:lnTo>
                      <a:pt x="219663" y="1299741"/>
                    </a:lnTo>
                    <a:lnTo>
                      <a:pt x="324105" y="1299741"/>
                    </a:lnTo>
                    <a:close/>
                    <a:moveTo>
                      <a:pt x="324105" y="1407755"/>
                    </a:moveTo>
                    <a:lnTo>
                      <a:pt x="324105" y="1512196"/>
                    </a:lnTo>
                    <a:lnTo>
                      <a:pt x="219663" y="1512196"/>
                    </a:lnTo>
                    <a:lnTo>
                      <a:pt x="219663" y="1407755"/>
                    </a:lnTo>
                    <a:lnTo>
                      <a:pt x="324105" y="1407755"/>
                    </a:lnTo>
                    <a:close/>
                    <a:moveTo>
                      <a:pt x="324105" y="1515768"/>
                    </a:moveTo>
                    <a:lnTo>
                      <a:pt x="324105" y="1620210"/>
                    </a:lnTo>
                    <a:lnTo>
                      <a:pt x="219663" y="1620210"/>
                    </a:lnTo>
                    <a:lnTo>
                      <a:pt x="219663" y="1515768"/>
                    </a:lnTo>
                    <a:lnTo>
                      <a:pt x="324105" y="1515768"/>
                    </a:lnTo>
                    <a:close/>
                    <a:moveTo>
                      <a:pt x="324105" y="1623782"/>
                    </a:moveTo>
                    <a:lnTo>
                      <a:pt x="324105" y="1728216"/>
                    </a:lnTo>
                    <a:lnTo>
                      <a:pt x="219663" y="1728216"/>
                    </a:lnTo>
                    <a:lnTo>
                      <a:pt x="219663" y="1623782"/>
                    </a:lnTo>
                    <a:lnTo>
                      <a:pt x="324105" y="1623782"/>
                    </a:lnTo>
                    <a:close/>
                    <a:moveTo>
                      <a:pt x="324105" y="1731788"/>
                    </a:moveTo>
                    <a:lnTo>
                      <a:pt x="324105" y="1836230"/>
                    </a:lnTo>
                    <a:lnTo>
                      <a:pt x="219663" y="1836230"/>
                    </a:lnTo>
                    <a:lnTo>
                      <a:pt x="219663" y="1731788"/>
                    </a:lnTo>
                    <a:lnTo>
                      <a:pt x="324105" y="1731788"/>
                    </a:lnTo>
                    <a:close/>
                    <a:moveTo>
                      <a:pt x="324105" y="1839808"/>
                    </a:moveTo>
                    <a:lnTo>
                      <a:pt x="324105" y="1944250"/>
                    </a:lnTo>
                    <a:lnTo>
                      <a:pt x="219663" y="1944250"/>
                    </a:lnTo>
                    <a:lnTo>
                      <a:pt x="219663" y="1839808"/>
                    </a:lnTo>
                    <a:lnTo>
                      <a:pt x="324105" y="1839808"/>
                    </a:lnTo>
                    <a:close/>
                    <a:moveTo>
                      <a:pt x="324105" y="1947822"/>
                    </a:moveTo>
                    <a:lnTo>
                      <a:pt x="324105" y="2052264"/>
                    </a:lnTo>
                    <a:lnTo>
                      <a:pt x="219663" y="2052264"/>
                    </a:lnTo>
                    <a:lnTo>
                      <a:pt x="219663" y="1947822"/>
                    </a:lnTo>
                    <a:lnTo>
                      <a:pt x="324105" y="1947822"/>
                    </a:lnTo>
                    <a:close/>
                    <a:moveTo>
                      <a:pt x="324105" y="2055836"/>
                    </a:moveTo>
                    <a:lnTo>
                      <a:pt x="324105" y="2160277"/>
                    </a:lnTo>
                    <a:lnTo>
                      <a:pt x="219663" y="2160277"/>
                    </a:lnTo>
                    <a:lnTo>
                      <a:pt x="219663" y="2055836"/>
                    </a:lnTo>
                    <a:lnTo>
                      <a:pt x="324105" y="2055836"/>
                    </a:lnTo>
                    <a:close/>
                    <a:moveTo>
                      <a:pt x="324105" y="2163849"/>
                    </a:moveTo>
                    <a:lnTo>
                      <a:pt x="324105" y="2268291"/>
                    </a:lnTo>
                    <a:lnTo>
                      <a:pt x="219663" y="2268291"/>
                    </a:lnTo>
                    <a:lnTo>
                      <a:pt x="219663" y="2163849"/>
                    </a:lnTo>
                    <a:lnTo>
                      <a:pt x="324105" y="2163849"/>
                    </a:lnTo>
                    <a:close/>
                    <a:moveTo>
                      <a:pt x="324105" y="2271863"/>
                    </a:moveTo>
                    <a:lnTo>
                      <a:pt x="324105" y="2376304"/>
                    </a:lnTo>
                    <a:lnTo>
                      <a:pt x="219663" y="2376304"/>
                    </a:lnTo>
                    <a:lnTo>
                      <a:pt x="219663" y="2271863"/>
                    </a:lnTo>
                    <a:lnTo>
                      <a:pt x="324105" y="2271863"/>
                    </a:lnTo>
                    <a:close/>
                    <a:moveTo>
                      <a:pt x="324105" y="2379876"/>
                    </a:moveTo>
                    <a:lnTo>
                      <a:pt x="324105" y="2484318"/>
                    </a:lnTo>
                    <a:lnTo>
                      <a:pt x="219663" y="2484318"/>
                    </a:lnTo>
                    <a:lnTo>
                      <a:pt x="219663" y="2379876"/>
                    </a:lnTo>
                    <a:lnTo>
                      <a:pt x="324105" y="2379876"/>
                    </a:lnTo>
                    <a:close/>
                    <a:moveTo>
                      <a:pt x="324105" y="2487890"/>
                    </a:moveTo>
                    <a:lnTo>
                      <a:pt x="324105" y="2592331"/>
                    </a:lnTo>
                    <a:lnTo>
                      <a:pt x="219663" y="2592331"/>
                    </a:lnTo>
                    <a:lnTo>
                      <a:pt x="219663" y="2487890"/>
                    </a:lnTo>
                    <a:lnTo>
                      <a:pt x="324105" y="2487890"/>
                    </a:lnTo>
                    <a:close/>
                    <a:moveTo>
                      <a:pt x="327677" y="2487890"/>
                    </a:moveTo>
                    <a:lnTo>
                      <a:pt x="432118" y="2487890"/>
                    </a:lnTo>
                    <a:lnTo>
                      <a:pt x="432118" y="2592331"/>
                    </a:lnTo>
                    <a:lnTo>
                      <a:pt x="327677" y="2592331"/>
                    </a:lnTo>
                    <a:lnTo>
                      <a:pt x="327677" y="2487890"/>
                    </a:lnTo>
                    <a:close/>
                    <a:moveTo>
                      <a:pt x="435690" y="2487890"/>
                    </a:moveTo>
                    <a:lnTo>
                      <a:pt x="540132" y="2487890"/>
                    </a:lnTo>
                    <a:lnTo>
                      <a:pt x="540132" y="2592331"/>
                    </a:lnTo>
                    <a:lnTo>
                      <a:pt x="435690" y="2592331"/>
                    </a:lnTo>
                    <a:lnTo>
                      <a:pt x="435690" y="2487890"/>
                    </a:lnTo>
                    <a:close/>
                    <a:moveTo>
                      <a:pt x="543704" y="2487890"/>
                    </a:moveTo>
                    <a:lnTo>
                      <a:pt x="648145" y="2487890"/>
                    </a:lnTo>
                    <a:lnTo>
                      <a:pt x="648145" y="2592331"/>
                    </a:lnTo>
                    <a:lnTo>
                      <a:pt x="543704" y="2592331"/>
                    </a:lnTo>
                    <a:lnTo>
                      <a:pt x="543704" y="2487890"/>
                    </a:lnTo>
                    <a:close/>
                    <a:moveTo>
                      <a:pt x="651717" y="2487890"/>
                    </a:moveTo>
                    <a:lnTo>
                      <a:pt x="756159" y="2487890"/>
                    </a:lnTo>
                    <a:lnTo>
                      <a:pt x="756159" y="2592331"/>
                    </a:lnTo>
                    <a:lnTo>
                      <a:pt x="651717" y="2592331"/>
                    </a:lnTo>
                    <a:lnTo>
                      <a:pt x="651717" y="2487890"/>
                    </a:lnTo>
                    <a:close/>
                    <a:moveTo>
                      <a:pt x="759731" y="2487890"/>
                    </a:moveTo>
                    <a:lnTo>
                      <a:pt x="864172" y="2487890"/>
                    </a:lnTo>
                    <a:lnTo>
                      <a:pt x="864172" y="2592331"/>
                    </a:lnTo>
                    <a:lnTo>
                      <a:pt x="759731" y="2592331"/>
                    </a:lnTo>
                    <a:lnTo>
                      <a:pt x="759731" y="2487890"/>
                    </a:lnTo>
                    <a:close/>
                    <a:moveTo>
                      <a:pt x="867744" y="2487890"/>
                    </a:moveTo>
                    <a:lnTo>
                      <a:pt x="972186" y="2487890"/>
                    </a:lnTo>
                    <a:lnTo>
                      <a:pt x="972186" y="2592331"/>
                    </a:lnTo>
                    <a:lnTo>
                      <a:pt x="867744" y="2592331"/>
                    </a:lnTo>
                    <a:lnTo>
                      <a:pt x="867744" y="2487890"/>
                    </a:lnTo>
                    <a:close/>
                    <a:moveTo>
                      <a:pt x="975758" y="2487890"/>
                    </a:moveTo>
                    <a:lnTo>
                      <a:pt x="1080199" y="2487890"/>
                    </a:lnTo>
                    <a:lnTo>
                      <a:pt x="1080199" y="2592331"/>
                    </a:lnTo>
                    <a:lnTo>
                      <a:pt x="975758" y="2592331"/>
                    </a:lnTo>
                    <a:lnTo>
                      <a:pt x="975758" y="2487890"/>
                    </a:lnTo>
                    <a:close/>
                    <a:moveTo>
                      <a:pt x="1083771" y="2487890"/>
                    </a:moveTo>
                    <a:lnTo>
                      <a:pt x="1188213" y="2487890"/>
                    </a:lnTo>
                    <a:lnTo>
                      <a:pt x="1188213" y="2592331"/>
                    </a:lnTo>
                    <a:lnTo>
                      <a:pt x="1083771" y="2592331"/>
                    </a:lnTo>
                    <a:lnTo>
                      <a:pt x="1083771" y="2487890"/>
                    </a:lnTo>
                    <a:close/>
                    <a:moveTo>
                      <a:pt x="1191792" y="2487890"/>
                    </a:moveTo>
                    <a:lnTo>
                      <a:pt x="1296227" y="2487890"/>
                    </a:lnTo>
                    <a:lnTo>
                      <a:pt x="1296227" y="2592331"/>
                    </a:lnTo>
                    <a:lnTo>
                      <a:pt x="1191792" y="2592331"/>
                    </a:lnTo>
                    <a:lnTo>
                      <a:pt x="1191792" y="2487890"/>
                    </a:lnTo>
                    <a:close/>
                    <a:moveTo>
                      <a:pt x="1299798" y="2487890"/>
                    </a:moveTo>
                    <a:lnTo>
                      <a:pt x="1404240" y="2487890"/>
                    </a:lnTo>
                    <a:lnTo>
                      <a:pt x="1404240" y="2592331"/>
                    </a:lnTo>
                    <a:lnTo>
                      <a:pt x="1299798" y="2592331"/>
                    </a:lnTo>
                    <a:lnTo>
                      <a:pt x="1299798" y="2487890"/>
                    </a:lnTo>
                    <a:close/>
                    <a:moveTo>
                      <a:pt x="1407812" y="2487890"/>
                    </a:moveTo>
                    <a:lnTo>
                      <a:pt x="1512254" y="2487890"/>
                    </a:lnTo>
                    <a:lnTo>
                      <a:pt x="1512254" y="2592331"/>
                    </a:lnTo>
                    <a:lnTo>
                      <a:pt x="1407812" y="2592331"/>
                    </a:lnTo>
                    <a:lnTo>
                      <a:pt x="1407812" y="2487890"/>
                    </a:lnTo>
                    <a:close/>
                    <a:moveTo>
                      <a:pt x="1515825" y="2487890"/>
                    </a:moveTo>
                    <a:lnTo>
                      <a:pt x="1620267" y="2487890"/>
                    </a:lnTo>
                    <a:lnTo>
                      <a:pt x="1620267" y="2592331"/>
                    </a:lnTo>
                    <a:lnTo>
                      <a:pt x="1515825" y="2592331"/>
                    </a:lnTo>
                    <a:lnTo>
                      <a:pt x="1515825" y="2487890"/>
                    </a:lnTo>
                    <a:close/>
                    <a:moveTo>
                      <a:pt x="1515825" y="2484318"/>
                    </a:moveTo>
                    <a:lnTo>
                      <a:pt x="1515825" y="2379876"/>
                    </a:lnTo>
                    <a:lnTo>
                      <a:pt x="1620267" y="2379876"/>
                    </a:lnTo>
                    <a:lnTo>
                      <a:pt x="1620267" y="2484318"/>
                    </a:lnTo>
                    <a:lnTo>
                      <a:pt x="1515825" y="2484318"/>
                    </a:lnTo>
                    <a:close/>
                    <a:moveTo>
                      <a:pt x="1623839" y="2379876"/>
                    </a:moveTo>
                    <a:lnTo>
                      <a:pt x="1728280" y="2379876"/>
                    </a:lnTo>
                    <a:lnTo>
                      <a:pt x="1728280" y="2484318"/>
                    </a:lnTo>
                    <a:lnTo>
                      <a:pt x="1623839" y="2484318"/>
                    </a:lnTo>
                    <a:lnTo>
                      <a:pt x="1623839" y="2379876"/>
                    </a:lnTo>
                    <a:close/>
                    <a:moveTo>
                      <a:pt x="1731852" y="2379876"/>
                    </a:moveTo>
                    <a:lnTo>
                      <a:pt x="1733788" y="2379876"/>
                    </a:lnTo>
                    <a:lnTo>
                      <a:pt x="1836294" y="2375576"/>
                    </a:lnTo>
                    <a:lnTo>
                      <a:pt x="1836294" y="2479824"/>
                    </a:lnTo>
                    <a:lnTo>
                      <a:pt x="1733724" y="2484318"/>
                    </a:lnTo>
                    <a:lnTo>
                      <a:pt x="1731852" y="2484318"/>
                    </a:lnTo>
                    <a:lnTo>
                      <a:pt x="1731852" y="2379876"/>
                    </a:lnTo>
                    <a:close/>
                    <a:moveTo>
                      <a:pt x="1839866" y="2375433"/>
                    </a:moveTo>
                    <a:lnTo>
                      <a:pt x="1944307" y="2371054"/>
                    </a:lnTo>
                    <a:lnTo>
                      <a:pt x="1944307" y="2475088"/>
                    </a:lnTo>
                    <a:lnTo>
                      <a:pt x="1839866" y="2479667"/>
                    </a:lnTo>
                    <a:lnTo>
                      <a:pt x="1839866" y="2375433"/>
                    </a:lnTo>
                    <a:close/>
                    <a:moveTo>
                      <a:pt x="1839866" y="2371854"/>
                    </a:moveTo>
                    <a:lnTo>
                      <a:pt x="1839866" y="2267619"/>
                    </a:lnTo>
                    <a:lnTo>
                      <a:pt x="1944307" y="2263440"/>
                    </a:lnTo>
                    <a:lnTo>
                      <a:pt x="1944307" y="2367475"/>
                    </a:lnTo>
                    <a:lnTo>
                      <a:pt x="1839866" y="2371854"/>
                    </a:lnTo>
                    <a:close/>
                    <a:moveTo>
                      <a:pt x="1839866" y="2264040"/>
                    </a:moveTo>
                    <a:lnTo>
                      <a:pt x="1839866" y="2159813"/>
                    </a:lnTo>
                    <a:lnTo>
                      <a:pt x="1944307" y="2155827"/>
                    </a:lnTo>
                    <a:lnTo>
                      <a:pt x="1944307" y="2259861"/>
                    </a:lnTo>
                    <a:lnTo>
                      <a:pt x="1839866" y="2264040"/>
                    </a:lnTo>
                    <a:close/>
                    <a:moveTo>
                      <a:pt x="1839866" y="2156234"/>
                    </a:moveTo>
                    <a:lnTo>
                      <a:pt x="1839866" y="2051999"/>
                    </a:lnTo>
                    <a:lnTo>
                      <a:pt x="1944307" y="2048220"/>
                    </a:lnTo>
                    <a:lnTo>
                      <a:pt x="1944307" y="2152255"/>
                    </a:lnTo>
                    <a:lnTo>
                      <a:pt x="1839866" y="2156234"/>
                    </a:lnTo>
                    <a:close/>
                    <a:moveTo>
                      <a:pt x="1839866" y="2048420"/>
                    </a:moveTo>
                    <a:lnTo>
                      <a:pt x="1839866" y="1944186"/>
                    </a:lnTo>
                    <a:lnTo>
                      <a:pt x="1944307" y="1940607"/>
                    </a:lnTo>
                    <a:lnTo>
                      <a:pt x="1944307" y="2044641"/>
                    </a:lnTo>
                    <a:lnTo>
                      <a:pt x="1839866" y="2048420"/>
                    </a:lnTo>
                    <a:close/>
                    <a:moveTo>
                      <a:pt x="1839866" y="1940607"/>
                    </a:moveTo>
                    <a:lnTo>
                      <a:pt x="1839866" y="1836373"/>
                    </a:lnTo>
                    <a:lnTo>
                      <a:pt x="1944307" y="1832987"/>
                    </a:lnTo>
                    <a:lnTo>
                      <a:pt x="1944307" y="1937021"/>
                    </a:lnTo>
                    <a:lnTo>
                      <a:pt x="1839866" y="1940607"/>
                    </a:lnTo>
                    <a:close/>
                    <a:moveTo>
                      <a:pt x="1839866" y="1832793"/>
                    </a:moveTo>
                    <a:lnTo>
                      <a:pt x="1839866" y="1728559"/>
                    </a:lnTo>
                    <a:lnTo>
                      <a:pt x="1944307" y="1725373"/>
                    </a:lnTo>
                    <a:lnTo>
                      <a:pt x="1944307" y="1829415"/>
                    </a:lnTo>
                    <a:lnTo>
                      <a:pt x="1839866" y="1832793"/>
                    </a:lnTo>
                    <a:close/>
                    <a:moveTo>
                      <a:pt x="1839866" y="1724980"/>
                    </a:moveTo>
                    <a:lnTo>
                      <a:pt x="1839866" y="1620746"/>
                    </a:lnTo>
                    <a:lnTo>
                      <a:pt x="1944307" y="1617760"/>
                    </a:lnTo>
                    <a:lnTo>
                      <a:pt x="1944307" y="1721794"/>
                    </a:lnTo>
                    <a:lnTo>
                      <a:pt x="1839866" y="1724980"/>
                    </a:lnTo>
                    <a:close/>
                    <a:moveTo>
                      <a:pt x="1839866" y="1617181"/>
                    </a:moveTo>
                    <a:lnTo>
                      <a:pt x="1839866" y="1512939"/>
                    </a:lnTo>
                    <a:lnTo>
                      <a:pt x="1944307" y="1510153"/>
                    </a:lnTo>
                    <a:lnTo>
                      <a:pt x="1944307" y="1614188"/>
                    </a:lnTo>
                    <a:lnTo>
                      <a:pt x="1839866" y="1617181"/>
                    </a:lnTo>
                    <a:close/>
                    <a:moveTo>
                      <a:pt x="1839866" y="1509360"/>
                    </a:moveTo>
                    <a:lnTo>
                      <a:pt x="1839866" y="1405126"/>
                    </a:lnTo>
                    <a:lnTo>
                      <a:pt x="1944307" y="1402540"/>
                    </a:lnTo>
                    <a:lnTo>
                      <a:pt x="1944307" y="1506574"/>
                    </a:lnTo>
                    <a:lnTo>
                      <a:pt x="1839866" y="1509360"/>
                    </a:lnTo>
                    <a:close/>
                    <a:moveTo>
                      <a:pt x="1839866" y="1401554"/>
                    </a:moveTo>
                    <a:lnTo>
                      <a:pt x="1839866" y="1297312"/>
                    </a:lnTo>
                    <a:lnTo>
                      <a:pt x="1944307" y="1294926"/>
                    </a:lnTo>
                    <a:lnTo>
                      <a:pt x="1944307" y="1398961"/>
                    </a:lnTo>
                    <a:lnTo>
                      <a:pt x="1839866" y="1401554"/>
                    </a:lnTo>
                    <a:close/>
                    <a:moveTo>
                      <a:pt x="1839866" y="1293740"/>
                    </a:moveTo>
                    <a:lnTo>
                      <a:pt x="1839866" y="1189506"/>
                    </a:lnTo>
                    <a:lnTo>
                      <a:pt x="1944307" y="1187320"/>
                    </a:lnTo>
                    <a:lnTo>
                      <a:pt x="1944307" y="1291354"/>
                    </a:lnTo>
                    <a:lnTo>
                      <a:pt x="1839866" y="1293740"/>
                    </a:lnTo>
                    <a:close/>
                    <a:moveTo>
                      <a:pt x="1839866" y="1185927"/>
                    </a:moveTo>
                    <a:lnTo>
                      <a:pt x="1839866" y="1081685"/>
                    </a:lnTo>
                    <a:lnTo>
                      <a:pt x="1944307" y="1079699"/>
                    </a:lnTo>
                    <a:lnTo>
                      <a:pt x="1944307" y="1183734"/>
                    </a:lnTo>
                    <a:lnTo>
                      <a:pt x="1839866" y="1185927"/>
                    </a:lnTo>
                    <a:close/>
                    <a:moveTo>
                      <a:pt x="1839866" y="1078114"/>
                    </a:moveTo>
                    <a:lnTo>
                      <a:pt x="1839866" y="973879"/>
                    </a:lnTo>
                    <a:lnTo>
                      <a:pt x="1944307" y="972093"/>
                    </a:lnTo>
                    <a:lnTo>
                      <a:pt x="1944307" y="1076127"/>
                    </a:lnTo>
                    <a:lnTo>
                      <a:pt x="1839866" y="1078114"/>
                    </a:lnTo>
                    <a:close/>
                    <a:moveTo>
                      <a:pt x="1839866" y="970307"/>
                    </a:moveTo>
                    <a:lnTo>
                      <a:pt x="1839866" y="866065"/>
                    </a:lnTo>
                    <a:lnTo>
                      <a:pt x="1944307" y="864472"/>
                    </a:lnTo>
                    <a:lnTo>
                      <a:pt x="1944307" y="968514"/>
                    </a:lnTo>
                    <a:lnTo>
                      <a:pt x="1839866" y="970307"/>
                    </a:lnTo>
                    <a:close/>
                    <a:moveTo>
                      <a:pt x="1839866" y="862494"/>
                    </a:moveTo>
                    <a:lnTo>
                      <a:pt x="1839866" y="758252"/>
                    </a:lnTo>
                    <a:lnTo>
                      <a:pt x="1944307" y="756859"/>
                    </a:lnTo>
                    <a:lnTo>
                      <a:pt x="1944307" y="860901"/>
                    </a:lnTo>
                    <a:lnTo>
                      <a:pt x="1839866" y="862494"/>
                    </a:lnTo>
                    <a:close/>
                    <a:moveTo>
                      <a:pt x="1839866" y="754680"/>
                    </a:moveTo>
                    <a:lnTo>
                      <a:pt x="1839866" y="650439"/>
                    </a:lnTo>
                    <a:lnTo>
                      <a:pt x="1944307" y="649245"/>
                    </a:lnTo>
                    <a:lnTo>
                      <a:pt x="1944307" y="753287"/>
                    </a:lnTo>
                    <a:lnTo>
                      <a:pt x="1839866" y="754680"/>
                    </a:lnTo>
                    <a:close/>
                    <a:moveTo>
                      <a:pt x="1839866" y="646867"/>
                    </a:moveTo>
                    <a:lnTo>
                      <a:pt x="1839866" y="542625"/>
                    </a:lnTo>
                    <a:lnTo>
                      <a:pt x="1944307" y="541632"/>
                    </a:lnTo>
                    <a:lnTo>
                      <a:pt x="1944307" y="645674"/>
                    </a:lnTo>
                    <a:lnTo>
                      <a:pt x="1839866" y="646867"/>
                    </a:lnTo>
                    <a:close/>
                    <a:moveTo>
                      <a:pt x="1839866" y="539060"/>
                    </a:moveTo>
                    <a:lnTo>
                      <a:pt x="1839866" y="434819"/>
                    </a:lnTo>
                    <a:lnTo>
                      <a:pt x="1944307" y="434026"/>
                    </a:lnTo>
                    <a:lnTo>
                      <a:pt x="1944307" y="538060"/>
                    </a:lnTo>
                    <a:lnTo>
                      <a:pt x="1839866" y="539060"/>
                    </a:lnTo>
                    <a:close/>
                    <a:moveTo>
                      <a:pt x="1839866" y="431247"/>
                    </a:moveTo>
                    <a:lnTo>
                      <a:pt x="1839866" y="327012"/>
                    </a:lnTo>
                    <a:lnTo>
                      <a:pt x="1944307" y="326420"/>
                    </a:lnTo>
                    <a:lnTo>
                      <a:pt x="1944307" y="430461"/>
                    </a:lnTo>
                    <a:lnTo>
                      <a:pt x="1839866" y="431247"/>
                    </a:lnTo>
                    <a:close/>
                    <a:moveTo>
                      <a:pt x="1839866" y="323433"/>
                    </a:moveTo>
                    <a:lnTo>
                      <a:pt x="1839866" y="219192"/>
                    </a:lnTo>
                    <a:lnTo>
                      <a:pt x="1944307" y="218792"/>
                    </a:lnTo>
                    <a:lnTo>
                      <a:pt x="1944307" y="322833"/>
                    </a:lnTo>
                    <a:lnTo>
                      <a:pt x="1839866" y="323433"/>
                    </a:lnTo>
                    <a:close/>
                    <a:moveTo>
                      <a:pt x="1839866" y="215627"/>
                    </a:moveTo>
                    <a:lnTo>
                      <a:pt x="1839866" y="111385"/>
                    </a:lnTo>
                    <a:lnTo>
                      <a:pt x="1944307" y="111185"/>
                    </a:lnTo>
                    <a:lnTo>
                      <a:pt x="1944307" y="215227"/>
                    </a:lnTo>
                    <a:lnTo>
                      <a:pt x="1839866" y="215627"/>
                    </a:lnTo>
                    <a:close/>
                    <a:moveTo>
                      <a:pt x="1839866" y="107814"/>
                    </a:moveTo>
                    <a:lnTo>
                      <a:pt x="1839866" y="3572"/>
                    </a:lnTo>
                    <a:lnTo>
                      <a:pt x="1944307" y="3572"/>
                    </a:lnTo>
                    <a:lnTo>
                      <a:pt x="1944307" y="107613"/>
                    </a:lnTo>
                    <a:lnTo>
                      <a:pt x="1839866" y="107814"/>
                    </a:lnTo>
                    <a:close/>
                    <a:moveTo>
                      <a:pt x="1836294" y="107821"/>
                    </a:moveTo>
                    <a:lnTo>
                      <a:pt x="1733453" y="108013"/>
                    </a:lnTo>
                    <a:lnTo>
                      <a:pt x="1731845" y="108013"/>
                    </a:lnTo>
                    <a:lnTo>
                      <a:pt x="1731845" y="3572"/>
                    </a:lnTo>
                    <a:lnTo>
                      <a:pt x="1836287" y="3572"/>
                    </a:lnTo>
                    <a:lnTo>
                      <a:pt x="1836287" y="107821"/>
                    </a:lnTo>
                    <a:close/>
                    <a:moveTo>
                      <a:pt x="1728280" y="108013"/>
                    </a:moveTo>
                    <a:lnTo>
                      <a:pt x="1623839" y="108013"/>
                    </a:lnTo>
                    <a:lnTo>
                      <a:pt x="1623839" y="3572"/>
                    </a:lnTo>
                    <a:lnTo>
                      <a:pt x="1728280" y="3572"/>
                    </a:lnTo>
                    <a:lnTo>
                      <a:pt x="1728280" y="108013"/>
                    </a:lnTo>
                    <a:close/>
                    <a:moveTo>
                      <a:pt x="1620267" y="108013"/>
                    </a:moveTo>
                    <a:lnTo>
                      <a:pt x="1515825" y="108013"/>
                    </a:lnTo>
                    <a:lnTo>
                      <a:pt x="1515825" y="3572"/>
                    </a:lnTo>
                    <a:lnTo>
                      <a:pt x="1620267" y="3572"/>
                    </a:lnTo>
                    <a:lnTo>
                      <a:pt x="1620267" y="108013"/>
                    </a:lnTo>
                    <a:close/>
                    <a:moveTo>
                      <a:pt x="1512254" y="108013"/>
                    </a:moveTo>
                    <a:lnTo>
                      <a:pt x="1407812" y="108013"/>
                    </a:lnTo>
                    <a:lnTo>
                      <a:pt x="1407812" y="3572"/>
                    </a:lnTo>
                    <a:lnTo>
                      <a:pt x="1512254" y="3572"/>
                    </a:lnTo>
                    <a:lnTo>
                      <a:pt x="1512254" y="108013"/>
                    </a:lnTo>
                    <a:close/>
                    <a:moveTo>
                      <a:pt x="1404240" y="108013"/>
                    </a:moveTo>
                    <a:lnTo>
                      <a:pt x="1299798" y="108013"/>
                    </a:lnTo>
                    <a:lnTo>
                      <a:pt x="1299798" y="3572"/>
                    </a:lnTo>
                    <a:lnTo>
                      <a:pt x="1404240" y="3572"/>
                    </a:lnTo>
                    <a:lnTo>
                      <a:pt x="1404240" y="108013"/>
                    </a:lnTo>
                    <a:close/>
                    <a:moveTo>
                      <a:pt x="1296227" y="108013"/>
                    </a:moveTo>
                    <a:lnTo>
                      <a:pt x="1191792" y="108013"/>
                    </a:lnTo>
                    <a:lnTo>
                      <a:pt x="1191792" y="3572"/>
                    </a:lnTo>
                    <a:lnTo>
                      <a:pt x="1296227" y="3572"/>
                    </a:lnTo>
                    <a:lnTo>
                      <a:pt x="1296227" y="108013"/>
                    </a:lnTo>
                    <a:close/>
                    <a:moveTo>
                      <a:pt x="1188220" y="108013"/>
                    </a:moveTo>
                    <a:lnTo>
                      <a:pt x="1083779" y="108013"/>
                    </a:lnTo>
                    <a:lnTo>
                      <a:pt x="1083779" y="3572"/>
                    </a:lnTo>
                    <a:lnTo>
                      <a:pt x="1188220" y="3572"/>
                    </a:lnTo>
                    <a:lnTo>
                      <a:pt x="1188220" y="108013"/>
                    </a:lnTo>
                    <a:close/>
                    <a:moveTo>
                      <a:pt x="1080199" y="108013"/>
                    </a:moveTo>
                    <a:lnTo>
                      <a:pt x="975758" y="108013"/>
                    </a:lnTo>
                    <a:lnTo>
                      <a:pt x="975758" y="3572"/>
                    </a:lnTo>
                    <a:lnTo>
                      <a:pt x="1080199" y="3572"/>
                    </a:lnTo>
                    <a:lnTo>
                      <a:pt x="1080199" y="108013"/>
                    </a:lnTo>
                    <a:close/>
                    <a:moveTo>
                      <a:pt x="972186" y="108013"/>
                    </a:moveTo>
                    <a:lnTo>
                      <a:pt x="867744" y="108013"/>
                    </a:lnTo>
                    <a:lnTo>
                      <a:pt x="867744" y="3572"/>
                    </a:lnTo>
                    <a:lnTo>
                      <a:pt x="972186" y="3572"/>
                    </a:lnTo>
                    <a:lnTo>
                      <a:pt x="972186" y="108013"/>
                    </a:lnTo>
                    <a:close/>
                    <a:moveTo>
                      <a:pt x="864172" y="108013"/>
                    </a:moveTo>
                    <a:lnTo>
                      <a:pt x="759731" y="108013"/>
                    </a:lnTo>
                    <a:lnTo>
                      <a:pt x="759731" y="3572"/>
                    </a:lnTo>
                    <a:lnTo>
                      <a:pt x="864172" y="3572"/>
                    </a:lnTo>
                    <a:lnTo>
                      <a:pt x="864172" y="108013"/>
                    </a:lnTo>
                    <a:close/>
                    <a:moveTo>
                      <a:pt x="756159" y="108013"/>
                    </a:moveTo>
                    <a:lnTo>
                      <a:pt x="651717" y="108013"/>
                    </a:lnTo>
                    <a:lnTo>
                      <a:pt x="651717" y="3572"/>
                    </a:lnTo>
                    <a:lnTo>
                      <a:pt x="756159" y="3572"/>
                    </a:lnTo>
                    <a:lnTo>
                      <a:pt x="756159" y="108013"/>
                    </a:lnTo>
                    <a:close/>
                    <a:moveTo>
                      <a:pt x="648145" y="108013"/>
                    </a:moveTo>
                    <a:lnTo>
                      <a:pt x="543704" y="108013"/>
                    </a:lnTo>
                    <a:lnTo>
                      <a:pt x="543704" y="3572"/>
                    </a:lnTo>
                    <a:lnTo>
                      <a:pt x="648145" y="3572"/>
                    </a:lnTo>
                    <a:lnTo>
                      <a:pt x="648145" y="108013"/>
                    </a:lnTo>
                    <a:close/>
                    <a:moveTo>
                      <a:pt x="540132" y="108013"/>
                    </a:moveTo>
                    <a:lnTo>
                      <a:pt x="435690" y="108013"/>
                    </a:lnTo>
                    <a:lnTo>
                      <a:pt x="435690" y="3572"/>
                    </a:lnTo>
                    <a:lnTo>
                      <a:pt x="540132" y="3572"/>
                    </a:lnTo>
                    <a:lnTo>
                      <a:pt x="540132" y="108013"/>
                    </a:lnTo>
                    <a:close/>
                    <a:moveTo>
                      <a:pt x="432118" y="108013"/>
                    </a:moveTo>
                    <a:lnTo>
                      <a:pt x="327677" y="108013"/>
                    </a:lnTo>
                    <a:lnTo>
                      <a:pt x="327677" y="3572"/>
                    </a:lnTo>
                    <a:lnTo>
                      <a:pt x="432118" y="3572"/>
                    </a:lnTo>
                    <a:lnTo>
                      <a:pt x="432118" y="108013"/>
                    </a:lnTo>
                    <a:close/>
                    <a:moveTo>
                      <a:pt x="324105" y="108013"/>
                    </a:moveTo>
                    <a:lnTo>
                      <a:pt x="219663" y="108013"/>
                    </a:lnTo>
                    <a:lnTo>
                      <a:pt x="219663" y="3572"/>
                    </a:lnTo>
                    <a:lnTo>
                      <a:pt x="324105" y="3572"/>
                    </a:lnTo>
                    <a:lnTo>
                      <a:pt x="324105" y="108013"/>
                    </a:lnTo>
                    <a:close/>
                    <a:moveTo>
                      <a:pt x="216091" y="108013"/>
                    </a:moveTo>
                    <a:lnTo>
                      <a:pt x="111650" y="108013"/>
                    </a:lnTo>
                    <a:lnTo>
                      <a:pt x="111650" y="3572"/>
                    </a:lnTo>
                    <a:lnTo>
                      <a:pt x="216091" y="3572"/>
                    </a:lnTo>
                    <a:lnTo>
                      <a:pt x="216091" y="108013"/>
                    </a:lnTo>
                    <a:close/>
                    <a:moveTo>
                      <a:pt x="216091" y="111585"/>
                    </a:moveTo>
                    <a:lnTo>
                      <a:pt x="216091" y="216027"/>
                    </a:lnTo>
                    <a:lnTo>
                      <a:pt x="111650" y="216027"/>
                    </a:lnTo>
                    <a:lnTo>
                      <a:pt x="111650" y="111585"/>
                    </a:lnTo>
                    <a:lnTo>
                      <a:pt x="216091" y="111585"/>
                    </a:lnTo>
                    <a:close/>
                    <a:moveTo>
                      <a:pt x="216091" y="219599"/>
                    </a:moveTo>
                    <a:lnTo>
                      <a:pt x="216091" y="324041"/>
                    </a:lnTo>
                    <a:lnTo>
                      <a:pt x="111650" y="324041"/>
                    </a:lnTo>
                    <a:lnTo>
                      <a:pt x="111650" y="219599"/>
                    </a:lnTo>
                    <a:lnTo>
                      <a:pt x="216091" y="219599"/>
                    </a:lnTo>
                    <a:close/>
                    <a:moveTo>
                      <a:pt x="216091" y="327613"/>
                    </a:moveTo>
                    <a:lnTo>
                      <a:pt x="216091" y="432054"/>
                    </a:lnTo>
                    <a:lnTo>
                      <a:pt x="111650" y="432054"/>
                    </a:lnTo>
                    <a:lnTo>
                      <a:pt x="111650" y="327613"/>
                    </a:lnTo>
                    <a:lnTo>
                      <a:pt x="216091" y="327613"/>
                    </a:lnTo>
                    <a:close/>
                    <a:moveTo>
                      <a:pt x="216091" y="435626"/>
                    </a:moveTo>
                    <a:lnTo>
                      <a:pt x="216091" y="540068"/>
                    </a:lnTo>
                    <a:lnTo>
                      <a:pt x="111650" y="540068"/>
                    </a:lnTo>
                    <a:lnTo>
                      <a:pt x="111650" y="435626"/>
                    </a:lnTo>
                    <a:lnTo>
                      <a:pt x="216091" y="435626"/>
                    </a:lnTo>
                    <a:close/>
                    <a:moveTo>
                      <a:pt x="216091" y="543639"/>
                    </a:moveTo>
                    <a:lnTo>
                      <a:pt x="216091" y="648081"/>
                    </a:lnTo>
                    <a:lnTo>
                      <a:pt x="111650" y="648081"/>
                    </a:lnTo>
                    <a:lnTo>
                      <a:pt x="111650" y="543639"/>
                    </a:lnTo>
                    <a:lnTo>
                      <a:pt x="216091" y="543639"/>
                    </a:lnTo>
                    <a:close/>
                    <a:moveTo>
                      <a:pt x="216091" y="651653"/>
                    </a:moveTo>
                    <a:lnTo>
                      <a:pt x="216091" y="756095"/>
                    </a:lnTo>
                    <a:lnTo>
                      <a:pt x="111650" y="756095"/>
                    </a:lnTo>
                    <a:lnTo>
                      <a:pt x="111650" y="651653"/>
                    </a:lnTo>
                    <a:lnTo>
                      <a:pt x="216091" y="651653"/>
                    </a:lnTo>
                    <a:close/>
                    <a:moveTo>
                      <a:pt x="216091" y="759666"/>
                    </a:moveTo>
                    <a:lnTo>
                      <a:pt x="216091" y="864108"/>
                    </a:lnTo>
                    <a:lnTo>
                      <a:pt x="111650" y="864108"/>
                    </a:lnTo>
                    <a:lnTo>
                      <a:pt x="111650" y="759666"/>
                    </a:lnTo>
                    <a:lnTo>
                      <a:pt x="216091" y="759666"/>
                    </a:lnTo>
                    <a:close/>
                    <a:moveTo>
                      <a:pt x="216091" y="867687"/>
                    </a:moveTo>
                    <a:lnTo>
                      <a:pt x="216091" y="972129"/>
                    </a:lnTo>
                    <a:lnTo>
                      <a:pt x="111650" y="972129"/>
                    </a:lnTo>
                    <a:lnTo>
                      <a:pt x="111650" y="867687"/>
                    </a:lnTo>
                    <a:lnTo>
                      <a:pt x="216091" y="867687"/>
                    </a:lnTo>
                    <a:close/>
                    <a:moveTo>
                      <a:pt x="216091" y="975701"/>
                    </a:moveTo>
                    <a:lnTo>
                      <a:pt x="216091" y="1080142"/>
                    </a:lnTo>
                    <a:lnTo>
                      <a:pt x="111650" y="1080142"/>
                    </a:lnTo>
                    <a:lnTo>
                      <a:pt x="111650" y="975701"/>
                    </a:lnTo>
                    <a:lnTo>
                      <a:pt x="216091" y="975701"/>
                    </a:lnTo>
                    <a:close/>
                    <a:moveTo>
                      <a:pt x="216091" y="1083707"/>
                    </a:moveTo>
                    <a:lnTo>
                      <a:pt x="216091" y="1188149"/>
                    </a:lnTo>
                    <a:lnTo>
                      <a:pt x="111650" y="1188149"/>
                    </a:lnTo>
                    <a:lnTo>
                      <a:pt x="111650" y="1083707"/>
                    </a:lnTo>
                    <a:lnTo>
                      <a:pt x="216091" y="1083707"/>
                    </a:lnTo>
                    <a:close/>
                    <a:moveTo>
                      <a:pt x="216091" y="1191720"/>
                    </a:moveTo>
                    <a:lnTo>
                      <a:pt x="216091" y="1296162"/>
                    </a:lnTo>
                    <a:lnTo>
                      <a:pt x="111650" y="1296162"/>
                    </a:lnTo>
                    <a:lnTo>
                      <a:pt x="111650" y="1191720"/>
                    </a:lnTo>
                    <a:lnTo>
                      <a:pt x="216091" y="1191720"/>
                    </a:lnTo>
                    <a:close/>
                    <a:moveTo>
                      <a:pt x="216091" y="1299741"/>
                    </a:moveTo>
                    <a:lnTo>
                      <a:pt x="216091" y="1404190"/>
                    </a:lnTo>
                    <a:lnTo>
                      <a:pt x="111650" y="1404190"/>
                    </a:lnTo>
                    <a:lnTo>
                      <a:pt x="111650" y="1299741"/>
                    </a:lnTo>
                    <a:lnTo>
                      <a:pt x="216091" y="1299741"/>
                    </a:lnTo>
                    <a:close/>
                    <a:moveTo>
                      <a:pt x="216091" y="1407755"/>
                    </a:moveTo>
                    <a:lnTo>
                      <a:pt x="216091" y="1512196"/>
                    </a:lnTo>
                    <a:lnTo>
                      <a:pt x="111650" y="1512196"/>
                    </a:lnTo>
                    <a:lnTo>
                      <a:pt x="111650" y="1407755"/>
                    </a:lnTo>
                    <a:lnTo>
                      <a:pt x="216091" y="1407755"/>
                    </a:lnTo>
                    <a:close/>
                    <a:moveTo>
                      <a:pt x="216091" y="1515768"/>
                    </a:moveTo>
                    <a:lnTo>
                      <a:pt x="216091" y="1620210"/>
                    </a:lnTo>
                    <a:lnTo>
                      <a:pt x="111650" y="1620210"/>
                    </a:lnTo>
                    <a:lnTo>
                      <a:pt x="111650" y="1515768"/>
                    </a:lnTo>
                    <a:lnTo>
                      <a:pt x="216091" y="1515768"/>
                    </a:lnTo>
                    <a:close/>
                    <a:moveTo>
                      <a:pt x="216091" y="1623782"/>
                    </a:moveTo>
                    <a:lnTo>
                      <a:pt x="216091" y="1728216"/>
                    </a:lnTo>
                    <a:lnTo>
                      <a:pt x="111650" y="1728216"/>
                    </a:lnTo>
                    <a:lnTo>
                      <a:pt x="111650" y="1623782"/>
                    </a:lnTo>
                    <a:lnTo>
                      <a:pt x="216091" y="1623782"/>
                    </a:lnTo>
                    <a:close/>
                    <a:moveTo>
                      <a:pt x="216091" y="1731788"/>
                    </a:moveTo>
                    <a:lnTo>
                      <a:pt x="216091" y="1836230"/>
                    </a:lnTo>
                    <a:lnTo>
                      <a:pt x="111650" y="1836230"/>
                    </a:lnTo>
                    <a:lnTo>
                      <a:pt x="111650" y="1731788"/>
                    </a:lnTo>
                    <a:lnTo>
                      <a:pt x="216091" y="1731788"/>
                    </a:lnTo>
                    <a:close/>
                    <a:moveTo>
                      <a:pt x="216091" y="1839808"/>
                    </a:moveTo>
                    <a:lnTo>
                      <a:pt x="216091" y="1944250"/>
                    </a:lnTo>
                    <a:lnTo>
                      <a:pt x="111650" y="1944250"/>
                    </a:lnTo>
                    <a:lnTo>
                      <a:pt x="111650" y="1839808"/>
                    </a:lnTo>
                    <a:lnTo>
                      <a:pt x="216091" y="1839808"/>
                    </a:lnTo>
                    <a:close/>
                    <a:moveTo>
                      <a:pt x="216091" y="1947822"/>
                    </a:moveTo>
                    <a:lnTo>
                      <a:pt x="216091" y="2052264"/>
                    </a:lnTo>
                    <a:lnTo>
                      <a:pt x="111650" y="2052264"/>
                    </a:lnTo>
                    <a:lnTo>
                      <a:pt x="111650" y="1947822"/>
                    </a:lnTo>
                    <a:lnTo>
                      <a:pt x="216091" y="1947822"/>
                    </a:lnTo>
                    <a:close/>
                    <a:moveTo>
                      <a:pt x="216091" y="2055836"/>
                    </a:moveTo>
                    <a:lnTo>
                      <a:pt x="216091" y="2160277"/>
                    </a:lnTo>
                    <a:lnTo>
                      <a:pt x="111650" y="2160277"/>
                    </a:lnTo>
                    <a:lnTo>
                      <a:pt x="111650" y="2055836"/>
                    </a:lnTo>
                    <a:lnTo>
                      <a:pt x="216091" y="2055836"/>
                    </a:lnTo>
                    <a:close/>
                    <a:moveTo>
                      <a:pt x="216091" y="2163849"/>
                    </a:moveTo>
                    <a:lnTo>
                      <a:pt x="216091" y="2268291"/>
                    </a:lnTo>
                    <a:lnTo>
                      <a:pt x="111650" y="2268291"/>
                    </a:lnTo>
                    <a:lnTo>
                      <a:pt x="111650" y="2163849"/>
                    </a:lnTo>
                    <a:lnTo>
                      <a:pt x="216091" y="2163849"/>
                    </a:lnTo>
                    <a:close/>
                    <a:moveTo>
                      <a:pt x="216091" y="2271863"/>
                    </a:moveTo>
                    <a:lnTo>
                      <a:pt x="216091" y="2376304"/>
                    </a:lnTo>
                    <a:lnTo>
                      <a:pt x="111650" y="2376304"/>
                    </a:lnTo>
                    <a:lnTo>
                      <a:pt x="111650" y="2271863"/>
                    </a:lnTo>
                    <a:lnTo>
                      <a:pt x="216091" y="2271863"/>
                    </a:lnTo>
                    <a:close/>
                    <a:moveTo>
                      <a:pt x="216091" y="2379876"/>
                    </a:moveTo>
                    <a:lnTo>
                      <a:pt x="216091" y="2484318"/>
                    </a:lnTo>
                    <a:lnTo>
                      <a:pt x="111650" y="2484318"/>
                    </a:lnTo>
                    <a:lnTo>
                      <a:pt x="111650" y="2379876"/>
                    </a:lnTo>
                    <a:lnTo>
                      <a:pt x="216091" y="2379876"/>
                    </a:lnTo>
                    <a:close/>
                    <a:moveTo>
                      <a:pt x="216091" y="2487890"/>
                    </a:moveTo>
                    <a:lnTo>
                      <a:pt x="216091" y="2592331"/>
                    </a:lnTo>
                    <a:lnTo>
                      <a:pt x="111650" y="2592331"/>
                    </a:lnTo>
                    <a:lnTo>
                      <a:pt x="111650" y="2487890"/>
                    </a:lnTo>
                    <a:lnTo>
                      <a:pt x="216091" y="2487890"/>
                    </a:lnTo>
                    <a:close/>
                    <a:moveTo>
                      <a:pt x="216091" y="2595903"/>
                    </a:moveTo>
                    <a:lnTo>
                      <a:pt x="216091" y="2700338"/>
                    </a:lnTo>
                    <a:lnTo>
                      <a:pt x="111650" y="2700338"/>
                    </a:lnTo>
                    <a:lnTo>
                      <a:pt x="111650" y="2595903"/>
                    </a:lnTo>
                    <a:lnTo>
                      <a:pt x="216091" y="2595903"/>
                    </a:lnTo>
                    <a:close/>
                    <a:moveTo>
                      <a:pt x="219663" y="2595903"/>
                    </a:moveTo>
                    <a:lnTo>
                      <a:pt x="324105" y="2595903"/>
                    </a:lnTo>
                    <a:lnTo>
                      <a:pt x="324105" y="2700338"/>
                    </a:lnTo>
                    <a:lnTo>
                      <a:pt x="219663" y="2700338"/>
                    </a:lnTo>
                    <a:lnTo>
                      <a:pt x="219663" y="2595903"/>
                    </a:lnTo>
                    <a:close/>
                    <a:moveTo>
                      <a:pt x="327677" y="2595903"/>
                    </a:moveTo>
                    <a:lnTo>
                      <a:pt x="432118" y="2595903"/>
                    </a:lnTo>
                    <a:lnTo>
                      <a:pt x="432118" y="2700338"/>
                    </a:lnTo>
                    <a:lnTo>
                      <a:pt x="327677" y="2700338"/>
                    </a:lnTo>
                    <a:lnTo>
                      <a:pt x="327677" y="2595903"/>
                    </a:lnTo>
                    <a:close/>
                    <a:moveTo>
                      <a:pt x="435690" y="2595903"/>
                    </a:moveTo>
                    <a:lnTo>
                      <a:pt x="540132" y="2595903"/>
                    </a:lnTo>
                    <a:lnTo>
                      <a:pt x="540132" y="2700338"/>
                    </a:lnTo>
                    <a:lnTo>
                      <a:pt x="435690" y="2700338"/>
                    </a:lnTo>
                    <a:lnTo>
                      <a:pt x="435690" y="2595903"/>
                    </a:lnTo>
                    <a:close/>
                    <a:moveTo>
                      <a:pt x="543704" y="2595903"/>
                    </a:moveTo>
                    <a:lnTo>
                      <a:pt x="648145" y="2595903"/>
                    </a:lnTo>
                    <a:lnTo>
                      <a:pt x="648145" y="2700338"/>
                    </a:lnTo>
                    <a:lnTo>
                      <a:pt x="543704" y="2700338"/>
                    </a:lnTo>
                    <a:lnTo>
                      <a:pt x="543704" y="2595903"/>
                    </a:lnTo>
                    <a:close/>
                    <a:moveTo>
                      <a:pt x="651717" y="2595903"/>
                    </a:moveTo>
                    <a:lnTo>
                      <a:pt x="756159" y="2595903"/>
                    </a:lnTo>
                    <a:lnTo>
                      <a:pt x="756159" y="2700338"/>
                    </a:lnTo>
                    <a:lnTo>
                      <a:pt x="651717" y="2700338"/>
                    </a:lnTo>
                    <a:lnTo>
                      <a:pt x="651717" y="2595903"/>
                    </a:lnTo>
                    <a:close/>
                    <a:moveTo>
                      <a:pt x="759731" y="2595903"/>
                    </a:moveTo>
                    <a:lnTo>
                      <a:pt x="864172" y="2595903"/>
                    </a:lnTo>
                    <a:lnTo>
                      <a:pt x="864172" y="2700338"/>
                    </a:lnTo>
                    <a:lnTo>
                      <a:pt x="759731" y="2700338"/>
                    </a:lnTo>
                    <a:lnTo>
                      <a:pt x="759731" y="2595903"/>
                    </a:lnTo>
                    <a:close/>
                    <a:moveTo>
                      <a:pt x="867744" y="2595903"/>
                    </a:moveTo>
                    <a:lnTo>
                      <a:pt x="972186" y="2595903"/>
                    </a:lnTo>
                    <a:lnTo>
                      <a:pt x="972186" y="2700338"/>
                    </a:lnTo>
                    <a:lnTo>
                      <a:pt x="867744" y="2700338"/>
                    </a:lnTo>
                    <a:lnTo>
                      <a:pt x="867744" y="2595903"/>
                    </a:lnTo>
                    <a:close/>
                    <a:moveTo>
                      <a:pt x="975758" y="2595903"/>
                    </a:moveTo>
                    <a:lnTo>
                      <a:pt x="1080199" y="2595903"/>
                    </a:lnTo>
                    <a:lnTo>
                      <a:pt x="1080199" y="2700338"/>
                    </a:lnTo>
                    <a:lnTo>
                      <a:pt x="975758" y="2700338"/>
                    </a:lnTo>
                    <a:lnTo>
                      <a:pt x="975758" y="2595903"/>
                    </a:lnTo>
                    <a:close/>
                    <a:moveTo>
                      <a:pt x="1083771" y="2595903"/>
                    </a:moveTo>
                    <a:lnTo>
                      <a:pt x="1188213" y="2595903"/>
                    </a:lnTo>
                    <a:lnTo>
                      <a:pt x="1188213" y="2700338"/>
                    </a:lnTo>
                    <a:lnTo>
                      <a:pt x="1083771" y="2700338"/>
                    </a:lnTo>
                    <a:lnTo>
                      <a:pt x="1083771" y="2595903"/>
                    </a:lnTo>
                    <a:close/>
                    <a:moveTo>
                      <a:pt x="1191792" y="2595903"/>
                    </a:moveTo>
                    <a:lnTo>
                      <a:pt x="1296227" y="2595903"/>
                    </a:lnTo>
                    <a:lnTo>
                      <a:pt x="1296227" y="2700338"/>
                    </a:lnTo>
                    <a:lnTo>
                      <a:pt x="1191792" y="2700338"/>
                    </a:lnTo>
                    <a:lnTo>
                      <a:pt x="1191792" y="2595903"/>
                    </a:lnTo>
                    <a:close/>
                    <a:moveTo>
                      <a:pt x="1299798" y="2595903"/>
                    </a:moveTo>
                    <a:lnTo>
                      <a:pt x="1404240" y="2595903"/>
                    </a:lnTo>
                    <a:lnTo>
                      <a:pt x="1404240" y="2700338"/>
                    </a:lnTo>
                    <a:lnTo>
                      <a:pt x="1299798" y="2700338"/>
                    </a:lnTo>
                    <a:lnTo>
                      <a:pt x="1299798" y="2595903"/>
                    </a:lnTo>
                    <a:close/>
                    <a:moveTo>
                      <a:pt x="1407812" y="2595903"/>
                    </a:moveTo>
                    <a:lnTo>
                      <a:pt x="1512254" y="2595903"/>
                    </a:lnTo>
                    <a:lnTo>
                      <a:pt x="1512254" y="2700338"/>
                    </a:lnTo>
                    <a:lnTo>
                      <a:pt x="1407812" y="2700338"/>
                    </a:lnTo>
                    <a:lnTo>
                      <a:pt x="1407812" y="2595903"/>
                    </a:lnTo>
                    <a:close/>
                    <a:moveTo>
                      <a:pt x="1515825" y="2595903"/>
                    </a:moveTo>
                    <a:lnTo>
                      <a:pt x="1620267" y="2595903"/>
                    </a:lnTo>
                    <a:lnTo>
                      <a:pt x="1620267" y="2700338"/>
                    </a:lnTo>
                    <a:lnTo>
                      <a:pt x="1515825" y="2700338"/>
                    </a:lnTo>
                    <a:lnTo>
                      <a:pt x="1515825" y="2595903"/>
                    </a:lnTo>
                    <a:close/>
                    <a:moveTo>
                      <a:pt x="1623839" y="2595903"/>
                    </a:moveTo>
                    <a:lnTo>
                      <a:pt x="1728280" y="2595903"/>
                    </a:lnTo>
                    <a:lnTo>
                      <a:pt x="1728280" y="2700338"/>
                    </a:lnTo>
                    <a:lnTo>
                      <a:pt x="1623839" y="2700338"/>
                    </a:lnTo>
                    <a:lnTo>
                      <a:pt x="1623839" y="2595903"/>
                    </a:lnTo>
                    <a:close/>
                    <a:moveTo>
                      <a:pt x="1623839" y="2592331"/>
                    </a:moveTo>
                    <a:lnTo>
                      <a:pt x="1623839" y="2487890"/>
                    </a:lnTo>
                    <a:lnTo>
                      <a:pt x="1728280" y="2487890"/>
                    </a:lnTo>
                    <a:lnTo>
                      <a:pt x="1728280" y="2592331"/>
                    </a:lnTo>
                    <a:lnTo>
                      <a:pt x="1623839" y="2592331"/>
                    </a:lnTo>
                    <a:close/>
                    <a:moveTo>
                      <a:pt x="1731852" y="2487890"/>
                    </a:moveTo>
                    <a:lnTo>
                      <a:pt x="1733795" y="2487890"/>
                    </a:lnTo>
                    <a:lnTo>
                      <a:pt x="1836294" y="2483396"/>
                    </a:lnTo>
                    <a:lnTo>
                      <a:pt x="1836294" y="2587645"/>
                    </a:lnTo>
                    <a:lnTo>
                      <a:pt x="1733738" y="2592331"/>
                    </a:lnTo>
                    <a:lnTo>
                      <a:pt x="1731852" y="2592331"/>
                    </a:lnTo>
                    <a:lnTo>
                      <a:pt x="1731852" y="2487890"/>
                    </a:lnTo>
                    <a:close/>
                    <a:moveTo>
                      <a:pt x="1839866" y="2483246"/>
                    </a:moveTo>
                    <a:lnTo>
                      <a:pt x="1944307" y="2478667"/>
                    </a:lnTo>
                    <a:lnTo>
                      <a:pt x="1944307" y="2582701"/>
                    </a:lnTo>
                    <a:lnTo>
                      <a:pt x="1839866" y="2587474"/>
                    </a:lnTo>
                    <a:lnTo>
                      <a:pt x="1839866" y="2483246"/>
                    </a:lnTo>
                    <a:close/>
                    <a:moveTo>
                      <a:pt x="2052328" y="2470352"/>
                    </a:moveTo>
                    <a:lnTo>
                      <a:pt x="1947886" y="2474938"/>
                    </a:lnTo>
                    <a:lnTo>
                      <a:pt x="1947886" y="2370903"/>
                    </a:lnTo>
                    <a:lnTo>
                      <a:pt x="2052328" y="2366524"/>
                    </a:lnTo>
                    <a:lnTo>
                      <a:pt x="2052328" y="2470352"/>
                    </a:lnTo>
                    <a:close/>
                    <a:moveTo>
                      <a:pt x="2052328" y="2362946"/>
                    </a:moveTo>
                    <a:lnTo>
                      <a:pt x="1947886" y="2367325"/>
                    </a:lnTo>
                    <a:lnTo>
                      <a:pt x="1947886" y="2263290"/>
                    </a:lnTo>
                    <a:lnTo>
                      <a:pt x="2052328" y="2259111"/>
                    </a:lnTo>
                    <a:lnTo>
                      <a:pt x="2052328" y="2362946"/>
                    </a:lnTo>
                    <a:close/>
                    <a:moveTo>
                      <a:pt x="2052328" y="2255547"/>
                    </a:moveTo>
                    <a:lnTo>
                      <a:pt x="1947886" y="2259725"/>
                    </a:lnTo>
                    <a:lnTo>
                      <a:pt x="1947886" y="2155691"/>
                    </a:lnTo>
                    <a:lnTo>
                      <a:pt x="2052328" y="2151705"/>
                    </a:lnTo>
                    <a:lnTo>
                      <a:pt x="2052328" y="2255547"/>
                    </a:lnTo>
                    <a:close/>
                    <a:moveTo>
                      <a:pt x="2052328" y="2148140"/>
                    </a:moveTo>
                    <a:lnTo>
                      <a:pt x="1947886" y="2152119"/>
                    </a:lnTo>
                    <a:lnTo>
                      <a:pt x="1947886" y="2048085"/>
                    </a:lnTo>
                    <a:lnTo>
                      <a:pt x="2052328" y="2044306"/>
                    </a:lnTo>
                    <a:lnTo>
                      <a:pt x="2052328" y="2148140"/>
                    </a:lnTo>
                    <a:close/>
                    <a:moveTo>
                      <a:pt x="2052328" y="2040734"/>
                    </a:moveTo>
                    <a:lnTo>
                      <a:pt x="1947886" y="2044513"/>
                    </a:lnTo>
                    <a:lnTo>
                      <a:pt x="1947886" y="1940478"/>
                    </a:lnTo>
                    <a:lnTo>
                      <a:pt x="2052328" y="1936899"/>
                    </a:lnTo>
                    <a:lnTo>
                      <a:pt x="2052328" y="2040734"/>
                    </a:lnTo>
                    <a:close/>
                    <a:moveTo>
                      <a:pt x="2052328" y="1933320"/>
                    </a:moveTo>
                    <a:lnTo>
                      <a:pt x="1947886" y="1936899"/>
                    </a:lnTo>
                    <a:lnTo>
                      <a:pt x="1947886" y="1832865"/>
                    </a:lnTo>
                    <a:lnTo>
                      <a:pt x="2052328" y="1829486"/>
                    </a:lnTo>
                    <a:lnTo>
                      <a:pt x="2052328" y="1933320"/>
                    </a:lnTo>
                    <a:close/>
                    <a:moveTo>
                      <a:pt x="2052328" y="1825914"/>
                    </a:moveTo>
                    <a:lnTo>
                      <a:pt x="1947886" y="1829300"/>
                    </a:lnTo>
                    <a:lnTo>
                      <a:pt x="1947886" y="1725266"/>
                    </a:lnTo>
                    <a:lnTo>
                      <a:pt x="2052328" y="1722087"/>
                    </a:lnTo>
                    <a:lnTo>
                      <a:pt x="2052328" y="1825914"/>
                    </a:lnTo>
                    <a:close/>
                    <a:moveTo>
                      <a:pt x="2052328" y="1718508"/>
                    </a:moveTo>
                    <a:lnTo>
                      <a:pt x="1947886" y="1721687"/>
                    </a:lnTo>
                    <a:lnTo>
                      <a:pt x="1947886" y="1617652"/>
                    </a:lnTo>
                    <a:lnTo>
                      <a:pt x="2052328" y="1614674"/>
                    </a:lnTo>
                    <a:lnTo>
                      <a:pt x="2052328" y="1718508"/>
                    </a:lnTo>
                    <a:close/>
                    <a:moveTo>
                      <a:pt x="2052328" y="1611102"/>
                    </a:moveTo>
                    <a:lnTo>
                      <a:pt x="1947886" y="1614088"/>
                    </a:lnTo>
                    <a:lnTo>
                      <a:pt x="1947886" y="1510053"/>
                    </a:lnTo>
                    <a:lnTo>
                      <a:pt x="2052328" y="1507267"/>
                    </a:lnTo>
                    <a:lnTo>
                      <a:pt x="2052328" y="1611102"/>
                    </a:lnTo>
                    <a:close/>
                    <a:moveTo>
                      <a:pt x="2052328" y="1503695"/>
                    </a:moveTo>
                    <a:lnTo>
                      <a:pt x="1947886" y="1506488"/>
                    </a:lnTo>
                    <a:lnTo>
                      <a:pt x="1947886" y="1402454"/>
                    </a:lnTo>
                    <a:lnTo>
                      <a:pt x="2052328" y="1399868"/>
                    </a:lnTo>
                    <a:lnTo>
                      <a:pt x="2052328" y="1503695"/>
                    </a:lnTo>
                    <a:close/>
                    <a:moveTo>
                      <a:pt x="2052328" y="1396296"/>
                    </a:moveTo>
                    <a:lnTo>
                      <a:pt x="1947886" y="1398875"/>
                    </a:lnTo>
                    <a:lnTo>
                      <a:pt x="1947886" y="1294841"/>
                    </a:lnTo>
                    <a:lnTo>
                      <a:pt x="2052328" y="1292455"/>
                    </a:lnTo>
                    <a:lnTo>
                      <a:pt x="2052328" y="1396296"/>
                    </a:lnTo>
                    <a:close/>
                    <a:moveTo>
                      <a:pt x="2052328" y="1288883"/>
                    </a:moveTo>
                    <a:lnTo>
                      <a:pt x="1947886" y="1291269"/>
                    </a:lnTo>
                    <a:lnTo>
                      <a:pt x="1947886" y="1187234"/>
                    </a:lnTo>
                    <a:lnTo>
                      <a:pt x="2052328" y="1185048"/>
                    </a:lnTo>
                    <a:lnTo>
                      <a:pt x="2052328" y="1288883"/>
                    </a:lnTo>
                    <a:close/>
                    <a:moveTo>
                      <a:pt x="2052328" y="1181476"/>
                    </a:moveTo>
                    <a:lnTo>
                      <a:pt x="1947886" y="1183662"/>
                    </a:lnTo>
                    <a:lnTo>
                      <a:pt x="1947886" y="1079628"/>
                    </a:lnTo>
                    <a:lnTo>
                      <a:pt x="2052328" y="1077642"/>
                    </a:lnTo>
                    <a:lnTo>
                      <a:pt x="2052328" y="1181476"/>
                    </a:lnTo>
                    <a:close/>
                    <a:moveTo>
                      <a:pt x="2052328" y="1074070"/>
                    </a:moveTo>
                    <a:lnTo>
                      <a:pt x="1947886" y="1076056"/>
                    </a:lnTo>
                    <a:lnTo>
                      <a:pt x="1947886" y="972022"/>
                    </a:lnTo>
                    <a:lnTo>
                      <a:pt x="2052328" y="970236"/>
                    </a:lnTo>
                    <a:lnTo>
                      <a:pt x="2052328" y="1074070"/>
                    </a:lnTo>
                    <a:close/>
                    <a:moveTo>
                      <a:pt x="2052328" y="966664"/>
                    </a:moveTo>
                    <a:lnTo>
                      <a:pt x="1947886" y="968450"/>
                    </a:lnTo>
                    <a:lnTo>
                      <a:pt x="1947886" y="864415"/>
                    </a:lnTo>
                    <a:lnTo>
                      <a:pt x="2052328" y="862822"/>
                    </a:lnTo>
                    <a:lnTo>
                      <a:pt x="2052328" y="966664"/>
                    </a:lnTo>
                    <a:close/>
                    <a:moveTo>
                      <a:pt x="2052328" y="859257"/>
                    </a:moveTo>
                    <a:lnTo>
                      <a:pt x="1947886" y="860850"/>
                    </a:lnTo>
                    <a:lnTo>
                      <a:pt x="1947886" y="756816"/>
                    </a:lnTo>
                    <a:lnTo>
                      <a:pt x="2052328" y="755423"/>
                    </a:lnTo>
                    <a:lnTo>
                      <a:pt x="2052328" y="859257"/>
                    </a:lnTo>
                    <a:close/>
                    <a:moveTo>
                      <a:pt x="2052328" y="751851"/>
                    </a:moveTo>
                    <a:lnTo>
                      <a:pt x="1947886" y="753244"/>
                    </a:lnTo>
                    <a:lnTo>
                      <a:pt x="1947886" y="649210"/>
                    </a:lnTo>
                    <a:lnTo>
                      <a:pt x="2052328" y="648017"/>
                    </a:lnTo>
                    <a:lnTo>
                      <a:pt x="2052328" y="751851"/>
                    </a:lnTo>
                    <a:close/>
                    <a:moveTo>
                      <a:pt x="2052328" y="644445"/>
                    </a:moveTo>
                    <a:lnTo>
                      <a:pt x="1947886" y="645638"/>
                    </a:lnTo>
                    <a:lnTo>
                      <a:pt x="1947886" y="541603"/>
                    </a:lnTo>
                    <a:lnTo>
                      <a:pt x="2052328" y="540610"/>
                    </a:lnTo>
                    <a:lnTo>
                      <a:pt x="2052328" y="644445"/>
                    </a:lnTo>
                    <a:close/>
                    <a:moveTo>
                      <a:pt x="2052328" y="537032"/>
                    </a:moveTo>
                    <a:lnTo>
                      <a:pt x="1947886" y="538024"/>
                    </a:lnTo>
                    <a:lnTo>
                      <a:pt x="1947886" y="433990"/>
                    </a:lnTo>
                    <a:lnTo>
                      <a:pt x="2052328" y="433197"/>
                    </a:lnTo>
                    <a:lnTo>
                      <a:pt x="2052328" y="537032"/>
                    </a:lnTo>
                    <a:close/>
                    <a:moveTo>
                      <a:pt x="2052328" y="429632"/>
                    </a:moveTo>
                    <a:lnTo>
                      <a:pt x="1947886" y="430425"/>
                    </a:lnTo>
                    <a:lnTo>
                      <a:pt x="1947886" y="326391"/>
                    </a:lnTo>
                    <a:lnTo>
                      <a:pt x="2052328" y="325798"/>
                    </a:lnTo>
                    <a:lnTo>
                      <a:pt x="2052328" y="429632"/>
                    </a:lnTo>
                    <a:close/>
                    <a:moveTo>
                      <a:pt x="2052328" y="322226"/>
                    </a:moveTo>
                    <a:lnTo>
                      <a:pt x="1947886" y="322819"/>
                    </a:lnTo>
                    <a:lnTo>
                      <a:pt x="1947886" y="218785"/>
                    </a:lnTo>
                    <a:lnTo>
                      <a:pt x="2052328" y="218384"/>
                    </a:lnTo>
                    <a:lnTo>
                      <a:pt x="2052328" y="322226"/>
                    </a:lnTo>
                    <a:close/>
                    <a:moveTo>
                      <a:pt x="2052328" y="214813"/>
                    </a:moveTo>
                    <a:lnTo>
                      <a:pt x="1947886" y="215213"/>
                    </a:lnTo>
                    <a:lnTo>
                      <a:pt x="1947886" y="111178"/>
                    </a:lnTo>
                    <a:lnTo>
                      <a:pt x="2052328" y="110978"/>
                    </a:lnTo>
                    <a:lnTo>
                      <a:pt x="2052328" y="214813"/>
                    </a:lnTo>
                    <a:close/>
                    <a:moveTo>
                      <a:pt x="2052328" y="107406"/>
                    </a:moveTo>
                    <a:lnTo>
                      <a:pt x="1947886" y="107606"/>
                    </a:lnTo>
                    <a:lnTo>
                      <a:pt x="1947886" y="3572"/>
                    </a:lnTo>
                    <a:lnTo>
                      <a:pt x="2052328" y="3572"/>
                    </a:lnTo>
                    <a:lnTo>
                      <a:pt x="2052328" y="107406"/>
                    </a:lnTo>
                    <a:close/>
                    <a:moveTo>
                      <a:pt x="3629" y="3572"/>
                    </a:moveTo>
                    <a:lnTo>
                      <a:pt x="108071" y="3572"/>
                    </a:lnTo>
                    <a:lnTo>
                      <a:pt x="108071" y="108013"/>
                    </a:lnTo>
                    <a:lnTo>
                      <a:pt x="3629" y="108013"/>
                    </a:lnTo>
                    <a:lnTo>
                      <a:pt x="3629" y="3572"/>
                    </a:lnTo>
                    <a:close/>
                    <a:moveTo>
                      <a:pt x="3629" y="111585"/>
                    </a:moveTo>
                    <a:lnTo>
                      <a:pt x="108071" y="111585"/>
                    </a:lnTo>
                    <a:lnTo>
                      <a:pt x="108071" y="216027"/>
                    </a:lnTo>
                    <a:lnTo>
                      <a:pt x="3629" y="216027"/>
                    </a:lnTo>
                    <a:lnTo>
                      <a:pt x="3629" y="111585"/>
                    </a:lnTo>
                    <a:close/>
                    <a:moveTo>
                      <a:pt x="3629" y="219599"/>
                    </a:moveTo>
                    <a:lnTo>
                      <a:pt x="108071" y="219599"/>
                    </a:lnTo>
                    <a:lnTo>
                      <a:pt x="108071" y="324041"/>
                    </a:lnTo>
                    <a:lnTo>
                      <a:pt x="3629" y="324041"/>
                    </a:lnTo>
                    <a:lnTo>
                      <a:pt x="3629" y="219599"/>
                    </a:lnTo>
                    <a:close/>
                    <a:moveTo>
                      <a:pt x="3629" y="327613"/>
                    </a:moveTo>
                    <a:lnTo>
                      <a:pt x="108071" y="327613"/>
                    </a:lnTo>
                    <a:lnTo>
                      <a:pt x="108071" y="432054"/>
                    </a:lnTo>
                    <a:lnTo>
                      <a:pt x="3629" y="432054"/>
                    </a:lnTo>
                    <a:lnTo>
                      <a:pt x="3629" y="327613"/>
                    </a:lnTo>
                    <a:close/>
                    <a:moveTo>
                      <a:pt x="3629" y="435626"/>
                    </a:moveTo>
                    <a:lnTo>
                      <a:pt x="108071" y="435626"/>
                    </a:lnTo>
                    <a:lnTo>
                      <a:pt x="108071" y="540068"/>
                    </a:lnTo>
                    <a:lnTo>
                      <a:pt x="3629" y="540068"/>
                    </a:lnTo>
                    <a:lnTo>
                      <a:pt x="3629" y="435626"/>
                    </a:lnTo>
                    <a:close/>
                    <a:moveTo>
                      <a:pt x="3629" y="543639"/>
                    </a:moveTo>
                    <a:lnTo>
                      <a:pt x="108071" y="543639"/>
                    </a:lnTo>
                    <a:lnTo>
                      <a:pt x="108071" y="648081"/>
                    </a:lnTo>
                    <a:lnTo>
                      <a:pt x="3629" y="648081"/>
                    </a:lnTo>
                    <a:lnTo>
                      <a:pt x="3629" y="543639"/>
                    </a:lnTo>
                    <a:close/>
                    <a:moveTo>
                      <a:pt x="3629" y="651653"/>
                    </a:moveTo>
                    <a:lnTo>
                      <a:pt x="108071" y="651653"/>
                    </a:lnTo>
                    <a:lnTo>
                      <a:pt x="108071" y="756095"/>
                    </a:lnTo>
                    <a:lnTo>
                      <a:pt x="3629" y="756095"/>
                    </a:lnTo>
                    <a:lnTo>
                      <a:pt x="3629" y="651653"/>
                    </a:lnTo>
                    <a:close/>
                    <a:moveTo>
                      <a:pt x="3629" y="759666"/>
                    </a:moveTo>
                    <a:lnTo>
                      <a:pt x="108071" y="759666"/>
                    </a:lnTo>
                    <a:lnTo>
                      <a:pt x="108071" y="864108"/>
                    </a:lnTo>
                    <a:lnTo>
                      <a:pt x="3629" y="864108"/>
                    </a:lnTo>
                    <a:lnTo>
                      <a:pt x="3629" y="759666"/>
                    </a:lnTo>
                    <a:close/>
                    <a:moveTo>
                      <a:pt x="3629" y="867687"/>
                    </a:moveTo>
                    <a:lnTo>
                      <a:pt x="108071" y="867687"/>
                    </a:lnTo>
                    <a:lnTo>
                      <a:pt x="108071" y="972129"/>
                    </a:lnTo>
                    <a:lnTo>
                      <a:pt x="3629" y="972129"/>
                    </a:lnTo>
                    <a:lnTo>
                      <a:pt x="3629" y="867687"/>
                    </a:lnTo>
                    <a:close/>
                    <a:moveTo>
                      <a:pt x="3629" y="975701"/>
                    </a:moveTo>
                    <a:lnTo>
                      <a:pt x="108071" y="975701"/>
                    </a:lnTo>
                    <a:lnTo>
                      <a:pt x="108071" y="1080142"/>
                    </a:lnTo>
                    <a:lnTo>
                      <a:pt x="3629" y="1080142"/>
                    </a:lnTo>
                    <a:lnTo>
                      <a:pt x="3629" y="975701"/>
                    </a:lnTo>
                    <a:close/>
                    <a:moveTo>
                      <a:pt x="3629" y="1083707"/>
                    </a:moveTo>
                    <a:lnTo>
                      <a:pt x="108071" y="1083707"/>
                    </a:lnTo>
                    <a:lnTo>
                      <a:pt x="108071" y="1188149"/>
                    </a:lnTo>
                    <a:lnTo>
                      <a:pt x="3629" y="1188149"/>
                    </a:lnTo>
                    <a:lnTo>
                      <a:pt x="3629" y="1083707"/>
                    </a:lnTo>
                    <a:close/>
                    <a:moveTo>
                      <a:pt x="3629" y="1191720"/>
                    </a:moveTo>
                    <a:lnTo>
                      <a:pt x="108071" y="1191720"/>
                    </a:lnTo>
                    <a:lnTo>
                      <a:pt x="108071" y="1296162"/>
                    </a:lnTo>
                    <a:lnTo>
                      <a:pt x="3629" y="1296162"/>
                    </a:lnTo>
                    <a:lnTo>
                      <a:pt x="3629" y="1191720"/>
                    </a:lnTo>
                    <a:close/>
                    <a:moveTo>
                      <a:pt x="3629" y="1299741"/>
                    </a:moveTo>
                    <a:lnTo>
                      <a:pt x="108071" y="1299741"/>
                    </a:lnTo>
                    <a:lnTo>
                      <a:pt x="108071" y="1404190"/>
                    </a:lnTo>
                    <a:lnTo>
                      <a:pt x="3629" y="1404190"/>
                    </a:lnTo>
                    <a:lnTo>
                      <a:pt x="3629" y="1299741"/>
                    </a:lnTo>
                    <a:close/>
                    <a:moveTo>
                      <a:pt x="3629" y="1407755"/>
                    </a:moveTo>
                    <a:lnTo>
                      <a:pt x="108071" y="1407755"/>
                    </a:lnTo>
                    <a:lnTo>
                      <a:pt x="108071" y="1512196"/>
                    </a:lnTo>
                    <a:lnTo>
                      <a:pt x="3629" y="1512196"/>
                    </a:lnTo>
                    <a:lnTo>
                      <a:pt x="3629" y="1407755"/>
                    </a:lnTo>
                    <a:close/>
                    <a:moveTo>
                      <a:pt x="3629" y="1515768"/>
                    </a:moveTo>
                    <a:lnTo>
                      <a:pt x="108071" y="1515768"/>
                    </a:lnTo>
                    <a:lnTo>
                      <a:pt x="108071" y="1620210"/>
                    </a:lnTo>
                    <a:lnTo>
                      <a:pt x="3629" y="1620210"/>
                    </a:lnTo>
                    <a:lnTo>
                      <a:pt x="3629" y="1515768"/>
                    </a:lnTo>
                    <a:close/>
                    <a:moveTo>
                      <a:pt x="3629" y="1623782"/>
                    </a:moveTo>
                    <a:lnTo>
                      <a:pt x="108071" y="1623782"/>
                    </a:lnTo>
                    <a:lnTo>
                      <a:pt x="108071" y="1728216"/>
                    </a:lnTo>
                    <a:lnTo>
                      <a:pt x="3629" y="1728216"/>
                    </a:lnTo>
                    <a:lnTo>
                      <a:pt x="3629" y="1623782"/>
                    </a:lnTo>
                    <a:close/>
                    <a:moveTo>
                      <a:pt x="3629" y="1731788"/>
                    </a:moveTo>
                    <a:lnTo>
                      <a:pt x="108071" y="1731788"/>
                    </a:lnTo>
                    <a:lnTo>
                      <a:pt x="108071" y="1836230"/>
                    </a:lnTo>
                    <a:lnTo>
                      <a:pt x="3629" y="1836230"/>
                    </a:lnTo>
                    <a:lnTo>
                      <a:pt x="3629" y="1731788"/>
                    </a:lnTo>
                    <a:close/>
                    <a:moveTo>
                      <a:pt x="3629" y="1839808"/>
                    </a:moveTo>
                    <a:lnTo>
                      <a:pt x="108071" y="1839808"/>
                    </a:lnTo>
                    <a:lnTo>
                      <a:pt x="108071" y="1944250"/>
                    </a:lnTo>
                    <a:lnTo>
                      <a:pt x="3629" y="1944250"/>
                    </a:lnTo>
                    <a:lnTo>
                      <a:pt x="3629" y="1839808"/>
                    </a:lnTo>
                    <a:close/>
                    <a:moveTo>
                      <a:pt x="3629" y="1947822"/>
                    </a:moveTo>
                    <a:lnTo>
                      <a:pt x="108071" y="1947822"/>
                    </a:lnTo>
                    <a:lnTo>
                      <a:pt x="108071" y="2052264"/>
                    </a:lnTo>
                    <a:lnTo>
                      <a:pt x="3629" y="2052264"/>
                    </a:lnTo>
                    <a:lnTo>
                      <a:pt x="3629" y="1947822"/>
                    </a:lnTo>
                    <a:close/>
                    <a:moveTo>
                      <a:pt x="3629" y="2055836"/>
                    </a:moveTo>
                    <a:lnTo>
                      <a:pt x="108071" y="2055836"/>
                    </a:lnTo>
                    <a:lnTo>
                      <a:pt x="108071" y="2160277"/>
                    </a:lnTo>
                    <a:lnTo>
                      <a:pt x="3629" y="2160277"/>
                    </a:lnTo>
                    <a:lnTo>
                      <a:pt x="3629" y="2055836"/>
                    </a:lnTo>
                    <a:close/>
                    <a:moveTo>
                      <a:pt x="3629" y="2163849"/>
                    </a:moveTo>
                    <a:lnTo>
                      <a:pt x="108071" y="2163849"/>
                    </a:lnTo>
                    <a:lnTo>
                      <a:pt x="108071" y="2268291"/>
                    </a:lnTo>
                    <a:lnTo>
                      <a:pt x="3629" y="2268291"/>
                    </a:lnTo>
                    <a:lnTo>
                      <a:pt x="3629" y="2163849"/>
                    </a:lnTo>
                    <a:close/>
                    <a:moveTo>
                      <a:pt x="3629" y="2271863"/>
                    </a:moveTo>
                    <a:lnTo>
                      <a:pt x="108071" y="2271863"/>
                    </a:lnTo>
                    <a:lnTo>
                      <a:pt x="108071" y="2376304"/>
                    </a:lnTo>
                    <a:lnTo>
                      <a:pt x="3629" y="2376304"/>
                    </a:lnTo>
                    <a:lnTo>
                      <a:pt x="3629" y="2271863"/>
                    </a:lnTo>
                    <a:close/>
                    <a:moveTo>
                      <a:pt x="3629" y="2379876"/>
                    </a:moveTo>
                    <a:lnTo>
                      <a:pt x="108071" y="2379876"/>
                    </a:lnTo>
                    <a:lnTo>
                      <a:pt x="108071" y="2484318"/>
                    </a:lnTo>
                    <a:lnTo>
                      <a:pt x="3629" y="2484318"/>
                    </a:lnTo>
                    <a:lnTo>
                      <a:pt x="3629" y="2379876"/>
                    </a:lnTo>
                    <a:close/>
                    <a:moveTo>
                      <a:pt x="3629" y="2487890"/>
                    </a:moveTo>
                    <a:lnTo>
                      <a:pt x="108071" y="2487890"/>
                    </a:lnTo>
                    <a:lnTo>
                      <a:pt x="108071" y="2592331"/>
                    </a:lnTo>
                    <a:lnTo>
                      <a:pt x="3629" y="2592331"/>
                    </a:lnTo>
                    <a:lnTo>
                      <a:pt x="3629" y="2487890"/>
                    </a:lnTo>
                    <a:close/>
                    <a:moveTo>
                      <a:pt x="3629" y="2595903"/>
                    </a:moveTo>
                    <a:lnTo>
                      <a:pt x="108071" y="2595903"/>
                    </a:lnTo>
                    <a:lnTo>
                      <a:pt x="108071" y="2700338"/>
                    </a:lnTo>
                    <a:lnTo>
                      <a:pt x="3629" y="2700338"/>
                    </a:lnTo>
                    <a:lnTo>
                      <a:pt x="3629" y="2595903"/>
                    </a:lnTo>
                    <a:close/>
                    <a:moveTo>
                      <a:pt x="1733753" y="2700345"/>
                    </a:moveTo>
                    <a:lnTo>
                      <a:pt x="1731852" y="2700345"/>
                    </a:lnTo>
                    <a:lnTo>
                      <a:pt x="1731852" y="2595910"/>
                    </a:lnTo>
                    <a:lnTo>
                      <a:pt x="1733817" y="2595910"/>
                    </a:lnTo>
                    <a:lnTo>
                      <a:pt x="1836294" y="2591224"/>
                    </a:lnTo>
                    <a:lnTo>
                      <a:pt x="1836294" y="2695466"/>
                    </a:lnTo>
                    <a:lnTo>
                      <a:pt x="1733753" y="2700345"/>
                    </a:lnTo>
                    <a:close/>
                    <a:moveTo>
                      <a:pt x="1839866" y="2695294"/>
                    </a:moveTo>
                    <a:lnTo>
                      <a:pt x="1839866" y="2591060"/>
                    </a:lnTo>
                    <a:lnTo>
                      <a:pt x="1944307" y="2586281"/>
                    </a:lnTo>
                    <a:lnTo>
                      <a:pt x="1944307" y="2690315"/>
                    </a:lnTo>
                    <a:lnTo>
                      <a:pt x="1839866" y="2695294"/>
                    </a:lnTo>
                    <a:close/>
                    <a:moveTo>
                      <a:pt x="1947879" y="2586116"/>
                    </a:moveTo>
                    <a:lnTo>
                      <a:pt x="2052321" y="2581337"/>
                    </a:lnTo>
                    <a:lnTo>
                      <a:pt x="2052321" y="2685164"/>
                    </a:lnTo>
                    <a:lnTo>
                      <a:pt x="1947879" y="2690136"/>
                    </a:lnTo>
                    <a:lnTo>
                      <a:pt x="1947879" y="2586116"/>
                    </a:lnTo>
                    <a:close/>
                  </a:path>
                </a:pathLst>
              </a:custGeom>
              <a:solidFill>
                <a:srgbClr val="D1D1D1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</p:grpSp>
        <p:grpSp>
          <p:nvGrpSpPr>
            <p:cNvPr id="35" name="Graphic 25" descr="Ruitjespapier met verf, potlood en een liniaal">
              <a:extLst>
                <a:ext uri="{FF2B5EF4-FFF2-40B4-BE49-F238E27FC236}">
                  <a16:creationId xmlns:a16="http://schemas.microsoft.com/office/drawing/2014/main" id="{8C876D96-2476-6E0F-5953-E8D335656145}"/>
                </a:ext>
              </a:extLst>
            </p:cNvPr>
            <p:cNvGrpSpPr/>
            <p:nvPr/>
          </p:nvGrpSpPr>
          <p:grpSpPr>
            <a:xfrm>
              <a:off x="4006960" y="3890050"/>
              <a:ext cx="528080" cy="1273987"/>
              <a:chOff x="4006960" y="3890050"/>
              <a:chExt cx="528080" cy="1273987"/>
            </a:xfrm>
          </p:grpSpPr>
          <p:sp>
            <p:nvSpPr>
              <p:cNvPr id="36" name="Vrije vorm: vorm 35">
                <a:extLst>
                  <a:ext uri="{FF2B5EF4-FFF2-40B4-BE49-F238E27FC236}">
                    <a16:creationId xmlns:a16="http://schemas.microsoft.com/office/drawing/2014/main" id="{E47D2C08-AA04-9895-161D-586AFB110AFD}"/>
                  </a:ext>
                </a:extLst>
              </p:cNvPr>
              <p:cNvSpPr/>
              <p:nvPr/>
            </p:nvSpPr>
            <p:spPr>
              <a:xfrm>
                <a:off x="4006960" y="3948879"/>
                <a:ext cx="478702" cy="1215159"/>
              </a:xfrm>
              <a:custGeom>
                <a:avLst/>
                <a:gdLst>
                  <a:gd name="connsiteX0" fmla="*/ 467208 w 478702"/>
                  <a:gd name="connsiteY0" fmla="*/ 1141507 h 1215159"/>
                  <a:gd name="connsiteX1" fmla="*/ 445970 w 478702"/>
                  <a:gd name="connsiteY1" fmla="*/ 578751 h 1215159"/>
                  <a:gd name="connsiteX2" fmla="*/ 445477 w 478702"/>
                  <a:gd name="connsiteY2" fmla="*/ 578622 h 1215159"/>
                  <a:gd name="connsiteX3" fmla="*/ 432668 w 478702"/>
                  <a:gd name="connsiteY3" fmla="*/ 239351 h 1215159"/>
                  <a:gd name="connsiteX4" fmla="*/ 331406 w 478702"/>
                  <a:gd name="connsiteY4" fmla="*/ 119672 h 1215159"/>
                  <a:gd name="connsiteX5" fmla="*/ 331406 w 478702"/>
                  <a:gd name="connsiteY5" fmla="*/ 73038 h 1215159"/>
                  <a:gd name="connsiteX6" fmla="*/ 359023 w 478702"/>
                  <a:gd name="connsiteY6" fmla="*/ 73038 h 1215159"/>
                  <a:gd name="connsiteX7" fmla="*/ 359023 w 478702"/>
                  <a:gd name="connsiteY7" fmla="*/ 0 h 1215159"/>
                  <a:gd name="connsiteX8" fmla="*/ 119679 w 478702"/>
                  <a:gd name="connsiteY8" fmla="*/ 0 h 1215159"/>
                  <a:gd name="connsiteX9" fmla="*/ 119679 w 478702"/>
                  <a:gd name="connsiteY9" fmla="*/ 73038 h 1215159"/>
                  <a:gd name="connsiteX10" fmla="*/ 147290 w 478702"/>
                  <a:gd name="connsiteY10" fmla="*/ 73038 h 1215159"/>
                  <a:gd name="connsiteX11" fmla="*/ 147290 w 478702"/>
                  <a:gd name="connsiteY11" fmla="*/ 119672 h 1215159"/>
                  <a:gd name="connsiteX12" fmla="*/ 46034 w 478702"/>
                  <a:gd name="connsiteY12" fmla="*/ 239351 h 1215159"/>
                  <a:gd name="connsiteX13" fmla="*/ 33176 w 478702"/>
                  <a:gd name="connsiteY13" fmla="*/ 579965 h 1215159"/>
                  <a:gd name="connsiteX14" fmla="*/ 11987 w 478702"/>
                  <a:gd name="connsiteY14" fmla="*/ 1141507 h 1215159"/>
                  <a:gd name="connsiteX15" fmla="*/ 0 w 478702"/>
                  <a:gd name="connsiteY15" fmla="*/ 1141507 h 1215159"/>
                  <a:gd name="connsiteX16" fmla="*/ 0 w 478702"/>
                  <a:gd name="connsiteY16" fmla="*/ 1215159 h 1215159"/>
                  <a:gd name="connsiteX17" fmla="*/ 478703 w 478702"/>
                  <a:gd name="connsiteY17" fmla="*/ 1215159 h 1215159"/>
                  <a:gd name="connsiteX18" fmla="*/ 478703 w 478702"/>
                  <a:gd name="connsiteY18" fmla="*/ 1141507 h 1215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78702" h="1215159">
                    <a:moveTo>
                      <a:pt x="467208" y="1141507"/>
                    </a:moveTo>
                    <a:lnTo>
                      <a:pt x="445970" y="578751"/>
                    </a:lnTo>
                    <a:lnTo>
                      <a:pt x="445477" y="578622"/>
                    </a:lnTo>
                    <a:lnTo>
                      <a:pt x="432668" y="239351"/>
                    </a:lnTo>
                    <a:lnTo>
                      <a:pt x="331406" y="119672"/>
                    </a:lnTo>
                    <a:lnTo>
                      <a:pt x="331406" y="73038"/>
                    </a:lnTo>
                    <a:lnTo>
                      <a:pt x="359023" y="73038"/>
                    </a:lnTo>
                    <a:lnTo>
                      <a:pt x="359023" y="0"/>
                    </a:lnTo>
                    <a:lnTo>
                      <a:pt x="119679" y="0"/>
                    </a:lnTo>
                    <a:lnTo>
                      <a:pt x="119679" y="73038"/>
                    </a:lnTo>
                    <a:lnTo>
                      <a:pt x="147290" y="73038"/>
                    </a:lnTo>
                    <a:lnTo>
                      <a:pt x="147290" y="119672"/>
                    </a:lnTo>
                    <a:lnTo>
                      <a:pt x="46034" y="239351"/>
                    </a:lnTo>
                    <a:lnTo>
                      <a:pt x="33176" y="579965"/>
                    </a:lnTo>
                    <a:lnTo>
                      <a:pt x="11987" y="1141507"/>
                    </a:lnTo>
                    <a:lnTo>
                      <a:pt x="0" y="1141507"/>
                    </a:lnTo>
                    <a:lnTo>
                      <a:pt x="0" y="1215159"/>
                    </a:lnTo>
                    <a:lnTo>
                      <a:pt x="478703" y="1215159"/>
                    </a:lnTo>
                    <a:lnTo>
                      <a:pt x="478703" y="1141507"/>
                    </a:lnTo>
                    <a:close/>
                  </a:path>
                </a:pathLst>
              </a:custGeom>
              <a:solidFill>
                <a:srgbClr val="F2F2F2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37" name="Graphic 25" descr="Ruitjespapier met verf, potlood en een liniaal">
                <a:extLst>
                  <a:ext uri="{FF2B5EF4-FFF2-40B4-BE49-F238E27FC236}">
                    <a16:creationId xmlns:a16="http://schemas.microsoft.com/office/drawing/2014/main" id="{0B784940-BF06-A222-83EB-15122DC876A8}"/>
                  </a:ext>
                </a:extLst>
              </p:cNvPr>
              <p:cNvGrpSpPr/>
              <p:nvPr/>
            </p:nvGrpSpPr>
            <p:grpSpPr>
              <a:xfrm>
                <a:off x="4056345" y="3890050"/>
                <a:ext cx="478695" cy="1215159"/>
                <a:chOff x="4056345" y="3890050"/>
                <a:chExt cx="478695" cy="1215159"/>
              </a:xfrm>
            </p:grpSpPr>
            <p:sp>
              <p:nvSpPr>
                <p:cNvPr id="38" name="Vrije vorm: vorm 37">
                  <a:extLst>
                    <a:ext uri="{FF2B5EF4-FFF2-40B4-BE49-F238E27FC236}">
                      <a16:creationId xmlns:a16="http://schemas.microsoft.com/office/drawing/2014/main" id="{99B8CE20-2F94-0FC8-B6F4-6124A5579D00}"/>
                    </a:ext>
                  </a:extLst>
                </p:cNvPr>
                <p:cNvSpPr/>
                <p:nvPr/>
              </p:nvSpPr>
              <p:spPr>
                <a:xfrm>
                  <a:off x="4069953" y="4399849"/>
                  <a:ext cx="452192" cy="669333"/>
                </a:xfrm>
                <a:custGeom>
                  <a:avLst/>
                  <a:gdLst>
                    <a:gd name="connsiteX0" fmla="*/ 452192 w 452192"/>
                    <a:gd name="connsiteY0" fmla="*/ 669334 h 669333"/>
                    <a:gd name="connsiteX1" fmla="*/ 385755 w 452192"/>
                    <a:gd name="connsiteY1" fmla="*/ 70166 h 669333"/>
                    <a:gd name="connsiteX2" fmla="*/ 225742 w 452192"/>
                    <a:gd name="connsiteY2" fmla="*/ 0 h 669333"/>
                    <a:gd name="connsiteX3" fmla="*/ 65008 w 452192"/>
                    <a:gd name="connsiteY3" fmla="*/ 70166 h 669333"/>
                    <a:gd name="connsiteX4" fmla="*/ 0 w 452192"/>
                    <a:gd name="connsiteY4" fmla="*/ 668648 h 669333"/>
                    <a:gd name="connsiteX5" fmla="*/ 452192 w 452192"/>
                    <a:gd name="connsiteY5" fmla="*/ 669334 h 6693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2192" h="669333">
                      <a:moveTo>
                        <a:pt x="452192" y="669334"/>
                      </a:moveTo>
                      <a:lnTo>
                        <a:pt x="385755" y="70166"/>
                      </a:lnTo>
                      <a:cubicBezTo>
                        <a:pt x="385755" y="70166"/>
                        <a:pt x="387906" y="0"/>
                        <a:pt x="225742" y="0"/>
                      </a:cubicBezTo>
                      <a:cubicBezTo>
                        <a:pt x="63579" y="0"/>
                        <a:pt x="65008" y="70166"/>
                        <a:pt x="65008" y="70166"/>
                      </a:cubicBezTo>
                      <a:lnTo>
                        <a:pt x="0" y="668648"/>
                      </a:lnTo>
                      <a:lnTo>
                        <a:pt x="452192" y="669334"/>
                      </a:lnTo>
                      <a:close/>
                    </a:path>
                  </a:pathLst>
                </a:custGeom>
                <a:solidFill>
                  <a:srgbClr val="E6E6E6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9" name="Vrije vorm: vorm 38">
                  <a:extLst>
                    <a:ext uri="{FF2B5EF4-FFF2-40B4-BE49-F238E27FC236}">
                      <a16:creationId xmlns:a16="http://schemas.microsoft.com/office/drawing/2014/main" id="{78ACFE04-69B5-E6BF-2EEA-963172BB0EC1}"/>
                    </a:ext>
                  </a:extLst>
                </p:cNvPr>
                <p:cNvSpPr/>
                <p:nvPr/>
              </p:nvSpPr>
              <p:spPr>
                <a:xfrm>
                  <a:off x="4203634" y="3941664"/>
                  <a:ext cx="184108" cy="89496"/>
                </a:xfrm>
                <a:custGeom>
                  <a:avLst/>
                  <a:gdLst>
                    <a:gd name="connsiteX0" fmla="*/ 0 w 184108"/>
                    <a:gd name="connsiteY0" fmla="*/ 0 h 89496"/>
                    <a:gd name="connsiteX1" fmla="*/ 184109 w 184108"/>
                    <a:gd name="connsiteY1" fmla="*/ 0 h 89496"/>
                    <a:gd name="connsiteX2" fmla="*/ 184109 w 184108"/>
                    <a:gd name="connsiteY2" fmla="*/ 89497 h 89496"/>
                    <a:gd name="connsiteX3" fmla="*/ 0 w 184108"/>
                    <a:gd name="connsiteY3" fmla="*/ 89497 h 894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84108" h="89496">
                      <a:moveTo>
                        <a:pt x="0" y="0"/>
                      </a:moveTo>
                      <a:lnTo>
                        <a:pt x="184109" y="0"/>
                      </a:lnTo>
                      <a:lnTo>
                        <a:pt x="184109" y="89497"/>
                      </a:lnTo>
                      <a:lnTo>
                        <a:pt x="0" y="89497"/>
                      </a:ln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40" name="Vrije vorm: vorm 39">
                  <a:extLst>
                    <a:ext uri="{FF2B5EF4-FFF2-40B4-BE49-F238E27FC236}">
                      <a16:creationId xmlns:a16="http://schemas.microsoft.com/office/drawing/2014/main" id="{B598DCC3-2516-41C6-CDBD-038B83343710}"/>
                    </a:ext>
                  </a:extLst>
                </p:cNvPr>
                <p:cNvSpPr/>
                <p:nvPr/>
              </p:nvSpPr>
              <p:spPr>
                <a:xfrm>
                  <a:off x="4102393" y="4009729"/>
                  <a:ext cx="386619" cy="204375"/>
                </a:xfrm>
                <a:custGeom>
                  <a:avLst/>
                  <a:gdLst>
                    <a:gd name="connsiteX0" fmla="*/ 285357 w 386619"/>
                    <a:gd name="connsiteY0" fmla="*/ 0 h 204375"/>
                    <a:gd name="connsiteX1" fmla="*/ 101248 w 386619"/>
                    <a:gd name="connsiteY1" fmla="*/ 0 h 204375"/>
                    <a:gd name="connsiteX2" fmla="*/ 29 w 386619"/>
                    <a:gd name="connsiteY2" fmla="*/ 119622 h 204375"/>
                    <a:gd name="connsiteX3" fmla="*/ 0 w 386619"/>
                    <a:gd name="connsiteY3" fmla="*/ 119687 h 204375"/>
                    <a:gd name="connsiteX4" fmla="*/ 193310 w 386619"/>
                    <a:gd name="connsiteY4" fmla="*/ 204376 h 204375"/>
                    <a:gd name="connsiteX5" fmla="*/ 386620 w 386619"/>
                    <a:gd name="connsiteY5" fmla="*/ 119687 h 204375"/>
                    <a:gd name="connsiteX6" fmla="*/ 386591 w 386619"/>
                    <a:gd name="connsiteY6" fmla="*/ 119622 h 204375"/>
                    <a:gd name="connsiteX7" fmla="*/ 285357 w 386619"/>
                    <a:gd name="connsiteY7" fmla="*/ 0 h 20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86619" h="204375">
                      <a:moveTo>
                        <a:pt x="285357" y="0"/>
                      </a:moveTo>
                      <a:lnTo>
                        <a:pt x="101248" y="0"/>
                      </a:lnTo>
                      <a:lnTo>
                        <a:pt x="29" y="119622"/>
                      </a:lnTo>
                      <a:lnTo>
                        <a:pt x="0" y="119687"/>
                      </a:lnTo>
                      <a:cubicBezTo>
                        <a:pt x="950" y="120794"/>
                        <a:pt x="72681" y="204376"/>
                        <a:pt x="193310" y="204376"/>
                      </a:cubicBezTo>
                      <a:cubicBezTo>
                        <a:pt x="313939" y="204376"/>
                        <a:pt x="385670" y="120794"/>
                        <a:pt x="386620" y="119687"/>
                      </a:cubicBezTo>
                      <a:lnTo>
                        <a:pt x="386591" y="119622"/>
                      </a:lnTo>
                      <a:lnTo>
                        <a:pt x="285357" y="0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41" name="Vrije vorm: vorm 40">
                  <a:extLst>
                    <a:ext uri="{FF2B5EF4-FFF2-40B4-BE49-F238E27FC236}">
                      <a16:creationId xmlns:a16="http://schemas.microsoft.com/office/drawing/2014/main" id="{51E09D0A-BDFB-4B88-D006-A9B4E97546B9}"/>
                    </a:ext>
                  </a:extLst>
                </p:cNvPr>
                <p:cNvSpPr/>
                <p:nvPr/>
              </p:nvSpPr>
              <p:spPr>
                <a:xfrm>
                  <a:off x="4176017" y="3890050"/>
                  <a:ext cx="239351" cy="73044"/>
                </a:xfrm>
                <a:custGeom>
                  <a:avLst/>
                  <a:gdLst>
                    <a:gd name="connsiteX0" fmla="*/ 0 w 239351"/>
                    <a:gd name="connsiteY0" fmla="*/ 0 h 73044"/>
                    <a:gd name="connsiteX1" fmla="*/ 239351 w 239351"/>
                    <a:gd name="connsiteY1" fmla="*/ 0 h 73044"/>
                    <a:gd name="connsiteX2" fmla="*/ 239351 w 239351"/>
                    <a:gd name="connsiteY2" fmla="*/ 73045 h 73044"/>
                    <a:gd name="connsiteX3" fmla="*/ 0 w 239351"/>
                    <a:gd name="connsiteY3" fmla="*/ 73045 h 73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9351" h="73044">
                      <a:moveTo>
                        <a:pt x="0" y="0"/>
                      </a:moveTo>
                      <a:lnTo>
                        <a:pt x="239351" y="0"/>
                      </a:lnTo>
                      <a:lnTo>
                        <a:pt x="239351" y="73045"/>
                      </a:lnTo>
                      <a:lnTo>
                        <a:pt x="0" y="73045"/>
                      </a:lnTo>
                      <a:close/>
                    </a:path>
                  </a:pathLst>
                </a:custGeom>
                <a:solidFill>
                  <a:srgbClr val="2F2F2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42" name="Vrije vorm: vorm 41">
                  <a:extLst>
                    <a:ext uri="{FF2B5EF4-FFF2-40B4-BE49-F238E27FC236}">
                      <a16:creationId xmlns:a16="http://schemas.microsoft.com/office/drawing/2014/main" id="{164328EE-6C21-46BA-DFD0-B6CFF2136331}"/>
                    </a:ext>
                  </a:extLst>
                </p:cNvPr>
                <p:cNvSpPr/>
                <p:nvPr/>
              </p:nvSpPr>
              <p:spPr>
                <a:xfrm>
                  <a:off x="4067631" y="4424860"/>
                  <a:ext cx="134481" cy="625912"/>
                </a:xfrm>
                <a:custGeom>
                  <a:avLst/>
                  <a:gdLst>
                    <a:gd name="connsiteX0" fmla="*/ 21882 w 134481"/>
                    <a:gd name="connsiteY0" fmla="*/ 45163 h 625912"/>
                    <a:gd name="connsiteX1" fmla="*/ 1 w 134481"/>
                    <a:gd name="connsiteY1" fmla="*/ 625135 h 625912"/>
                    <a:gd name="connsiteX2" fmla="*/ 1337 w 134481"/>
                    <a:gd name="connsiteY2" fmla="*/ 625585 h 625912"/>
                    <a:gd name="connsiteX3" fmla="*/ 134482 w 134481"/>
                    <a:gd name="connsiteY3" fmla="*/ 16288 h 625912"/>
                    <a:gd name="connsiteX4" fmla="*/ 74474 w 134481"/>
                    <a:gd name="connsiteY4" fmla="*/ 0 h 625912"/>
                    <a:gd name="connsiteX5" fmla="*/ 21882 w 134481"/>
                    <a:gd name="connsiteY5" fmla="*/ 45163 h 625912"/>
                    <a:gd name="connsiteX6" fmla="*/ 21882 w 134481"/>
                    <a:gd name="connsiteY6" fmla="*/ 45163 h 6259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4481" h="625912">
                      <a:moveTo>
                        <a:pt x="21882" y="45163"/>
                      </a:moveTo>
                      <a:lnTo>
                        <a:pt x="1" y="625135"/>
                      </a:lnTo>
                      <a:cubicBezTo>
                        <a:pt x="-28" y="625878"/>
                        <a:pt x="944" y="626207"/>
                        <a:pt x="1337" y="625585"/>
                      </a:cubicBezTo>
                      <a:cubicBezTo>
                        <a:pt x="73538" y="510006"/>
                        <a:pt x="125238" y="283593"/>
                        <a:pt x="134482" y="16288"/>
                      </a:cubicBezTo>
                      <a:cubicBezTo>
                        <a:pt x="134482" y="16288"/>
                        <a:pt x="113051" y="0"/>
                        <a:pt x="74474" y="0"/>
                      </a:cubicBezTo>
                      <a:cubicBezTo>
                        <a:pt x="35955" y="-14"/>
                        <a:pt x="21932" y="44999"/>
                        <a:pt x="21882" y="45163"/>
                      </a:cubicBezTo>
                      <a:lnTo>
                        <a:pt x="21882" y="45163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43" name="Vrije vorm: vorm 42">
                  <a:extLst>
                    <a:ext uri="{FF2B5EF4-FFF2-40B4-BE49-F238E27FC236}">
                      <a16:creationId xmlns:a16="http://schemas.microsoft.com/office/drawing/2014/main" id="{6CC06695-6E31-B0A6-A32B-B5409B51709D}"/>
                    </a:ext>
                  </a:extLst>
                </p:cNvPr>
                <p:cNvSpPr/>
                <p:nvPr/>
              </p:nvSpPr>
              <p:spPr>
                <a:xfrm>
                  <a:off x="4389715" y="4424860"/>
                  <a:ext cx="134481" cy="624703"/>
                </a:xfrm>
                <a:custGeom>
                  <a:avLst/>
                  <a:gdLst>
                    <a:gd name="connsiteX0" fmla="*/ 112600 w 134481"/>
                    <a:gd name="connsiteY0" fmla="*/ 43956 h 624703"/>
                    <a:gd name="connsiteX1" fmla="*/ 134481 w 134481"/>
                    <a:gd name="connsiteY1" fmla="*/ 623928 h 624703"/>
                    <a:gd name="connsiteX2" fmla="*/ 133145 w 134481"/>
                    <a:gd name="connsiteY2" fmla="*/ 624378 h 624703"/>
                    <a:gd name="connsiteX3" fmla="*/ 0 w 134481"/>
                    <a:gd name="connsiteY3" fmla="*/ 15080 h 624703"/>
                    <a:gd name="connsiteX4" fmla="*/ 60272 w 134481"/>
                    <a:gd name="connsiteY4" fmla="*/ 0 h 624703"/>
                    <a:gd name="connsiteX5" fmla="*/ 112600 w 134481"/>
                    <a:gd name="connsiteY5" fmla="*/ 43956 h 624703"/>
                    <a:gd name="connsiteX6" fmla="*/ 112600 w 134481"/>
                    <a:gd name="connsiteY6" fmla="*/ 43956 h 6247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4481" h="624703">
                      <a:moveTo>
                        <a:pt x="112600" y="43956"/>
                      </a:moveTo>
                      <a:lnTo>
                        <a:pt x="134481" y="623928"/>
                      </a:lnTo>
                      <a:cubicBezTo>
                        <a:pt x="134510" y="624664"/>
                        <a:pt x="133538" y="625000"/>
                        <a:pt x="133145" y="624378"/>
                      </a:cubicBezTo>
                      <a:cubicBezTo>
                        <a:pt x="60951" y="508799"/>
                        <a:pt x="9244" y="282385"/>
                        <a:pt x="0" y="15080"/>
                      </a:cubicBezTo>
                      <a:cubicBezTo>
                        <a:pt x="0" y="15080"/>
                        <a:pt x="23124" y="0"/>
                        <a:pt x="60272" y="0"/>
                      </a:cubicBezTo>
                      <a:cubicBezTo>
                        <a:pt x="97348" y="-14"/>
                        <a:pt x="112536" y="43770"/>
                        <a:pt x="112600" y="43956"/>
                      </a:cubicBezTo>
                      <a:lnTo>
                        <a:pt x="112600" y="43956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44" name="Vrije vorm: vorm 43">
                  <a:extLst>
                    <a:ext uri="{FF2B5EF4-FFF2-40B4-BE49-F238E27FC236}">
                      <a16:creationId xmlns:a16="http://schemas.microsoft.com/office/drawing/2014/main" id="{09C52B53-9B52-93A1-FD11-CA15EDF52542}"/>
                    </a:ext>
                  </a:extLst>
                </p:cNvPr>
                <p:cNvSpPr/>
                <p:nvPr/>
              </p:nvSpPr>
              <p:spPr>
                <a:xfrm>
                  <a:off x="4056345" y="5031564"/>
                  <a:ext cx="478695" cy="73644"/>
                </a:xfrm>
                <a:custGeom>
                  <a:avLst/>
                  <a:gdLst>
                    <a:gd name="connsiteX0" fmla="*/ 0 w 478695"/>
                    <a:gd name="connsiteY0" fmla="*/ 0 h 73644"/>
                    <a:gd name="connsiteX1" fmla="*/ 478695 w 478695"/>
                    <a:gd name="connsiteY1" fmla="*/ 0 h 73644"/>
                    <a:gd name="connsiteX2" fmla="*/ 478695 w 478695"/>
                    <a:gd name="connsiteY2" fmla="*/ 73645 h 73644"/>
                    <a:gd name="connsiteX3" fmla="*/ 0 w 478695"/>
                    <a:gd name="connsiteY3" fmla="*/ 73645 h 736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78695" h="73644">
                      <a:moveTo>
                        <a:pt x="0" y="0"/>
                      </a:moveTo>
                      <a:lnTo>
                        <a:pt x="478695" y="0"/>
                      </a:lnTo>
                      <a:lnTo>
                        <a:pt x="478695" y="73645"/>
                      </a:lnTo>
                      <a:lnTo>
                        <a:pt x="0" y="73645"/>
                      </a:ln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45" name="Vrije vorm: vorm 44">
                  <a:extLst>
                    <a:ext uri="{FF2B5EF4-FFF2-40B4-BE49-F238E27FC236}">
                      <a16:creationId xmlns:a16="http://schemas.microsoft.com/office/drawing/2014/main" id="{2AAA87D3-F551-E9E6-BE3B-8552DD567257}"/>
                    </a:ext>
                  </a:extLst>
                </p:cNvPr>
                <p:cNvSpPr/>
                <p:nvPr/>
              </p:nvSpPr>
              <p:spPr>
                <a:xfrm>
                  <a:off x="4089520" y="4129401"/>
                  <a:ext cx="412344" cy="340613"/>
                </a:xfrm>
                <a:custGeom>
                  <a:avLst/>
                  <a:gdLst>
                    <a:gd name="connsiteX0" fmla="*/ 12852 w 412344"/>
                    <a:gd name="connsiteY0" fmla="*/ 72 h 340613"/>
                    <a:gd name="connsiteX1" fmla="*/ 0 w 412344"/>
                    <a:gd name="connsiteY1" fmla="*/ 340614 h 340613"/>
                    <a:gd name="connsiteX2" fmla="*/ 0 w 412344"/>
                    <a:gd name="connsiteY2" fmla="*/ 340614 h 340613"/>
                    <a:gd name="connsiteX3" fmla="*/ 412344 w 412344"/>
                    <a:gd name="connsiteY3" fmla="*/ 340614 h 340613"/>
                    <a:gd name="connsiteX4" fmla="*/ 399493 w 412344"/>
                    <a:gd name="connsiteY4" fmla="*/ 72 h 340613"/>
                    <a:gd name="connsiteX5" fmla="*/ 399421 w 412344"/>
                    <a:gd name="connsiteY5" fmla="*/ 0 h 340613"/>
                    <a:gd name="connsiteX6" fmla="*/ 12916 w 412344"/>
                    <a:gd name="connsiteY6" fmla="*/ 0 h 340613"/>
                    <a:gd name="connsiteX7" fmla="*/ 12852 w 412344"/>
                    <a:gd name="connsiteY7" fmla="*/ 72 h 3406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2344" h="340613">
                      <a:moveTo>
                        <a:pt x="12852" y="72"/>
                      </a:moveTo>
                      <a:lnTo>
                        <a:pt x="0" y="340614"/>
                      </a:lnTo>
                      <a:lnTo>
                        <a:pt x="0" y="340614"/>
                      </a:lnTo>
                      <a:cubicBezTo>
                        <a:pt x="135774" y="310303"/>
                        <a:pt x="276563" y="310303"/>
                        <a:pt x="412344" y="340614"/>
                      </a:cubicBezTo>
                      <a:lnTo>
                        <a:pt x="399493" y="72"/>
                      </a:lnTo>
                      <a:lnTo>
                        <a:pt x="399421" y="0"/>
                      </a:lnTo>
                      <a:lnTo>
                        <a:pt x="12916" y="0"/>
                      </a:lnTo>
                      <a:lnTo>
                        <a:pt x="12852" y="72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46" name="Graphic 25" descr="Ruitjespapier met verf, potlood en een liniaal">
              <a:extLst>
                <a:ext uri="{FF2B5EF4-FFF2-40B4-BE49-F238E27FC236}">
                  <a16:creationId xmlns:a16="http://schemas.microsoft.com/office/drawing/2014/main" id="{552FAC16-FB33-B948-3A83-B8F596935482}"/>
                </a:ext>
              </a:extLst>
            </p:cNvPr>
            <p:cNvGrpSpPr/>
            <p:nvPr/>
          </p:nvGrpSpPr>
          <p:grpSpPr>
            <a:xfrm>
              <a:off x="4714262" y="3847087"/>
              <a:ext cx="1137144" cy="1113094"/>
              <a:chOff x="4714262" y="3847087"/>
              <a:chExt cx="1137144" cy="1113094"/>
            </a:xfrm>
          </p:grpSpPr>
          <p:sp>
            <p:nvSpPr>
              <p:cNvPr id="47" name="Vrije vorm: vorm 46">
                <a:extLst>
                  <a:ext uri="{FF2B5EF4-FFF2-40B4-BE49-F238E27FC236}">
                    <a16:creationId xmlns:a16="http://schemas.microsoft.com/office/drawing/2014/main" id="{1EC68A3D-522D-9A23-D957-7CC7146CFC2D}"/>
                  </a:ext>
                </a:extLst>
              </p:cNvPr>
              <p:cNvSpPr/>
              <p:nvPr/>
            </p:nvSpPr>
            <p:spPr>
              <a:xfrm>
                <a:off x="4714262" y="4635400"/>
                <a:ext cx="414337" cy="314325"/>
              </a:xfrm>
              <a:custGeom>
                <a:avLst/>
                <a:gdLst>
                  <a:gd name="connsiteX0" fmla="*/ 71438 w 414337"/>
                  <a:gd name="connsiteY0" fmla="*/ 0 h 314325"/>
                  <a:gd name="connsiteX1" fmla="*/ 0 w 414337"/>
                  <a:gd name="connsiteY1" fmla="*/ 71438 h 314325"/>
                  <a:gd name="connsiteX2" fmla="*/ 357188 w 414337"/>
                  <a:gd name="connsiteY2" fmla="*/ 314325 h 314325"/>
                  <a:gd name="connsiteX3" fmla="*/ 414338 w 414337"/>
                  <a:gd name="connsiteY3" fmla="*/ 157163 h 314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337" h="314325">
                    <a:moveTo>
                      <a:pt x="71438" y="0"/>
                    </a:moveTo>
                    <a:lnTo>
                      <a:pt x="0" y="71438"/>
                    </a:lnTo>
                    <a:lnTo>
                      <a:pt x="357188" y="314325"/>
                    </a:lnTo>
                    <a:lnTo>
                      <a:pt x="414338" y="157163"/>
                    </a:lnTo>
                    <a:close/>
                  </a:path>
                </a:pathLst>
              </a:custGeom>
              <a:solidFill>
                <a:srgbClr val="F2F2F2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48" name="Graphic 25" descr="Ruitjespapier met verf, potlood en een liniaal">
                <a:extLst>
                  <a:ext uri="{FF2B5EF4-FFF2-40B4-BE49-F238E27FC236}">
                    <a16:creationId xmlns:a16="http://schemas.microsoft.com/office/drawing/2014/main" id="{BE2AC250-BE73-0F92-AEA3-296A255F86D9}"/>
                  </a:ext>
                </a:extLst>
              </p:cNvPr>
              <p:cNvGrpSpPr/>
              <p:nvPr/>
            </p:nvGrpSpPr>
            <p:grpSpPr>
              <a:xfrm>
                <a:off x="4738298" y="3847087"/>
                <a:ext cx="1113109" cy="1113094"/>
                <a:chOff x="4738298" y="3847087"/>
                <a:chExt cx="1113109" cy="1113094"/>
              </a:xfrm>
            </p:grpSpPr>
            <p:sp>
              <p:nvSpPr>
                <p:cNvPr id="49" name="Vrije vorm: vorm 48">
                  <a:extLst>
                    <a:ext uri="{FF2B5EF4-FFF2-40B4-BE49-F238E27FC236}">
                      <a16:creationId xmlns:a16="http://schemas.microsoft.com/office/drawing/2014/main" id="{A516A701-C1B3-814C-B8EB-0F3C35AD505E}"/>
                    </a:ext>
                  </a:extLst>
                </p:cNvPr>
                <p:cNvSpPr/>
                <p:nvPr/>
              </p:nvSpPr>
              <p:spPr>
                <a:xfrm>
                  <a:off x="4769076" y="4222870"/>
                  <a:ext cx="696571" cy="703473"/>
                </a:xfrm>
                <a:custGeom>
                  <a:avLst/>
                  <a:gdLst>
                    <a:gd name="connsiteX0" fmla="*/ 0 w 696571"/>
                    <a:gd name="connsiteY0" fmla="*/ 386763 h 703473"/>
                    <a:gd name="connsiteX1" fmla="*/ 321469 w 696571"/>
                    <a:gd name="connsiteY1" fmla="*/ 703474 h 703473"/>
                    <a:gd name="connsiteX2" fmla="*/ 692058 w 696571"/>
                    <a:gd name="connsiteY2" fmla="*/ 223343 h 703473"/>
                    <a:gd name="connsiteX3" fmla="*/ 627693 w 696571"/>
                    <a:gd name="connsiteY3" fmla="*/ 66723 h 703473"/>
                    <a:gd name="connsiteX4" fmla="*/ 474409 w 696571"/>
                    <a:gd name="connsiteY4" fmla="*/ 5694 h 703473"/>
                    <a:gd name="connsiteX5" fmla="*/ 0 w 696571"/>
                    <a:gd name="connsiteY5" fmla="*/ 386763 h 7034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96571" h="703473">
                      <a:moveTo>
                        <a:pt x="0" y="386763"/>
                      </a:moveTo>
                      <a:lnTo>
                        <a:pt x="321469" y="703474"/>
                      </a:lnTo>
                      <a:lnTo>
                        <a:pt x="692058" y="223343"/>
                      </a:lnTo>
                      <a:cubicBezTo>
                        <a:pt x="692058" y="223343"/>
                        <a:pt x="721990" y="161021"/>
                        <a:pt x="627693" y="66723"/>
                      </a:cubicBezTo>
                      <a:cubicBezTo>
                        <a:pt x="533395" y="-27575"/>
                        <a:pt x="474409" y="5694"/>
                        <a:pt x="474409" y="5694"/>
                      </a:cubicBezTo>
                      <a:lnTo>
                        <a:pt x="0" y="386763"/>
                      </a:lnTo>
                      <a:close/>
                    </a:path>
                  </a:pathLst>
                </a:custGeom>
                <a:solidFill>
                  <a:srgbClr val="E6E6E6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50" name="Vrije vorm: vorm 49">
                  <a:extLst>
                    <a:ext uri="{FF2B5EF4-FFF2-40B4-BE49-F238E27FC236}">
                      <a16:creationId xmlns:a16="http://schemas.microsoft.com/office/drawing/2014/main" id="{0F010DB7-CB76-FD3E-8B2C-5EC48121D4D4}"/>
                    </a:ext>
                  </a:extLst>
                </p:cNvPr>
                <p:cNvSpPr/>
                <p:nvPr/>
              </p:nvSpPr>
              <p:spPr>
                <a:xfrm rot="-2700000">
                  <a:off x="5646567" y="3907939"/>
                  <a:ext cx="103969" cy="184106"/>
                </a:xfrm>
                <a:custGeom>
                  <a:avLst/>
                  <a:gdLst>
                    <a:gd name="connsiteX0" fmla="*/ 0 w 103969"/>
                    <a:gd name="connsiteY0" fmla="*/ 0 h 184106"/>
                    <a:gd name="connsiteX1" fmla="*/ 103969 w 103969"/>
                    <a:gd name="connsiteY1" fmla="*/ 0 h 184106"/>
                    <a:gd name="connsiteX2" fmla="*/ 103969 w 103969"/>
                    <a:gd name="connsiteY2" fmla="*/ 184107 h 184106"/>
                    <a:gd name="connsiteX3" fmla="*/ 0 w 103969"/>
                    <a:gd name="connsiteY3" fmla="*/ 184107 h 1841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3969" h="184106">
                      <a:moveTo>
                        <a:pt x="0" y="0"/>
                      </a:moveTo>
                      <a:lnTo>
                        <a:pt x="103969" y="0"/>
                      </a:lnTo>
                      <a:lnTo>
                        <a:pt x="103969" y="184107"/>
                      </a:lnTo>
                      <a:lnTo>
                        <a:pt x="0" y="184107"/>
                      </a:ln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51" name="Vrije vorm: vorm 50">
                  <a:extLst>
                    <a:ext uri="{FF2B5EF4-FFF2-40B4-BE49-F238E27FC236}">
                      <a16:creationId xmlns:a16="http://schemas.microsoft.com/office/drawing/2014/main" id="{23C1DBB0-4C06-91CC-D692-72FDCC5BDD00}"/>
                    </a:ext>
                  </a:extLst>
                </p:cNvPr>
                <p:cNvSpPr/>
                <p:nvPr/>
              </p:nvSpPr>
              <p:spPr>
                <a:xfrm>
                  <a:off x="5457296" y="3951243"/>
                  <a:ext cx="290009" cy="289347"/>
                </a:xfrm>
                <a:custGeom>
                  <a:avLst/>
                  <a:gdLst>
                    <a:gd name="connsiteX0" fmla="*/ 290010 w 290009"/>
                    <a:gd name="connsiteY0" fmla="*/ 130188 h 289347"/>
                    <a:gd name="connsiteX1" fmla="*/ 159822 w 290009"/>
                    <a:gd name="connsiteY1" fmla="*/ 0 h 289347"/>
                    <a:gd name="connsiteX2" fmla="*/ 3653 w 290009"/>
                    <a:gd name="connsiteY2" fmla="*/ 13009 h 289347"/>
                    <a:gd name="connsiteX3" fmla="*/ 3595 w 290009"/>
                    <a:gd name="connsiteY3" fmla="*/ 13023 h 289347"/>
                    <a:gd name="connsiteX4" fmla="*/ 62474 w 290009"/>
                    <a:gd name="connsiteY4" fmla="*/ 225357 h 289347"/>
                    <a:gd name="connsiteX5" fmla="*/ 276987 w 290009"/>
                    <a:gd name="connsiteY5" fmla="*/ 286415 h 289347"/>
                    <a:gd name="connsiteX6" fmla="*/ 277001 w 290009"/>
                    <a:gd name="connsiteY6" fmla="*/ 286357 h 289347"/>
                    <a:gd name="connsiteX7" fmla="*/ 290010 w 290009"/>
                    <a:gd name="connsiteY7" fmla="*/ 130188 h 2893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90009" h="289347">
                      <a:moveTo>
                        <a:pt x="290010" y="130188"/>
                      </a:moveTo>
                      <a:lnTo>
                        <a:pt x="159822" y="0"/>
                      </a:lnTo>
                      <a:lnTo>
                        <a:pt x="3653" y="13009"/>
                      </a:lnTo>
                      <a:lnTo>
                        <a:pt x="3595" y="13023"/>
                      </a:lnTo>
                      <a:cubicBezTo>
                        <a:pt x="3317" y="14445"/>
                        <a:pt x="-21351" y="141525"/>
                        <a:pt x="62474" y="225357"/>
                      </a:cubicBezTo>
                      <a:cubicBezTo>
                        <a:pt x="146292" y="309174"/>
                        <a:pt x="275529" y="286672"/>
                        <a:pt x="276987" y="286415"/>
                      </a:cubicBezTo>
                      <a:lnTo>
                        <a:pt x="277001" y="286357"/>
                      </a:lnTo>
                      <a:lnTo>
                        <a:pt x="290010" y="130188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52" name="Vrije vorm: vorm 51">
                  <a:extLst>
                    <a:ext uri="{FF2B5EF4-FFF2-40B4-BE49-F238E27FC236}">
                      <a16:creationId xmlns:a16="http://schemas.microsoft.com/office/drawing/2014/main" id="{F02783C8-6E88-8B5D-1F1D-AE254FAD325D}"/>
                    </a:ext>
                  </a:extLst>
                </p:cNvPr>
                <p:cNvSpPr/>
                <p:nvPr/>
              </p:nvSpPr>
              <p:spPr>
                <a:xfrm rot="-2700000">
                  <a:off x="5704443" y="3837858"/>
                  <a:ext cx="73036" cy="239349"/>
                </a:xfrm>
                <a:custGeom>
                  <a:avLst/>
                  <a:gdLst>
                    <a:gd name="connsiteX0" fmla="*/ 0 w 73036"/>
                    <a:gd name="connsiteY0" fmla="*/ 0 h 239349"/>
                    <a:gd name="connsiteX1" fmla="*/ 73037 w 73036"/>
                    <a:gd name="connsiteY1" fmla="*/ 0 h 239349"/>
                    <a:gd name="connsiteX2" fmla="*/ 73037 w 73036"/>
                    <a:gd name="connsiteY2" fmla="*/ 239349 h 239349"/>
                    <a:gd name="connsiteX3" fmla="*/ 0 w 73036"/>
                    <a:gd name="connsiteY3" fmla="*/ 239349 h 2393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3036" h="239349">
                      <a:moveTo>
                        <a:pt x="0" y="0"/>
                      </a:moveTo>
                      <a:lnTo>
                        <a:pt x="73037" y="0"/>
                      </a:lnTo>
                      <a:lnTo>
                        <a:pt x="73037" y="239349"/>
                      </a:lnTo>
                      <a:lnTo>
                        <a:pt x="0" y="2393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53" name="Vrije vorm: vorm 52">
                  <a:extLst>
                    <a:ext uri="{FF2B5EF4-FFF2-40B4-BE49-F238E27FC236}">
                      <a16:creationId xmlns:a16="http://schemas.microsoft.com/office/drawing/2014/main" id="{7F6F782B-6DAD-6420-FEA7-812C45FC9C6E}"/>
                    </a:ext>
                  </a:extLst>
                </p:cNvPr>
                <p:cNvSpPr/>
                <p:nvPr/>
              </p:nvSpPr>
              <p:spPr>
                <a:xfrm>
                  <a:off x="4785134" y="4188238"/>
                  <a:ext cx="533824" cy="403689"/>
                </a:xfrm>
                <a:custGeom>
                  <a:avLst/>
                  <a:gdLst>
                    <a:gd name="connsiteX0" fmla="*/ 425819 w 533824"/>
                    <a:gd name="connsiteY0" fmla="*/ 7785 h 403689"/>
                    <a:gd name="connsiteX1" fmla="*/ 237 w 533824"/>
                    <a:gd name="connsiteY1" fmla="*/ 402414 h 403689"/>
                    <a:gd name="connsiteX2" fmla="*/ 859 w 533824"/>
                    <a:gd name="connsiteY2" fmla="*/ 403671 h 403689"/>
                    <a:gd name="connsiteX3" fmla="*/ 525846 w 533824"/>
                    <a:gd name="connsiteY3" fmla="*/ 66979 h 403689"/>
                    <a:gd name="connsiteX4" fmla="*/ 520674 w 533824"/>
                    <a:gd name="connsiteY4" fmla="*/ 13250 h 403689"/>
                    <a:gd name="connsiteX5" fmla="*/ 425819 w 533824"/>
                    <a:gd name="connsiteY5" fmla="*/ 7785 h 403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33824" h="403689">
                      <a:moveTo>
                        <a:pt x="425819" y="7785"/>
                      </a:moveTo>
                      <a:lnTo>
                        <a:pt x="237" y="402414"/>
                      </a:lnTo>
                      <a:cubicBezTo>
                        <a:pt x="-299" y="402906"/>
                        <a:pt x="144" y="403835"/>
                        <a:pt x="859" y="403671"/>
                      </a:cubicBezTo>
                      <a:cubicBezTo>
                        <a:pt x="133640" y="372995"/>
                        <a:pt x="330300" y="249451"/>
                        <a:pt x="525846" y="66979"/>
                      </a:cubicBezTo>
                      <a:cubicBezTo>
                        <a:pt x="525846" y="66979"/>
                        <a:pt x="546863" y="39447"/>
                        <a:pt x="520674" y="13250"/>
                      </a:cubicBezTo>
                      <a:cubicBezTo>
                        <a:pt x="494485" y="-12946"/>
                        <a:pt x="425819" y="7785"/>
                        <a:pt x="425819" y="7785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54" name="Vrije vorm: vorm 53">
                  <a:extLst>
                    <a:ext uri="{FF2B5EF4-FFF2-40B4-BE49-F238E27FC236}">
                      <a16:creationId xmlns:a16="http://schemas.microsoft.com/office/drawing/2014/main" id="{FDD423BB-49B6-5700-BA66-EBBEF6C31C9F}"/>
                    </a:ext>
                  </a:extLst>
                </p:cNvPr>
                <p:cNvSpPr/>
                <p:nvPr/>
              </p:nvSpPr>
              <p:spPr>
                <a:xfrm>
                  <a:off x="5105542" y="4382188"/>
                  <a:ext cx="403397" cy="530145"/>
                </a:xfrm>
                <a:custGeom>
                  <a:avLst/>
                  <a:gdLst>
                    <a:gd name="connsiteX0" fmla="*/ 395905 w 403397"/>
                    <a:gd name="connsiteY0" fmla="*/ 104329 h 530145"/>
                    <a:gd name="connsiteX1" fmla="*/ 1277 w 403397"/>
                    <a:gd name="connsiteY1" fmla="*/ 529904 h 530145"/>
                    <a:gd name="connsiteX2" fmla="*/ 19 w 403397"/>
                    <a:gd name="connsiteY2" fmla="*/ 529283 h 530145"/>
                    <a:gd name="connsiteX3" fmla="*/ 336712 w 403397"/>
                    <a:gd name="connsiteY3" fmla="*/ 4295 h 530145"/>
                    <a:gd name="connsiteX4" fmla="*/ 391247 w 403397"/>
                    <a:gd name="connsiteY4" fmla="*/ 14082 h 530145"/>
                    <a:gd name="connsiteX5" fmla="*/ 395905 w 403397"/>
                    <a:gd name="connsiteY5" fmla="*/ 104329 h 5301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03397" h="530145">
                      <a:moveTo>
                        <a:pt x="395905" y="104329"/>
                      </a:moveTo>
                      <a:lnTo>
                        <a:pt x="1277" y="529904"/>
                      </a:lnTo>
                      <a:cubicBezTo>
                        <a:pt x="777" y="530447"/>
                        <a:pt x="-145" y="530004"/>
                        <a:pt x="19" y="529283"/>
                      </a:cubicBezTo>
                      <a:cubicBezTo>
                        <a:pt x="30695" y="396501"/>
                        <a:pt x="154239" y="199841"/>
                        <a:pt x="336712" y="4295"/>
                      </a:cubicBezTo>
                      <a:cubicBezTo>
                        <a:pt x="336712" y="4295"/>
                        <a:pt x="366951" y="-10207"/>
                        <a:pt x="391247" y="14082"/>
                      </a:cubicBezTo>
                      <a:cubicBezTo>
                        <a:pt x="415536" y="38378"/>
                        <a:pt x="395905" y="104329"/>
                        <a:pt x="395905" y="104329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55" name="Vrije vorm: vorm 54">
                  <a:extLst>
                    <a:ext uri="{FF2B5EF4-FFF2-40B4-BE49-F238E27FC236}">
                      <a16:creationId xmlns:a16="http://schemas.microsoft.com/office/drawing/2014/main" id="{E6C8959C-DEAA-1975-30A6-5D33CCC24B9E}"/>
                    </a:ext>
                  </a:extLst>
                </p:cNvPr>
                <p:cNvSpPr/>
                <p:nvPr/>
              </p:nvSpPr>
              <p:spPr>
                <a:xfrm>
                  <a:off x="5210960" y="3964309"/>
                  <a:ext cx="523286" cy="523286"/>
                </a:xfrm>
                <a:custGeom>
                  <a:avLst/>
                  <a:gdLst>
                    <a:gd name="connsiteX0" fmla="*/ 249881 w 523286"/>
                    <a:gd name="connsiteY0" fmla="*/ 0 h 523286"/>
                    <a:gd name="connsiteX1" fmla="*/ 0 w 523286"/>
                    <a:gd name="connsiteY1" fmla="*/ 231721 h 523286"/>
                    <a:gd name="connsiteX2" fmla="*/ 291572 w 523286"/>
                    <a:gd name="connsiteY2" fmla="*/ 523287 h 523286"/>
                    <a:gd name="connsiteX3" fmla="*/ 523287 w 523286"/>
                    <a:gd name="connsiteY3" fmla="*/ 273405 h 523286"/>
                    <a:gd name="connsiteX4" fmla="*/ 523287 w 523286"/>
                    <a:gd name="connsiteY4" fmla="*/ 273306 h 523286"/>
                    <a:gd name="connsiteX5" fmla="*/ 249989 w 523286"/>
                    <a:gd name="connsiteY5" fmla="*/ 7 h 523286"/>
                    <a:gd name="connsiteX6" fmla="*/ 249881 w 523286"/>
                    <a:gd name="connsiteY6" fmla="*/ 0 h 523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23286" h="523286">
                      <a:moveTo>
                        <a:pt x="249881" y="0"/>
                      </a:moveTo>
                      <a:lnTo>
                        <a:pt x="0" y="231721"/>
                      </a:lnTo>
                      <a:cubicBezTo>
                        <a:pt x="117443" y="306288"/>
                        <a:pt x="216999" y="405850"/>
                        <a:pt x="291572" y="523287"/>
                      </a:cubicBezTo>
                      <a:lnTo>
                        <a:pt x="523287" y="273405"/>
                      </a:lnTo>
                      <a:lnTo>
                        <a:pt x="523287" y="273306"/>
                      </a:lnTo>
                      <a:lnTo>
                        <a:pt x="249989" y="7"/>
                      </a:lnTo>
                      <a:lnTo>
                        <a:pt x="24988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56" name="Vrije vorm: vorm 55">
                  <a:extLst>
                    <a:ext uri="{FF2B5EF4-FFF2-40B4-BE49-F238E27FC236}">
                      <a16:creationId xmlns:a16="http://schemas.microsoft.com/office/drawing/2014/main" id="{5763D8D0-B30F-E2C8-42CC-90DB882805F0}"/>
                    </a:ext>
                  </a:extLst>
                </p:cNvPr>
                <p:cNvSpPr/>
                <p:nvPr/>
              </p:nvSpPr>
              <p:spPr>
                <a:xfrm rot="-2700000">
                  <a:off x="4896756" y="4525556"/>
                  <a:ext cx="73644" cy="478690"/>
                </a:xfrm>
                <a:custGeom>
                  <a:avLst/>
                  <a:gdLst>
                    <a:gd name="connsiteX0" fmla="*/ 0 w 73644"/>
                    <a:gd name="connsiteY0" fmla="*/ 0 h 478690"/>
                    <a:gd name="connsiteX1" fmla="*/ 73644 w 73644"/>
                    <a:gd name="connsiteY1" fmla="*/ 0 h 478690"/>
                    <a:gd name="connsiteX2" fmla="*/ 73644 w 73644"/>
                    <a:gd name="connsiteY2" fmla="*/ 478691 h 478690"/>
                    <a:gd name="connsiteX3" fmla="*/ 0 w 73644"/>
                    <a:gd name="connsiteY3" fmla="*/ 478691 h 4786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3644" h="478690">
                      <a:moveTo>
                        <a:pt x="0" y="0"/>
                      </a:moveTo>
                      <a:lnTo>
                        <a:pt x="73644" y="0"/>
                      </a:lnTo>
                      <a:lnTo>
                        <a:pt x="73644" y="478691"/>
                      </a:lnTo>
                      <a:lnTo>
                        <a:pt x="0" y="478691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57" name="Graphic 25" descr="Ruitjespapier met verf, potlood en een liniaal">
              <a:extLst>
                <a:ext uri="{FF2B5EF4-FFF2-40B4-BE49-F238E27FC236}">
                  <a16:creationId xmlns:a16="http://schemas.microsoft.com/office/drawing/2014/main" id="{606F301E-19E4-C804-EE4B-AC6A01605D62}"/>
                </a:ext>
              </a:extLst>
            </p:cNvPr>
            <p:cNvGrpSpPr/>
            <p:nvPr/>
          </p:nvGrpSpPr>
          <p:grpSpPr>
            <a:xfrm>
              <a:off x="5582957" y="4790620"/>
              <a:ext cx="2301430" cy="460343"/>
              <a:chOff x="5582957" y="4790620"/>
              <a:chExt cx="2301430" cy="460343"/>
            </a:xfrm>
          </p:grpSpPr>
          <p:sp>
            <p:nvSpPr>
              <p:cNvPr id="58" name="Vrije vorm: vorm 57">
                <a:extLst>
                  <a:ext uri="{FF2B5EF4-FFF2-40B4-BE49-F238E27FC236}">
                    <a16:creationId xmlns:a16="http://schemas.microsoft.com/office/drawing/2014/main" id="{46968BF3-502A-E7BE-B734-97726DE6BE15}"/>
                  </a:ext>
                </a:extLst>
              </p:cNvPr>
              <p:cNvSpPr/>
              <p:nvPr/>
            </p:nvSpPr>
            <p:spPr>
              <a:xfrm>
                <a:off x="5582957" y="4790677"/>
                <a:ext cx="2301430" cy="460286"/>
              </a:xfrm>
              <a:custGeom>
                <a:avLst/>
                <a:gdLst>
                  <a:gd name="connsiteX0" fmla="*/ 0 w 2301430"/>
                  <a:gd name="connsiteY0" fmla="*/ 0 h 460286"/>
                  <a:gd name="connsiteX1" fmla="*/ 0 w 2301430"/>
                  <a:gd name="connsiteY1" fmla="*/ 460286 h 460286"/>
                  <a:gd name="connsiteX2" fmla="*/ 2301431 w 2301430"/>
                  <a:gd name="connsiteY2" fmla="*/ 460286 h 460286"/>
                  <a:gd name="connsiteX3" fmla="*/ 2301431 w 2301430"/>
                  <a:gd name="connsiteY3" fmla="*/ 0 h 460286"/>
                  <a:gd name="connsiteX4" fmla="*/ 0 w 2301430"/>
                  <a:gd name="connsiteY4" fmla="*/ 0 h 460286"/>
                  <a:gd name="connsiteX5" fmla="*/ 110992 w 2301430"/>
                  <a:gd name="connsiteY5" fmla="*/ 278028 h 460286"/>
                  <a:gd name="connsiteX6" fmla="*/ 68801 w 2301430"/>
                  <a:gd name="connsiteY6" fmla="*/ 235837 h 460286"/>
                  <a:gd name="connsiteX7" fmla="*/ 110992 w 2301430"/>
                  <a:gd name="connsiteY7" fmla="*/ 193646 h 460286"/>
                  <a:gd name="connsiteX8" fmla="*/ 153183 w 2301430"/>
                  <a:gd name="connsiteY8" fmla="*/ 235837 h 460286"/>
                  <a:gd name="connsiteX9" fmla="*/ 110992 w 2301430"/>
                  <a:gd name="connsiteY9" fmla="*/ 278028 h 460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01430" h="460286">
                    <a:moveTo>
                      <a:pt x="0" y="0"/>
                    </a:moveTo>
                    <a:lnTo>
                      <a:pt x="0" y="460286"/>
                    </a:lnTo>
                    <a:lnTo>
                      <a:pt x="2301431" y="460286"/>
                    </a:lnTo>
                    <a:lnTo>
                      <a:pt x="2301431" y="0"/>
                    </a:lnTo>
                    <a:lnTo>
                      <a:pt x="0" y="0"/>
                    </a:lnTo>
                    <a:close/>
                    <a:moveTo>
                      <a:pt x="110992" y="278028"/>
                    </a:moveTo>
                    <a:cubicBezTo>
                      <a:pt x="87689" y="278028"/>
                      <a:pt x="68801" y="259132"/>
                      <a:pt x="68801" y="235837"/>
                    </a:cubicBezTo>
                    <a:cubicBezTo>
                      <a:pt x="68801" y="212541"/>
                      <a:pt x="87689" y="193646"/>
                      <a:pt x="110992" y="193646"/>
                    </a:cubicBezTo>
                    <a:cubicBezTo>
                      <a:pt x="134295" y="193646"/>
                      <a:pt x="153183" y="212541"/>
                      <a:pt x="153183" y="235837"/>
                    </a:cubicBezTo>
                    <a:cubicBezTo>
                      <a:pt x="153183" y="259132"/>
                      <a:pt x="134295" y="278028"/>
                      <a:pt x="110992" y="278028"/>
                    </a:cubicBezTo>
                    <a:close/>
                  </a:path>
                </a:pathLst>
              </a:custGeom>
              <a:solidFill>
                <a:srgbClr val="505050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59" name="Graphic 25" descr="Ruitjespapier met verf, potlood en een liniaal">
                <a:extLst>
                  <a:ext uri="{FF2B5EF4-FFF2-40B4-BE49-F238E27FC236}">
                    <a16:creationId xmlns:a16="http://schemas.microsoft.com/office/drawing/2014/main" id="{EEB183D1-B3CE-B40D-9FA6-366834C41F70}"/>
                  </a:ext>
                </a:extLst>
              </p:cNvPr>
              <p:cNvGrpSpPr/>
              <p:nvPr/>
            </p:nvGrpSpPr>
            <p:grpSpPr>
              <a:xfrm>
                <a:off x="5617233" y="4790620"/>
                <a:ext cx="2232386" cy="122743"/>
                <a:chOff x="5617233" y="4790620"/>
                <a:chExt cx="2232386" cy="122743"/>
              </a:xfrm>
              <a:solidFill>
                <a:srgbClr val="FFFFFF"/>
              </a:solidFill>
            </p:grpSpPr>
            <p:sp>
              <p:nvSpPr>
                <p:cNvPr id="60" name="Vrije vorm: vorm 59">
                  <a:extLst>
                    <a:ext uri="{FF2B5EF4-FFF2-40B4-BE49-F238E27FC236}">
                      <a16:creationId xmlns:a16="http://schemas.microsoft.com/office/drawing/2014/main" id="{FF741FD0-26FB-DC53-FFDD-2994A57C2462}"/>
                    </a:ext>
                  </a:extLst>
                </p:cNvPr>
                <p:cNvSpPr/>
                <p:nvPr/>
              </p:nvSpPr>
              <p:spPr>
                <a:xfrm>
                  <a:off x="5617233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61" name="Vrije vorm: vorm 60">
                  <a:extLst>
                    <a:ext uri="{FF2B5EF4-FFF2-40B4-BE49-F238E27FC236}">
                      <a16:creationId xmlns:a16="http://schemas.microsoft.com/office/drawing/2014/main" id="{4E7744FD-31CC-EF93-864E-12D537680F6B}"/>
                    </a:ext>
                  </a:extLst>
                </p:cNvPr>
                <p:cNvSpPr/>
                <p:nvPr/>
              </p:nvSpPr>
              <p:spPr>
                <a:xfrm>
                  <a:off x="5655594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3 w 7672"/>
                    <a:gd name="connsiteY1" fmla="*/ 0 h 69044"/>
                    <a:gd name="connsiteX2" fmla="*/ 7673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3" y="0"/>
                      </a:lnTo>
                      <a:lnTo>
                        <a:pt x="7673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62" name="Vrije vorm: vorm 61">
                  <a:extLst>
                    <a:ext uri="{FF2B5EF4-FFF2-40B4-BE49-F238E27FC236}">
                      <a16:creationId xmlns:a16="http://schemas.microsoft.com/office/drawing/2014/main" id="{F70A7A25-A968-A489-381A-F889A6525BB0}"/>
                    </a:ext>
                  </a:extLst>
                </p:cNvPr>
                <p:cNvSpPr/>
                <p:nvPr/>
              </p:nvSpPr>
              <p:spPr>
                <a:xfrm>
                  <a:off x="5693949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63" name="Vrije vorm: vorm 62">
                  <a:extLst>
                    <a:ext uri="{FF2B5EF4-FFF2-40B4-BE49-F238E27FC236}">
                      <a16:creationId xmlns:a16="http://schemas.microsoft.com/office/drawing/2014/main" id="{175EE481-C8F9-F2D1-14CF-7CA50D975AF5}"/>
                    </a:ext>
                  </a:extLst>
                </p:cNvPr>
                <p:cNvSpPr/>
                <p:nvPr/>
              </p:nvSpPr>
              <p:spPr>
                <a:xfrm>
                  <a:off x="5732304" y="4790620"/>
                  <a:ext cx="7672" cy="122743"/>
                </a:xfrm>
                <a:custGeom>
                  <a:avLst/>
                  <a:gdLst>
                    <a:gd name="connsiteX0" fmla="*/ 0 w 7672"/>
                    <a:gd name="connsiteY0" fmla="*/ 0 h 122743"/>
                    <a:gd name="connsiteX1" fmla="*/ 7672 w 7672"/>
                    <a:gd name="connsiteY1" fmla="*/ 0 h 122743"/>
                    <a:gd name="connsiteX2" fmla="*/ 7672 w 7672"/>
                    <a:gd name="connsiteY2" fmla="*/ 122744 h 122743"/>
                    <a:gd name="connsiteX3" fmla="*/ 0 w 7672"/>
                    <a:gd name="connsiteY3" fmla="*/ 122744 h 122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122743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122744"/>
                      </a:lnTo>
                      <a:lnTo>
                        <a:pt x="0" y="1227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64" name="Vrije vorm: vorm 63">
                  <a:extLst>
                    <a:ext uri="{FF2B5EF4-FFF2-40B4-BE49-F238E27FC236}">
                      <a16:creationId xmlns:a16="http://schemas.microsoft.com/office/drawing/2014/main" id="{FDD8B340-1FF1-BDCE-575A-2464B03E67B5}"/>
                    </a:ext>
                  </a:extLst>
                </p:cNvPr>
                <p:cNvSpPr/>
                <p:nvPr/>
              </p:nvSpPr>
              <p:spPr>
                <a:xfrm>
                  <a:off x="5770659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65" name="Vrije vorm: vorm 64">
                  <a:extLst>
                    <a:ext uri="{FF2B5EF4-FFF2-40B4-BE49-F238E27FC236}">
                      <a16:creationId xmlns:a16="http://schemas.microsoft.com/office/drawing/2014/main" id="{73DCCC93-4A72-CADD-B3CA-E82360511F56}"/>
                    </a:ext>
                  </a:extLst>
                </p:cNvPr>
                <p:cNvSpPr/>
                <p:nvPr/>
              </p:nvSpPr>
              <p:spPr>
                <a:xfrm>
                  <a:off x="5809021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66" name="Vrije vorm: vorm 65">
                  <a:extLst>
                    <a:ext uri="{FF2B5EF4-FFF2-40B4-BE49-F238E27FC236}">
                      <a16:creationId xmlns:a16="http://schemas.microsoft.com/office/drawing/2014/main" id="{461605B5-DEA3-1304-C08E-3BD4A3DCEE2C}"/>
                    </a:ext>
                  </a:extLst>
                </p:cNvPr>
                <p:cNvSpPr/>
                <p:nvPr/>
              </p:nvSpPr>
              <p:spPr>
                <a:xfrm>
                  <a:off x="5847376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67" name="Vrije vorm: vorm 66">
                  <a:extLst>
                    <a:ext uri="{FF2B5EF4-FFF2-40B4-BE49-F238E27FC236}">
                      <a16:creationId xmlns:a16="http://schemas.microsoft.com/office/drawing/2014/main" id="{08BADE64-9EB0-ADD7-6617-0612A0D0CC06}"/>
                    </a:ext>
                  </a:extLst>
                </p:cNvPr>
                <p:cNvSpPr/>
                <p:nvPr/>
              </p:nvSpPr>
              <p:spPr>
                <a:xfrm>
                  <a:off x="5885730" y="4790620"/>
                  <a:ext cx="7672" cy="122743"/>
                </a:xfrm>
                <a:custGeom>
                  <a:avLst/>
                  <a:gdLst>
                    <a:gd name="connsiteX0" fmla="*/ 0 w 7672"/>
                    <a:gd name="connsiteY0" fmla="*/ 0 h 122743"/>
                    <a:gd name="connsiteX1" fmla="*/ 7672 w 7672"/>
                    <a:gd name="connsiteY1" fmla="*/ 0 h 122743"/>
                    <a:gd name="connsiteX2" fmla="*/ 7672 w 7672"/>
                    <a:gd name="connsiteY2" fmla="*/ 122744 h 122743"/>
                    <a:gd name="connsiteX3" fmla="*/ 0 w 7672"/>
                    <a:gd name="connsiteY3" fmla="*/ 122744 h 122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122743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122744"/>
                      </a:lnTo>
                      <a:lnTo>
                        <a:pt x="0" y="1227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68" name="Vrije vorm: vorm 67">
                  <a:extLst>
                    <a:ext uri="{FF2B5EF4-FFF2-40B4-BE49-F238E27FC236}">
                      <a16:creationId xmlns:a16="http://schemas.microsoft.com/office/drawing/2014/main" id="{AA89B73F-DFB8-DF36-0B32-BA72783F577D}"/>
                    </a:ext>
                  </a:extLst>
                </p:cNvPr>
                <p:cNvSpPr/>
                <p:nvPr/>
              </p:nvSpPr>
              <p:spPr>
                <a:xfrm>
                  <a:off x="5924092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69" name="Vrije vorm: vorm 68">
                  <a:extLst>
                    <a:ext uri="{FF2B5EF4-FFF2-40B4-BE49-F238E27FC236}">
                      <a16:creationId xmlns:a16="http://schemas.microsoft.com/office/drawing/2014/main" id="{9BC017DA-34CB-780E-8C6F-5DC91C6A2940}"/>
                    </a:ext>
                  </a:extLst>
                </p:cNvPr>
                <p:cNvSpPr/>
                <p:nvPr/>
              </p:nvSpPr>
              <p:spPr>
                <a:xfrm>
                  <a:off x="5962447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70" name="Vrije vorm: vorm 69">
                  <a:extLst>
                    <a:ext uri="{FF2B5EF4-FFF2-40B4-BE49-F238E27FC236}">
                      <a16:creationId xmlns:a16="http://schemas.microsoft.com/office/drawing/2014/main" id="{3A869D6F-F654-8315-0C05-0021A8C599FB}"/>
                    </a:ext>
                  </a:extLst>
                </p:cNvPr>
                <p:cNvSpPr/>
                <p:nvPr/>
              </p:nvSpPr>
              <p:spPr>
                <a:xfrm>
                  <a:off x="6000809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71" name="Vrije vorm: vorm 70">
                  <a:extLst>
                    <a:ext uri="{FF2B5EF4-FFF2-40B4-BE49-F238E27FC236}">
                      <a16:creationId xmlns:a16="http://schemas.microsoft.com/office/drawing/2014/main" id="{4CFBA0E9-9598-DC45-85C0-7A23D1AD9E9F}"/>
                    </a:ext>
                  </a:extLst>
                </p:cNvPr>
                <p:cNvSpPr/>
                <p:nvPr/>
              </p:nvSpPr>
              <p:spPr>
                <a:xfrm>
                  <a:off x="6039164" y="4790620"/>
                  <a:ext cx="7672" cy="122743"/>
                </a:xfrm>
                <a:custGeom>
                  <a:avLst/>
                  <a:gdLst>
                    <a:gd name="connsiteX0" fmla="*/ 0 w 7672"/>
                    <a:gd name="connsiteY0" fmla="*/ 0 h 122743"/>
                    <a:gd name="connsiteX1" fmla="*/ 7672 w 7672"/>
                    <a:gd name="connsiteY1" fmla="*/ 0 h 122743"/>
                    <a:gd name="connsiteX2" fmla="*/ 7672 w 7672"/>
                    <a:gd name="connsiteY2" fmla="*/ 122744 h 122743"/>
                    <a:gd name="connsiteX3" fmla="*/ 0 w 7672"/>
                    <a:gd name="connsiteY3" fmla="*/ 122744 h 122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122743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122744"/>
                      </a:lnTo>
                      <a:lnTo>
                        <a:pt x="0" y="1227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72" name="Vrije vorm: vorm 71">
                  <a:extLst>
                    <a:ext uri="{FF2B5EF4-FFF2-40B4-BE49-F238E27FC236}">
                      <a16:creationId xmlns:a16="http://schemas.microsoft.com/office/drawing/2014/main" id="{DE1EF4B5-3D75-B62C-8C9E-D81583ABA37F}"/>
                    </a:ext>
                  </a:extLst>
                </p:cNvPr>
                <p:cNvSpPr/>
                <p:nvPr/>
              </p:nvSpPr>
              <p:spPr>
                <a:xfrm>
                  <a:off x="6077519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73" name="Vrije vorm: vorm 72">
                  <a:extLst>
                    <a:ext uri="{FF2B5EF4-FFF2-40B4-BE49-F238E27FC236}">
                      <a16:creationId xmlns:a16="http://schemas.microsoft.com/office/drawing/2014/main" id="{61EA1118-A2D3-CA74-C248-609AD9845825}"/>
                    </a:ext>
                  </a:extLst>
                </p:cNvPr>
                <p:cNvSpPr/>
                <p:nvPr/>
              </p:nvSpPr>
              <p:spPr>
                <a:xfrm>
                  <a:off x="6115873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3 w 7672"/>
                    <a:gd name="connsiteY1" fmla="*/ 0 h 69044"/>
                    <a:gd name="connsiteX2" fmla="*/ 7673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3" y="0"/>
                      </a:lnTo>
                      <a:lnTo>
                        <a:pt x="7673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74" name="Vrije vorm: vorm 73">
                  <a:extLst>
                    <a:ext uri="{FF2B5EF4-FFF2-40B4-BE49-F238E27FC236}">
                      <a16:creationId xmlns:a16="http://schemas.microsoft.com/office/drawing/2014/main" id="{0EB6491C-1831-99D1-25AE-E096AA048546}"/>
                    </a:ext>
                  </a:extLst>
                </p:cNvPr>
                <p:cNvSpPr/>
                <p:nvPr/>
              </p:nvSpPr>
              <p:spPr>
                <a:xfrm>
                  <a:off x="6154228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75" name="Vrije vorm: vorm 74">
                  <a:extLst>
                    <a:ext uri="{FF2B5EF4-FFF2-40B4-BE49-F238E27FC236}">
                      <a16:creationId xmlns:a16="http://schemas.microsoft.com/office/drawing/2014/main" id="{49FD2FA5-E9A4-55C1-2374-359611E974CD}"/>
                    </a:ext>
                  </a:extLst>
                </p:cNvPr>
                <p:cNvSpPr/>
                <p:nvPr/>
              </p:nvSpPr>
              <p:spPr>
                <a:xfrm>
                  <a:off x="6192590" y="4790620"/>
                  <a:ext cx="7672" cy="122743"/>
                </a:xfrm>
                <a:custGeom>
                  <a:avLst/>
                  <a:gdLst>
                    <a:gd name="connsiteX0" fmla="*/ 0 w 7672"/>
                    <a:gd name="connsiteY0" fmla="*/ 0 h 122743"/>
                    <a:gd name="connsiteX1" fmla="*/ 7672 w 7672"/>
                    <a:gd name="connsiteY1" fmla="*/ 0 h 122743"/>
                    <a:gd name="connsiteX2" fmla="*/ 7672 w 7672"/>
                    <a:gd name="connsiteY2" fmla="*/ 122744 h 122743"/>
                    <a:gd name="connsiteX3" fmla="*/ 0 w 7672"/>
                    <a:gd name="connsiteY3" fmla="*/ 122744 h 122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122743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122744"/>
                      </a:lnTo>
                      <a:lnTo>
                        <a:pt x="0" y="1227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76" name="Vrije vorm: vorm 75">
                  <a:extLst>
                    <a:ext uri="{FF2B5EF4-FFF2-40B4-BE49-F238E27FC236}">
                      <a16:creationId xmlns:a16="http://schemas.microsoft.com/office/drawing/2014/main" id="{48F51F5D-65A7-73D3-4E4C-13A3EB23092B}"/>
                    </a:ext>
                  </a:extLst>
                </p:cNvPr>
                <p:cNvSpPr/>
                <p:nvPr/>
              </p:nvSpPr>
              <p:spPr>
                <a:xfrm>
                  <a:off x="6230952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77" name="Vrije vorm: vorm 76">
                  <a:extLst>
                    <a:ext uri="{FF2B5EF4-FFF2-40B4-BE49-F238E27FC236}">
                      <a16:creationId xmlns:a16="http://schemas.microsoft.com/office/drawing/2014/main" id="{2891DAAA-7A60-DAB8-260C-207EE6C167FD}"/>
                    </a:ext>
                  </a:extLst>
                </p:cNvPr>
                <p:cNvSpPr/>
                <p:nvPr/>
              </p:nvSpPr>
              <p:spPr>
                <a:xfrm>
                  <a:off x="6269307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78" name="Vrije vorm: vorm 77">
                  <a:extLst>
                    <a:ext uri="{FF2B5EF4-FFF2-40B4-BE49-F238E27FC236}">
                      <a16:creationId xmlns:a16="http://schemas.microsoft.com/office/drawing/2014/main" id="{A9768530-755C-55C4-003D-2D0E0E297D1F}"/>
                    </a:ext>
                  </a:extLst>
                </p:cNvPr>
                <p:cNvSpPr/>
                <p:nvPr/>
              </p:nvSpPr>
              <p:spPr>
                <a:xfrm>
                  <a:off x="6307662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79" name="Vrije vorm: vorm 78">
                  <a:extLst>
                    <a:ext uri="{FF2B5EF4-FFF2-40B4-BE49-F238E27FC236}">
                      <a16:creationId xmlns:a16="http://schemas.microsoft.com/office/drawing/2014/main" id="{A419972D-062D-8A4F-5F35-43E3AD903680}"/>
                    </a:ext>
                  </a:extLst>
                </p:cNvPr>
                <p:cNvSpPr/>
                <p:nvPr/>
              </p:nvSpPr>
              <p:spPr>
                <a:xfrm>
                  <a:off x="6346016" y="4790620"/>
                  <a:ext cx="7672" cy="122743"/>
                </a:xfrm>
                <a:custGeom>
                  <a:avLst/>
                  <a:gdLst>
                    <a:gd name="connsiteX0" fmla="*/ 0 w 7672"/>
                    <a:gd name="connsiteY0" fmla="*/ 0 h 122743"/>
                    <a:gd name="connsiteX1" fmla="*/ 7672 w 7672"/>
                    <a:gd name="connsiteY1" fmla="*/ 0 h 122743"/>
                    <a:gd name="connsiteX2" fmla="*/ 7672 w 7672"/>
                    <a:gd name="connsiteY2" fmla="*/ 122744 h 122743"/>
                    <a:gd name="connsiteX3" fmla="*/ 0 w 7672"/>
                    <a:gd name="connsiteY3" fmla="*/ 122744 h 122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122743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122744"/>
                      </a:lnTo>
                      <a:lnTo>
                        <a:pt x="0" y="1227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80" name="Vrije vorm: vorm 79">
                  <a:extLst>
                    <a:ext uri="{FF2B5EF4-FFF2-40B4-BE49-F238E27FC236}">
                      <a16:creationId xmlns:a16="http://schemas.microsoft.com/office/drawing/2014/main" id="{4F9F05E9-AB5B-48B2-3BB9-CD5B498DF627}"/>
                    </a:ext>
                  </a:extLst>
                </p:cNvPr>
                <p:cNvSpPr/>
                <p:nvPr/>
              </p:nvSpPr>
              <p:spPr>
                <a:xfrm>
                  <a:off x="6384378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81" name="Vrije vorm: vorm 80">
                  <a:extLst>
                    <a:ext uri="{FF2B5EF4-FFF2-40B4-BE49-F238E27FC236}">
                      <a16:creationId xmlns:a16="http://schemas.microsoft.com/office/drawing/2014/main" id="{645BD6AF-D205-D96D-CDD6-F2CEF391FDD1}"/>
                    </a:ext>
                  </a:extLst>
                </p:cNvPr>
                <p:cNvSpPr/>
                <p:nvPr/>
              </p:nvSpPr>
              <p:spPr>
                <a:xfrm>
                  <a:off x="6422733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82" name="Vrije vorm: vorm 81">
                  <a:extLst>
                    <a:ext uri="{FF2B5EF4-FFF2-40B4-BE49-F238E27FC236}">
                      <a16:creationId xmlns:a16="http://schemas.microsoft.com/office/drawing/2014/main" id="{A1F55A6F-E75A-6A7B-C05E-2BB6AD37E0BF}"/>
                    </a:ext>
                  </a:extLst>
                </p:cNvPr>
                <p:cNvSpPr/>
                <p:nvPr/>
              </p:nvSpPr>
              <p:spPr>
                <a:xfrm>
                  <a:off x="6461088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83" name="Vrije vorm: vorm 82">
                  <a:extLst>
                    <a:ext uri="{FF2B5EF4-FFF2-40B4-BE49-F238E27FC236}">
                      <a16:creationId xmlns:a16="http://schemas.microsoft.com/office/drawing/2014/main" id="{92D8E8D4-7D7E-A40F-C80B-366015A9697F}"/>
                    </a:ext>
                  </a:extLst>
                </p:cNvPr>
                <p:cNvSpPr/>
                <p:nvPr/>
              </p:nvSpPr>
              <p:spPr>
                <a:xfrm>
                  <a:off x="6499450" y="4790620"/>
                  <a:ext cx="7672" cy="122743"/>
                </a:xfrm>
                <a:custGeom>
                  <a:avLst/>
                  <a:gdLst>
                    <a:gd name="connsiteX0" fmla="*/ 0 w 7672"/>
                    <a:gd name="connsiteY0" fmla="*/ 0 h 122743"/>
                    <a:gd name="connsiteX1" fmla="*/ 7672 w 7672"/>
                    <a:gd name="connsiteY1" fmla="*/ 0 h 122743"/>
                    <a:gd name="connsiteX2" fmla="*/ 7672 w 7672"/>
                    <a:gd name="connsiteY2" fmla="*/ 122744 h 122743"/>
                    <a:gd name="connsiteX3" fmla="*/ 0 w 7672"/>
                    <a:gd name="connsiteY3" fmla="*/ 122744 h 122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122743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122744"/>
                      </a:lnTo>
                      <a:lnTo>
                        <a:pt x="0" y="1227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84" name="Vrije vorm: vorm 83">
                  <a:extLst>
                    <a:ext uri="{FF2B5EF4-FFF2-40B4-BE49-F238E27FC236}">
                      <a16:creationId xmlns:a16="http://schemas.microsoft.com/office/drawing/2014/main" id="{1DF047B9-D1B3-5C21-53B5-7CF55400E234}"/>
                    </a:ext>
                  </a:extLst>
                </p:cNvPr>
                <p:cNvSpPr/>
                <p:nvPr/>
              </p:nvSpPr>
              <p:spPr>
                <a:xfrm>
                  <a:off x="6537805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85" name="Vrije vorm: vorm 84">
                  <a:extLst>
                    <a:ext uri="{FF2B5EF4-FFF2-40B4-BE49-F238E27FC236}">
                      <a16:creationId xmlns:a16="http://schemas.microsoft.com/office/drawing/2014/main" id="{113959B4-1016-D12B-ACAC-36A230B18B4A}"/>
                    </a:ext>
                  </a:extLst>
                </p:cNvPr>
                <p:cNvSpPr/>
                <p:nvPr/>
              </p:nvSpPr>
              <p:spPr>
                <a:xfrm>
                  <a:off x="6576160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86" name="Vrije vorm: vorm 85">
                  <a:extLst>
                    <a:ext uri="{FF2B5EF4-FFF2-40B4-BE49-F238E27FC236}">
                      <a16:creationId xmlns:a16="http://schemas.microsoft.com/office/drawing/2014/main" id="{9853A00E-1B70-1F2F-69F9-2E46670449B8}"/>
                    </a:ext>
                  </a:extLst>
                </p:cNvPr>
                <p:cNvSpPr/>
                <p:nvPr/>
              </p:nvSpPr>
              <p:spPr>
                <a:xfrm>
                  <a:off x="6614521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87" name="Vrije vorm: vorm 86">
                  <a:extLst>
                    <a:ext uri="{FF2B5EF4-FFF2-40B4-BE49-F238E27FC236}">
                      <a16:creationId xmlns:a16="http://schemas.microsoft.com/office/drawing/2014/main" id="{656ACD41-14BD-C032-BEA9-2811B093AE9D}"/>
                    </a:ext>
                  </a:extLst>
                </p:cNvPr>
                <p:cNvSpPr/>
                <p:nvPr/>
              </p:nvSpPr>
              <p:spPr>
                <a:xfrm>
                  <a:off x="6652876" y="4790620"/>
                  <a:ext cx="7672" cy="122743"/>
                </a:xfrm>
                <a:custGeom>
                  <a:avLst/>
                  <a:gdLst>
                    <a:gd name="connsiteX0" fmla="*/ 0 w 7672"/>
                    <a:gd name="connsiteY0" fmla="*/ 0 h 122743"/>
                    <a:gd name="connsiteX1" fmla="*/ 7672 w 7672"/>
                    <a:gd name="connsiteY1" fmla="*/ 0 h 122743"/>
                    <a:gd name="connsiteX2" fmla="*/ 7672 w 7672"/>
                    <a:gd name="connsiteY2" fmla="*/ 122744 h 122743"/>
                    <a:gd name="connsiteX3" fmla="*/ 0 w 7672"/>
                    <a:gd name="connsiteY3" fmla="*/ 122744 h 122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122743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122744"/>
                      </a:lnTo>
                      <a:lnTo>
                        <a:pt x="0" y="1227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88" name="Vrije vorm: vorm 87">
                  <a:extLst>
                    <a:ext uri="{FF2B5EF4-FFF2-40B4-BE49-F238E27FC236}">
                      <a16:creationId xmlns:a16="http://schemas.microsoft.com/office/drawing/2014/main" id="{0AD4E639-3DAC-845F-D67F-C98F3A269861}"/>
                    </a:ext>
                  </a:extLst>
                </p:cNvPr>
                <p:cNvSpPr/>
                <p:nvPr/>
              </p:nvSpPr>
              <p:spPr>
                <a:xfrm>
                  <a:off x="6691231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89" name="Vrije vorm: vorm 88">
                  <a:extLst>
                    <a:ext uri="{FF2B5EF4-FFF2-40B4-BE49-F238E27FC236}">
                      <a16:creationId xmlns:a16="http://schemas.microsoft.com/office/drawing/2014/main" id="{6B65A145-3601-4F34-ED1A-3B009A0AAAE8}"/>
                    </a:ext>
                  </a:extLst>
                </p:cNvPr>
                <p:cNvSpPr/>
                <p:nvPr/>
              </p:nvSpPr>
              <p:spPr>
                <a:xfrm>
                  <a:off x="6729586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90" name="Vrije vorm: vorm 89">
                  <a:extLst>
                    <a:ext uri="{FF2B5EF4-FFF2-40B4-BE49-F238E27FC236}">
                      <a16:creationId xmlns:a16="http://schemas.microsoft.com/office/drawing/2014/main" id="{724D2042-B49E-83B3-ACA9-6D5406D6091B}"/>
                    </a:ext>
                  </a:extLst>
                </p:cNvPr>
                <p:cNvSpPr/>
                <p:nvPr/>
              </p:nvSpPr>
              <p:spPr>
                <a:xfrm>
                  <a:off x="6767948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91" name="Vrije vorm: vorm 90">
                  <a:extLst>
                    <a:ext uri="{FF2B5EF4-FFF2-40B4-BE49-F238E27FC236}">
                      <a16:creationId xmlns:a16="http://schemas.microsoft.com/office/drawing/2014/main" id="{744AC350-B90E-D7D3-1D4F-7D9B54062825}"/>
                    </a:ext>
                  </a:extLst>
                </p:cNvPr>
                <p:cNvSpPr/>
                <p:nvPr/>
              </p:nvSpPr>
              <p:spPr>
                <a:xfrm>
                  <a:off x="6806310" y="4790620"/>
                  <a:ext cx="7672" cy="122743"/>
                </a:xfrm>
                <a:custGeom>
                  <a:avLst/>
                  <a:gdLst>
                    <a:gd name="connsiteX0" fmla="*/ 0 w 7672"/>
                    <a:gd name="connsiteY0" fmla="*/ 0 h 122743"/>
                    <a:gd name="connsiteX1" fmla="*/ 7672 w 7672"/>
                    <a:gd name="connsiteY1" fmla="*/ 0 h 122743"/>
                    <a:gd name="connsiteX2" fmla="*/ 7672 w 7672"/>
                    <a:gd name="connsiteY2" fmla="*/ 122744 h 122743"/>
                    <a:gd name="connsiteX3" fmla="*/ 0 w 7672"/>
                    <a:gd name="connsiteY3" fmla="*/ 122744 h 122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122743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122744"/>
                      </a:lnTo>
                      <a:lnTo>
                        <a:pt x="0" y="1227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92" name="Vrije vorm: vorm 91">
                  <a:extLst>
                    <a:ext uri="{FF2B5EF4-FFF2-40B4-BE49-F238E27FC236}">
                      <a16:creationId xmlns:a16="http://schemas.microsoft.com/office/drawing/2014/main" id="{A42A87D1-E3EC-3D9E-8300-609EE4559BE6}"/>
                    </a:ext>
                  </a:extLst>
                </p:cNvPr>
                <p:cNvSpPr/>
                <p:nvPr/>
              </p:nvSpPr>
              <p:spPr>
                <a:xfrm>
                  <a:off x="6844665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93" name="Vrije vorm: vorm 92">
                  <a:extLst>
                    <a:ext uri="{FF2B5EF4-FFF2-40B4-BE49-F238E27FC236}">
                      <a16:creationId xmlns:a16="http://schemas.microsoft.com/office/drawing/2014/main" id="{663FEB6A-1C83-B3D5-06C9-C4D8D78839E9}"/>
                    </a:ext>
                  </a:extLst>
                </p:cNvPr>
                <p:cNvSpPr/>
                <p:nvPr/>
              </p:nvSpPr>
              <p:spPr>
                <a:xfrm>
                  <a:off x="6883019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94" name="Vrije vorm: vorm 93">
                  <a:extLst>
                    <a:ext uri="{FF2B5EF4-FFF2-40B4-BE49-F238E27FC236}">
                      <a16:creationId xmlns:a16="http://schemas.microsoft.com/office/drawing/2014/main" id="{4FFEB813-0E9D-8E8B-FA5E-DEA36B69E007}"/>
                    </a:ext>
                  </a:extLst>
                </p:cNvPr>
                <p:cNvSpPr/>
                <p:nvPr/>
              </p:nvSpPr>
              <p:spPr>
                <a:xfrm>
                  <a:off x="6921374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95" name="Vrije vorm: vorm 94">
                  <a:extLst>
                    <a:ext uri="{FF2B5EF4-FFF2-40B4-BE49-F238E27FC236}">
                      <a16:creationId xmlns:a16="http://schemas.microsoft.com/office/drawing/2014/main" id="{B62832C7-6167-A90A-106A-1A7822B62879}"/>
                    </a:ext>
                  </a:extLst>
                </p:cNvPr>
                <p:cNvSpPr/>
                <p:nvPr/>
              </p:nvSpPr>
              <p:spPr>
                <a:xfrm>
                  <a:off x="6959729" y="4790620"/>
                  <a:ext cx="7672" cy="122743"/>
                </a:xfrm>
                <a:custGeom>
                  <a:avLst/>
                  <a:gdLst>
                    <a:gd name="connsiteX0" fmla="*/ 0 w 7672"/>
                    <a:gd name="connsiteY0" fmla="*/ 0 h 122743"/>
                    <a:gd name="connsiteX1" fmla="*/ 7672 w 7672"/>
                    <a:gd name="connsiteY1" fmla="*/ 0 h 122743"/>
                    <a:gd name="connsiteX2" fmla="*/ 7672 w 7672"/>
                    <a:gd name="connsiteY2" fmla="*/ 122744 h 122743"/>
                    <a:gd name="connsiteX3" fmla="*/ 0 w 7672"/>
                    <a:gd name="connsiteY3" fmla="*/ 122744 h 122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122743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122744"/>
                      </a:lnTo>
                      <a:lnTo>
                        <a:pt x="0" y="1227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96" name="Vrije vorm: vorm 95">
                  <a:extLst>
                    <a:ext uri="{FF2B5EF4-FFF2-40B4-BE49-F238E27FC236}">
                      <a16:creationId xmlns:a16="http://schemas.microsoft.com/office/drawing/2014/main" id="{6AD83798-3AA6-E9E8-5FE1-2E869E2125E1}"/>
                    </a:ext>
                  </a:extLst>
                </p:cNvPr>
                <p:cNvSpPr/>
                <p:nvPr/>
              </p:nvSpPr>
              <p:spPr>
                <a:xfrm>
                  <a:off x="6998091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97" name="Vrije vorm: vorm 96">
                  <a:extLst>
                    <a:ext uri="{FF2B5EF4-FFF2-40B4-BE49-F238E27FC236}">
                      <a16:creationId xmlns:a16="http://schemas.microsoft.com/office/drawing/2014/main" id="{EEB45DCC-C008-8AFC-F026-33E9443A0E46}"/>
                    </a:ext>
                  </a:extLst>
                </p:cNvPr>
                <p:cNvSpPr/>
                <p:nvPr/>
              </p:nvSpPr>
              <p:spPr>
                <a:xfrm>
                  <a:off x="7036446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98" name="Vrije vorm: vorm 97">
                  <a:extLst>
                    <a:ext uri="{FF2B5EF4-FFF2-40B4-BE49-F238E27FC236}">
                      <a16:creationId xmlns:a16="http://schemas.microsoft.com/office/drawing/2014/main" id="{B6293BBF-A2B8-121D-52F3-C3F9209CC10C}"/>
                    </a:ext>
                  </a:extLst>
                </p:cNvPr>
                <p:cNvSpPr/>
                <p:nvPr/>
              </p:nvSpPr>
              <p:spPr>
                <a:xfrm>
                  <a:off x="7074808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99" name="Vrije vorm: vorm 98">
                  <a:extLst>
                    <a:ext uri="{FF2B5EF4-FFF2-40B4-BE49-F238E27FC236}">
                      <a16:creationId xmlns:a16="http://schemas.microsoft.com/office/drawing/2014/main" id="{8F0AE842-52B8-F243-8A23-4568F4054E74}"/>
                    </a:ext>
                  </a:extLst>
                </p:cNvPr>
                <p:cNvSpPr/>
                <p:nvPr/>
              </p:nvSpPr>
              <p:spPr>
                <a:xfrm>
                  <a:off x="7113162" y="4790620"/>
                  <a:ext cx="7672" cy="122743"/>
                </a:xfrm>
                <a:custGeom>
                  <a:avLst/>
                  <a:gdLst>
                    <a:gd name="connsiteX0" fmla="*/ 0 w 7672"/>
                    <a:gd name="connsiteY0" fmla="*/ 0 h 122743"/>
                    <a:gd name="connsiteX1" fmla="*/ 7672 w 7672"/>
                    <a:gd name="connsiteY1" fmla="*/ 0 h 122743"/>
                    <a:gd name="connsiteX2" fmla="*/ 7672 w 7672"/>
                    <a:gd name="connsiteY2" fmla="*/ 122744 h 122743"/>
                    <a:gd name="connsiteX3" fmla="*/ 0 w 7672"/>
                    <a:gd name="connsiteY3" fmla="*/ 122744 h 122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122743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122744"/>
                      </a:lnTo>
                      <a:lnTo>
                        <a:pt x="0" y="1227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00" name="Vrije vorm: vorm 99">
                  <a:extLst>
                    <a:ext uri="{FF2B5EF4-FFF2-40B4-BE49-F238E27FC236}">
                      <a16:creationId xmlns:a16="http://schemas.microsoft.com/office/drawing/2014/main" id="{8A080B81-C47E-F3FC-371F-01D5D913E40A}"/>
                    </a:ext>
                  </a:extLst>
                </p:cNvPr>
                <p:cNvSpPr/>
                <p:nvPr/>
              </p:nvSpPr>
              <p:spPr>
                <a:xfrm>
                  <a:off x="7151517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01" name="Vrije vorm: vorm 100">
                  <a:extLst>
                    <a:ext uri="{FF2B5EF4-FFF2-40B4-BE49-F238E27FC236}">
                      <a16:creationId xmlns:a16="http://schemas.microsoft.com/office/drawing/2014/main" id="{0BABA6F7-3E9B-3D68-CE53-EB5A36D4D7C4}"/>
                    </a:ext>
                  </a:extLst>
                </p:cNvPr>
                <p:cNvSpPr/>
                <p:nvPr/>
              </p:nvSpPr>
              <p:spPr>
                <a:xfrm>
                  <a:off x="7189879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02" name="Vrije vorm: vorm 101">
                  <a:extLst>
                    <a:ext uri="{FF2B5EF4-FFF2-40B4-BE49-F238E27FC236}">
                      <a16:creationId xmlns:a16="http://schemas.microsoft.com/office/drawing/2014/main" id="{26CE8088-FBCE-DC2F-5CCA-B6F36AD26168}"/>
                    </a:ext>
                  </a:extLst>
                </p:cNvPr>
                <p:cNvSpPr/>
                <p:nvPr/>
              </p:nvSpPr>
              <p:spPr>
                <a:xfrm>
                  <a:off x="7228234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03" name="Vrije vorm: vorm 102">
                  <a:extLst>
                    <a:ext uri="{FF2B5EF4-FFF2-40B4-BE49-F238E27FC236}">
                      <a16:creationId xmlns:a16="http://schemas.microsoft.com/office/drawing/2014/main" id="{D519B363-9FB1-2672-B58C-1106FFDBBE51}"/>
                    </a:ext>
                  </a:extLst>
                </p:cNvPr>
                <p:cNvSpPr/>
                <p:nvPr/>
              </p:nvSpPr>
              <p:spPr>
                <a:xfrm>
                  <a:off x="7266589" y="4790620"/>
                  <a:ext cx="7672" cy="122743"/>
                </a:xfrm>
                <a:custGeom>
                  <a:avLst/>
                  <a:gdLst>
                    <a:gd name="connsiteX0" fmla="*/ 0 w 7672"/>
                    <a:gd name="connsiteY0" fmla="*/ 0 h 122743"/>
                    <a:gd name="connsiteX1" fmla="*/ 7672 w 7672"/>
                    <a:gd name="connsiteY1" fmla="*/ 0 h 122743"/>
                    <a:gd name="connsiteX2" fmla="*/ 7672 w 7672"/>
                    <a:gd name="connsiteY2" fmla="*/ 122744 h 122743"/>
                    <a:gd name="connsiteX3" fmla="*/ 0 w 7672"/>
                    <a:gd name="connsiteY3" fmla="*/ 122744 h 122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122743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122744"/>
                      </a:lnTo>
                      <a:lnTo>
                        <a:pt x="0" y="1227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04" name="Vrije vorm: vorm 103">
                  <a:extLst>
                    <a:ext uri="{FF2B5EF4-FFF2-40B4-BE49-F238E27FC236}">
                      <a16:creationId xmlns:a16="http://schemas.microsoft.com/office/drawing/2014/main" id="{E5B82B48-5C34-7C72-46CC-35BA0E5B1F6A}"/>
                    </a:ext>
                  </a:extLst>
                </p:cNvPr>
                <p:cNvSpPr/>
                <p:nvPr/>
              </p:nvSpPr>
              <p:spPr>
                <a:xfrm>
                  <a:off x="7304943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05" name="Vrije vorm: vorm 104">
                  <a:extLst>
                    <a:ext uri="{FF2B5EF4-FFF2-40B4-BE49-F238E27FC236}">
                      <a16:creationId xmlns:a16="http://schemas.microsoft.com/office/drawing/2014/main" id="{30A4EBAF-838C-5A00-7D64-252E7E5273D4}"/>
                    </a:ext>
                  </a:extLst>
                </p:cNvPr>
                <p:cNvSpPr/>
                <p:nvPr/>
              </p:nvSpPr>
              <p:spPr>
                <a:xfrm>
                  <a:off x="7343305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06" name="Vrije vorm: vorm 105">
                  <a:extLst>
                    <a:ext uri="{FF2B5EF4-FFF2-40B4-BE49-F238E27FC236}">
                      <a16:creationId xmlns:a16="http://schemas.microsoft.com/office/drawing/2014/main" id="{6413BFD0-8EB6-2DC2-BD9A-C028B58DE157}"/>
                    </a:ext>
                  </a:extLst>
                </p:cNvPr>
                <p:cNvSpPr/>
                <p:nvPr/>
              </p:nvSpPr>
              <p:spPr>
                <a:xfrm>
                  <a:off x="7381667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07" name="Vrije vorm: vorm 106">
                  <a:extLst>
                    <a:ext uri="{FF2B5EF4-FFF2-40B4-BE49-F238E27FC236}">
                      <a16:creationId xmlns:a16="http://schemas.microsoft.com/office/drawing/2014/main" id="{0A2F80BA-F379-F34B-65A7-A201665314BC}"/>
                    </a:ext>
                  </a:extLst>
                </p:cNvPr>
                <p:cNvSpPr/>
                <p:nvPr/>
              </p:nvSpPr>
              <p:spPr>
                <a:xfrm>
                  <a:off x="7420022" y="4790620"/>
                  <a:ext cx="7672" cy="122743"/>
                </a:xfrm>
                <a:custGeom>
                  <a:avLst/>
                  <a:gdLst>
                    <a:gd name="connsiteX0" fmla="*/ 0 w 7672"/>
                    <a:gd name="connsiteY0" fmla="*/ 0 h 122743"/>
                    <a:gd name="connsiteX1" fmla="*/ 7672 w 7672"/>
                    <a:gd name="connsiteY1" fmla="*/ 0 h 122743"/>
                    <a:gd name="connsiteX2" fmla="*/ 7672 w 7672"/>
                    <a:gd name="connsiteY2" fmla="*/ 122744 h 122743"/>
                    <a:gd name="connsiteX3" fmla="*/ 0 w 7672"/>
                    <a:gd name="connsiteY3" fmla="*/ 122744 h 122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122743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122744"/>
                      </a:lnTo>
                      <a:lnTo>
                        <a:pt x="0" y="1227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08" name="Vrije vorm: vorm 107">
                  <a:extLst>
                    <a:ext uri="{FF2B5EF4-FFF2-40B4-BE49-F238E27FC236}">
                      <a16:creationId xmlns:a16="http://schemas.microsoft.com/office/drawing/2014/main" id="{09EE0D74-9308-8697-F9AE-5AD10567CC25}"/>
                    </a:ext>
                  </a:extLst>
                </p:cNvPr>
                <p:cNvSpPr/>
                <p:nvPr/>
              </p:nvSpPr>
              <p:spPr>
                <a:xfrm>
                  <a:off x="7458377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09" name="Vrije vorm: vorm 108">
                  <a:extLst>
                    <a:ext uri="{FF2B5EF4-FFF2-40B4-BE49-F238E27FC236}">
                      <a16:creationId xmlns:a16="http://schemas.microsoft.com/office/drawing/2014/main" id="{18960DD9-9D14-BC4B-C398-FBD73EFD194E}"/>
                    </a:ext>
                  </a:extLst>
                </p:cNvPr>
                <p:cNvSpPr/>
                <p:nvPr/>
              </p:nvSpPr>
              <p:spPr>
                <a:xfrm>
                  <a:off x="7496732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10" name="Vrije vorm: vorm 109">
                  <a:extLst>
                    <a:ext uri="{FF2B5EF4-FFF2-40B4-BE49-F238E27FC236}">
                      <a16:creationId xmlns:a16="http://schemas.microsoft.com/office/drawing/2014/main" id="{EFAC04B1-2CC2-9A2D-F972-38D8EBFC3027}"/>
                    </a:ext>
                  </a:extLst>
                </p:cNvPr>
                <p:cNvSpPr/>
                <p:nvPr/>
              </p:nvSpPr>
              <p:spPr>
                <a:xfrm>
                  <a:off x="7535087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11" name="Vrije vorm: vorm 110">
                  <a:extLst>
                    <a:ext uri="{FF2B5EF4-FFF2-40B4-BE49-F238E27FC236}">
                      <a16:creationId xmlns:a16="http://schemas.microsoft.com/office/drawing/2014/main" id="{81012E11-FCCF-7136-71A1-57B87952442F}"/>
                    </a:ext>
                  </a:extLst>
                </p:cNvPr>
                <p:cNvSpPr/>
                <p:nvPr/>
              </p:nvSpPr>
              <p:spPr>
                <a:xfrm>
                  <a:off x="7573448" y="4790620"/>
                  <a:ext cx="7672" cy="122743"/>
                </a:xfrm>
                <a:custGeom>
                  <a:avLst/>
                  <a:gdLst>
                    <a:gd name="connsiteX0" fmla="*/ 0 w 7672"/>
                    <a:gd name="connsiteY0" fmla="*/ 0 h 122743"/>
                    <a:gd name="connsiteX1" fmla="*/ 7672 w 7672"/>
                    <a:gd name="connsiteY1" fmla="*/ 0 h 122743"/>
                    <a:gd name="connsiteX2" fmla="*/ 7672 w 7672"/>
                    <a:gd name="connsiteY2" fmla="*/ 122744 h 122743"/>
                    <a:gd name="connsiteX3" fmla="*/ 0 w 7672"/>
                    <a:gd name="connsiteY3" fmla="*/ 122744 h 122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122743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122744"/>
                      </a:lnTo>
                      <a:lnTo>
                        <a:pt x="0" y="1227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12" name="Vrije vorm: vorm 111">
                  <a:extLst>
                    <a:ext uri="{FF2B5EF4-FFF2-40B4-BE49-F238E27FC236}">
                      <a16:creationId xmlns:a16="http://schemas.microsoft.com/office/drawing/2014/main" id="{4F8A9390-8BC7-29A3-E74B-9CD728E1B54F}"/>
                    </a:ext>
                  </a:extLst>
                </p:cNvPr>
                <p:cNvSpPr/>
                <p:nvPr/>
              </p:nvSpPr>
              <p:spPr>
                <a:xfrm>
                  <a:off x="7611810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13" name="Vrije vorm: vorm 112">
                  <a:extLst>
                    <a:ext uri="{FF2B5EF4-FFF2-40B4-BE49-F238E27FC236}">
                      <a16:creationId xmlns:a16="http://schemas.microsoft.com/office/drawing/2014/main" id="{74F1625F-A931-59DB-60DD-AD65CE700C4D}"/>
                    </a:ext>
                  </a:extLst>
                </p:cNvPr>
                <p:cNvSpPr/>
                <p:nvPr/>
              </p:nvSpPr>
              <p:spPr>
                <a:xfrm>
                  <a:off x="7650165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14" name="Vrije vorm: vorm 113">
                  <a:extLst>
                    <a:ext uri="{FF2B5EF4-FFF2-40B4-BE49-F238E27FC236}">
                      <a16:creationId xmlns:a16="http://schemas.microsoft.com/office/drawing/2014/main" id="{94EF7C76-6A1A-25A1-C482-FF767D1586E4}"/>
                    </a:ext>
                  </a:extLst>
                </p:cNvPr>
                <p:cNvSpPr/>
                <p:nvPr/>
              </p:nvSpPr>
              <p:spPr>
                <a:xfrm>
                  <a:off x="7688520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15" name="Vrije vorm: vorm 114">
                  <a:extLst>
                    <a:ext uri="{FF2B5EF4-FFF2-40B4-BE49-F238E27FC236}">
                      <a16:creationId xmlns:a16="http://schemas.microsoft.com/office/drawing/2014/main" id="{EA132BAA-D60E-91C6-1FB3-A21DDAB4209D}"/>
                    </a:ext>
                  </a:extLst>
                </p:cNvPr>
                <p:cNvSpPr/>
                <p:nvPr/>
              </p:nvSpPr>
              <p:spPr>
                <a:xfrm>
                  <a:off x="7726875" y="4790620"/>
                  <a:ext cx="7672" cy="122743"/>
                </a:xfrm>
                <a:custGeom>
                  <a:avLst/>
                  <a:gdLst>
                    <a:gd name="connsiteX0" fmla="*/ 0 w 7672"/>
                    <a:gd name="connsiteY0" fmla="*/ 0 h 122743"/>
                    <a:gd name="connsiteX1" fmla="*/ 7672 w 7672"/>
                    <a:gd name="connsiteY1" fmla="*/ 0 h 122743"/>
                    <a:gd name="connsiteX2" fmla="*/ 7672 w 7672"/>
                    <a:gd name="connsiteY2" fmla="*/ 122744 h 122743"/>
                    <a:gd name="connsiteX3" fmla="*/ 0 w 7672"/>
                    <a:gd name="connsiteY3" fmla="*/ 122744 h 122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122743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122744"/>
                      </a:lnTo>
                      <a:lnTo>
                        <a:pt x="0" y="1227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16" name="Vrije vorm: vorm 115">
                  <a:extLst>
                    <a:ext uri="{FF2B5EF4-FFF2-40B4-BE49-F238E27FC236}">
                      <a16:creationId xmlns:a16="http://schemas.microsoft.com/office/drawing/2014/main" id="{B13BCF53-8380-69D2-61CF-C75FC71C1316}"/>
                    </a:ext>
                  </a:extLst>
                </p:cNvPr>
                <p:cNvSpPr/>
                <p:nvPr/>
              </p:nvSpPr>
              <p:spPr>
                <a:xfrm>
                  <a:off x="7765237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17" name="Vrije vorm: vorm 116">
                  <a:extLst>
                    <a:ext uri="{FF2B5EF4-FFF2-40B4-BE49-F238E27FC236}">
                      <a16:creationId xmlns:a16="http://schemas.microsoft.com/office/drawing/2014/main" id="{D1B1DD68-7ABA-1B28-FFF8-20863CD4AD3F}"/>
                    </a:ext>
                  </a:extLst>
                </p:cNvPr>
                <p:cNvSpPr/>
                <p:nvPr/>
              </p:nvSpPr>
              <p:spPr>
                <a:xfrm>
                  <a:off x="7803591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18" name="Vrije vorm: vorm 117">
                  <a:extLst>
                    <a:ext uri="{FF2B5EF4-FFF2-40B4-BE49-F238E27FC236}">
                      <a16:creationId xmlns:a16="http://schemas.microsoft.com/office/drawing/2014/main" id="{D97E1927-38BE-5D12-67DF-31FBBD006F40}"/>
                    </a:ext>
                  </a:extLst>
                </p:cNvPr>
                <p:cNvSpPr/>
                <p:nvPr/>
              </p:nvSpPr>
              <p:spPr>
                <a:xfrm>
                  <a:off x="7841946" y="4790620"/>
                  <a:ext cx="7672" cy="69044"/>
                </a:xfrm>
                <a:custGeom>
                  <a:avLst/>
                  <a:gdLst>
                    <a:gd name="connsiteX0" fmla="*/ 0 w 7672"/>
                    <a:gd name="connsiteY0" fmla="*/ 0 h 69044"/>
                    <a:gd name="connsiteX1" fmla="*/ 7672 w 7672"/>
                    <a:gd name="connsiteY1" fmla="*/ 0 h 69044"/>
                    <a:gd name="connsiteX2" fmla="*/ 7672 w 7672"/>
                    <a:gd name="connsiteY2" fmla="*/ 69044 h 69044"/>
                    <a:gd name="connsiteX3" fmla="*/ 0 w 7672"/>
                    <a:gd name="connsiteY3" fmla="*/ 69044 h 6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72" h="69044">
                      <a:moveTo>
                        <a:pt x="0" y="0"/>
                      </a:moveTo>
                      <a:lnTo>
                        <a:pt x="7672" y="0"/>
                      </a:lnTo>
                      <a:lnTo>
                        <a:pt x="7672" y="69044"/>
                      </a:lnTo>
                      <a:lnTo>
                        <a:pt x="0" y="690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119" name="Graphic 25" descr="Ruitjespapier met verf, potlood en een liniaal">
              <a:extLst>
                <a:ext uri="{FF2B5EF4-FFF2-40B4-BE49-F238E27FC236}">
                  <a16:creationId xmlns:a16="http://schemas.microsoft.com/office/drawing/2014/main" id="{DD6B0F45-A058-D801-8788-E866EA21AA5A}"/>
                </a:ext>
              </a:extLst>
            </p:cNvPr>
            <p:cNvGrpSpPr/>
            <p:nvPr/>
          </p:nvGrpSpPr>
          <p:grpSpPr>
            <a:xfrm>
              <a:off x="3762944" y="1154422"/>
              <a:ext cx="3026320" cy="2280599"/>
              <a:chOff x="3762944" y="1154422"/>
              <a:chExt cx="3026320" cy="2280599"/>
            </a:xfrm>
          </p:grpSpPr>
          <p:grpSp>
            <p:nvGrpSpPr>
              <p:cNvPr id="120" name="Graphic 25" descr="Ruitjespapier met verf, potlood en een liniaal">
                <a:extLst>
                  <a:ext uri="{FF2B5EF4-FFF2-40B4-BE49-F238E27FC236}">
                    <a16:creationId xmlns:a16="http://schemas.microsoft.com/office/drawing/2014/main" id="{8AE1BF27-407F-8004-3128-7BB1EEC930F2}"/>
                  </a:ext>
                </a:extLst>
              </p:cNvPr>
              <p:cNvGrpSpPr/>
              <p:nvPr/>
            </p:nvGrpSpPr>
            <p:grpSpPr>
              <a:xfrm>
                <a:off x="3857005" y="2249388"/>
                <a:ext cx="2761716" cy="1185633"/>
                <a:chOff x="3857005" y="2249388"/>
                <a:chExt cx="2761716" cy="1185633"/>
              </a:xfrm>
            </p:grpSpPr>
            <p:sp>
              <p:nvSpPr>
                <p:cNvPr id="121" name="Vrije vorm: vorm 120">
                  <a:extLst>
                    <a:ext uri="{FF2B5EF4-FFF2-40B4-BE49-F238E27FC236}">
                      <a16:creationId xmlns:a16="http://schemas.microsoft.com/office/drawing/2014/main" id="{9BB06E7F-51B9-6BEF-72ED-C20FC7D48E2B}"/>
                    </a:ext>
                  </a:extLst>
                </p:cNvPr>
                <p:cNvSpPr/>
                <p:nvPr/>
              </p:nvSpPr>
              <p:spPr>
                <a:xfrm>
                  <a:off x="4652887" y="2249388"/>
                  <a:ext cx="1965834" cy="1185633"/>
                </a:xfrm>
                <a:custGeom>
                  <a:avLst/>
                  <a:gdLst>
                    <a:gd name="connsiteX0" fmla="*/ 1919808 w 1965834"/>
                    <a:gd name="connsiteY0" fmla="*/ 0 h 1185633"/>
                    <a:gd name="connsiteX1" fmla="*/ 5361 w 1965834"/>
                    <a:gd name="connsiteY1" fmla="*/ 0 h 1185633"/>
                    <a:gd name="connsiteX2" fmla="*/ 96 w 1965834"/>
                    <a:gd name="connsiteY2" fmla="*/ 6365 h 1185633"/>
                    <a:gd name="connsiteX3" fmla="*/ 225389 w 1965834"/>
                    <a:gd name="connsiteY3" fmla="*/ 1181255 h 1185633"/>
                    <a:gd name="connsiteX4" fmla="*/ 230654 w 1965834"/>
                    <a:gd name="connsiteY4" fmla="*/ 1185634 h 1185633"/>
                    <a:gd name="connsiteX5" fmla="*/ 1919815 w 1965834"/>
                    <a:gd name="connsiteY5" fmla="*/ 1185634 h 1185633"/>
                    <a:gd name="connsiteX6" fmla="*/ 1965835 w 1965834"/>
                    <a:gd name="connsiteY6" fmla="*/ 1139607 h 1185633"/>
                    <a:gd name="connsiteX7" fmla="*/ 1965835 w 1965834"/>
                    <a:gd name="connsiteY7" fmla="*/ 46020 h 1185633"/>
                    <a:gd name="connsiteX8" fmla="*/ 1919808 w 1965834"/>
                    <a:gd name="connsiteY8" fmla="*/ 0 h 1185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65834" h="1185633">
                      <a:moveTo>
                        <a:pt x="1919808" y="0"/>
                      </a:moveTo>
                      <a:lnTo>
                        <a:pt x="5361" y="0"/>
                      </a:lnTo>
                      <a:cubicBezTo>
                        <a:pt x="1997" y="0"/>
                        <a:pt x="-532" y="3065"/>
                        <a:pt x="96" y="6365"/>
                      </a:cubicBezTo>
                      <a:lnTo>
                        <a:pt x="225389" y="1181255"/>
                      </a:lnTo>
                      <a:cubicBezTo>
                        <a:pt x="225860" y="1183791"/>
                        <a:pt x="228075" y="1185634"/>
                        <a:pt x="230654" y="1185634"/>
                      </a:cubicBezTo>
                      <a:lnTo>
                        <a:pt x="1919815" y="1185634"/>
                      </a:lnTo>
                      <a:cubicBezTo>
                        <a:pt x="1945240" y="1185634"/>
                        <a:pt x="1965835" y="1165024"/>
                        <a:pt x="1965835" y="1139607"/>
                      </a:cubicBezTo>
                      <a:lnTo>
                        <a:pt x="1965835" y="46020"/>
                      </a:lnTo>
                      <a:cubicBezTo>
                        <a:pt x="1965835" y="20603"/>
                        <a:pt x="1945233" y="0"/>
                        <a:pt x="1919808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22" name="Vrije vorm: vorm 121">
                  <a:extLst>
                    <a:ext uri="{FF2B5EF4-FFF2-40B4-BE49-F238E27FC236}">
                      <a16:creationId xmlns:a16="http://schemas.microsoft.com/office/drawing/2014/main" id="{55904978-A54D-23C4-4F1D-3151127D0AF7}"/>
                    </a:ext>
                  </a:extLst>
                </p:cNvPr>
                <p:cNvSpPr/>
                <p:nvPr/>
              </p:nvSpPr>
              <p:spPr>
                <a:xfrm>
                  <a:off x="3857005" y="2249388"/>
                  <a:ext cx="1026656" cy="1185633"/>
                </a:xfrm>
                <a:custGeom>
                  <a:avLst/>
                  <a:gdLst>
                    <a:gd name="connsiteX0" fmla="*/ 46027 w 1026656"/>
                    <a:gd name="connsiteY0" fmla="*/ 0 h 1185633"/>
                    <a:gd name="connsiteX1" fmla="*/ 0 w 1026656"/>
                    <a:gd name="connsiteY1" fmla="*/ 46027 h 1185633"/>
                    <a:gd name="connsiteX2" fmla="*/ 0 w 1026656"/>
                    <a:gd name="connsiteY2" fmla="*/ 1139607 h 1185633"/>
                    <a:gd name="connsiteX3" fmla="*/ 46027 w 1026656"/>
                    <a:gd name="connsiteY3" fmla="*/ 1185634 h 1185633"/>
                    <a:gd name="connsiteX4" fmla="*/ 1026657 w 1026656"/>
                    <a:gd name="connsiteY4" fmla="*/ 1185634 h 1185633"/>
                    <a:gd name="connsiteX5" fmla="*/ 801386 w 1026656"/>
                    <a:gd name="connsiteY5" fmla="*/ 0 h 1185633"/>
                    <a:gd name="connsiteX6" fmla="*/ 46027 w 1026656"/>
                    <a:gd name="connsiteY6" fmla="*/ 0 h 1185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26656" h="1185633">
                      <a:moveTo>
                        <a:pt x="46027" y="0"/>
                      </a:moveTo>
                      <a:cubicBezTo>
                        <a:pt x="20610" y="0"/>
                        <a:pt x="0" y="20610"/>
                        <a:pt x="0" y="46027"/>
                      </a:cubicBezTo>
                      <a:lnTo>
                        <a:pt x="0" y="1139607"/>
                      </a:lnTo>
                      <a:cubicBezTo>
                        <a:pt x="0" y="1165024"/>
                        <a:pt x="20610" y="1185634"/>
                        <a:pt x="46027" y="1185634"/>
                      </a:cubicBezTo>
                      <a:lnTo>
                        <a:pt x="1026657" y="1185634"/>
                      </a:lnTo>
                      <a:lnTo>
                        <a:pt x="801386" y="0"/>
                      </a:lnTo>
                      <a:lnTo>
                        <a:pt x="46027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  <p:sp>
            <p:nvSpPr>
              <p:cNvPr id="123" name="Vrije vorm: vorm 122">
                <a:extLst>
                  <a:ext uri="{FF2B5EF4-FFF2-40B4-BE49-F238E27FC236}">
                    <a16:creationId xmlns:a16="http://schemas.microsoft.com/office/drawing/2014/main" id="{0C676097-C97A-FFF7-463B-9BA7DA8B43FB}"/>
                  </a:ext>
                </a:extLst>
              </p:cNvPr>
              <p:cNvSpPr/>
              <p:nvPr/>
            </p:nvSpPr>
            <p:spPr>
              <a:xfrm>
                <a:off x="5951189" y="2105677"/>
                <a:ext cx="360559" cy="135445"/>
              </a:xfrm>
              <a:custGeom>
                <a:avLst/>
                <a:gdLst>
                  <a:gd name="connsiteX0" fmla="*/ 0 w 360559"/>
                  <a:gd name="connsiteY0" fmla="*/ 0 h 135445"/>
                  <a:gd name="connsiteX1" fmla="*/ 360559 w 360559"/>
                  <a:gd name="connsiteY1" fmla="*/ 0 h 135445"/>
                  <a:gd name="connsiteX2" fmla="*/ 360559 w 360559"/>
                  <a:gd name="connsiteY2" fmla="*/ 135445 h 135445"/>
                  <a:gd name="connsiteX3" fmla="*/ 0 w 360559"/>
                  <a:gd name="connsiteY3" fmla="*/ 135445 h 135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0559" h="135445">
                    <a:moveTo>
                      <a:pt x="0" y="0"/>
                    </a:moveTo>
                    <a:lnTo>
                      <a:pt x="360559" y="0"/>
                    </a:lnTo>
                    <a:lnTo>
                      <a:pt x="360559" y="135445"/>
                    </a:lnTo>
                    <a:lnTo>
                      <a:pt x="0" y="135445"/>
                    </a:lnTo>
                    <a:close/>
                  </a:path>
                </a:pathLst>
              </a:custGeom>
              <a:solidFill>
                <a:srgbClr val="2F2F2F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24" name="Vrije vorm: vorm 123">
                <a:extLst>
                  <a:ext uri="{FF2B5EF4-FFF2-40B4-BE49-F238E27FC236}">
                    <a16:creationId xmlns:a16="http://schemas.microsoft.com/office/drawing/2014/main" id="{82273271-BF07-E522-E198-3CA8601F6F29}"/>
                  </a:ext>
                </a:extLst>
              </p:cNvPr>
              <p:cNvSpPr/>
              <p:nvPr/>
            </p:nvSpPr>
            <p:spPr>
              <a:xfrm>
                <a:off x="4140727" y="2105677"/>
                <a:ext cx="360559" cy="135445"/>
              </a:xfrm>
              <a:custGeom>
                <a:avLst/>
                <a:gdLst>
                  <a:gd name="connsiteX0" fmla="*/ 0 w 360559"/>
                  <a:gd name="connsiteY0" fmla="*/ 0 h 135445"/>
                  <a:gd name="connsiteX1" fmla="*/ 360559 w 360559"/>
                  <a:gd name="connsiteY1" fmla="*/ 0 h 135445"/>
                  <a:gd name="connsiteX2" fmla="*/ 360559 w 360559"/>
                  <a:gd name="connsiteY2" fmla="*/ 135445 h 135445"/>
                  <a:gd name="connsiteX3" fmla="*/ 0 w 360559"/>
                  <a:gd name="connsiteY3" fmla="*/ 135445 h 135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0559" h="135445">
                    <a:moveTo>
                      <a:pt x="0" y="0"/>
                    </a:moveTo>
                    <a:lnTo>
                      <a:pt x="360559" y="0"/>
                    </a:lnTo>
                    <a:lnTo>
                      <a:pt x="360559" y="135445"/>
                    </a:lnTo>
                    <a:lnTo>
                      <a:pt x="0" y="135445"/>
                    </a:lnTo>
                    <a:close/>
                  </a:path>
                </a:pathLst>
              </a:custGeom>
              <a:solidFill>
                <a:srgbClr val="2F2F2F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125" name="Graphic 25" descr="Ruitjespapier met verf, potlood en een liniaal">
                <a:extLst>
                  <a:ext uri="{FF2B5EF4-FFF2-40B4-BE49-F238E27FC236}">
                    <a16:creationId xmlns:a16="http://schemas.microsoft.com/office/drawing/2014/main" id="{A208E0CD-1E14-50F7-44E4-00807BFDA7A6}"/>
                  </a:ext>
                </a:extLst>
              </p:cNvPr>
              <p:cNvGrpSpPr/>
              <p:nvPr/>
            </p:nvGrpSpPr>
            <p:grpSpPr>
              <a:xfrm>
                <a:off x="3762944" y="1154422"/>
                <a:ext cx="3026320" cy="991416"/>
                <a:chOff x="3762944" y="1154422"/>
                <a:chExt cx="3026320" cy="991416"/>
              </a:xfrm>
            </p:grpSpPr>
            <p:sp>
              <p:nvSpPr>
                <p:cNvPr id="126" name="Vrije vorm: vorm 125">
                  <a:extLst>
                    <a:ext uri="{FF2B5EF4-FFF2-40B4-BE49-F238E27FC236}">
                      <a16:creationId xmlns:a16="http://schemas.microsoft.com/office/drawing/2014/main" id="{0C7588B2-E4C4-2799-82FA-F646FA816F27}"/>
                    </a:ext>
                  </a:extLst>
                </p:cNvPr>
                <p:cNvSpPr/>
                <p:nvPr/>
              </p:nvSpPr>
              <p:spPr>
                <a:xfrm>
                  <a:off x="3764830" y="1176354"/>
                  <a:ext cx="3022549" cy="100812"/>
                </a:xfrm>
                <a:custGeom>
                  <a:avLst/>
                  <a:gdLst>
                    <a:gd name="connsiteX0" fmla="*/ 3015399 w 3022549"/>
                    <a:gd name="connsiteY0" fmla="*/ 100813 h 100812"/>
                    <a:gd name="connsiteX1" fmla="*/ 7144 w 3022549"/>
                    <a:gd name="connsiteY1" fmla="*/ 100813 h 100812"/>
                    <a:gd name="connsiteX2" fmla="*/ 0 w 3022549"/>
                    <a:gd name="connsiteY2" fmla="*/ 93669 h 100812"/>
                    <a:gd name="connsiteX3" fmla="*/ 0 w 3022549"/>
                    <a:gd name="connsiteY3" fmla="*/ 65630 h 100812"/>
                    <a:gd name="connsiteX4" fmla="*/ 65630 w 3022549"/>
                    <a:gd name="connsiteY4" fmla="*/ 0 h 100812"/>
                    <a:gd name="connsiteX5" fmla="*/ 2956913 w 3022549"/>
                    <a:gd name="connsiteY5" fmla="*/ 0 h 100812"/>
                    <a:gd name="connsiteX6" fmla="*/ 3022549 w 3022549"/>
                    <a:gd name="connsiteY6" fmla="*/ 65630 h 100812"/>
                    <a:gd name="connsiteX7" fmla="*/ 3022549 w 3022549"/>
                    <a:gd name="connsiteY7" fmla="*/ 93669 h 100812"/>
                    <a:gd name="connsiteX8" fmla="*/ 3015399 w 3022549"/>
                    <a:gd name="connsiteY8" fmla="*/ 100813 h 100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022549" h="100812">
                      <a:moveTo>
                        <a:pt x="3015399" y="100813"/>
                      </a:moveTo>
                      <a:lnTo>
                        <a:pt x="7144" y="100813"/>
                      </a:lnTo>
                      <a:cubicBezTo>
                        <a:pt x="3200" y="100813"/>
                        <a:pt x="0" y="97612"/>
                        <a:pt x="0" y="93669"/>
                      </a:cubicBezTo>
                      <a:lnTo>
                        <a:pt x="0" y="65630"/>
                      </a:lnTo>
                      <a:cubicBezTo>
                        <a:pt x="0" y="29382"/>
                        <a:pt x="29382" y="0"/>
                        <a:pt x="65630" y="0"/>
                      </a:cubicBezTo>
                      <a:lnTo>
                        <a:pt x="2956913" y="0"/>
                      </a:lnTo>
                      <a:cubicBezTo>
                        <a:pt x="2993160" y="0"/>
                        <a:pt x="3022549" y="29382"/>
                        <a:pt x="3022549" y="65630"/>
                      </a:cubicBezTo>
                      <a:lnTo>
                        <a:pt x="3022549" y="93669"/>
                      </a:lnTo>
                      <a:cubicBezTo>
                        <a:pt x="3022542" y="97612"/>
                        <a:pt x="3019342" y="100813"/>
                        <a:pt x="3015399" y="100813"/>
                      </a:cubicBez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27" name="Vrije vorm: vorm 126">
                  <a:extLst>
                    <a:ext uri="{FF2B5EF4-FFF2-40B4-BE49-F238E27FC236}">
                      <a16:creationId xmlns:a16="http://schemas.microsoft.com/office/drawing/2014/main" id="{8A683F74-8648-C68D-D911-9535110C9B43}"/>
                    </a:ext>
                  </a:extLst>
                </p:cNvPr>
                <p:cNvSpPr/>
                <p:nvPr/>
              </p:nvSpPr>
              <p:spPr>
                <a:xfrm>
                  <a:off x="4900200" y="1154422"/>
                  <a:ext cx="753029" cy="98605"/>
                </a:xfrm>
                <a:custGeom>
                  <a:avLst/>
                  <a:gdLst>
                    <a:gd name="connsiteX0" fmla="*/ 0 w 753029"/>
                    <a:gd name="connsiteY0" fmla="*/ 97648 h 98605"/>
                    <a:gd name="connsiteX1" fmla="*/ 0 w 753029"/>
                    <a:gd name="connsiteY1" fmla="*/ 61808 h 98605"/>
                    <a:gd name="connsiteX2" fmla="*/ 61815 w 753029"/>
                    <a:gd name="connsiteY2" fmla="*/ 0 h 98605"/>
                    <a:gd name="connsiteX3" fmla="*/ 691215 w 753029"/>
                    <a:gd name="connsiteY3" fmla="*/ 0 h 98605"/>
                    <a:gd name="connsiteX4" fmla="*/ 753030 w 753029"/>
                    <a:gd name="connsiteY4" fmla="*/ 61815 h 98605"/>
                    <a:gd name="connsiteX5" fmla="*/ 753030 w 753029"/>
                    <a:gd name="connsiteY5" fmla="*/ 98605 h 98605"/>
                    <a:gd name="connsiteX6" fmla="*/ 0 w 753029"/>
                    <a:gd name="connsiteY6" fmla="*/ 97648 h 986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3029" h="98605">
                      <a:moveTo>
                        <a:pt x="0" y="97648"/>
                      </a:moveTo>
                      <a:lnTo>
                        <a:pt x="0" y="61808"/>
                      </a:lnTo>
                      <a:cubicBezTo>
                        <a:pt x="0" y="27675"/>
                        <a:pt x="27675" y="0"/>
                        <a:pt x="61815" y="0"/>
                      </a:cubicBezTo>
                      <a:lnTo>
                        <a:pt x="691215" y="0"/>
                      </a:lnTo>
                      <a:cubicBezTo>
                        <a:pt x="725355" y="0"/>
                        <a:pt x="753030" y="27675"/>
                        <a:pt x="753030" y="61815"/>
                      </a:cubicBezTo>
                      <a:lnTo>
                        <a:pt x="753030" y="98605"/>
                      </a:lnTo>
                      <a:lnTo>
                        <a:pt x="0" y="97648"/>
                      </a:ln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28" name="Vrije vorm: vorm 127">
                  <a:extLst>
                    <a:ext uri="{FF2B5EF4-FFF2-40B4-BE49-F238E27FC236}">
                      <a16:creationId xmlns:a16="http://schemas.microsoft.com/office/drawing/2014/main" id="{D6518F66-8A73-61CB-BAC8-C78DD94890C8}"/>
                    </a:ext>
                  </a:extLst>
                </p:cNvPr>
                <p:cNvSpPr/>
                <p:nvPr/>
              </p:nvSpPr>
              <p:spPr>
                <a:xfrm>
                  <a:off x="3762944" y="1220395"/>
                  <a:ext cx="3026320" cy="925444"/>
                </a:xfrm>
                <a:custGeom>
                  <a:avLst/>
                  <a:gdLst>
                    <a:gd name="connsiteX0" fmla="*/ 127480 w 3026320"/>
                    <a:gd name="connsiteY0" fmla="*/ 884839 h 925444"/>
                    <a:gd name="connsiteX1" fmla="*/ 328 w 3026320"/>
                    <a:gd name="connsiteY1" fmla="*/ 51456 h 925444"/>
                    <a:gd name="connsiteX2" fmla="*/ 46034 w 3026320"/>
                    <a:gd name="connsiteY2" fmla="*/ 0 h 925444"/>
                    <a:gd name="connsiteX3" fmla="*/ 2980287 w 3026320"/>
                    <a:gd name="connsiteY3" fmla="*/ 0 h 925444"/>
                    <a:gd name="connsiteX4" fmla="*/ 3025993 w 3026320"/>
                    <a:gd name="connsiteY4" fmla="*/ 51456 h 925444"/>
                    <a:gd name="connsiteX5" fmla="*/ 2898833 w 3026320"/>
                    <a:gd name="connsiteY5" fmla="*/ 884839 h 925444"/>
                    <a:gd name="connsiteX6" fmla="*/ 2853128 w 3026320"/>
                    <a:gd name="connsiteY6" fmla="*/ 925444 h 925444"/>
                    <a:gd name="connsiteX7" fmla="*/ 173186 w 3026320"/>
                    <a:gd name="connsiteY7" fmla="*/ 925444 h 925444"/>
                    <a:gd name="connsiteX8" fmla="*/ 127480 w 3026320"/>
                    <a:gd name="connsiteY8" fmla="*/ 884839 h 9254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026320" h="925444">
                      <a:moveTo>
                        <a:pt x="127480" y="884839"/>
                      </a:moveTo>
                      <a:lnTo>
                        <a:pt x="328" y="51456"/>
                      </a:lnTo>
                      <a:cubicBezTo>
                        <a:pt x="-2929" y="24074"/>
                        <a:pt x="18466" y="0"/>
                        <a:pt x="46034" y="0"/>
                      </a:cubicBezTo>
                      <a:lnTo>
                        <a:pt x="2980287" y="0"/>
                      </a:lnTo>
                      <a:cubicBezTo>
                        <a:pt x="3007855" y="0"/>
                        <a:pt x="3029250" y="24074"/>
                        <a:pt x="3025993" y="51456"/>
                      </a:cubicBezTo>
                      <a:lnTo>
                        <a:pt x="2898833" y="884839"/>
                      </a:lnTo>
                      <a:cubicBezTo>
                        <a:pt x="2896083" y="907999"/>
                        <a:pt x="2876445" y="925444"/>
                        <a:pt x="2853128" y="925444"/>
                      </a:cubicBezTo>
                      <a:lnTo>
                        <a:pt x="173186" y="925444"/>
                      </a:lnTo>
                      <a:cubicBezTo>
                        <a:pt x="149861" y="925444"/>
                        <a:pt x="130230" y="907999"/>
                        <a:pt x="127480" y="884839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29" name="Vrije vorm: vorm 128">
                  <a:extLst>
                    <a:ext uri="{FF2B5EF4-FFF2-40B4-BE49-F238E27FC236}">
                      <a16:creationId xmlns:a16="http://schemas.microsoft.com/office/drawing/2014/main" id="{46ED8A35-1A2C-A387-8892-8F1EE7A47332}"/>
                    </a:ext>
                  </a:extLst>
                </p:cNvPr>
                <p:cNvSpPr/>
                <p:nvPr/>
              </p:nvSpPr>
              <p:spPr>
                <a:xfrm>
                  <a:off x="3906847" y="1343132"/>
                  <a:ext cx="2738505" cy="679963"/>
                </a:xfrm>
                <a:custGeom>
                  <a:avLst/>
                  <a:gdLst>
                    <a:gd name="connsiteX0" fmla="*/ 88454 w 2738505"/>
                    <a:gd name="connsiteY0" fmla="*/ 635730 h 679963"/>
                    <a:gd name="connsiteX1" fmla="*/ 608 w 2738505"/>
                    <a:gd name="connsiteY1" fmla="*/ 59958 h 679963"/>
                    <a:gd name="connsiteX2" fmla="*/ 52107 w 2738505"/>
                    <a:gd name="connsiteY2" fmla="*/ 0 h 679963"/>
                    <a:gd name="connsiteX3" fmla="*/ 2686401 w 2738505"/>
                    <a:gd name="connsiteY3" fmla="*/ 0 h 679963"/>
                    <a:gd name="connsiteX4" fmla="*/ 2737900 w 2738505"/>
                    <a:gd name="connsiteY4" fmla="*/ 59958 h 679963"/>
                    <a:gd name="connsiteX5" fmla="*/ 2650046 w 2738505"/>
                    <a:gd name="connsiteY5" fmla="*/ 635730 h 679963"/>
                    <a:gd name="connsiteX6" fmla="*/ 2598547 w 2738505"/>
                    <a:gd name="connsiteY6" fmla="*/ 679964 h 679963"/>
                    <a:gd name="connsiteX7" fmla="*/ 139954 w 2738505"/>
                    <a:gd name="connsiteY7" fmla="*/ 679964 h 679963"/>
                    <a:gd name="connsiteX8" fmla="*/ 88454 w 2738505"/>
                    <a:gd name="connsiteY8" fmla="*/ 635730 h 6799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38505" h="679963">
                      <a:moveTo>
                        <a:pt x="88454" y="635730"/>
                      </a:moveTo>
                      <a:lnTo>
                        <a:pt x="608" y="59958"/>
                      </a:lnTo>
                      <a:cubicBezTo>
                        <a:pt x="-4207" y="28418"/>
                        <a:pt x="20203" y="0"/>
                        <a:pt x="52107" y="0"/>
                      </a:cubicBezTo>
                      <a:lnTo>
                        <a:pt x="2686401" y="0"/>
                      </a:lnTo>
                      <a:cubicBezTo>
                        <a:pt x="2718305" y="0"/>
                        <a:pt x="2742708" y="28418"/>
                        <a:pt x="2737900" y="59958"/>
                      </a:cubicBezTo>
                      <a:lnTo>
                        <a:pt x="2650046" y="635730"/>
                      </a:lnTo>
                      <a:cubicBezTo>
                        <a:pt x="2646160" y="661175"/>
                        <a:pt x="2624286" y="679964"/>
                        <a:pt x="2598547" y="679964"/>
                      </a:cubicBezTo>
                      <a:lnTo>
                        <a:pt x="139954" y="679964"/>
                      </a:lnTo>
                      <a:cubicBezTo>
                        <a:pt x="114222" y="679964"/>
                        <a:pt x="92341" y="661168"/>
                        <a:pt x="88454" y="635730"/>
                      </a:cubicBezTo>
                      <a:close/>
                    </a:path>
                  </a:pathLst>
                </a:custGeom>
                <a:solidFill>
                  <a:srgbClr val="D9D9D9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  <p:grpSp>
            <p:nvGrpSpPr>
              <p:cNvPr id="130" name="Graphic 25" descr="Ruitjespapier met verf, potlood en een liniaal">
                <a:extLst>
                  <a:ext uri="{FF2B5EF4-FFF2-40B4-BE49-F238E27FC236}">
                    <a16:creationId xmlns:a16="http://schemas.microsoft.com/office/drawing/2014/main" id="{6B32EC08-DAF8-6A94-6912-FC7548C35831}"/>
                  </a:ext>
                </a:extLst>
              </p:cNvPr>
              <p:cNvGrpSpPr/>
              <p:nvPr/>
            </p:nvGrpSpPr>
            <p:grpSpPr>
              <a:xfrm>
                <a:off x="3895246" y="2206647"/>
                <a:ext cx="2761716" cy="1186283"/>
                <a:chOff x="3895246" y="2206647"/>
                <a:chExt cx="2761716" cy="1186283"/>
              </a:xfrm>
            </p:grpSpPr>
            <p:sp>
              <p:nvSpPr>
                <p:cNvPr id="131" name="Vrije vorm: vorm 130">
                  <a:extLst>
                    <a:ext uri="{FF2B5EF4-FFF2-40B4-BE49-F238E27FC236}">
                      <a16:creationId xmlns:a16="http://schemas.microsoft.com/office/drawing/2014/main" id="{66E8B0AC-18DD-483F-7DB9-873DDC24C861}"/>
                    </a:ext>
                  </a:extLst>
                </p:cNvPr>
                <p:cNvSpPr/>
                <p:nvPr/>
              </p:nvSpPr>
              <p:spPr>
                <a:xfrm>
                  <a:off x="3895246" y="2206647"/>
                  <a:ext cx="2761716" cy="1185641"/>
                </a:xfrm>
                <a:custGeom>
                  <a:avLst/>
                  <a:gdLst>
                    <a:gd name="connsiteX0" fmla="*/ 0 w 2761716"/>
                    <a:gd name="connsiteY0" fmla="*/ 1139614 h 1185641"/>
                    <a:gd name="connsiteX1" fmla="*/ 0 w 2761716"/>
                    <a:gd name="connsiteY1" fmla="*/ 46027 h 1185641"/>
                    <a:gd name="connsiteX2" fmla="*/ 46027 w 2761716"/>
                    <a:gd name="connsiteY2" fmla="*/ 0 h 1185641"/>
                    <a:gd name="connsiteX3" fmla="*/ 2715689 w 2761716"/>
                    <a:gd name="connsiteY3" fmla="*/ 0 h 1185641"/>
                    <a:gd name="connsiteX4" fmla="*/ 2761717 w 2761716"/>
                    <a:gd name="connsiteY4" fmla="*/ 46027 h 1185641"/>
                    <a:gd name="connsiteX5" fmla="*/ 2761717 w 2761716"/>
                    <a:gd name="connsiteY5" fmla="*/ 1139614 h 1185641"/>
                    <a:gd name="connsiteX6" fmla="*/ 2715689 w 2761716"/>
                    <a:gd name="connsiteY6" fmla="*/ 1185641 h 1185641"/>
                    <a:gd name="connsiteX7" fmla="*/ 46020 w 2761716"/>
                    <a:gd name="connsiteY7" fmla="*/ 1185641 h 1185641"/>
                    <a:gd name="connsiteX8" fmla="*/ 0 w 2761716"/>
                    <a:gd name="connsiteY8" fmla="*/ 1139614 h 11856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61716" h="1185641">
                      <a:moveTo>
                        <a:pt x="0" y="1139614"/>
                      </a:moveTo>
                      <a:lnTo>
                        <a:pt x="0" y="46027"/>
                      </a:lnTo>
                      <a:cubicBezTo>
                        <a:pt x="0" y="20610"/>
                        <a:pt x="20610" y="0"/>
                        <a:pt x="46027" y="0"/>
                      </a:cubicBezTo>
                      <a:lnTo>
                        <a:pt x="2715689" y="0"/>
                      </a:lnTo>
                      <a:cubicBezTo>
                        <a:pt x="2741114" y="0"/>
                        <a:pt x="2761717" y="20610"/>
                        <a:pt x="2761717" y="46027"/>
                      </a:cubicBezTo>
                      <a:lnTo>
                        <a:pt x="2761717" y="1139614"/>
                      </a:lnTo>
                      <a:cubicBezTo>
                        <a:pt x="2761717" y="1165038"/>
                        <a:pt x="2741107" y="1185641"/>
                        <a:pt x="2715689" y="1185641"/>
                      </a:cubicBezTo>
                      <a:lnTo>
                        <a:pt x="46020" y="1185641"/>
                      </a:lnTo>
                      <a:cubicBezTo>
                        <a:pt x="20603" y="1185641"/>
                        <a:pt x="0" y="1165038"/>
                        <a:pt x="0" y="1139614"/>
                      </a:cubicBez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32" name="Vrije vorm: vorm 131">
                  <a:extLst>
                    <a:ext uri="{FF2B5EF4-FFF2-40B4-BE49-F238E27FC236}">
                      <a16:creationId xmlns:a16="http://schemas.microsoft.com/office/drawing/2014/main" id="{D98BDB6F-1025-B2E0-C907-D8967177CB65}"/>
                    </a:ext>
                  </a:extLst>
                </p:cNvPr>
                <p:cNvSpPr/>
                <p:nvPr/>
              </p:nvSpPr>
              <p:spPr>
                <a:xfrm>
                  <a:off x="3971955" y="2665690"/>
                  <a:ext cx="2608290" cy="212612"/>
                </a:xfrm>
                <a:custGeom>
                  <a:avLst/>
                  <a:gdLst>
                    <a:gd name="connsiteX0" fmla="*/ 0 w 2608290"/>
                    <a:gd name="connsiteY0" fmla="*/ 106306 h 212612"/>
                    <a:gd name="connsiteX1" fmla="*/ 0 w 2608290"/>
                    <a:gd name="connsiteY1" fmla="*/ 106306 h 212612"/>
                    <a:gd name="connsiteX2" fmla="*/ 106306 w 2608290"/>
                    <a:gd name="connsiteY2" fmla="*/ 0 h 212612"/>
                    <a:gd name="connsiteX3" fmla="*/ 2501984 w 2608290"/>
                    <a:gd name="connsiteY3" fmla="*/ 0 h 212612"/>
                    <a:gd name="connsiteX4" fmla="*/ 2608290 w 2608290"/>
                    <a:gd name="connsiteY4" fmla="*/ 106306 h 212612"/>
                    <a:gd name="connsiteX5" fmla="*/ 2501984 w 2608290"/>
                    <a:gd name="connsiteY5" fmla="*/ 212612 h 212612"/>
                    <a:gd name="connsiteX6" fmla="*/ 106306 w 2608290"/>
                    <a:gd name="connsiteY6" fmla="*/ 212612 h 212612"/>
                    <a:gd name="connsiteX7" fmla="*/ 0 w 2608290"/>
                    <a:gd name="connsiteY7" fmla="*/ 106306 h 2126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608290" h="212612">
                      <a:moveTo>
                        <a:pt x="0" y="106306"/>
                      </a:moveTo>
                      <a:lnTo>
                        <a:pt x="0" y="106306"/>
                      </a:lnTo>
                      <a:cubicBezTo>
                        <a:pt x="0" y="47599"/>
                        <a:pt x="47592" y="0"/>
                        <a:pt x="106306" y="0"/>
                      </a:cubicBezTo>
                      <a:lnTo>
                        <a:pt x="2501984" y="0"/>
                      </a:lnTo>
                      <a:cubicBezTo>
                        <a:pt x="2560691" y="0"/>
                        <a:pt x="2608290" y="47599"/>
                        <a:pt x="2608290" y="106306"/>
                      </a:cubicBezTo>
                      <a:cubicBezTo>
                        <a:pt x="2608290" y="165021"/>
                        <a:pt x="2560691" y="212612"/>
                        <a:pt x="2501984" y="212612"/>
                      </a:cubicBezTo>
                      <a:lnTo>
                        <a:pt x="106306" y="212612"/>
                      </a:lnTo>
                      <a:cubicBezTo>
                        <a:pt x="47592" y="212612"/>
                        <a:pt x="0" y="165021"/>
                        <a:pt x="0" y="106306"/>
                      </a:cubicBez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33" name="Vrije vorm: vorm 132">
                  <a:extLst>
                    <a:ext uri="{FF2B5EF4-FFF2-40B4-BE49-F238E27FC236}">
                      <a16:creationId xmlns:a16="http://schemas.microsoft.com/office/drawing/2014/main" id="{2BF93AFA-DEE8-3977-087A-B924809063F6}"/>
                    </a:ext>
                  </a:extLst>
                </p:cNvPr>
                <p:cNvSpPr/>
                <p:nvPr/>
              </p:nvSpPr>
              <p:spPr>
                <a:xfrm>
                  <a:off x="4071325" y="2697201"/>
                  <a:ext cx="2404986" cy="152261"/>
                </a:xfrm>
                <a:custGeom>
                  <a:avLst/>
                  <a:gdLst>
                    <a:gd name="connsiteX0" fmla="*/ 0 w 2404986"/>
                    <a:gd name="connsiteY0" fmla="*/ 76131 h 152261"/>
                    <a:gd name="connsiteX1" fmla="*/ 0 w 2404986"/>
                    <a:gd name="connsiteY1" fmla="*/ 76131 h 152261"/>
                    <a:gd name="connsiteX2" fmla="*/ 76131 w 2404986"/>
                    <a:gd name="connsiteY2" fmla="*/ 0 h 152261"/>
                    <a:gd name="connsiteX3" fmla="*/ 2328856 w 2404986"/>
                    <a:gd name="connsiteY3" fmla="*/ 0 h 152261"/>
                    <a:gd name="connsiteX4" fmla="*/ 2404986 w 2404986"/>
                    <a:gd name="connsiteY4" fmla="*/ 76131 h 152261"/>
                    <a:gd name="connsiteX5" fmla="*/ 2328856 w 2404986"/>
                    <a:gd name="connsiteY5" fmla="*/ 152262 h 152261"/>
                    <a:gd name="connsiteX6" fmla="*/ 76124 w 2404986"/>
                    <a:gd name="connsiteY6" fmla="*/ 152262 h 152261"/>
                    <a:gd name="connsiteX7" fmla="*/ 0 w 2404986"/>
                    <a:gd name="connsiteY7" fmla="*/ 76131 h 152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04986" h="152261">
                      <a:moveTo>
                        <a:pt x="0" y="76131"/>
                      </a:moveTo>
                      <a:lnTo>
                        <a:pt x="0" y="76131"/>
                      </a:lnTo>
                      <a:cubicBezTo>
                        <a:pt x="0" y="34083"/>
                        <a:pt x="34083" y="0"/>
                        <a:pt x="76131" y="0"/>
                      </a:cubicBezTo>
                      <a:lnTo>
                        <a:pt x="2328856" y="0"/>
                      </a:lnTo>
                      <a:cubicBezTo>
                        <a:pt x="2370904" y="0"/>
                        <a:pt x="2404986" y="34083"/>
                        <a:pt x="2404986" y="76131"/>
                      </a:cubicBezTo>
                      <a:cubicBezTo>
                        <a:pt x="2404986" y="118179"/>
                        <a:pt x="2370904" y="152262"/>
                        <a:pt x="2328856" y="152262"/>
                      </a:cubicBezTo>
                      <a:lnTo>
                        <a:pt x="76124" y="152262"/>
                      </a:lnTo>
                      <a:cubicBezTo>
                        <a:pt x="34083" y="152262"/>
                        <a:pt x="0" y="118172"/>
                        <a:pt x="0" y="76131"/>
                      </a:cubicBezTo>
                      <a:close/>
                    </a:path>
                  </a:pathLst>
                </a:custGeom>
                <a:solidFill>
                  <a:srgbClr val="2F2F2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34" name="Vrije vorm: vorm 133">
                  <a:extLst>
                    <a:ext uri="{FF2B5EF4-FFF2-40B4-BE49-F238E27FC236}">
                      <a16:creationId xmlns:a16="http://schemas.microsoft.com/office/drawing/2014/main" id="{6B88CCCF-4EDF-AD9A-871E-B9762217F033}"/>
                    </a:ext>
                  </a:extLst>
                </p:cNvPr>
                <p:cNvSpPr/>
                <p:nvPr/>
              </p:nvSpPr>
              <p:spPr>
                <a:xfrm>
                  <a:off x="4899586" y="3330480"/>
                  <a:ext cx="753022" cy="62450"/>
                </a:xfrm>
                <a:custGeom>
                  <a:avLst/>
                  <a:gdLst>
                    <a:gd name="connsiteX0" fmla="*/ 0 w 753022"/>
                    <a:gd name="connsiteY0" fmla="*/ 62450 h 62450"/>
                    <a:gd name="connsiteX1" fmla="*/ 0 w 753022"/>
                    <a:gd name="connsiteY1" fmla="*/ 61808 h 62450"/>
                    <a:gd name="connsiteX2" fmla="*/ 61808 w 753022"/>
                    <a:gd name="connsiteY2" fmla="*/ 0 h 62450"/>
                    <a:gd name="connsiteX3" fmla="*/ 691208 w 753022"/>
                    <a:gd name="connsiteY3" fmla="*/ 0 h 62450"/>
                    <a:gd name="connsiteX4" fmla="*/ 753023 w 753022"/>
                    <a:gd name="connsiteY4" fmla="*/ 61808 h 62450"/>
                    <a:gd name="connsiteX5" fmla="*/ 753023 w 753022"/>
                    <a:gd name="connsiteY5" fmla="*/ 62450 h 62450"/>
                    <a:gd name="connsiteX6" fmla="*/ 0 w 753022"/>
                    <a:gd name="connsiteY6" fmla="*/ 62450 h 62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3022" h="62450">
                      <a:moveTo>
                        <a:pt x="0" y="62450"/>
                      </a:moveTo>
                      <a:lnTo>
                        <a:pt x="0" y="61808"/>
                      </a:lnTo>
                      <a:cubicBezTo>
                        <a:pt x="0" y="27668"/>
                        <a:pt x="27675" y="0"/>
                        <a:pt x="61808" y="0"/>
                      </a:cubicBezTo>
                      <a:lnTo>
                        <a:pt x="691208" y="0"/>
                      </a:lnTo>
                      <a:cubicBezTo>
                        <a:pt x="725348" y="0"/>
                        <a:pt x="753023" y="27675"/>
                        <a:pt x="753023" y="61808"/>
                      </a:cubicBezTo>
                      <a:lnTo>
                        <a:pt x="753023" y="62450"/>
                      </a:lnTo>
                      <a:lnTo>
                        <a:pt x="0" y="62450"/>
                      </a:ln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35" name="Vrije vorm: vorm 134">
                  <a:extLst>
                    <a:ext uri="{FF2B5EF4-FFF2-40B4-BE49-F238E27FC236}">
                      <a16:creationId xmlns:a16="http://schemas.microsoft.com/office/drawing/2014/main" id="{350679A6-2F13-709A-37AF-8BE742A272C4}"/>
                    </a:ext>
                  </a:extLst>
                </p:cNvPr>
                <p:cNvSpPr/>
                <p:nvPr/>
              </p:nvSpPr>
              <p:spPr>
                <a:xfrm>
                  <a:off x="6273386" y="2312803"/>
                  <a:ext cx="306866" cy="306859"/>
                </a:xfrm>
                <a:custGeom>
                  <a:avLst/>
                  <a:gdLst>
                    <a:gd name="connsiteX0" fmla="*/ 153434 w 306866"/>
                    <a:gd name="connsiteY0" fmla="*/ 0 h 306859"/>
                    <a:gd name="connsiteX1" fmla="*/ 0 w 306866"/>
                    <a:gd name="connsiteY1" fmla="*/ 153433 h 306859"/>
                    <a:gd name="connsiteX2" fmla="*/ 153434 w 306866"/>
                    <a:gd name="connsiteY2" fmla="*/ 306860 h 306859"/>
                    <a:gd name="connsiteX3" fmla="*/ 306867 w 306866"/>
                    <a:gd name="connsiteY3" fmla="*/ 153433 h 306859"/>
                    <a:gd name="connsiteX4" fmla="*/ 153434 w 306866"/>
                    <a:gd name="connsiteY4" fmla="*/ 0 h 306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6866" h="306859">
                      <a:moveTo>
                        <a:pt x="153434" y="0"/>
                      </a:moveTo>
                      <a:cubicBezTo>
                        <a:pt x="68701" y="0"/>
                        <a:pt x="0" y="68694"/>
                        <a:pt x="0" y="153433"/>
                      </a:cubicBezTo>
                      <a:cubicBezTo>
                        <a:pt x="0" y="238165"/>
                        <a:pt x="68695" y="306860"/>
                        <a:pt x="153434" y="306860"/>
                      </a:cubicBezTo>
                      <a:cubicBezTo>
                        <a:pt x="238173" y="306860"/>
                        <a:pt x="306867" y="238165"/>
                        <a:pt x="306867" y="153433"/>
                      </a:cubicBezTo>
                      <a:cubicBezTo>
                        <a:pt x="306860" y="68694"/>
                        <a:pt x="238165" y="0"/>
                        <a:pt x="153434" y="0"/>
                      </a:cubicBezTo>
                      <a:close/>
                    </a:path>
                  </a:pathLst>
                </a:custGeom>
                <a:solidFill>
                  <a:srgbClr val="E5E5E5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36" name="Vrije vorm: vorm 135">
                  <a:extLst>
                    <a:ext uri="{FF2B5EF4-FFF2-40B4-BE49-F238E27FC236}">
                      <a16:creationId xmlns:a16="http://schemas.microsoft.com/office/drawing/2014/main" id="{90ADDF07-0767-B686-852D-1E9E327B9230}"/>
                    </a:ext>
                  </a:extLst>
                </p:cNvPr>
                <p:cNvSpPr/>
                <p:nvPr/>
              </p:nvSpPr>
              <p:spPr>
                <a:xfrm>
                  <a:off x="5805428" y="2312803"/>
                  <a:ext cx="306866" cy="306859"/>
                </a:xfrm>
                <a:custGeom>
                  <a:avLst/>
                  <a:gdLst>
                    <a:gd name="connsiteX0" fmla="*/ 153433 w 306866"/>
                    <a:gd name="connsiteY0" fmla="*/ 0 h 306859"/>
                    <a:gd name="connsiteX1" fmla="*/ 0 w 306866"/>
                    <a:gd name="connsiteY1" fmla="*/ 153433 h 306859"/>
                    <a:gd name="connsiteX2" fmla="*/ 153433 w 306866"/>
                    <a:gd name="connsiteY2" fmla="*/ 306860 h 306859"/>
                    <a:gd name="connsiteX3" fmla="*/ 306867 w 306866"/>
                    <a:gd name="connsiteY3" fmla="*/ 153433 h 306859"/>
                    <a:gd name="connsiteX4" fmla="*/ 153433 w 306866"/>
                    <a:gd name="connsiteY4" fmla="*/ 0 h 306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6866" h="306859">
                      <a:moveTo>
                        <a:pt x="153433" y="0"/>
                      </a:moveTo>
                      <a:cubicBezTo>
                        <a:pt x="68694" y="0"/>
                        <a:pt x="0" y="68694"/>
                        <a:pt x="0" y="153433"/>
                      </a:cubicBezTo>
                      <a:cubicBezTo>
                        <a:pt x="0" y="238165"/>
                        <a:pt x="68694" y="306860"/>
                        <a:pt x="153433" y="306860"/>
                      </a:cubicBezTo>
                      <a:cubicBezTo>
                        <a:pt x="238165" y="306860"/>
                        <a:pt x="306867" y="238165"/>
                        <a:pt x="306867" y="153433"/>
                      </a:cubicBezTo>
                      <a:cubicBezTo>
                        <a:pt x="306860" y="68694"/>
                        <a:pt x="238165" y="0"/>
                        <a:pt x="153433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37" name="Vrije vorm: vorm 136">
                  <a:extLst>
                    <a:ext uri="{FF2B5EF4-FFF2-40B4-BE49-F238E27FC236}">
                      <a16:creationId xmlns:a16="http://schemas.microsoft.com/office/drawing/2014/main" id="{3757311E-9ECD-2927-4E1D-41F8E05825A5}"/>
                    </a:ext>
                  </a:extLst>
                </p:cNvPr>
                <p:cNvSpPr/>
                <p:nvPr/>
              </p:nvSpPr>
              <p:spPr>
                <a:xfrm>
                  <a:off x="5352814" y="2312803"/>
                  <a:ext cx="306859" cy="306859"/>
                </a:xfrm>
                <a:custGeom>
                  <a:avLst/>
                  <a:gdLst>
                    <a:gd name="connsiteX0" fmla="*/ 153426 w 306859"/>
                    <a:gd name="connsiteY0" fmla="*/ 0 h 306859"/>
                    <a:gd name="connsiteX1" fmla="*/ 0 w 306859"/>
                    <a:gd name="connsiteY1" fmla="*/ 153433 h 306859"/>
                    <a:gd name="connsiteX2" fmla="*/ 153426 w 306859"/>
                    <a:gd name="connsiteY2" fmla="*/ 306860 h 306859"/>
                    <a:gd name="connsiteX3" fmla="*/ 306860 w 306859"/>
                    <a:gd name="connsiteY3" fmla="*/ 153433 h 306859"/>
                    <a:gd name="connsiteX4" fmla="*/ 153426 w 306859"/>
                    <a:gd name="connsiteY4" fmla="*/ 0 h 306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6859" h="306859">
                      <a:moveTo>
                        <a:pt x="153426" y="0"/>
                      </a:moveTo>
                      <a:cubicBezTo>
                        <a:pt x="68694" y="0"/>
                        <a:pt x="0" y="68694"/>
                        <a:pt x="0" y="153433"/>
                      </a:cubicBezTo>
                      <a:cubicBezTo>
                        <a:pt x="0" y="238165"/>
                        <a:pt x="68694" y="306860"/>
                        <a:pt x="153426" y="306860"/>
                      </a:cubicBezTo>
                      <a:cubicBezTo>
                        <a:pt x="238165" y="306860"/>
                        <a:pt x="306860" y="238165"/>
                        <a:pt x="306860" y="153433"/>
                      </a:cubicBezTo>
                      <a:cubicBezTo>
                        <a:pt x="306860" y="68694"/>
                        <a:pt x="238165" y="0"/>
                        <a:pt x="15342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38" name="Vrije vorm: vorm 137">
                  <a:extLst>
                    <a:ext uri="{FF2B5EF4-FFF2-40B4-BE49-F238E27FC236}">
                      <a16:creationId xmlns:a16="http://schemas.microsoft.com/office/drawing/2014/main" id="{5B32C11F-FF73-0AC6-1D8E-C6B88D1A765E}"/>
                    </a:ext>
                  </a:extLst>
                </p:cNvPr>
                <p:cNvSpPr/>
                <p:nvPr/>
              </p:nvSpPr>
              <p:spPr>
                <a:xfrm>
                  <a:off x="4432242" y="2312803"/>
                  <a:ext cx="306859" cy="306859"/>
                </a:xfrm>
                <a:custGeom>
                  <a:avLst/>
                  <a:gdLst>
                    <a:gd name="connsiteX0" fmla="*/ 153433 w 306859"/>
                    <a:gd name="connsiteY0" fmla="*/ 0 h 306859"/>
                    <a:gd name="connsiteX1" fmla="*/ 0 w 306859"/>
                    <a:gd name="connsiteY1" fmla="*/ 153433 h 306859"/>
                    <a:gd name="connsiteX2" fmla="*/ 153433 w 306859"/>
                    <a:gd name="connsiteY2" fmla="*/ 306860 h 306859"/>
                    <a:gd name="connsiteX3" fmla="*/ 306860 w 306859"/>
                    <a:gd name="connsiteY3" fmla="*/ 153433 h 306859"/>
                    <a:gd name="connsiteX4" fmla="*/ 153433 w 306859"/>
                    <a:gd name="connsiteY4" fmla="*/ 0 h 306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6859" h="306859">
                      <a:moveTo>
                        <a:pt x="153433" y="0"/>
                      </a:moveTo>
                      <a:cubicBezTo>
                        <a:pt x="68694" y="0"/>
                        <a:pt x="0" y="68694"/>
                        <a:pt x="0" y="153433"/>
                      </a:cubicBezTo>
                      <a:cubicBezTo>
                        <a:pt x="0" y="238165"/>
                        <a:pt x="68694" y="306860"/>
                        <a:pt x="153433" y="306860"/>
                      </a:cubicBezTo>
                      <a:cubicBezTo>
                        <a:pt x="238165" y="306860"/>
                        <a:pt x="306860" y="238165"/>
                        <a:pt x="306860" y="153433"/>
                      </a:cubicBezTo>
                      <a:cubicBezTo>
                        <a:pt x="306860" y="68694"/>
                        <a:pt x="238165" y="0"/>
                        <a:pt x="153433" y="0"/>
                      </a:cubicBezTo>
                      <a:close/>
                    </a:path>
                  </a:pathLst>
                </a:custGeom>
                <a:solidFill>
                  <a:srgbClr val="2F2F2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39" name="Vrije vorm: vorm 138">
                  <a:extLst>
                    <a:ext uri="{FF2B5EF4-FFF2-40B4-BE49-F238E27FC236}">
                      <a16:creationId xmlns:a16="http://schemas.microsoft.com/office/drawing/2014/main" id="{93694F9B-043E-19CB-C97F-40AC33C46FAB}"/>
                    </a:ext>
                  </a:extLst>
                </p:cNvPr>
                <p:cNvSpPr/>
                <p:nvPr/>
              </p:nvSpPr>
              <p:spPr>
                <a:xfrm>
                  <a:off x="3964283" y="2312803"/>
                  <a:ext cx="306859" cy="306859"/>
                </a:xfrm>
                <a:custGeom>
                  <a:avLst/>
                  <a:gdLst>
                    <a:gd name="connsiteX0" fmla="*/ 153433 w 306859"/>
                    <a:gd name="connsiteY0" fmla="*/ 0 h 306859"/>
                    <a:gd name="connsiteX1" fmla="*/ 0 w 306859"/>
                    <a:gd name="connsiteY1" fmla="*/ 153433 h 306859"/>
                    <a:gd name="connsiteX2" fmla="*/ 153433 w 306859"/>
                    <a:gd name="connsiteY2" fmla="*/ 306860 h 306859"/>
                    <a:gd name="connsiteX3" fmla="*/ 306860 w 306859"/>
                    <a:gd name="connsiteY3" fmla="*/ 153433 h 306859"/>
                    <a:gd name="connsiteX4" fmla="*/ 153433 w 306859"/>
                    <a:gd name="connsiteY4" fmla="*/ 0 h 306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6859" h="306859">
                      <a:moveTo>
                        <a:pt x="153433" y="0"/>
                      </a:moveTo>
                      <a:cubicBezTo>
                        <a:pt x="68694" y="0"/>
                        <a:pt x="0" y="68694"/>
                        <a:pt x="0" y="153433"/>
                      </a:cubicBezTo>
                      <a:cubicBezTo>
                        <a:pt x="0" y="238165"/>
                        <a:pt x="68694" y="306860"/>
                        <a:pt x="153433" y="306860"/>
                      </a:cubicBezTo>
                      <a:cubicBezTo>
                        <a:pt x="238166" y="306860"/>
                        <a:pt x="306860" y="238165"/>
                        <a:pt x="306860" y="153433"/>
                      </a:cubicBezTo>
                      <a:cubicBezTo>
                        <a:pt x="306860" y="68694"/>
                        <a:pt x="238166" y="0"/>
                        <a:pt x="153433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40" name="Vrije vorm: vorm 139">
                  <a:extLst>
                    <a:ext uri="{FF2B5EF4-FFF2-40B4-BE49-F238E27FC236}">
                      <a16:creationId xmlns:a16="http://schemas.microsoft.com/office/drawing/2014/main" id="{1CC11A5E-D04A-6ABE-2645-575DA16CEE76}"/>
                    </a:ext>
                  </a:extLst>
                </p:cNvPr>
                <p:cNvSpPr/>
                <p:nvPr/>
              </p:nvSpPr>
              <p:spPr>
                <a:xfrm>
                  <a:off x="6273386" y="2932002"/>
                  <a:ext cx="306866" cy="306859"/>
                </a:xfrm>
                <a:custGeom>
                  <a:avLst/>
                  <a:gdLst>
                    <a:gd name="connsiteX0" fmla="*/ 153434 w 306866"/>
                    <a:gd name="connsiteY0" fmla="*/ 0 h 306859"/>
                    <a:gd name="connsiteX1" fmla="*/ 0 w 306866"/>
                    <a:gd name="connsiteY1" fmla="*/ 153434 h 306859"/>
                    <a:gd name="connsiteX2" fmla="*/ 153434 w 306866"/>
                    <a:gd name="connsiteY2" fmla="*/ 306860 h 306859"/>
                    <a:gd name="connsiteX3" fmla="*/ 306867 w 306866"/>
                    <a:gd name="connsiteY3" fmla="*/ 153434 h 306859"/>
                    <a:gd name="connsiteX4" fmla="*/ 153434 w 306866"/>
                    <a:gd name="connsiteY4" fmla="*/ 0 h 306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6866" h="306859">
                      <a:moveTo>
                        <a:pt x="153434" y="0"/>
                      </a:moveTo>
                      <a:cubicBezTo>
                        <a:pt x="68701" y="0"/>
                        <a:pt x="0" y="68695"/>
                        <a:pt x="0" y="153434"/>
                      </a:cubicBezTo>
                      <a:cubicBezTo>
                        <a:pt x="0" y="238166"/>
                        <a:pt x="68695" y="306860"/>
                        <a:pt x="153434" y="306860"/>
                      </a:cubicBezTo>
                      <a:cubicBezTo>
                        <a:pt x="238173" y="306860"/>
                        <a:pt x="306867" y="238166"/>
                        <a:pt x="306867" y="153434"/>
                      </a:cubicBezTo>
                      <a:cubicBezTo>
                        <a:pt x="306860" y="68695"/>
                        <a:pt x="238165" y="0"/>
                        <a:pt x="15343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41" name="Vrije vorm: vorm 140">
                  <a:extLst>
                    <a:ext uri="{FF2B5EF4-FFF2-40B4-BE49-F238E27FC236}">
                      <a16:creationId xmlns:a16="http://schemas.microsoft.com/office/drawing/2014/main" id="{64F15DF0-43C2-863D-1F13-B9954C672DDB}"/>
                    </a:ext>
                  </a:extLst>
                </p:cNvPr>
                <p:cNvSpPr/>
                <p:nvPr/>
              </p:nvSpPr>
              <p:spPr>
                <a:xfrm>
                  <a:off x="5805428" y="2932002"/>
                  <a:ext cx="306866" cy="306859"/>
                </a:xfrm>
                <a:custGeom>
                  <a:avLst/>
                  <a:gdLst>
                    <a:gd name="connsiteX0" fmla="*/ 153433 w 306866"/>
                    <a:gd name="connsiteY0" fmla="*/ 0 h 306859"/>
                    <a:gd name="connsiteX1" fmla="*/ 0 w 306866"/>
                    <a:gd name="connsiteY1" fmla="*/ 153434 h 306859"/>
                    <a:gd name="connsiteX2" fmla="*/ 153433 w 306866"/>
                    <a:gd name="connsiteY2" fmla="*/ 306860 h 306859"/>
                    <a:gd name="connsiteX3" fmla="*/ 306867 w 306866"/>
                    <a:gd name="connsiteY3" fmla="*/ 153434 h 306859"/>
                    <a:gd name="connsiteX4" fmla="*/ 153433 w 306866"/>
                    <a:gd name="connsiteY4" fmla="*/ 0 h 306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6866" h="306859">
                      <a:moveTo>
                        <a:pt x="153433" y="0"/>
                      </a:moveTo>
                      <a:cubicBezTo>
                        <a:pt x="68694" y="0"/>
                        <a:pt x="0" y="68695"/>
                        <a:pt x="0" y="153434"/>
                      </a:cubicBezTo>
                      <a:cubicBezTo>
                        <a:pt x="0" y="238166"/>
                        <a:pt x="68694" y="306860"/>
                        <a:pt x="153433" y="306860"/>
                      </a:cubicBezTo>
                      <a:cubicBezTo>
                        <a:pt x="238165" y="306860"/>
                        <a:pt x="306867" y="238166"/>
                        <a:pt x="306867" y="153434"/>
                      </a:cubicBezTo>
                      <a:cubicBezTo>
                        <a:pt x="306860" y="68695"/>
                        <a:pt x="238165" y="0"/>
                        <a:pt x="15343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42" name="Vrije vorm: vorm 141">
                  <a:extLst>
                    <a:ext uri="{FF2B5EF4-FFF2-40B4-BE49-F238E27FC236}">
                      <a16:creationId xmlns:a16="http://schemas.microsoft.com/office/drawing/2014/main" id="{CFAB4D2D-2A2E-E14E-6B11-C9DB653FF630}"/>
                    </a:ext>
                  </a:extLst>
                </p:cNvPr>
                <p:cNvSpPr/>
                <p:nvPr/>
              </p:nvSpPr>
              <p:spPr>
                <a:xfrm>
                  <a:off x="5352814" y="2932002"/>
                  <a:ext cx="306859" cy="306859"/>
                </a:xfrm>
                <a:custGeom>
                  <a:avLst/>
                  <a:gdLst>
                    <a:gd name="connsiteX0" fmla="*/ 153426 w 306859"/>
                    <a:gd name="connsiteY0" fmla="*/ 0 h 306859"/>
                    <a:gd name="connsiteX1" fmla="*/ 0 w 306859"/>
                    <a:gd name="connsiteY1" fmla="*/ 153434 h 306859"/>
                    <a:gd name="connsiteX2" fmla="*/ 153426 w 306859"/>
                    <a:gd name="connsiteY2" fmla="*/ 306860 h 306859"/>
                    <a:gd name="connsiteX3" fmla="*/ 306860 w 306859"/>
                    <a:gd name="connsiteY3" fmla="*/ 153434 h 306859"/>
                    <a:gd name="connsiteX4" fmla="*/ 153426 w 306859"/>
                    <a:gd name="connsiteY4" fmla="*/ 0 h 306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6859" h="306859">
                      <a:moveTo>
                        <a:pt x="153426" y="0"/>
                      </a:moveTo>
                      <a:cubicBezTo>
                        <a:pt x="68694" y="0"/>
                        <a:pt x="0" y="68695"/>
                        <a:pt x="0" y="153434"/>
                      </a:cubicBezTo>
                      <a:cubicBezTo>
                        <a:pt x="0" y="238166"/>
                        <a:pt x="68694" y="306860"/>
                        <a:pt x="153426" y="306860"/>
                      </a:cubicBezTo>
                      <a:cubicBezTo>
                        <a:pt x="238165" y="306860"/>
                        <a:pt x="306860" y="238166"/>
                        <a:pt x="306860" y="153434"/>
                      </a:cubicBezTo>
                      <a:cubicBezTo>
                        <a:pt x="306860" y="68695"/>
                        <a:pt x="238165" y="0"/>
                        <a:pt x="15342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43" name="Vrije vorm: vorm 142">
                  <a:extLst>
                    <a:ext uri="{FF2B5EF4-FFF2-40B4-BE49-F238E27FC236}">
                      <a16:creationId xmlns:a16="http://schemas.microsoft.com/office/drawing/2014/main" id="{4C78215A-EE52-E91B-3752-D7DE019114A8}"/>
                    </a:ext>
                  </a:extLst>
                </p:cNvPr>
                <p:cNvSpPr/>
                <p:nvPr/>
              </p:nvSpPr>
              <p:spPr>
                <a:xfrm>
                  <a:off x="4884855" y="2932002"/>
                  <a:ext cx="306859" cy="306859"/>
                </a:xfrm>
                <a:custGeom>
                  <a:avLst/>
                  <a:gdLst>
                    <a:gd name="connsiteX0" fmla="*/ 153426 w 306859"/>
                    <a:gd name="connsiteY0" fmla="*/ 0 h 306859"/>
                    <a:gd name="connsiteX1" fmla="*/ 0 w 306859"/>
                    <a:gd name="connsiteY1" fmla="*/ 153434 h 306859"/>
                    <a:gd name="connsiteX2" fmla="*/ 153426 w 306859"/>
                    <a:gd name="connsiteY2" fmla="*/ 306860 h 306859"/>
                    <a:gd name="connsiteX3" fmla="*/ 306860 w 306859"/>
                    <a:gd name="connsiteY3" fmla="*/ 153434 h 306859"/>
                    <a:gd name="connsiteX4" fmla="*/ 153426 w 306859"/>
                    <a:gd name="connsiteY4" fmla="*/ 0 h 306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6859" h="306859">
                      <a:moveTo>
                        <a:pt x="153426" y="0"/>
                      </a:moveTo>
                      <a:cubicBezTo>
                        <a:pt x="68694" y="0"/>
                        <a:pt x="0" y="68695"/>
                        <a:pt x="0" y="153434"/>
                      </a:cubicBezTo>
                      <a:cubicBezTo>
                        <a:pt x="0" y="238166"/>
                        <a:pt x="68694" y="306860"/>
                        <a:pt x="153426" y="306860"/>
                      </a:cubicBezTo>
                      <a:cubicBezTo>
                        <a:pt x="238165" y="306860"/>
                        <a:pt x="306860" y="238166"/>
                        <a:pt x="306860" y="153434"/>
                      </a:cubicBezTo>
                      <a:cubicBezTo>
                        <a:pt x="306860" y="68695"/>
                        <a:pt x="238165" y="0"/>
                        <a:pt x="153426" y="0"/>
                      </a:cubicBezTo>
                      <a:close/>
                    </a:path>
                  </a:pathLst>
                </a:custGeom>
                <a:solidFill>
                  <a:srgbClr val="2F2F2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44" name="Vrije vorm: vorm 143">
                  <a:extLst>
                    <a:ext uri="{FF2B5EF4-FFF2-40B4-BE49-F238E27FC236}">
                      <a16:creationId xmlns:a16="http://schemas.microsoft.com/office/drawing/2014/main" id="{F238C481-F5ED-11AC-6E6B-583E1BDD5BA6}"/>
                    </a:ext>
                  </a:extLst>
                </p:cNvPr>
                <p:cNvSpPr/>
                <p:nvPr/>
              </p:nvSpPr>
              <p:spPr>
                <a:xfrm>
                  <a:off x="4432242" y="2932002"/>
                  <a:ext cx="306859" cy="306859"/>
                </a:xfrm>
                <a:custGeom>
                  <a:avLst/>
                  <a:gdLst>
                    <a:gd name="connsiteX0" fmla="*/ 153433 w 306859"/>
                    <a:gd name="connsiteY0" fmla="*/ 0 h 306859"/>
                    <a:gd name="connsiteX1" fmla="*/ 0 w 306859"/>
                    <a:gd name="connsiteY1" fmla="*/ 153434 h 306859"/>
                    <a:gd name="connsiteX2" fmla="*/ 153433 w 306859"/>
                    <a:gd name="connsiteY2" fmla="*/ 306860 h 306859"/>
                    <a:gd name="connsiteX3" fmla="*/ 306860 w 306859"/>
                    <a:gd name="connsiteY3" fmla="*/ 153434 h 306859"/>
                    <a:gd name="connsiteX4" fmla="*/ 153433 w 306859"/>
                    <a:gd name="connsiteY4" fmla="*/ 0 h 306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6859" h="306859">
                      <a:moveTo>
                        <a:pt x="153433" y="0"/>
                      </a:moveTo>
                      <a:cubicBezTo>
                        <a:pt x="68694" y="0"/>
                        <a:pt x="0" y="68695"/>
                        <a:pt x="0" y="153434"/>
                      </a:cubicBezTo>
                      <a:cubicBezTo>
                        <a:pt x="0" y="238166"/>
                        <a:pt x="68694" y="306860"/>
                        <a:pt x="153433" y="306860"/>
                      </a:cubicBezTo>
                      <a:cubicBezTo>
                        <a:pt x="238165" y="306860"/>
                        <a:pt x="306860" y="238166"/>
                        <a:pt x="306860" y="153434"/>
                      </a:cubicBezTo>
                      <a:cubicBezTo>
                        <a:pt x="306860" y="68695"/>
                        <a:pt x="238165" y="0"/>
                        <a:pt x="153433" y="0"/>
                      </a:cubicBezTo>
                      <a:close/>
                    </a:path>
                  </a:pathLst>
                </a:custGeom>
                <a:solidFill>
                  <a:srgbClr val="E5E5E5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45" name="Vrije vorm: vorm 144">
                  <a:extLst>
                    <a:ext uri="{FF2B5EF4-FFF2-40B4-BE49-F238E27FC236}">
                      <a16:creationId xmlns:a16="http://schemas.microsoft.com/office/drawing/2014/main" id="{8AFF759D-2C35-6F6E-508C-8624B9D711A7}"/>
                    </a:ext>
                  </a:extLst>
                </p:cNvPr>
                <p:cNvSpPr/>
                <p:nvPr/>
              </p:nvSpPr>
              <p:spPr>
                <a:xfrm>
                  <a:off x="3964283" y="2932002"/>
                  <a:ext cx="306859" cy="306859"/>
                </a:xfrm>
                <a:custGeom>
                  <a:avLst/>
                  <a:gdLst>
                    <a:gd name="connsiteX0" fmla="*/ 153433 w 306859"/>
                    <a:gd name="connsiteY0" fmla="*/ 0 h 306859"/>
                    <a:gd name="connsiteX1" fmla="*/ 0 w 306859"/>
                    <a:gd name="connsiteY1" fmla="*/ 153434 h 306859"/>
                    <a:gd name="connsiteX2" fmla="*/ 153433 w 306859"/>
                    <a:gd name="connsiteY2" fmla="*/ 306860 h 306859"/>
                    <a:gd name="connsiteX3" fmla="*/ 306860 w 306859"/>
                    <a:gd name="connsiteY3" fmla="*/ 153434 h 306859"/>
                    <a:gd name="connsiteX4" fmla="*/ 153433 w 306859"/>
                    <a:gd name="connsiteY4" fmla="*/ 0 h 306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6859" h="306859">
                      <a:moveTo>
                        <a:pt x="153433" y="0"/>
                      </a:moveTo>
                      <a:cubicBezTo>
                        <a:pt x="68694" y="0"/>
                        <a:pt x="0" y="68695"/>
                        <a:pt x="0" y="153434"/>
                      </a:cubicBezTo>
                      <a:cubicBezTo>
                        <a:pt x="0" y="238166"/>
                        <a:pt x="68694" y="306860"/>
                        <a:pt x="153433" y="306860"/>
                      </a:cubicBezTo>
                      <a:cubicBezTo>
                        <a:pt x="238166" y="306860"/>
                        <a:pt x="306860" y="238166"/>
                        <a:pt x="306860" y="153434"/>
                      </a:cubicBezTo>
                      <a:cubicBezTo>
                        <a:pt x="306860" y="68695"/>
                        <a:pt x="238166" y="0"/>
                        <a:pt x="15343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46" name="Vrije vorm: vorm 145">
                  <a:extLst>
                    <a:ext uri="{FF2B5EF4-FFF2-40B4-BE49-F238E27FC236}">
                      <a16:creationId xmlns:a16="http://schemas.microsoft.com/office/drawing/2014/main" id="{DA9D9356-6152-D6F2-ACB1-2C547D5E33B9}"/>
                    </a:ext>
                  </a:extLst>
                </p:cNvPr>
                <p:cNvSpPr/>
                <p:nvPr/>
              </p:nvSpPr>
              <p:spPr>
                <a:xfrm>
                  <a:off x="4884855" y="2312803"/>
                  <a:ext cx="306859" cy="306859"/>
                </a:xfrm>
                <a:custGeom>
                  <a:avLst/>
                  <a:gdLst>
                    <a:gd name="connsiteX0" fmla="*/ 153426 w 306859"/>
                    <a:gd name="connsiteY0" fmla="*/ 0 h 306859"/>
                    <a:gd name="connsiteX1" fmla="*/ 0 w 306859"/>
                    <a:gd name="connsiteY1" fmla="*/ 153433 h 306859"/>
                    <a:gd name="connsiteX2" fmla="*/ 153426 w 306859"/>
                    <a:gd name="connsiteY2" fmla="*/ 306860 h 306859"/>
                    <a:gd name="connsiteX3" fmla="*/ 306860 w 306859"/>
                    <a:gd name="connsiteY3" fmla="*/ 153433 h 306859"/>
                    <a:gd name="connsiteX4" fmla="*/ 153426 w 306859"/>
                    <a:gd name="connsiteY4" fmla="*/ 0 h 3068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6859" h="306859">
                      <a:moveTo>
                        <a:pt x="153426" y="0"/>
                      </a:moveTo>
                      <a:cubicBezTo>
                        <a:pt x="68694" y="0"/>
                        <a:pt x="0" y="68694"/>
                        <a:pt x="0" y="153433"/>
                      </a:cubicBezTo>
                      <a:cubicBezTo>
                        <a:pt x="0" y="238165"/>
                        <a:pt x="68694" y="306860"/>
                        <a:pt x="153426" y="306860"/>
                      </a:cubicBezTo>
                      <a:cubicBezTo>
                        <a:pt x="238165" y="306860"/>
                        <a:pt x="306860" y="238165"/>
                        <a:pt x="306860" y="153433"/>
                      </a:cubicBezTo>
                      <a:cubicBezTo>
                        <a:pt x="306860" y="68694"/>
                        <a:pt x="238165" y="0"/>
                        <a:pt x="15342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47" name="Vrije vorm: vorm 146">
                  <a:extLst>
                    <a:ext uri="{FF2B5EF4-FFF2-40B4-BE49-F238E27FC236}">
                      <a16:creationId xmlns:a16="http://schemas.microsoft.com/office/drawing/2014/main" id="{8F0F7F5D-EEC5-A5D8-30A6-A826F5EF1373}"/>
                    </a:ext>
                  </a:extLst>
                </p:cNvPr>
                <p:cNvSpPr/>
                <p:nvPr/>
              </p:nvSpPr>
              <p:spPr>
                <a:xfrm>
                  <a:off x="4570859" y="2344014"/>
                  <a:ext cx="129352" cy="129359"/>
                </a:xfrm>
                <a:custGeom>
                  <a:avLst/>
                  <a:gdLst>
                    <a:gd name="connsiteX0" fmla="*/ 122208 w 129352"/>
                    <a:gd name="connsiteY0" fmla="*/ 129359 h 129359"/>
                    <a:gd name="connsiteX1" fmla="*/ 115065 w 129352"/>
                    <a:gd name="connsiteY1" fmla="*/ 122215 h 129359"/>
                    <a:gd name="connsiteX2" fmla="*/ 7144 w 129352"/>
                    <a:gd name="connsiteY2" fmla="*/ 14288 h 129359"/>
                    <a:gd name="connsiteX3" fmla="*/ 0 w 129352"/>
                    <a:gd name="connsiteY3" fmla="*/ 7144 h 129359"/>
                    <a:gd name="connsiteX4" fmla="*/ 7144 w 129352"/>
                    <a:gd name="connsiteY4" fmla="*/ 0 h 129359"/>
                    <a:gd name="connsiteX5" fmla="*/ 129352 w 129352"/>
                    <a:gd name="connsiteY5" fmla="*/ 122215 h 129359"/>
                    <a:gd name="connsiteX6" fmla="*/ 122208 w 129352"/>
                    <a:gd name="connsiteY6" fmla="*/ 129359 h 1293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9352" h="129359">
                      <a:moveTo>
                        <a:pt x="122208" y="129359"/>
                      </a:moveTo>
                      <a:cubicBezTo>
                        <a:pt x="118258" y="129359"/>
                        <a:pt x="115065" y="126159"/>
                        <a:pt x="115065" y="122215"/>
                      </a:cubicBezTo>
                      <a:cubicBezTo>
                        <a:pt x="115065" y="62701"/>
                        <a:pt x="66651" y="14288"/>
                        <a:pt x="7144" y="14288"/>
                      </a:cubicBezTo>
                      <a:cubicBezTo>
                        <a:pt x="3193" y="14288"/>
                        <a:pt x="0" y="11087"/>
                        <a:pt x="0" y="7144"/>
                      </a:cubicBezTo>
                      <a:cubicBezTo>
                        <a:pt x="0" y="3200"/>
                        <a:pt x="3193" y="0"/>
                        <a:pt x="7144" y="0"/>
                      </a:cubicBezTo>
                      <a:cubicBezTo>
                        <a:pt x="74531" y="0"/>
                        <a:pt x="129352" y="54828"/>
                        <a:pt x="129352" y="122215"/>
                      </a:cubicBezTo>
                      <a:cubicBezTo>
                        <a:pt x="129352" y="126166"/>
                        <a:pt x="126159" y="129359"/>
                        <a:pt x="122208" y="129359"/>
                      </a:cubicBez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48" name="Vrije vorm: vorm 147">
                  <a:extLst>
                    <a:ext uri="{FF2B5EF4-FFF2-40B4-BE49-F238E27FC236}">
                      <a16:creationId xmlns:a16="http://schemas.microsoft.com/office/drawing/2014/main" id="{D174A168-DBEF-6F68-B4C2-C5205E24DB24}"/>
                    </a:ext>
                  </a:extLst>
                </p:cNvPr>
                <p:cNvSpPr/>
                <p:nvPr/>
              </p:nvSpPr>
              <p:spPr>
                <a:xfrm>
                  <a:off x="4110573" y="2344014"/>
                  <a:ext cx="129359" cy="129359"/>
                </a:xfrm>
                <a:custGeom>
                  <a:avLst/>
                  <a:gdLst>
                    <a:gd name="connsiteX0" fmla="*/ 122215 w 129359"/>
                    <a:gd name="connsiteY0" fmla="*/ 129359 h 129359"/>
                    <a:gd name="connsiteX1" fmla="*/ 115072 w 129359"/>
                    <a:gd name="connsiteY1" fmla="*/ 122215 h 129359"/>
                    <a:gd name="connsiteX2" fmla="*/ 7144 w 129359"/>
                    <a:gd name="connsiteY2" fmla="*/ 14288 h 129359"/>
                    <a:gd name="connsiteX3" fmla="*/ 0 w 129359"/>
                    <a:gd name="connsiteY3" fmla="*/ 7144 h 129359"/>
                    <a:gd name="connsiteX4" fmla="*/ 7144 w 129359"/>
                    <a:gd name="connsiteY4" fmla="*/ 0 h 129359"/>
                    <a:gd name="connsiteX5" fmla="*/ 129359 w 129359"/>
                    <a:gd name="connsiteY5" fmla="*/ 122215 h 129359"/>
                    <a:gd name="connsiteX6" fmla="*/ 122215 w 129359"/>
                    <a:gd name="connsiteY6" fmla="*/ 129359 h 1293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9359" h="129359">
                      <a:moveTo>
                        <a:pt x="122215" y="129359"/>
                      </a:moveTo>
                      <a:cubicBezTo>
                        <a:pt x="118265" y="129359"/>
                        <a:pt x="115072" y="126159"/>
                        <a:pt x="115072" y="122215"/>
                      </a:cubicBezTo>
                      <a:cubicBezTo>
                        <a:pt x="115072" y="62701"/>
                        <a:pt x="66658" y="14288"/>
                        <a:pt x="7144" y="14288"/>
                      </a:cubicBezTo>
                      <a:cubicBezTo>
                        <a:pt x="3193" y="14288"/>
                        <a:pt x="0" y="11087"/>
                        <a:pt x="0" y="7144"/>
                      </a:cubicBezTo>
                      <a:cubicBezTo>
                        <a:pt x="0" y="3200"/>
                        <a:pt x="3193" y="0"/>
                        <a:pt x="7144" y="0"/>
                      </a:cubicBezTo>
                      <a:cubicBezTo>
                        <a:pt x="74538" y="0"/>
                        <a:pt x="129359" y="54828"/>
                        <a:pt x="129359" y="122215"/>
                      </a:cubicBezTo>
                      <a:cubicBezTo>
                        <a:pt x="129359" y="126166"/>
                        <a:pt x="126159" y="129359"/>
                        <a:pt x="122215" y="12935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49" name="Vrije vorm: vorm 148">
                  <a:extLst>
                    <a:ext uri="{FF2B5EF4-FFF2-40B4-BE49-F238E27FC236}">
                      <a16:creationId xmlns:a16="http://schemas.microsoft.com/office/drawing/2014/main" id="{D923401D-7565-F14B-EA28-543FA371E045}"/>
                    </a:ext>
                  </a:extLst>
                </p:cNvPr>
                <p:cNvSpPr/>
                <p:nvPr/>
              </p:nvSpPr>
              <p:spPr>
                <a:xfrm>
                  <a:off x="5951717" y="2344014"/>
                  <a:ext cx="129351" cy="129359"/>
                </a:xfrm>
                <a:custGeom>
                  <a:avLst/>
                  <a:gdLst>
                    <a:gd name="connsiteX0" fmla="*/ 122208 w 129351"/>
                    <a:gd name="connsiteY0" fmla="*/ 129359 h 129359"/>
                    <a:gd name="connsiteX1" fmla="*/ 115064 w 129351"/>
                    <a:gd name="connsiteY1" fmla="*/ 122215 h 129359"/>
                    <a:gd name="connsiteX2" fmla="*/ 7144 w 129351"/>
                    <a:gd name="connsiteY2" fmla="*/ 14288 h 129359"/>
                    <a:gd name="connsiteX3" fmla="*/ 0 w 129351"/>
                    <a:gd name="connsiteY3" fmla="*/ 7144 h 129359"/>
                    <a:gd name="connsiteX4" fmla="*/ 7144 w 129351"/>
                    <a:gd name="connsiteY4" fmla="*/ 0 h 129359"/>
                    <a:gd name="connsiteX5" fmla="*/ 129352 w 129351"/>
                    <a:gd name="connsiteY5" fmla="*/ 122215 h 129359"/>
                    <a:gd name="connsiteX6" fmla="*/ 122208 w 129351"/>
                    <a:gd name="connsiteY6" fmla="*/ 129359 h 1293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9351" h="129359">
                      <a:moveTo>
                        <a:pt x="122208" y="129359"/>
                      </a:moveTo>
                      <a:cubicBezTo>
                        <a:pt x="118258" y="129359"/>
                        <a:pt x="115064" y="126159"/>
                        <a:pt x="115064" y="122215"/>
                      </a:cubicBezTo>
                      <a:cubicBezTo>
                        <a:pt x="115064" y="62701"/>
                        <a:pt x="66651" y="14288"/>
                        <a:pt x="7144" y="14288"/>
                      </a:cubicBezTo>
                      <a:cubicBezTo>
                        <a:pt x="3193" y="14288"/>
                        <a:pt x="0" y="11087"/>
                        <a:pt x="0" y="7144"/>
                      </a:cubicBezTo>
                      <a:cubicBezTo>
                        <a:pt x="0" y="3200"/>
                        <a:pt x="3193" y="0"/>
                        <a:pt x="7144" y="0"/>
                      </a:cubicBezTo>
                      <a:cubicBezTo>
                        <a:pt x="74531" y="0"/>
                        <a:pt x="129352" y="54828"/>
                        <a:pt x="129352" y="122215"/>
                      </a:cubicBezTo>
                      <a:cubicBezTo>
                        <a:pt x="129352" y="126166"/>
                        <a:pt x="126159" y="129359"/>
                        <a:pt x="122208" y="12935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50" name="Vrije vorm: vorm 149">
                  <a:extLst>
                    <a:ext uri="{FF2B5EF4-FFF2-40B4-BE49-F238E27FC236}">
                      <a16:creationId xmlns:a16="http://schemas.microsoft.com/office/drawing/2014/main" id="{8CF1AF56-0CC2-5AE5-30EB-3B0DF990DA87}"/>
                    </a:ext>
                  </a:extLst>
                </p:cNvPr>
                <p:cNvSpPr/>
                <p:nvPr/>
              </p:nvSpPr>
              <p:spPr>
                <a:xfrm>
                  <a:off x="5499104" y="2965406"/>
                  <a:ext cx="129359" cy="129359"/>
                </a:xfrm>
                <a:custGeom>
                  <a:avLst/>
                  <a:gdLst>
                    <a:gd name="connsiteX0" fmla="*/ 122215 w 129359"/>
                    <a:gd name="connsiteY0" fmla="*/ 129359 h 129359"/>
                    <a:gd name="connsiteX1" fmla="*/ 115072 w 129359"/>
                    <a:gd name="connsiteY1" fmla="*/ 122215 h 129359"/>
                    <a:gd name="connsiteX2" fmla="*/ 7144 w 129359"/>
                    <a:gd name="connsiteY2" fmla="*/ 14288 h 129359"/>
                    <a:gd name="connsiteX3" fmla="*/ 0 w 129359"/>
                    <a:gd name="connsiteY3" fmla="*/ 7144 h 129359"/>
                    <a:gd name="connsiteX4" fmla="*/ 7144 w 129359"/>
                    <a:gd name="connsiteY4" fmla="*/ 0 h 129359"/>
                    <a:gd name="connsiteX5" fmla="*/ 129359 w 129359"/>
                    <a:gd name="connsiteY5" fmla="*/ 122215 h 129359"/>
                    <a:gd name="connsiteX6" fmla="*/ 122215 w 129359"/>
                    <a:gd name="connsiteY6" fmla="*/ 129359 h 1293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9359" h="129359">
                      <a:moveTo>
                        <a:pt x="122215" y="129359"/>
                      </a:moveTo>
                      <a:cubicBezTo>
                        <a:pt x="118265" y="129359"/>
                        <a:pt x="115072" y="126159"/>
                        <a:pt x="115072" y="122215"/>
                      </a:cubicBezTo>
                      <a:cubicBezTo>
                        <a:pt x="115072" y="62701"/>
                        <a:pt x="66658" y="14288"/>
                        <a:pt x="7144" y="14288"/>
                      </a:cubicBezTo>
                      <a:cubicBezTo>
                        <a:pt x="3193" y="14288"/>
                        <a:pt x="0" y="11087"/>
                        <a:pt x="0" y="7144"/>
                      </a:cubicBezTo>
                      <a:cubicBezTo>
                        <a:pt x="0" y="3200"/>
                        <a:pt x="3193" y="0"/>
                        <a:pt x="7144" y="0"/>
                      </a:cubicBezTo>
                      <a:cubicBezTo>
                        <a:pt x="74538" y="0"/>
                        <a:pt x="129359" y="54828"/>
                        <a:pt x="129359" y="122215"/>
                      </a:cubicBezTo>
                      <a:cubicBezTo>
                        <a:pt x="129359" y="126159"/>
                        <a:pt x="126159" y="129359"/>
                        <a:pt x="122215" y="12935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151" name="Graphic 25" descr="Ruitjespapier met verf, potlood en een liniaal">
              <a:extLst>
                <a:ext uri="{FF2B5EF4-FFF2-40B4-BE49-F238E27FC236}">
                  <a16:creationId xmlns:a16="http://schemas.microsoft.com/office/drawing/2014/main" id="{B5AF5E21-7360-3A9B-5455-4C304DA20B6C}"/>
                </a:ext>
              </a:extLst>
            </p:cNvPr>
            <p:cNvGrpSpPr/>
            <p:nvPr/>
          </p:nvGrpSpPr>
          <p:grpSpPr>
            <a:xfrm>
              <a:off x="7661917" y="2351856"/>
              <a:ext cx="167235" cy="2213742"/>
              <a:chOff x="7661917" y="2351856"/>
              <a:chExt cx="167235" cy="2213742"/>
            </a:xfrm>
          </p:grpSpPr>
          <p:sp>
            <p:nvSpPr>
              <p:cNvPr id="152" name="Vrije vorm: vorm 151">
                <a:extLst>
                  <a:ext uri="{FF2B5EF4-FFF2-40B4-BE49-F238E27FC236}">
                    <a16:creationId xmlns:a16="http://schemas.microsoft.com/office/drawing/2014/main" id="{59E917D3-5398-6636-2C7E-F8545351FD5E}"/>
                  </a:ext>
                </a:extLst>
              </p:cNvPr>
              <p:cNvSpPr/>
              <p:nvPr/>
            </p:nvSpPr>
            <p:spPr>
              <a:xfrm>
                <a:off x="7661917" y="2404863"/>
                <a:ext cx="124272" cy="2160736"/>
              </a:xfrm>
              <a:custGeom>
                <a:avLst/>
                <a:gdLst>
                  <a:gd name="connsiteX0" fmla="*/ 66587 w 124272"/>
                  <a:gd name="connsiteY0" fmla="*/ 3724 h 2160736"/>
                  <a:gd name="connsiteX1" fmla="*/ 57679 w 124272"/>
                  <a:gd name="connsiteY1" fmla="*/ 3724 h 2160736"/>
                  <a:gd name="connsiteX2" fmla="*/ 0 w 124272"/>
                  <a:gd name="connsiteY2" fmla="*/ 324199 h 2160736"/>
                  <a:gd name="connsiteX3" fmla="*/ 0 w 124272"/>
                  <a:gd name="connsiteY3" fmla="*/ 2098600 h 2160736"/>
                  <a:gd name="connsiteX4" fmla="*/ 62136 w 124272"/>
                  <a:gd name="connsiteY4" fmla="*/ 2160736 h 2160736"/>
                  <a:gd name="connsiteX5" fmla="*/ 124273 w 124272"/>
                  <a:gd name="connsiteY5" fmla="*/ 2098600 h 2160736"/>
                  <a:gd name="connsiteX6" fmla="*/ 124273 w 124272"/>
                  <a:gd name="connsiteY6" fmla="*/ 324199 h 2160736"/>
                  <a:gd name="connsiteX7" fmla="*/ 66587 w 124272"/>
                  <a:gd name="connsiteY7" fmla="*/ 3724 h 2160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4272" h="2160736">
                    <a:moveTo>
                      <a:pt x="66587" y="3724"/>
                    </a:moveTo>
                    <a:cubicBezTo>
                      <a:pt x="65694" y="-1241"/>
                      <a:pt x="58579" y="-1241"/>
                      <a:pt x="57679" y="3724"/>
                    </a:cubicBezTo>
                    <a:lnTo>
                      <a:pt x="0" y="324199"/>
                    </a:lnTo>
                    <a:lnTo>
                      <a:pt x="0" y="2098600"/>
                    </a:lnTo>
                    <a:cubicBezTo>
                      <a:pt x="0" y="2132919"/>
                      <a:pt x="27825" y="2160736"/>
                      <a:pt x="62136" y="2160736"/>
                    </a:cubicBezTo>
                    <a:cubicBezTo>
                      <a:pt x="96448" y="2160736"/>
                      <a:pt x="124273" y="2132911"/>
                      <a:pt x="124273" y="2098600"/>
                    </a:cubicBezTo>
                    <a:lnTo>
                      <a:pt x="124273" y="324199"/>
                    </a:lnTo>
                    <a:lnTo>
                      <a:pt x="66587" y="3724"/>
                    </a:lnTo>
                    <a:close/>
                  </a:path>
                </a:pathLst>
              </a:custGeom>
              <a:solidFill>
                <a:srgbClr val="D2D2D2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153" name="Graphic 25" descr="Ruitjespapier met verf, potlood en een liniaal">
                <a:extLst>
                  <a:ext uri="{FF2B5EF4-FFF2-40B4-BE49-F238E27FC236}">
                    <a16:creationId xmlns:a16="http://schemas.microsoft.com/office/drawing/2014/main" id="{EAADE811-037B-FA12-2EBC-86E3F4BCC79B}"/>
                  </a:ext>
                </a:extLst>
              </p:cNvPr>
              <p:cNvGrpSpPr/>
              <p:nvPr/>
            </p:nvGrpSpPr>
            <p:grpSpPr>
              <a:xfrm>
                <a:off x="7704879" y="2351856"/>
                <a:ext cx="124272" cy="2160736"/>
                <a:chOff x="7704879" y="2351856"/>
                <a:chExt cx="124272" cy="2160736"/>
              </a:xfrm>
            </p:grpSpPr>
            <p:sp>
              <p:nvSpPr>
                <p:cNvPr id="154" name="Vrije vorm: vorm 153">
                  <a:extLst>
                    <a:ext uri="{FF2B5EF4-FFF2-40B4-BE49-F238E27FC236}">
                      <a16:creationId xmlns:a16="http://schemas.microsoft.com/office/drawing/2014/main" id="{653E7BF5-1838-7C3C-50EA-B718A80331C4}"/>
                    </a:ext>
                  </a:extLst>
                </p:cNvPr>
                <p:cNvSpPr/>
                <p:nvPr/>
              </p:nvSpPr>
              <p:spPr>
                <a:xfrm>
                  <a:off x="7704879" y="4366738"/>
                  <a:ext cx="124272" cy="145853"/>
                </a:xfrm>
                <a:custGeom>
                  <a:avLst/>
                  <a:gdLst>
                    <a:gd name="connsiteX0" fmla="*/ 0 w 124272"/>
                    <a:gd name="connsiteY0" fmla="*/ 21574 h 145853"/>
                    <a:gd name="connsiteX1" fmla="*/ 0 w 124272"/>
                    <a:gd name="connsiteY1" fmla="*/ 83718 h 145853"/>
                    <a:gd name="connsiteX2" fmla="*/ 62136 w 124272"/>
                    <a:gd name="connsiteY2" fmla="*/ 145854 h 145853"/>
                    <a:gd name="connsiteX3" fmla="*/ 124273 w 124272"/>
                    <a:gd name="connsiteY3" fmla="*/ 83718 h 145853"/>
                    <a:gd name="connsiteX4" fmla="*/ 124273 w 124272"/>
                    <a:gd name="connsiteY4" fmla="*/ 21574 h 145853"/>
                    <a:gd name="connsiteX5" fmla="*/ 62136 w 124272"/>
                    <a:gd name="connsiteY5" fmla="*/ 0 h 145853"/>
                    <a:gd name="connsiteX6" fmla="*/ 0 w 124272"/>
                    <a:gd name="connsiteY6" fmla="*/ 21574 h 145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4272" h="145853">
                      <a:moveTo>
                        <a:pt x="0" y="21574"/>
                      </a:moveTo>
                      <a:lnTo>
                        <a:pt x="0" y="83718"/>
                      </a:lnTo>
                      <a:cubicBezTo>
                        <a:pt x="0" y="118036"/>
                        <a:pt x="27818" y="145854"/>
                        <a:pt x="62136" y="145854"/>
                      </a:cubicBezTo>
                      <a:cubicBezTo>
                        <a:pt x="96455" y="145854"/>
                        <a:pt x="124273" y="118029"/>
                        <a:pt x="124273" y="83718"/>
                      </a:cubicBezTo>
                      <a:lnTo>
                        <a:pt x="124273" y="21574"/>
                      </a:lnTo>
                      <a:cubicBezTo>
                        <a:pt x="124273" y="21574"/>
                        <a:pt x="98326" y="0"/>
                        <a:pt x="62136" y="0"/>
                      </a:cubicBezTo>
                      <a:cubicBezTo>
                        <a:pt x="25939" y="7"/>
                        <a:pt x="0" y="21574"/>
                        <a:pt x="0" y="21574"/>
                      </a:cubicBez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55" name="Vrije vorm: vorm 154">
                  <a:extLst>
                    <a:ext uri="{FF2B5EF4-FFF2-40B4-BE49-F238E27FC236}">
                      <a16:creationId xmlns:a16="http://schemas.microsoft.com/office/drawing/2014/main" id="{F1EB76ED-C4AD-70BB-DD60-665CF8D11D1F}"/>
                    </a:ext>
                  </a:extLst>
                </p:cNvPr>
                <p:cNvSpPr/>
                <p:nvPr/>
              </p:nvSpPr>
              <p:spPr>
                <a:xfrm>
                  <a:off x="7704879" y="4226728"/>
                  <a:ext cx="124272" cy="161591"/>
                </a:xfrm>
                <a:custGeom>
                  <a:avLst/>
                  <a:gdLst>
                    <a:gd name="connsiteX0" fmla="*/ 0 w 124272"/>
                    <a:gd name="connsiteY0" fmla="*/ 20052 h 161591"/>
                    <a:gd name="connsiteX1" fmla="*/ 0 w 124272"/>
                    <a:gd name="connsiteY1" fmla="*/ 161592 h 161591"/>
                    <a:gd name="connsiteX2" fmla="*/ 124273 w 124272"/>
                    <a:gd name="connsiteY2" fmla="*/ 161592 h 161591"/>
                    <a:gd name="connsiteX3" fmla="*/ 124273 w 124272"/>
                    <a:gd name="connsiteY3" fmla="*/ 20052 h 161591"/>
                    <a:gd name="connsiteX4" fmla="*/ 62136 w 124272"/>
                    <a:gd name="connsiteY4" fmla="*/ 0 h 161591"/>
                    <a:gd name="connsiteX5" fmla="*/ 0 w 124272"/>
                    <a:gd name="connsiteY5" fmla="*/ 20052 h 1615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272" h="161591">
                      <a:moveTo>
                        <a:pt x="0" y="20052"/>
                      </a:moveTo>
                      <a:lnTo>
                        <a:pt x="0" y="161592"/>
                      </a:lnTo>
                      <a:lnTo>
                        <a:pt x="124273" y="161592"/>
                      </a:lnTo>
                      <a:lnTo>
                        <a:pt x="124273" y="20052"/>
                      </a:lnTo>
                      <a:cubicBezTo>
                        <a:pt x="124273" y="20052"/>
                        <a:pt x="101662" y="0"/>
                        <a:pt x="62136" y="0"/>
                      </a:cubicBezTo>
                      <a:cubicBezTo>
                        <a:pt x="22610" y="0"/>
                        <a:pt x="0" y="20052"/>
                        <a:pt x="0" y="20052"/>
                      </a:cubicBez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56" name="Vrije vorm: vorm 155">
                  <a:extLst>
                    <a:ext uri="{FF2B5EF4-FFF2-40B4-BE49-F238E27FC236}">
                      <a16:creationId xmlns:a16="http://schemas.microsoft.com/office/drawing/2014/main" id="{6A5DCEF5-C483-60DF-C7A3-0CDB1A55D7D5}"/>
                    </a:ext>
                  </a:extLst>
                </p:cNvPr>
                <p:cNvSpPr/>
                <p:nvPr/>
              </p:nvSpPr>
              <p:spPr>
                <a:xfrm>
                  <a:off x="7704879" y="2647487"/>
                  <a:ext cx="124272" cy="1599292"/>
                </a:xfrm>
                <a:custGeom>
                  <a:avLst/>
                  <a:gdLst>
                    <a:gd name="connsiteX0" fmla="*/ 124273 w 124272"/>
                    <a:gd name="connsiteY0" fmla="*/ 28897 h 1599292"/>
                    <a:gd name="connsiteX1" fmla="*/ 62136 w 124272"/>
                    <a:gd name="connsiteY1" fmla="*/ 0 h 1599292"/>
                    <a:gd name="connsiteX2" fmla="*/ 0 w 124272"/>
                    <a:gd name="connsiteY2" fmla="*/ 28897 h 1599292"/>
                    <a:gd name="connsiteX3" fmla="*/ 0 w 124272"/>
                    <a:gd name="connsiteY3" fmla="*/ 1599293 h 1599292"/>
                    <a:gd name="connsiteX4" fmla="*/ 124273 w 124272"/>
                    <a:gd name="connsiteY4" fmla="*/ 1599293 h 1599292"/>
                    <a:gd name="connsiteX5" fmla="*/ 124273 w 124272"/>
                    <a:gd name="connsiteY5" fmla="*/ 28897 h 15992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4272" h="1599292">
                      <a:moveTo>
                        <a:pt x="124273" y="28897"/>
                      </a:moveTo>
                      <a:cubicBezTo>
                        <a:pt x="124273" y="28897"/>
                        <a:pt x="96898" y="0"/>
                        <a:pt x="62136" y="0"/>
                      </a:cubicBezTo>
                      <a:cubicBezTo>
                        <a:pt x="27368" y="0"/>
                        <a:pt x="0" y="28897"/>
                        <a:pt x="0" y="28897"/>
                      </a:cubicBezTo>
                      <a:lnTo>
                        <a:pt x="0" y="1599293"/>
                      </a:lnTo>
                      <a:lnTo>
                        <a:pt x="124273" y="1599293"/>
                      </a:lnTo>
                      <a:lnTo>
                        <a:pt x="124273" y="28897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57" name="Vrije vorm: vorm 156">
                  <a:extLst>
                    <a:ext uri="{FF2B5EF4-FFF2-40B4-BE49-F238E27FC236}">
                      <a16:creationId xmlns:a16="http://schemas.microsoft.com/office/drawing/2014/main" id="{59B87424-C3E4-19EF-47FB-C54A5D697E29}"/>
                    </a:ext>
                  </a:extLst>
                </p:cNvPr>
                <p:cNvSpPr/>
                <p:nvPr/>
              </p:nvSpPr>
              <p:spPr>
                <a:xfrm>
                  <a:off x="7704879" y="2399992"/>
                  <a:ext cx="124272" cy="276391"/>
                </a:xfrm>
                <a:custGeom>
                  <a:avLst/>
                  <a:gdLst>
                    <a:gd name="connsiteX0" fmla="*/ 124273 w 124272"/>
                    <a:gd name="connsiteY0" fmla="*/ 276063 h 276391"/>
                    <a:gd name="connsiteX1" fmla="*/ 78295 w 124272"/>
                    <a:gd name="connsiteY1" fmla="*/ 20603 h 276391"/>
                    <a:gd name="connsiteX2" fmla="*/ 62701 w 124272"/>
                    <a:gd name="connsiteY2" fmla="*/ 0 h 276391"/>
                    <a:gd name="connsiteX3" fmla="*/ 61565 w 124272"/>
                    <a:gd name="connsiteY3" fmla="*/ 0 h 276391"/>
                    <a:gd name="connsiteX4" fmla="*/ 45977 w 124272"/>
                    <a:gd name="connsiteY4" fmla="*/ 20603 h 276391"/>
                    <a:gd name="connsiteX5" fmla="*/ 0 w 124272"/>
                    <a:gd name="connsiteY5" fmla="*/ 276063 h 276391"/>
                    <a:gd name="connsiteX6" fmla="*/ 0 w 124272"/>
                    <a:gd name="connsiteY6" fmla="*/ 276392 h 276391"/>
                    <a:gd name="connsiteX7" fmla="*/ 124273 w 124272"/>
                    <a:gd name="connsiteY7" fmla="*/ 276392 h 276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24272" h="276391">
                      <a:moveTo>
                        <a:pt x="124273" y="276063"/>
                      </a:moveTo>
                      <a:lnTo>
                        <a:pt x="78295" y="20603"/>
                      </a:lnTo>
                      <a:lnTo>
                        <a:pt x="62701" y="0"/>
                      </a:lnTo>
                      <a:lnTo>
                        <a:pt x="61565" y="0"/>
                      </a:lnTo>
                      <a:lnTo>
                        <a:pt x="45977" y="20603"/>
                      </a:lnTo>
                      <a:lnTo>
                        <a:pt x="0" y="276063"/>
                      </a:lnTo>
                      <a:lnTo>
                        <a:pt x="0" y="276392"/>
                      </a:lnTo>
                      <a:lnTo>
                        <a:pt x="124273" y="276392"/>
                      </a:ln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58" name="Vrije vorm: vorm 157">
                  <a:extLst>
                    <a:ext uri="{FF2B5EF4-FFF2-40B4-BE49-F238E27FC236}">
                      <a16:creationId xmlns:a16="http://schemas.microsoft.com/office/drawing/2014/main" id="{806AEB36-697E-21A6-8D28-0CB6BF736280}"/>
                    </a:ext>
                  </a:extLst>
                </p:cNvPr>
                <p:cNvSpPr/>
                <p:nvPr/>
              </p:nvSpPr>
              <p:spPr>
                <a:xfrm>
                  <a:off x="7750856" y="2351856"/>
                  <a:ext cx="32311" cy="68738"/>
                </a:xfrm>
                <a:custGeom>
                  <a:avLst/>
                  <a:gdLst>
                    <a:gd name="connsiteX0" fmla="*/ 20610 w 32311"/>
                    <a:gd name="connsiteY0" fmla="*/ 3724 h 68738"/>
                    <a:gd name="connsiteX1" fmla="*/ 11701 w 32311"/>
                    <a:gd name="connsiteY1" fmla="*/ 3724 h 68738"/>
                    <a:gd name="connsiteX2" fmla="*/ 0 w 32311"/>
                    <a:gd name="connsiteY2" fmla="*/ 68739 h 68738"/>
                    <a:gd name="connsiteX3" fmla="*/ 32311 w 32311"/>
                    <a:gd name="connsiteY3" fmla="*/ 68739 h 68738"/>
                    <a:gd name="connsiteX4" fmla="*/ 20610 w 32311"/>
                    <a:gd name="connsiteY4" fmla="*/ 3724 h 687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311" h="68738">
                      <a:moveTo>
                        <a:pt x="20610" y="3724"/>
                      </a:moveTo>
                      <a:cubicBezTo>
                        <a:pt x="19717" y="-1241"/>
                        <a:pt x="12594" y="-1241"/>
                        <a:pt x="11701" y="3724"/>
                      </a:cubicBezTo>
                      <a:lnTo>
                        <a:pt x="0" y="68739"/>
                      </a:lnTo>
                      <a:lnTo>
                        <a:pt x="32311" y="68739"/>
                      </a:lnTo>
                      <a:lnTo>
                        <a:pt x="20610" y="3724"/>
                      </a:ln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159" name="Graphic 25" descr="Ruitjespapier met verf, potlood en een liniaal">
              <a:extLst>
                <a:ext uri="{FF2B5EF4-FFF2-40B4-BE49-F238E27FC236}">
                  <a16:creationId xmlns:a16="http://schemas.microsoft.com/office/drawing/2014/main" id="{66175E38-0DAA-23AA-4DCB-3E6CBE75D9E0}"/>
                </a:ext>
              </a:extLst>
            </p:cNvPr>
            <p:cNvGrpSpPr/>
            <p:nvPr/>
          </p:nvGrpSpPr>
          <p:grpSpPr>
            <a:xfrm>
              <a:off x="6801139" y="2335823"/>
              <a:ext cx="710183" cy="2390378"/>
              <a:chOff x="6801139" y="2335823"/>
              <a:chExt cx="710183" cy="2390378"/>
            </a:xfrm>
          </p:grpSpPr>
          <p:sp>
            <p:nvSpPr>
              <p:cNvPr id="160" name="Vrije vorm: vorm 159">
                <a:extLst>
                  <a:ext uri="{FF2B5EF4-FFF2-40B4-BE49-F238E27FC236}">
                    <a16:creationId xmlns:a16="http://schemas.microsoft.com/office/drawing/2014/main" id="{4CEBFDD5-0BFE-05A3-91C7-99E87CC7C0D2}"/>
                  </a:ext>
                </a:extLst>
              </p:cNvPr>
              <p:cNvSpPr/>
              <p:nvPr/>
            </p:nvSpPr>
            <p:spPr>
              <a:xfrm>
                <a:off x="6801139" y="2393522"/>
                <a:ext cx="655513" cy="2332679"/>
              </a:xfrm>
              <a:custGeom>
                <a:avLst/>
                <a:gdLst>
                  <a:gd name="connsiteX0" fmla="*/ 654167 w 655513"/>
                  <a:gd name="connsiteY0" fmla="*/ 2272346 h 2332679"/>
                  <a:gd name="connsiteX1" fmla="*/ 312095 w 655513"/>
                  <a:gd name="connsiteY1" fmla="*/ 834816 h 2332679"/>
                  <a:gd name="connsiteX2" fmla="*/ 312131 w 655513"/>
                  <a:gd name="connsiteY2" fmla="*/ 834809 h 2332679"/>
                  <a:gd name="connsiteX3" fmla="*/ 311938 w 655513"/>
                  <a:gd name="connsiteY3" fmla="*/ 834145 h 2332679"/>
                  <a:gd name="connsiteX4" fmla="*/ 311460 w 655513"/>
                  <a:gd name="connsiteY4" fmla="*/ 832116 h 2332679"/>
                  <a:gd name="connsiteX5" fmla="*/ 311345 w 655513"/>
                  <a:gd name="connsiteY5" fmla="*/ 832144 h 2332679"/>
                  <a:gd name="connsiteX6" fmla="*/ 165620 w 655513"/>
                  <a:gd name="connsiteY6" fmla="*/ 338819 h 2332679"/>
                  <a:gd name="connsiteX7" fmla="*/ 128365 w 655513"/>
                  <a:gd name="connsiteY7" fmla="*/ 134593 h 2332679"/>
                  <a:gd name="connsiteX8" fmla="*/ 95690 w 655513"/>
                  <a:gd name="connsiteY8" fmla="*/ 19729 h 2332679"/>
                  <a:gd name="connsiteX9" fmla="*/ 96818 w 655513"/>
                  <a:gd name="connsiteY9" fmla="*/ 9577 h 2332679"/>
                  <a:gd name="connsiteX10" fmla="*/ 82581 w 655513"/>
                  <a:gd name="connsiteY10" fmla="*/ 1691 h 2332679"/>
                  <a:gd name="connsiteX11" fmla="*/ 75573 w 655513"/>
                  <a:gd name="connsiteY11" fmla="*/ 353935 h 2332679"/>
                  <a:gd name="connsiteX12" fmla="*/ 177678 w 655513"/>
                  <a:gd name="connsiteY12" fmla="*/ 865870 h 2332679"/>
                  <a:gd name="connsiteX13" fmla="*/ 177571 w 655513"/>
                  <a:gd name="connsiteY13" fmla="*/ 865899 h 2332679"/>
                  <a:gd name="connsiteX14" fmla="*/ 178100 w 655513"/>
                  <a:gd name="connsiteY14" fmla="*/ 867892 h 2332679"/>
                  <a:gd name="connsiteX15" fmla="*/ 178250 w 655513"/>
                  <a:gd name="connsiteY15" fmla="*/ 868592 h 2332679"/>
                  <a:gd name="connsiteX16" fmla="*/ 178286 w 655513"/>
                  <a:gd name="connsiteY16" fmla="*/ 868578 h 2332679"/>
                  <a:gd name="connsiteX17" fmla="*/ 559226 w 655513"/>
                  <a:gd name="connsiteY17" fmla="*/ 2296299 h 2332679"/>
                  <a:gd name="connsiteX18" fmla="*/ 618526 w 655513"/>
                  <a:gd name="connsiteY18" fmla="*/ 2331182 h 2332679"/>
                  <a:gd name="connsiteX19" fmla="*/ 654167 w 655513"/>
                  <a:gd name="connsiteY19" fmla="*/ 2272346 h 2332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55513" h="2332679">
                    <a:moveTo>
                      <a:pt x="654167" y="2272346"/>
                    </a:moveTo>
                    <a:lnTo>
                      <a:pt x="312095" y="834816"/>
                    </a:lnTo>
                    <a:lnTo>
                      <a:pt x="312131" y="834809"/>
                    </a:lnTo>
                    <a:lnTo>
                      <a:pt x="311938" y="834145"/>
                    </a:lnTo>
                    <a:lnTo>
                      <a:pt x="311460" y="832116"/>
                    </a:lnTo>
                    <a:lnTo>
                      <a:pt x="311345" y="832144"/>
                    </a:lnTo>
                    <a:lnTo>
                      <a:pt x="165620" y="338819"/>
                    </a:lnTo>
                    <a:cubicBezTo>
                      <a:pt x="165620" y="338819"/>
                      <a:pt x="187230" y="183035"/>
                      <a:pt x="128365" y="134593"/>
                    </a:cubicBezTo>
                    <a:cubicBezTo>
                      <a:pt x="69508" y="86151"/>
                      <a:pt x="86967" y="34545"/>
                      <a:pt x="95690" y="19729"/>
                    </a:cubicBezTo>
                    <a:cubicBezTo>
                      <a:pt x="97311" y="16985"/>
                      <a:pt x="97747" y="13249"/>
                      <a:pt x="96818" y="9577"/>
                    </a:cubicBezTo>
                    <a:cubicBezTo>
                      <a:pt x="94790" y="1527"/>
                      <a:pt x="87424" y="-2524"/>
                      <a:pt x="82581" y="1691"/>
                    </a:cubicBezTo>
                    <a:cubicBezTo>
                      <a:pt x="-5559" y="78536"/>
                      <a:pt x="-44657" y="337483"/>
                      <a:pt x="75573" y="353935"/>
                    </a:cubicBezTo>
                    <a:lnTo>
                      <a:pt x="177678" y="865870"/>
                    </a:lnTo>
                    <a:lnTo>
                      <a:pt x="177571" y="865899"/>
                    </a:lnTo>
                    <a:lnTo>
                      <a:pt x="178100" y="867892"/>
                    </a:lnTo>
                    <a:lnTo>
                      <a:pt x="178250" y="868592"/>
                    </a:lnTo>
                    <a:lnTo>
                      <a:pt x="178286" y="868578"/>
                    </a:lnTo>
                    <a:lnTo>
                      <a:pt x="559226" y="2296299"/>
                    </a:lnTo>
                    <a:cubicBezTo>
                      <a:pt x="566120" y="2322188"/>
                      <a:pt x="592545" y="2337733"/>
                      <a:pt x="618526" y="2331182"/>
                    </a:cubicBezTo>
                    <a:cubicBezTo>
                      <a:pt x="644501" y="2324631"/>
                      <a:pt x="660382" y="2298414"/>
                      <a:pt x="654167" y="2272346"/>
                    </a:cubicBezTo>
                    <a:close/>
                  </a:path>
                </a:pathLst>
              </a:custGeom>
              <a:solidFill>
                <a:srgbClr val="D2D2D2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161" name="Graphic 25" descr="Ruitjespapier met verf, potlood en een liniaal">
                <a:extLst>
                  <a:ext uri="{FF2B5EF4-FFF2-40B4-BE49-F238E27FC236}">
                    <a16:creationId xmlns:a16="http://schemas.microsoft.com/office/drawing/2014/main" id="{4E774317-5714-9445-D4C8-2321C99F33CB}"/>
                  </a:ext>
                </a:extLst>
              </p:cNvPr>
              <p:cNvGrpSpPr/>
              <p:nvPr/>
            </p:nvGrpSpPr>
            <p:grpSpPr>
              <a:xfrm>
                <a:off x="6825732" y="2335823"/>
                <a:ext cx="685589" cy="2316774"/>
                <a:chOff x="6825732" y="2335823"/>
                <a:chExt cx="685589" cy="2316774"/>
              </a:xfrm>
            </p:grpSpPr>
            <p:sp>
              <p:nvSpPr>
                <p:cNvPr id="162" name="Vrije vorm: vorm 161">
                  <a:extLst>
                    <a:ext uri="{FF2B5EF4-FFF2-40B4-BE49-F238E27FC236}">
                      <a16:creationId xmlns:a16="http://schemas.microsoft.com/office/drawing/2014/main" id="{F278508E-2FB3-8B79-1120-592E1923BF36}"/>
                    </a:ext>
                  </a:extLst>
                </p:cNvPr>
                <p:cNvSpPr/>
                <p:nvPr/>
              </p:nvSpPr>
              <p:spPr>
                <a:xfrm>
                  <a:off x="7013400" y="3149268"/>
                  <a:ext cx="497922" cy="1503329"/>
                </a:xfrm>
                <a:custGeom>
                  <a:avLst/>
                  <a:gdLst>
                    <a:gd name="connsiteX0" fmla="*/ 133324 w 497922"/>
                    <a:gd name="connsiteY0" fmla="*/ 9819 h 1503329"/>
                    <a:gd name="connsiteX1" fmla="*/ 496405 w 497922"/>
                    <a:gd name="connsiteY1" fmla="*/ 1442291 h 1503329"/>
                    <a:gd name="connsiteX2" fmla="*/ 461615 w 497922"/>
                    <a:gd name="connsiteY2" fmla="*/ 1501649 h 1503329"/>
                    <a:gd name="connsiteX3" fmla="*/ 401815 w 497922"/>
                    <a:gd name="connsiteY3" fmla="*/ 1467637 h 1503329"/>
                    <a:gd name="connsiteX4" fmla="*/ 0 w 497922"/>
                    <a:gd name="connsiteY4" fmla="*/ 45481 h 1503329"/>
                    <a:gd name="connsiteX5" fmla="*/ 59243 w 497922"/>
                    <a:gd name="connsiteY5" fmla="*/ 3633 h 1503329"/>
                    <a:gd name="connsiteX6" fmla="*/ 133324 w 497922"/>
                    <a:gd name="connsiteY6" fmla="*/ 9819 h 15033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97922" h="1503329">
                      <a:moveTo>
                        <a:pt x="133324" y="9819"/>
                      </a:moveTo>
                      <a:lnTo>
                        <a:pt x="496405" y="1442291"/>
                      </a:lnTo>
                      <a:cubicBezTo>
                        <a:pt x="502999" y="1468259"/>
                        <a:pt x="487497" y="1494712"/>
                        <a:pt x="461615" y="1501649"/>
                      </a:cubicBezTo>
                      <a:cubicBezTo>
                        <a:pt x="435733" y="1508585"/>
                        <a:pt x="409087" y="1493426"/>
                        <a:pt x="401815" y="1467637"/>
                      </a:cubicBezTo>
                      <a:lnTo>
                        <a:pt x="0" y="45481"/>
                      </a:lnTo>
                      <a:cubicBezTo>
                        <a:pt x="0" y="45481"/>
                        <a:pt x="15845" y="14527"/>
                        <a:pt x="59243" y="3633"/>
                      </a:cubicBezTo>
                      <a:cubicBezTo>
                        <a:pt x="102634" y="-7262"/>
                        <a:pt x="133324" y="9819"/>
                        <a:pt x="133324" y="9819"/>
                      </a:cubicBezTo>
                      <a:close/>
                    </a:path>
                  </a:pathLst>
                </a:custGeom>
                <a:solidFill>
                  <a:srgbClr val="2F2F2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63" name="Vrije vorm: vorm 162">
                  <a:extLst>
                    <a:ext uri="{FF2B5EF4-FFF2-40B4-BE49-F238E27FC236}">
                      <a16:creationId xmlns:a16="http://schemas.microsoft.com/office/drawing/2014/main" id="{EA40FBD4-F0E5-35ED-452F-436EEF871AA6}"/>
                    </a:ext>
                  </a:extLst>
                </p:cNvPr>
                <p:cNvSpPr/>
                <p:nvPr/>
              </p:nvSpPr>
              <p:spPr>
                <a:xfrm>
                  <a:off x="6899164" y="2659724"/>
                  <a:ext cx="247623" cy="535189"/>
                </a:xfrm>
                <a:custGeom>
                  <a:avLst/>
                  <a:gdLst>
                    <a:gd name="connsiteX0" fmla="*/ 247624 w 247623"/>
                    <a:gd name="connsiteY0" fmla="*/ 499456 h 535189"/>
                    <a:gd name="connsiteX1" fmla="*/ 114243 w 247623"/>
                    <a:gd name="connsiteY1" fmla="*/ 535189 h 535189"/>
                    <a:gd name="connsiteX2" fmla="*/ 0 w 247623"/>
                    <a:gd name="connsiteY2" fmla="*/ 28469 h 535189"/>
                    <a:gd name="connsiteX3" fmla="*/ 43634 w 247623"/>
                    <a:gd name="connsiteY3" fmla="*/ 4187 h 535189"/>
                    <a:gd name="connsiteX4" fmla="*/ 92597 w 247623"/>
                    <a:gd name="connsiteY4" fmla="*/ 1551 h 535189"/>
                    <a:gd name="connsiteX5" fmla="*/ 247624 w 247623"/>
                    <a:gd name="connsiteY5" fmla="*/ 499456 h 5351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7623" h="535189">
                      <a:moveTo>
                        <a:pt x="247624" y="499456"/>
                      </a:moveTo>
                      <a:lnTo>
                        <a:pt x="114243" y="535189"/>
                      </a:lnTo>
                      <a:lnTo>
                        <a:pt x="0" y="28469"/>
                      </a:lnTo>
                      <a:cubicBezTo>
                        <a:pt x="0" y="28469"/>
                        <a:pt x="17209" y="11688"/>
                        <a:pt x="43634" y="4187"/>
                      </a:cubicBezTo>
                      <a:cubicBezTo>
                        <a:pt x="70066" y="-3314"/>
                        <a:pt x="92597" y="1551"/>
                        <a:pt x="92597" y="1551"/>
                      </a:cubicBezTo>
                      <a:lnTo>
                        <a:pt x="247624" y="499456"/>
                      </a:ln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64" name="Vrije vorm: vorm 163">
                  <a:extLst>
                    <a:ext uri="{FF2B5EF4-FFF2-40B4-BE49-F238E27FC236}">
                      <a16:creationId xmlns:a16="http://schemas.microsoft.com/office/drawing/2014/main" id="{2B6FD586-8897-1ED0-D6A4-C6FB36B08C93}"/>
                    </a:ext>
                  </a:extLst>
                </p:cNvPr>
                <p:cNvSpPr/>
                <p:nvPr/>
              </p:nvSpPr>
              <p:spPr>
                <a:xfrm>
                  <a:off x="6825732" y="2335823"/>
                  <a:ext cx="191718" cy="354741"/>
                </a:xfrm>
                <a:custGeom>
                  <a:avLst/>
                  <a:gdLst>
                    <a:gd name="connsiteX0" fmla="*/ 127074 w 191718"/>
                    <a:gd name="connsiteY0" fmla="*/ 133978 h 354741"/>
                    <a:gd name="connsiteX1" fmla="*/ 92720 w 191718"/>
                    <a:gd name="connsiteY1" fmla="*/ 19600 h 354741"/>
                    <a:gd name="connsiteX2" fmla="*/ 93699 w 191718"/>
                    <a:gd name="connsiteY2" fmla="*/ 9434 h 354741"/>
                    <a:gd name="connsiteX3" fmla="*/ 79347 w 191718"/>
                    <a:gd name="connsiteY3" fmla="*/ 1762 h 354741"/>
                    <a:gd name="connsiteX4" fmla="*/ 120617 w 191718"/>
                    <a:gd name="connsiteY4" fmla="*/ 350148 h 354741"/>
                    <a:gd name="connsiteX5" fmla="*/ 127074 w 191718"/>
                    <a:gd name="connsiteY5" fmla="*/ 133978 h 354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1718" h="354741">
                      <a:moveTo>
                        <a:pt x="127074" y="133978"/>
                      </a:moveTo>
                      <a:cubicBezTo>
                        <a:pt x="67510" y="86401"/>
                        <a:pt x="84212" y="34544"/>
                        <a:pt x="92720" y="19600"/>
                      </a:cubicBezTo>
                      <a:cubicBezTo>
                        <a:pt x="94292" y="16835"/>
                        <a:pt x="94678" y="13085"/>
                        <a:pt x="93699" y="9434"/>
                      </a:cubicBezTo>
                      <a:cubicBezTo>
                        <a:pt x="91549" y="1404"/>
                        <a:pt x="84126" y="-2532"/>
                        <a:pt x="79347" y="1762"/>
                      </a:cubicBezTo>
                      <a:cubicBezTo>
                        <a:pt x="-16779" y="88079"/>
                        <a:pt x="-49812" y="395811"/>
                        <a:pt x="120617" y="350148"/>
                      </a:cubicBezTo>
                      <a:cubicBezTo>
                        <a:pt x="239181" y="318373"/>
                        <a:pt x="186632" y="181548"/>
                        <a:pt x="127074" y="13397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165" name="Graphic 25" descr="Ruitjespapier met verf, potlood en een liniaal">
              <a:extLst>
                <a:ext uri="{FF2B5EF4-FFF2-40B4-BE49-F238E27FC236}">
                  <a16:creationId xmlns:a16="http://schemas.microsoft.com/office/drawing/2014/main" id="{EB6F220C-F2D6-A81C-927C-D809E8E49963}"/>
                </a:ext>
              </a:extLst>
            </p:cNvPr>
            <p:cNvGrpSpPr/>
            <p:nvPr/>
          </p:nvGrpSpPr>
          <p:grpSpPr>
            <a:xfrm>
              <a:off x="7155603" y="2236093"/>
              <a:ext cx="373516" cy="575357"/>
              <a:chOff x="7155603" y="2236093"/>
              <a:chExt cx="373516" cy="575357"/>
            </a:xfrm>
            <a:solidFill>
              <a:schemeClr val="accent4"/>
            </a:solidFill>
          </p:grpSpPr>
          <p:sp>
            <p:nvSpPr>
              <p:cNvPr id="166" name="Vrije vorm: vorm 165">
                <a:extLst>
                  <a:ext uri="{FF2B5EF4-FFF2-40B4-BE49-F238E27FC236}">
                    <a16:creationId xmlns:a16="http://schemas.microsoft.com/office/drawing/2014/main" id="{E7EA0566-A458-AE3F-72FF-245EE19F275A}"/>
                  </a:ext>
                </a:extLst>
              </p:cNvPr>
              <p:cNvSpPr/>
              <p:nvPr/>
            </p:nvSpPr>
            <p:spPr>
              <a:xfrm>
                <a:off x="7355064" y="2588980"/>
                <a:ext cx="174055" cy="222470"/>
              </a:xfrm>
              <a:custGeom>
                <a:avLst/>
                <a:gdLst>
                  <a:gd name="connsiteX0" fmla="*/ 161098 w 174055"/>
                  <a:gd name="connsiteY0" fmla="*/ 115072 h 222470"/>
                  <a:gd name="connsiteX1" fmla="*/ 145754 w 174055"/>
                  <a:gd name="connsiteY1" fmla="*/ 222471 h 222470"/>
                  <a:gd name="connsiteX2" fmla="*/ 0 w 174055"/>
                  <a:gd name="connsiteY2" fmla="*/ 168771 h 222470"/>
                  <a:gd name="connsiteX3" fmla="*/ 61372 w 174055"/>
                  <a:gd name="connsiteY3" fmla="*/ 61372 h 222470"/>
                  <a:gd name="connsiteX4" fmla="*/ 88225 w 174055"/>
                  <a:gd name="connsiteY4" fmla="*/ 0 h 222470"/>
                  <a:gd name="connsiteX5" fmla="*/ 161098 w 174055"/>
                  <a:gd name="connsiteY5" fmla="*/ 115072 h 222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4055" h="222470">
                    <a:moveTo>
                      <a:pt x="161098" y="115072"/>
                    </a:moveTo>
                    <a:cubicBezTo>
                      <a:pt x="161098" y="168035"/>
                      <a:pt x="198718" y="222471"/>
                      <a:pt x="145754" y="222471"/>
                    </a:cubicBezTo>
                    <a:cubicBezTo>
                      <a:pt x="92797" y="222471"/>
                      <a:pt x="0" y="221728"/>
                      <a:pt x="0" y="168771"/>
                    </a:cubicBezTo>
                    <a:cubicBezTo>
                      <a:pt x="0" y="139546"/>
                      <a:pt x="42848" y="98855"/>
                      <a:pt x="61372" y="61372"/>
                    </a:cubicBezTo>
                    <a:cubicBezTo>
                      <a:pt x="76416" y="30933"/>
                      <a:pt x="64494" y="0"/>
                      <a:pt x="88225" y="0"/>
                    </a:cubicBezTo>
                    <a:cubicBezTo>
                      <a:pt x="141175" y="0"/>
                      <a:pt x="161098" y="62108"/>
                      <a:pt x="161098" y="11507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67" name="Vrije vorm: vorm 166">
                <a:extLst>
                  <a:ext uri="{FF2B5EF4-FFF2-40B4-BE49-F238E27FC236}">
                    <a16:creationId xmlns:a16="http://schemas.microsoft.com/office/drawing/2014/main" id="{F6420001-730A-F6C4-54B1-EBA68FDB7C4A}"/>
                  </a:ext>
                </a:extLst>
              </p:cNvPr>
              <p:cNvSpPr/>
              <p:nvPr/>
            </p:nvSpPr>
            <p:spPr>
              <a:xfrm>
                <a:off x="7301364" y="2420209"/>
                <a:ext cx="92047" cy="92054"/>
              </a:xfrm>
              <a:custGeom>
                <a:avLst/>
                <a:gdLst>
                  <a:gd name="connsiteX0" fmla="*/ 92047 w 92047"/>
                  <a:gd name="connsiteY0" fmla="*/ 46027 h 92054"/>
                  <a:gd name="connsiteX1" fmla="*/ 46027 w 92047"/>
                  <a:gd name="connsiteY1" fmla="*/ 92054 h 92054"/>
                  <a:gd name="connsiteX2" fmla="*/ 0 w 92047"/>
                  <a:gd name="connsiteY2" fmla="*/ 46027 h 92054"/>
                  <a:gd name="connsiteX3" fmla="*/ 46027 w 92047"/>
                  <a:gd name="connsiteY3" fmla="*/ 0 h 92054"/>
                  <a:gd name="connsiteX4" fmla="*/ 92047 w 92047"/>
                  <a:gd name="connsiteY4" fmla="*/ 46027 h 92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047" h="92054">
                    <a:moveTo>
                      <a:pt x="92047" y="46027"/>
                    </a:moveTo>
                    <a:cubicBezTo>
                      <a:pt x="92047" y="71445"/>
                      <a:pt x="71438" y="92054"/>
                      <a:pt x="46027" y="92054"/>
                    </a:cubicBezTo>
                    <a:cubicBezTo>
                      <a:pt x="20603" y="92054"/>
                      <a:pt x="0" y="71445"/>
                      <a:pt x="0" y="46027"/>
                    </a:cubicBezTo>
                    <a:cubicBezTo>
                      <a:pt x="0" y="20603"/>
                      <a:pt x="20610" y="0"/>
                      <a:pt x="46027" y="0"/>
                    </a:cubicBezTo>
                    <a:cubicBezTo>
                      <a:pt x="71438" y="0"/>
                      <a:pt x="92047" y="20603"/>
                      <a:pt x="92047" y="4602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68" name="Vrije vorm: vorm 167">
                <a:extLst>
                  <a:ext uri="{FF2B5EF4-FFF2-40B4-BE49-F238E27FC236}">
                    <a16:creationId xmlns:a16="http://schemas.microsoft.com/office/drawing/2014/main" id="{13C61EE0-ABCD-C927-D0DC-BE241619914A}"/>
                  </a:ext>
                </a:extLst>
              </p:cNvPr>
              <p:cNvSpPr/>
              <p:nvPr/>
            </p:nvSpPr>
            <p:spPr>
              <a:xfrm>
                <a:off x="7155603" y="2236093"/>
                <a:ext cx="69037" cy="69037"/>
              </a:xfrm>
              <a:custGeom>
                <a:avLst/>
                <a:gdLst>
                  <a:gd name="connsiteX0" fmla="*/ 69037 w 69037"/>
                  <a:gd name="connsiteY0" fmla="*/ 34519 h 69037"/>
                  <a:gd name="connsiteX1" fmla="*/ 34519 w 69037"/>
                  <a:gd name="connsiteY1" fmla="*/ 69037 h 69037"/>
                  <a:gd name="connsiteX2" fmla="*/ 0 w 69037"/>
                  <a:gd name="connsiteY2" fmla="*/ 34519 h 69037"/>
                  <a:gd name="connsiteX3" fmla="*/ 34519 w 69037"/>
                  <a:gd name="connsiteY3" fmla="*/ 0 h 69037"/>
                  <a:gd name="connsiteX4" fmla="*/ 69037 w 69037"/>
                  <a:gd name="connsiteY4" fmla="*/ 34519 h 69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037" h="69037">
                    <a:moveTo>
                      <a:pt x="69037" y="34519"/>
                    </a:moveTo>
                    <a:cubicBezTo>
                      <a:pt x="69037" y="53583"/>
                      <a:pt x="53583" y="69037"/>
                      <a:pt x="34519" y="69037"/>
                    </a:cubicBezTo>
                    <a:cubicBezTo>
                      <a:pt x="15455" y="69037"/>
                      <a:pt x="0" y="53583"/>
                      <a:pt x="0" y="34519"/>
                    </a:cubicBezTo>
                    <a:cubicBezTo>
                      <a:pt x="0" y="15455"/>
                      <a:pt x="15455" y="0"/>
                      <a:pt x="34519" y="0"/>
                    </a:cubicBezTo>
                    <a:cubicBezTo>
                      <a:pt x="53583" y="0"/>
                      <a:pt x="69037" y="15455"/>
                      <a:pt x="69037" y="3451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</p:grpSp>
        <p:grpSp>
          <p:nvGrpSpPr>
            <p:cNvPr id="169" name="Graphic 25" descr="Ruitjespapier met verf, potlood en een liniaal">
              <a:extLst>
                <a:ext uri="{FF2B5EF4-FFF2-40B4-BE49-F238E27FC236}">
                  <a16:creationId xmlns:a16="http://schemas.microsoft.com/office/drawing/2014/main" id="{92FDC10F-D15E-F787-6734-29754E94E29F}"/>
                </a:ext>
              </a:extLst>
            </p:cNvPr>
            <p:cNvGrpSpPr/>
            <p:nvPr/>
          </p:nvGrpSpPr>
          <p:grpSpPr>
            <a:xfrm>
              <a:off x="7000255" y="1313478"/>
              <a:ext cx="973435" cy="514499"/>
              <a:chOff x="7000255" y="1313478"/>
              <a:chExt cx="973435" cy="514499"/>
            </a:xfrm>
          </p:grpSpPr>
          <p:sp>
            <p:nvSpPr>
              <p:cNvPr id="170" name="Vrije vorm: vorm 169">
                <a:extLst>
                  <a:ext uri="{FF2B5EF4-FFF2-40B4-BE49-F238E27FC236}">
                    <a16:creationId xmlns:a16="http://schemas.microsoft.com/office/drawing/2014/main" id="{D0C68F26-CE81-8654-C7A9-924A77EAC011}"/>
                  </a:ext>
                </a:extLst>
              </p:cNvPr>
              <p:cNvSpPr/>
              <p:nvPr/>
            </p:nvSpPr>
            <p:spPr>
              <a:xfrm>
                <a:off x="7000255" y="1349275"/>
                <a:ext cx="944860" cy="478702"/>
              </a:xfrm>
              <a:custGeom>
                <a:avLst/>
                <a:gdLst>
                  <a:gd name="connsiteX0" fmla="*/ 871202 w 944860"/>
                  <a:gd name="connsiteY0" fmla="*/ 0 h 478702"/>
                  <a:gd name="connsiteX1" fmla="*/ 871202 w 944860"/>
                  <a:gd name="connsiteY1" fmla="*/ 11401 h 478702"/>
                  <a:gd name="connsiteX2" fmla="*/ 607504 w 944860"/>
                  <a:gd name="connsiteY2" fmla="*/ 32890 h 478702"/>
                  <a:gd name="connsiteX3" fmla="*/ 266890 w 944860"/>
                  <a:gd name="connsiteY3" fmla="*/ 46042 h 478702"/>
                  <a:gd name="connsiteX4" fmla="*/ 147233 w 944860"/>
                  <a:gd name="connsiteY4" fmla="*/ 162663 h 478702"/>
                  <a:gd name="connsiteX5" fmla="*/ 73016 w 944860"/>
                  <a:gd name="connsiteY5" fmla="*/ 162627 h 478702"/>
                  <a:gd name="connsiteX6" fmla="*/ 73016 w 944860"/>
                  <a:gd name="connsiteY6" fmla="*/ 119694 h 478702"/>
                  <a:gd name="connsiteX7" fmla="*/ 0 w 944860"/>
                  <a:gd name="connsiteY7" fmla="*/ 119694 h 478702"/>
                  <a:gd name="connsiteX8" fmla="*/ 0 w 944860"/>
                  <a:gd name="connsiteY8" fmla="*/ 359009 h 478702"/>
                  <a:gd name="connsiteX9" fmla="*/ 73016 w 944860"/>
                  <a:gd name="connsiteY9" fmla="*/ 359009 h 478702"/>
                  <a:gd name="connsiteX10" fmla="*/ 73016 w 944860"/>
                  <a:gd name="connsiteY10" fmla="*/ 316075 h 478702"/>
                  <a:gd name="connsiteX11" fmla="*/ 147218 w 944860"/>
                  <a:gd name="connsiteY11" fmla="*/ 316075 h 478702"/>
                  <a:gd name="connsiteX12" fmla="*/ 266890 w 944860"/>
                  <a:gd name="connsiteY12" fmla="*/ 432654 h 478702"/>
                  <a:gd name="connsiteX13" fmla="*/ 606440 w 944860"/>
                  <a:gd name="connsiteY13" fmla="*/ 445663 h 478702"/>
                  <a:gd name="connsiteX14" fmla="*/ 871202 w 944860"/>
                  <a:gd name="connsiteY14" fmla="*/ 467380 h 478702"/>
                  <a:gd name="connsiteX15" fmla="*/ 871202 w 944860"/>
                  <a:gd name="connsiteY15" fmla="*/ 478703 h 478702"/>
                  <a:gd name="connsiteX16" fmla="*/ 944861 w 944860"/>
                  <a:gd name="connsiteY16" fmla="*/ 478703 h 478702"/>
                  <a:gd name="connsiteX17" fmla="*/ 944861 w 944860"/>
                  <a:gd name="connsiteY17" fmla="*/ 0 h 478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4860" h="478702">
                    <a:moveTo>
                      <a:pt x="871202" y="0"/>
                    </a:moveTo>
                    <a:lnTo>
                      <a:pt x="871202" y="11401"/>
                    </a:lnTo>
                    <a:lnTo>
                      <a:pt x="607504" y="32890"/>
                    </a:lnTo>
                    <a:lnTo>
                      <a:pt x="266890" y="46042"/>
                    </a:lnTo>
                    <a:lnTo>
                      <a:pt x="147233" y="162663"/>
                    </a:lnTo>
                    <a:lnTo>
                      <a:pt x="73016" y="162627"/>
                    </a:lnTo>
                    <a:lnTo>
                      <a:pt x="73016" y="119694"/>
                    </a:lnTo>
                    <a:lnTo>
                      <a:pt x="0" y="119694"/>
                    </a:lnTo>
                    <a:lnTo>
                      <a:pt x="0" y="359009"/>
                    </a:lnTo>
                    <a:lnTo>
                      <a:pt x="73016" y="359009"/>
                    </a:lnTo>
                    <a:lnTo>
                      <a:pt x="73016" y="316075"/>
                    </a:lnTo>
                    <a:lnTo>
                      <a:pt x="147218" y="316075"/>
                    </a:lnTo>
                    <a:lnTo>
                      <a:pt x="266890" y="432654"/>
                    </a:lnTo>
                    <a:lnTo>
                      <a:pt x="606440" y="445663"/>
                    </a:lnTo>
                    <a:lnTo>
                      <a:pt x="871202" y="467380"/>
                    </a:lnTo>
                    <a:lnTo>
                      <a:pt x="871202" y="478703"/>
                    </a:lnTo>
                    <a:lnTo>
                      <a:pt x="944861" y="478703"/>
                    </a:lnTo>
                    <a:lnTo>
                      <a:pt x="944861" y="0"/>
                    </a:lnTo>
                    <a:close/>
                  </a:path>
                </a:pathLst>
              </a:custGeom>
              <a:solidFill>
                <a:srgbClr val="F2F2F2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171" name="Graphic 25" descr="Ruitjespapier met verf, potlood en een liniaal">
                <a:extLst>
                  <a:ext uri="{FF2B5EF4-FFF2-40B4-BE49-F238E27FC236}">
                    <a16:creationId xmlns:a16="http://schemas.microsoft.com/office/drawing/2014/main" id="{51B50304-D16C-1575-4894-E30BDC8E4B25}"/>
                  </a:ext>
                </a:extLst>
              </p:cNvPr>
              <p:cNvGrpSpPr/>
              <p:nvPr/>
            </p:nvGrpSpPr>
            <p:grpSpPr>
              <a:xfrm>
                <a:off x="7028830" y="1313478"/>
                <a:ext cx="944860" cy="478702"/>
                <a:chOff x="7028830" y="1313478"/>
                <a:chExt cx="944860" cy="478702"/>
              </a:xfrm>
            </p:grpSpPr>
            <p:sp>
              <p:nvSpPr>
                <p:cNvPr id="172" name="Vrije vorm: vorm 171">
                  <a:extLst>
                    <a:ext uri="{FF2B5EF4-FFF2-40B4-BE49-F238E27FC236}">
                      <a16:creationId xmlns:a16="http://schemas.microsoft.com/office/drawing/2014/main" id="{6F2A7578-C608-621C-8D95-19C16F71A597}"/>
                    </a:ext>
                  </a:extLst>
                </p:cNvPr>
                <p:cNvSpPr/>
                <p:nvPr/>
              </p:nvSpPr>
              <p:spPr>
                <a:xfrm>
                  <a:off x="7549424" y="1328030"/>
                  <a:ext cx="388863" cy="451484"/>
                </a:xfrm>
                <a:custGeom>
                  <a:avLst/>
                  <a:gdLst>
                    <a:gd name="connsiteX0" fmla="*/ 388863 w 388863"/>
                    <a:gd name="connsiteY0" fmla="*/ 0 h 451484"/>
                    <a:gd name="connsiteX1" fmla="*/ 388141 w 388863"/>
                    <a:gd name="connsiteY1" fmla="*/ 451485 h 451484"/>
                    <a:gd name="connsiteX2" fmla="*/ 80010 w 388863"/>
                    <a:gd name="connsiteY2" fmla="*/ 402193 h 451484"/>
                    <a:gd name="connsiteX3" fmla="*/ 0 w 388863"/>
                    <a:gd name="connsiteY3" fmla="*/ 225028 h 451484"/>
                    <a:gd name="connsiteX4" fmla="*/ 82875 w 388863"/>
                    <a:gd name="connsiteY4" fmla="*/ 42148 h 451484"/>
                    <a:gd name="connsiteX5" fmla="*/ 388863 w 388863"/>
                    <a:gd name="connsiteY5" fmla="*/ 0 h 4514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8863" h="451484">
                      <a:moveTo>
                        <a:pt x="388863" y="0"/>
                      </a:moveTo>
                      <a:lnTo>
                        <a:pt x="388141" y="451485"/>
                      </a:lnTo>
                      <a:lnTo>
                        <a:pt x="80010" y="402193"/>
                      </a:lnTo>
                      <a:cubicBezTo>
                        <a:pt x="80010" y="402193"/>
                        <a:pt x="0" y="358380"/>
                        <a:pt x="0" y="225028"/>
                      </a:cubicBezTo>
                      <a:cubicBezTo>
                        <a:pt x="0" y="91676"/>
                        <a:pt x="82875" y="42148"/>
                        <a:pt x="82875" y="42148"/>
                      </a:cubicBezTo>
                      <a:lnTo>
                        <a:pt x="388863" y="0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73" name="Vrije vorm: vorm 172">
                  <a:extLst>
                    <a:ext uri="{FF2B5EF4-FFF2-40B4-BE49-F238E27FC236}">
                      <a16:creationId xmlns:a16="http://schemas.microsoft.com/office/drawing/2014/main" id="{2F114D33-071A-D152-44D7-ACEE90F33005}"/>
                    </a:ext>
                  </a:extLst>
                </p:cNvPr>
                <p:cNvSpPr/>
                <p:nvPr/>
              </p:nvSpPr>
              <p:spPr>
                <a:xfrm>
                  <a:off x="7068978" y="1476105"/>
                  <a:ext cx="142803" cy="153447"/>
                </a:xfrm>
                <a:custGeom>
                  <a:avLst/>
                  <a:gdLst>
                    <a:gd name="connsiteX0" fmla="*/ 0 w 142803"/>
                    <a:gd name="connsiteY0" fmla="*/ 0 h 153447"/>
                    <a:gd name="connsiteX1" fmla="*/ 142804 w 142803"/>
                    <a:gd name="connsiteY1" fmla="*/ 0 h 153447"/>
                    <a:gd name="connsiteX2" fmla="*/ 142804 w 142803"/>
                    <a:gd name="connsiteY2" fmla="*/ 153448 h 153447"/>
                    <a:gd name="connsiteX3" fmla="*/ 0 w 142803"/>
                    <a:gd name="connsiteY3" fmla="*/ 153448 h 1534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2803" h="153447">
                      <a:moveTo>
                        <a:pt x="0" y="0"/>
                      </a:moveTo>
                      <a:lnTo>
                        <a:pt x="142804" y="0"/>
                      </a:lnTo>
                      <a:lnTo>
                        <a:pt x="142804" y="153448"/>
                      </a:lnTo>
                      <a:lnTo>
                        <a:pt x="0" y="153448"/>
                      </a:ln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74" name="Vrije vorm: vorm 173">
                  <a:extLst>
                    <a:ext uri="{FF2B5EF4-FFF2-40B4-BE49-F238E27FC236}">
                      <a16:creationId xmlns:a16="http://schemas.microsoft.com/office/drawing/2014/main" id="{9C1C82B0-B363-B6B4-616E-B3B02FC84740}"/>
                    </a:ext>
                  </a:extLst>
                </p:cNvPr>
                <p:cNvSpPr/>
                <p:nvPr/>
              </p:nvSpPr>
              <p:spPr>
                <a:xfrm>
                  <a:off x="7174491" y="1359527"/>
                  <a:ext cx="202532" cy="386598"/>
                </a:xfrm>
                <a:custGeom>
                  <a:avLst/>
                  <a:gdLst>
                    <a:gd name="connsiteX0" fmla="*/ 1572 w 202532"/>
                    <a:gd name="connsiteY0" fmla="*/ 270005 h 386598"/>
                    <a:gd name="connsiteX1" fmla="*/ 0 w 202532"/>
                    <a:gd name="connsiteY1" fmla="*/ 116572 h 386598"/>
                    <a:gd name="connsiteX2" fmla="*/ 121187 w 202532"/>
                    <a:gd name="connsiteY2" fmla="*/ 36 h 386598"/>
                    <a:gd name="connsiteX3" fmla="*/ 121244 w 202532"/>
                    <a:gd name="connsiteY3" fmla="*/ 0 h 386598"/>
                    <a:gd name="connsiteX4" fmla="*/ 202533 w 202532"/>
                    <a:gd name="connsiteY4" fmla="*/ 188766 h 386598"/>
                    <a:gd name="connsiteX5" fmla="*/ 121244 w 202532"/>
                    <a:gd name="connsiteY5" fmla="*/ 386598 h 386598"/>
                    <a:gd name="connsiteX6" fmla="*/ 121180 w 202532"/>
                    <a:gd name="connsiteY6" fmla="*/ 386570 h 386598"/>
                    <a:gd name="connsiteX7" fmla="*/ 1572 w 202532"/>
                    <a:gd name="connsiteY7" fmla="*/ 270005 h 3865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2532" h="386598">
                      <a:moveTo>
                        <a:pt x="1572" y="270005"/>
                      </a:moveTo>
                      <a:lnTo>
                        <a:pt x="0" y="116572"/>
                      </a:lnTo>
                      <a:lnTo>
                        <a:pt x="121187" y="36"/>
                      </a:lnTo>
                      <a:lnTo>
                        <a:pt x="121244" y="0"/>
                      </a:lnTo>
                      <a:cubicBezTo>
                        <a:pt x="122408" y="829"/>
                        <a:pt x="202533" y="58279"/>
                        <a:pt x="202533" y="188766"/>
                      </a:cubicBezTo>
                      <a:cubicBezTo>
                        <a:pt x="202533" y="319233"/>
                        <a:pt x="122437" y="385620"/>
                        <a:pt x="121244" y="386598"/>
                      </a:cubicBezTo>
                      <a:lnTo>
                        <a:pt x="121180" y="386570"/>
                      </a:lnTo>
                      <a:lnTo>
                        <a:pt x="1572" y="270005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75" name="Vrije vorm: vorm 174">
                  <a:extLst>
                    <a:ext uri="{FF2B5EF4-FFF2-40B4-BE49-F238E27FC236}">
                      <a16:creationId xmlns:a16="http://schemas.microsoft.com/office/drawing/2014/main" id="{1A5D463B-F039-1E82-6F51-B20AF4ECE3CB}"/>
                    </a:ext>
                  </a:extLst>
                </p:cNvPr>
                <p:cNvSpPr/>
                <p:nvPr/>
              </p:nvSpPr>
              <p:spPr>
                <a:xfrm>
                  <a:off x="7589355" y="1324601"/>
                  <a:ext cx="314934" cy="134509"/>
                </a:xfrm>
                <a:custGeom>
                  <a:avLst/>
                  <a:gdLst>
                    <a:gd name="connsiteX0" fmla="*/ 47001 w 314934"/>
                    <a:gd name="connsiteY0" fmla="*/ 21774 h 134509"/>
                    <a:gd name="connsiteX1" fmla="*/ 314177 w 314934"/>
                    <a:gd name="connsiteY1" fmla="*/ 0 h 134509"/>
                    <a:gd name="connsiteX2" fmla="*/ 314935 w 314934"/>
                    <a:gd name="connsiteY2" fmla="*/ 893 h 134509"/>
                    <a:gd name="connsiteX3" fmla="*/ 18111 w 314934"/>
                    <a:gd name="connsiteY3" fmla="*/ 134510 h 134509"/>
                    <a:gd name="connsiteX4" fmla="*/ 1016 w 314934"/>
                    <a:gd name="connsiteY4" fmla="*/ 81303 h 134509"/>
                    <a:gd name="connsiteX5" fmla="*/ 46972 w 314934"/>
                    <a:gd name="connsiteY5" fmla="*/ 21781 h 134509"/>
                    <a:gd name="connsiteX6" fmla="*/ 47001 w 314934"/>
                    <a:gd name="connsiteY6" fmla="*/ 21774 h 1345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4934" h="134509">
                      <a:moveTo>
                        <a:pt x="47001" y="21774"/>
                      </a:moveTo>
                      <a:lnTo>
                        <a:pt x="314177" y="0"/>
                      </a:lnTo>
                      <a:lnTo>
                        <a:pt x="314935" y="893"/>
                      </a:lnTo>
                      <a:cubicBezTo>
                        <a:pt x="293667" y="95441"/>
                        <a:pt x="243568" y="134510"/>
                        <a:pt x="18111" y="134510"/>
                      </a:cubicBezTo>
                      <a:cubicBezTo>
                        <a:pt x="18111" y="134510"/>
                        <a:pt x="-5063" y="123008"/>
                        <a:pt x="1016" y="81303"/>
                      </a:cubicBezTo>
                      <a:cubicBezTo>
                        <a:pt x="6003" y="47113"/>
                        <a:pt x="46730" y="21931"/>
                        <a:pt x="46972" y="21781"/>
                      </a:cubicBezTo>
                      <a:lnTo>
                        <a:pt x="47001" y="21774"/>
                      </a:lnTo>
                      <a:close/>
                    </a:path>
                  </a:pathLst>
                </a:custGeom>
                <a:solidFill>
                  <a:srgbClr val="E6E6E6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76" name="Vrije vorm: vorm 175">
                  <a:extLst>
                    <a:ext uri="{FF2B5EF4-FFF2-40B4-BE49-F238E27FC236}">
                      <a16:creationId xmlns:a16="http://schemas.microsoft.com/office/drawing/2014/main" id="{99189D88-A8FA-EA4B-E02B-312F50B04C71}"/>
                    </a:ext>
                  </a:extLst>
                </p:cNvPr>
                <p:cNvSpPr/>
                <p:nvPr/>
              </p:nvSpPr>
              <p:spPr>
                <a:xfrm>
                  <a:off x="7589410" y="1646562"/>
                  <a:ext cx="313843" cy="134509"/>
                </a:xfrm>
                <a:custGeom>
                  <a:avLst/>
                  <a:gdLst>
                    <a:gd name="connsiteX0" fmla="*/ 45875 w 313843"/>
                    <a:gd name="connsiteY0" fmla="*/ 112585 h 134509"/>
                    <a:gd name="connsiteX1" fmla="*/ 313080 w 313843"/>
                    <a:gd name="connsiteY1" fmla="*/ 134510 h 134509"/>
                    <a:gd name="connsiteX2" fmla="*/ 313844 w 313843"/>
                    <a:gd name="connsiteY2" fmla="*/ 133638 h 134509"/>
                    <a:gd name="connsiteX3" fmla="*/ 16992 w 313843"/>
                    <a:gd name="connsiteY3" fmla="*/ 0 h 134509"/>
                    <a:gd name="connsiteX4" fmla="*/ 969 w 313843"/>
                    <a:gd name="connsiteY4" fmla="*/ 52235 h 134509"/>
                    <a:gd name="connsiteX5" fmla="*/ 45853 w 313843"/>
                    <a:gd name="connsiteY5" fmla="*/ 112585 h 134509"/>
                    <a:gd name="connsiteX6" fmla="*/ 45875 w 313843"/>
                    <a:gd name="connsiteY6" fmla="*/ 112585 h 1345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843" h="134509">
                      <a:moveTo>
                        <a:pt x="45875" y="112585"/>
                      </a:moveTo>
                      <a:lnTo>
                        <a:pt x="313080" y="134510"/>
                      </a:lnTo>
                      <a:lnTo>
                        <a:pt x="313844" y="133638"/>
                      </a:lnTo>
                      <a:cubicBezTo>
                        <a:pt x="293599" y="31761"/>
                        <a:pt x="235670" y="0"/>
                        <a:pt x="16992" y="0"/>
                      </a:cubicBezTo>
                      <a:cubicBezTo>
                        <a:pt x="16992" y="0"/>
                        <a:pt x="-4789" y="11923"/>
                        <a:pt x="969" y="52235"/>
                      </a:cubicBezTo>
                      <a:cubicBezTo>
                        <a:pt x="5955" y="87132"/>
                        <a:pt x="45603" y="112428"/>
                        <a:pt x="45853" y="112585"/>
                      </a:cubicBezTo>
                      <a:lnTo>
                        <a:pt x="45875" y="112585"/>
                      </a:lnTo>
                      <a:close/>
                    </a:path>
                  </a:pathLst>
                </a:custGeom>
                <a:solidFill>
                  <a:srgbClr val="E6E6E6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77" name="Vrije vorm: vorm 176">
                  <a:extLst>
                    <a:ext uri="{FF2B5EF4-FFF2-40B4-BE49-F238E27FC236}">
                      <a16:creationId xmlns:a16="http://schemas.microsoft.com/office/drawing/2014/main" id="{9062C25F-F6E2-3F20-2D9B-1F5DBCF6E929}"/>
                    </a:ext>
                  </a:extLst>
                </p:cNvPr>
                <p:cNvSpPr/>
                <p:nvPr/>
              </p:nvSpPr>
              <p:spPr>
                <a:xfrm>
                  <a:off x="7295721" y="1346389"/>
                  <a:ext cx="340656" cy="412851"/>
                </a:xfrm>
                <a:custGeom>
                  <a:avLst/>
                  <a:gdLst>
                    <a:gd name="connsiteX0" fmla="*/ 72 w 340656"/>
                    <a:gd name="connsiteY0" fmla="*/ 13130 h 412851"/>
                    <a:gd name="connsiteX1" fmla="*/ 340586 w 340656"/>
                    <a:gd name="connsiteY1" fmla="*/ 0 h 412851"/>
                    <a:gd name="connsiteX2" fmla="*/ 340657 w 340656"/>
                    <a:gd name="connsiteY2" fmla="*/ 86 h 412851"/>
                    <a:gd name="connsiteX3" fmla="*/ 340650 w 340656"/>
                    <a:gd name="connsiteY3" fmla="*/ 412766 h 412851"/>
                    <a:gd name="connsiteX4" fmla="*/ 340578 w 340656"/>
                    <a:gd name="connsiteY4" fmla="*/ 412852 h 412851"/>
                    <a:gd name="connsiteX5" fmla="*/ 72 w 340656"/>
                    <a:gd name="connsiteY5" fmla="*/ 399900 h 412851"/>
                    <a:gd name="connsiteX6" fmla="*/ 0 w 340656"/>
                    <a:gd name="connsiteY6" fmla="*/ 399829 h 412851"/>
                    <a:gd name="connsiteX7" fmla="*/ 0 w 340656"/>
                    <a:gd name="connsiteY7" fmla="*/ 13202 h 412851"/>
                    <a:gd name="connsiteX8" fmla="*/ 72 w 340656"/>
                    <a:gd name="connsiteY8" fmla="*/ 13130 h 4128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40656" h="412851">
                      <a:moveTo>
                        <a:pt x="72" y="13130"/>
                      </a:moveTo>
                      <a:lnTo>
                        <a:pt x="340586" y="0"/>
                      </a:lnTo>
                      <a:lnTo>
                        <a:pt x="340657" y="86"/>
                      </a:lnTo>
                      <a:cubicBezTo>
                        <a:pt x="310396" y="135810"/>
                        <a:pt x="310389" y="277042"/>
                        <a:pt x="340650" y="412766"/>
                      </a:cubicBezTo>
                      <a:lnTo>
                        <a:pt x="340578" y="412852"/>
                      </a:lnTo>
                      <a:lnTo>
                        <a:pt x="72" y="399900"/>
                      </a:lnTo>
                      <a:lnTo>
                        <a:pt x="0" y="399829"/>
                      </a:lnTo>
                      <a:lnTo>
                        <a:pt x="0" y="13202"/>
                      </a:lnTo>
                      <a:lnTo>
                        <a:pt x="72" y="1313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78" name="Vrije vorm: vorm 177">
                  <a:extLst>
                    <a:ext uri="{FF2B5EF4-FFF2-40B4-BE49-F238E27FC236}">
                      <a16:creationId xmlns:a16="http://schemas.microsoft.com/office/drawing/2014/main" id="{0968A519-37E7-B59B-EDE0-11180E5F6E2C}"/>
                    </a:ext>
                  </a:extLst>
                </p:cNvPr>
                <p:cNvSpPr/>
                <p:nvPr/>
              </p:nvSpPr>
              <p:spPr>
                <a:xfrm>
                  <a:off x="7900032" y="1313478"/>
                  <a:ext cx="73659" cy="478702"/>
                </a:xfrm>
                <a:custGeom>
                  <a:avLst/>
                  <a:gdLst>
                    <a:gd name="connsiteX0" fmla="*/ 0 w 73659"/>
                    <a:gd name="connsiteY0" fmla="*/ 0 h 478702"/>
                    <a:gd name="connsiteX1" fmla="*/ 73659 w 73659"/>
                    <a:gd name="connsiteY1" fmla="*/ 0 h 478702"/>
                    <a:gd name="connsiteX2" fmla="*/ 73659 w 73659"/>
                    <a:gd name="connsiteY2" fmla="*/ 478703 h 478702"/>
                    <a:gd name="connsiteX3" fmla="*/ 0 w 73659"/>
                    <a:gd name="connsiteY3" fmla="*/ 478703 h 4787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3659" h="478702">
                      <a:moveTo>
                        <a:pt x="0" y="0"/>
                      </a:moveTo>
                      <a:lnTo>
                        <a:pt x="73659" y="0"/>
                      </a:lnTo>
                      <a:lnTo>
                        <a:pt x="73659" y="478703"/>
                      </a:lnTo>
                      <a:lnTo>
                        <a:pt x="0" y="478703"/>
                      </a:ln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79" name="Vrije vorm: vorm 178">
                  <a:extLst>
                    <a:ext uri="{FF2B5EF4-FFF2-40B4-BE49-F238E27FC236}">
                      <a16:creationId xmlns:a16="http://schemas.microsoft.com/office/drawing/2014/main" id="{FDA7D9AE-8C49-AFE7-F322-097BD09B2E7F}"/>
                    </a:ext>
                  </a:extLst>
                </p:cNvPr>
                <p:cNvSpPr/>
                <p:nvPr/>
              </p:nvSpPr>
              <p:spPr>
                <a:xfrm>
                  <a:off x="7028830" y="1433179"/>
                  <a:ext cx="73016" cy="239315"/>
                </a:xfrm>
                <a:custGeom>
                  <a:avLst/>
                  <a:gdLst>
                    <a:gd name="connsiteX0" fmla="*/ 0 w 73016"/>
                    <a:gd name="connsiteY0" fmla="*/ 0 h 239315"/>
                    <a:gd name="connsiteX1" fmla="*/ 73016 w 73016"/>
                    <a:gd name="connsiteY1" fmla="*/ 0 h 239315"/>
                    <a:gd name="connsiteX2" fmla="*/ 73016 w 73016"/>
                    <a:gd name="connsiteY2" fmla="*/ 239316 h 239315"/>
                    <a:gd name="connsiteX3" fmla="*/ 0 w 73016"/>
                    <a:gd name="connsiteY3" fmla="*/ 239316 h 2393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3016" h="239315">
                      <a:moveTo>
                        <a:pt x="0" y="0"/>
                      </a:moveTo>
                      <a:lnTo>
                        <a:pt x="73016" y="0"/>
                      </a:lnTo>
                      <a:lnTo>
                        <a:pt x="73016" y="239316"/>
                      </a:lnTo>
                      <a:lnTo>
                        <a:pt x="0" y="239316"/>
                      </a:ln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</p:grpSp>
      <p:sp>
        <p:nvSpPr>
          <p:cNvPr id="22" name="Kruis 21">
            <a:extLst>
              <a:ext uri="{FF2B5EF4-FFF2-40B4-BE49-F238E27FC236}">
                <a16:creationId xmlns:a16="http://schemas.microsoft.com/office/drawing/2014/main" id="{FD095423-1136-12C7-754A-BCEACC6D0F6D}"/>
              </a:ext>
            </a:extLst>
          </p:cNvPr>
          <p:cNvSpPr/>
          <p:nvPr/>
        </p:nvSpPr>
        <p:spPr>
          <a:xfrm rot="2853981">
            <a:off x="4835838" y="806963"/>
            <a:ext cx="2997926" cy="2980909"/>
          </a:xfrm>
          <a:prstGeom prst="plus">
            <a:avLst>
              <a:gd name="adj" fmla="val 46527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90" name="Groep 589">
            <a:extLst>
              <a:ext uri="{FF2B5EF4-FFF2-40B4-BE49-F238E27FC236}">
                <a16:creationId xmlns:a16="http://schemas.microsoft.com/office/drawing/2014/main" id="{266D00EA-807B-D6DB-C0CD-714E3AACF2E5}"/>
              </a:ext>
            </a:extLst>
          </p:cNvPr>
          <p:cNvGrpSpPr/>
          <p:nvPr/>
        </p:nvGrpSpPr>
        <p:grpSpPr>
          <a:xfrm>
            <a:off x="8663259" y="2452747"/>
            <a:ext cx="2890638" cy="2496927"/>
            <a:chOff x="8663259" y="2452747"/>
            <a:chExt cx="2890638" cy="2496927"/>
          </a:xfrm>
        </p:grpSpPr>
        <p:sp>
          <p:nvSpPr>
            <p:cNvPr id="181" name="Vrije vorm: vorm 180">
              <a:extLst>
                <a:ext uri="{FF2B5EF4-FFF2-40B4-BE49-F238E27FC236}">
                  <a16:creationId xmlns:a16="http://schemas.microsoft.com/office/drawing/2014/main" id="{8586D7D1-CBFF-A3A1-ECDF-3BF89087EEA6}"/>
                </a:ext>
              </a:extLst>
            </p:cNvPr>
            <p:cNvSpPr/>
            <p:nvPr/>
          </p:nvSpPr>
          <p:spPr>
            <a:xfrm>
              <a:off x="8663259" y="2452747"/>
              <a:ext cx="2890638" cy="2496927"/>
            </a:xfrm>
            <a:custGeom>
              <a:avLst/>
              <a:gdLst>
                <a:gd name="connsiteX0" fmla="*/ 0 w 5143500"/>
                <a:gd name="connsiteY0" fmla="*/ 0 h 4285992"/>
                <a:gd name="connsiteX1" fmla="*/ 5143500 w 5143500"/>
                <a:gd name="connsiteY1" fmla="*/ 0 h 4285992"/>
                <a:gd name="connsiteX2" fmla="*/ 5143500 w 5143500"/>
                <a:gd name="connsiteY2" fmla="*/ 4285993 h 4285992"/>
                <a:gd name="connsiteX3" fmla="*/ 0 w 5143500"/>
                <a:gd name="connsiteY3" fmla="*/ 4285993 h 428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3500" h="4285992">
                  <a:moveTo>
                    <a:pt x="0" y="0"/>
                  </a:moveTo>
                  <a:lnTo>
                    <a:pt x="5143500" y="0"/>
                  </a:lnTo>
                  <a:lnTo>
                    <a:pt x="5143500" y="4285993"/>
                  </a:lnTo>
                  <a:lnTo>
                    <a:pt x="0" y="4285993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82" name="Vrije vorm: vorm 181">
              <a:extLst>
                <a:ext uri="{FF2B5EF4-FFF2-40B4-BE49-F238E27FC236}">
                  <a16:creationId xmlns:a16="http://schemas.microsoft.com/office/drawing/2014/main" id="{9E4C6347-44F4-7657-2588-3D281C2E0F8E}"/>
                </a:ext>
              </a:extLst>
            </p:cNvPr>
            <p:cNvSpPr/>
            <p:nvPr/>
          </p:nvSpPr>
          <p:spPr>
            <a:xfrm>
              <a:off x="8902138" y="2700374"/>
              <a:ext cx="2412879" cy="2001819"/>
            </a:xfrm>
            <a:custGeom>
              <a:avLst/>
              <a:gdLst>
                <a:gd name="connsiteX0" fmla="*/ 0 w 4293393"/>
                <a:gd name="connsiteY0" fmla="*/ 0 h 3436136"/>
                <a:gd name="connsiteX1" fmla="*/ 0 w 4293393"/>
                <a:gd name="connsiteY1" fmla="*/ 3436137 h 3436136"/>
                <a:gd name="connsiteX2" fmla="*/ 4293394 w 4293393"/>
                <a:gd name="connsiteY2" fmla="*/ 3436137 h 3436136"/>
                <a:gd name="connsiteX3" fmla="*/ 4293394 w 4293393"/>
                <a:gd name="connsiteY3" fmla="*/ 0 h 3436136"/>
                <a:gd name="connsiteX4" fmla="*/ 0 w 4293393"/>
                <a:gd name="connsiteY4" fmla="*/ 0 h 3436136"/>
                <a:gd name="connsiteX5" fmla="*/ 4286250 w 4293393"/>
                <a:gd name="connsiteY5" fmla="*/ 428625 h 3436136"/>
                <a:gd name="connsiteX6" fmla="*/ 3864769 w 4293393"/>
                <a:gd name="connsiteY6" fmla="*/ 428625 h 3436136"/>
                <a:gd name="connsiteX7" fmla="*/ 3864769 w 4293393"/>
                <a:gd name="connsiteY7" fmla="*/ 7144 h 3436136"/>
                <a:gd name="connsiteX8" fmla="*/ 4286250 w 4293393"/>
                <a:gd name="connsiteY8" fmla="*/ 7144 h 3436136"/>
                <a:gd name="connsiteX9" fmla="*/ 4286250 w 4293393"/>
                <a:gd name="connsiteY9" fmla="*/ 428625 h 3436136"/>
                <a:gd name="connsiteX10" fmla="*/ 2143125 w 4293393"/>
                <a:gd name="connsiteY10" fmla="*/ 2143118 h 3436136"/>
                <a:gd name="connsiteX11" fmla="*/ 1721644 w 4293393"/>
                <a:gd name="connsiteY11" fmla="*/ 2143118 h 3436136"/>
                <a:gd name="connsiteX12" fmla="*/ 1721644 w 4293393"/>
                <a:gd name="connsiteY12" fmla="*/ 1721637 h 3436136"/>
                <a:gd name="connsiteX13" fmla="*/ 2143125 w 4293393"/>
                <a:gd name="connsiteY13" fmla="*/ 1721637 h 3436136"/>
                <a:gd name="connsiteX14" fmla="*/ 2143125 w 4293393"/>
                <a:gd name="connsiteY14" fmla="*/ 2143118 h 3436136"/>
                <a:gd name="connsiteX15" fmla="*/ 1721644 w 4293393"/>
                <a:gd name="connsiteY15" fmla="*/ 1293019 h 3436136"/>
                <a:gd name="connsiteX16" fmla="*/ 2143125 w 4293393"/>
                <a:gd name="connsiteY16" fmla="*/ 1293019 h 3436136"/>
                <a:gd name="connsiteX17" fmla="*/ 2143125 w 4293393"/>
                <a:gd name="connsiteY17" fmla="*/ 1714500 h 3436136"/>
                <a:gd name="connsiteX18" fmla="*/ 1721644 w 4293393"/>
                <a:gd name="connsiteY18" fmla="*/ 1714500 h 3436136"/>
                <a:gd name="connsiteX19" fmla="*/ 1721644 w 4293393"/>
                <a:gd name="connsiteY19" fmla="*/ 1293019 h 3436136"/>
                <a:gd name="connsiteX20" fmla="*/ 2150269 w 4293393"/>
                <a:gd name="connsiteY20" fmla="*/ 1721637 h 3436136"/>
                <a:gd name="connsiteX21" fmla="*/ 2571750 w 4293393"/>
                <a:gd name="connsiteY21" fmla="*/ 1721637 h 3436136"/>
                <a:gd name="connsiteX22" fmla="*/ 2571750 w 4293393"/>
                <a:gd name="connsiteY22" fmla="*/ 2143118 h 3436136"/>
                <a:gd name="connsiteX23" fmla="*/ 2150269 w 4293393"/>
                <a:gd name="connsiteY23" fmla="*/ 2143118 h 3436136"/>
                <a:gd name="connsiteX24" fmla="*/ 2150269 w 4293393"/>
                <a:gd name="connsiteY24" fmla="*/ 1721637 h 3436136"/>
                <a:gd name="connsiteX25" fmla="*/ 2150269 w 4293393"/>
                <a:gd name="connsiteY25" fmla="*/ 1293019 h 3436136"/>
                <a:gd name="connsiteX26" fmla="*/ 2571750 w 4293393"/>
                <a:gd name="connsiteY26" fmla="*/ 1293019 h 3436136"/>
                <a:gd name="connsiteX27" fmla="*/ 2571750 w 4293393"/>
                <a:gd name="connsiteY27" fmla="*/ 1714500 h 3436136"/>
                <a:gd name="connsiteX28" fmla="*/ 2150269 w 4293393"/>
                <a:gd name="connsiteY28" fmla="*/ 1714500 h 3436136"/>
                <a:gd name="connsiteX29" fmla="*/ 2150269 w 4293393"/>
                <a:gd name="connsiteY29" fmla="*/ 1293019 h 3436136"/>
                <a:gd name="connsiteX30" fmla="*/ 2578894 w 4293393"/>
                <a:gd name="connsiteY30" fmla="*/ 1293019 h 3436136"/>
                <a:gd name="connsiteX31" fmla="*/ 3000375 w 4293393"/>
                <a:gd name="connsiteY31" fmla="*/ 1293019 h 3436136"/>
                <a:gd name="connsiteX32" fmla="*/ 3000375 w 4293393"/>
                <a:gd name="connsiteY32" fmla="*/ 1714500 h 3436136"/>
                <a:gd name="connsiteX33" fmla="*/ 2578894 w 4293393"/>
                <a:gd name="connsiteY33" fmla="*/ 1714500 h 3436136"/>
                <a:gd name="connsiteX34" fmla="*/ 2578894 w 4293393"/>
                <a:gd name="connsiteY34" fmla="*/ 1293019 h 3436136"/>
                <a:gd name="connsiteX35" fmla="*/ 2578894 w 4293393"/>
                <a:gd name="connsiteY35" fmla="*/ 864394 h 3436136"/>
                <a:gd name="connsiteX36" fmla="*/ 3000375 w 4293393"/>
                <a:gd name="connsiteY36" fmla="*/ 864394 h 3436136"/>
                <a:gd name="connsiteX37" fmla="*/ 3000375 w 4293393"/>
                <a:gd name="connsiteY37" fmla="*/ 1285875 h 3436136"/>
                <a:gd name="connsiteX38" fmla="*/ 2578894 w 4293393"/>
                <a:gd name="connsiteY38" fmla="*/ 1285875 h 3436136"/>
                <a:gd name="connsiteX39" fmla="*/ 2578894 w 4293393"/>
                <a:gd name="connsiteY39" fmla="*/ 864394 h 3436136"/>
                <a:gd name="connsiteX40" fmla="*/ 2571750 w 4293393"/>
                <a:gd name="connsiteY40" fmla="*/ 1285875 h 3436136"/>
                <a:gd name="connsiteX41" fmla="*/ 2150269 w 4293393"/>
                <a:gd name="connsiteY41" fmla="*/ 1285875 h 3436136"/>
                <a:gd name="connsiteX42" fmla="*/ 2150269 w 4293393"/>
                <a:gd name="connsiteY42" fmla="*/ 864394 h 3436136"/>
                <a:gd name="connsiteX43" fmla="*/ 2571750 w 4293393"/>
                <a:gd name="connsiteY43" fmla="*/ 864394 h 3436136"/>
                <a:gd name="connsiteX44" fmla="*/ 2571750 w 4293393"/>
                <a:gd name="connsiteY44" fmla="*/ 1285875 h 3436136"/>
                <a:gd name="connsiteX45" fmla="*/ 2143125 w 4293393"/>
                <a:gd name="connsiteY45" fmla="*/ 1285875 h 3436136"/>
                <a:gd name="connsiteX46" fmla="*/ 1721644 w 4293393"/>
                <a:gd name="connsiteY46" fmla="*/ 1285875 h 3436136"/>
                <a:gd name="connsiteX47" fmla="*/ 1721644 w 4293393"/>
                <a:gd name="connsiteY47" fmla="*/ 864394 h 3436136"/>
                <a:gd name="connsiteX48" fmla="*/ 2143125 w 4293393"/>
                <a:gd name="connsiteY48" fmla="*/ 864394 h 3436136"/>
                <a:gd name="connsiteX49" fmla="*/ 2143125 w 4293393"/>
                <a:gd name="connsiteY49" fmla="*/ 1285875 h 3436136"/>
                <a:gd name="connsiteX50" fmla="*/ 1714500 w 4293393"/>
                <a:gd name="connsiteY50" fmla="*/ 1285875 h 3436136"/>
                <a:gd name="connsiteX51" fmla="*/ 1293019 w 4293393"/>
                <a:gd name="connsiteY51" fmla="*/ 1285875 h 3436136"/>
                <a:gd name="connsiteX52" fmla="*/ 1293019 w 4293393"/>
                <a:gd name="connsiteY52" fmla="*/ 864394 h 3436136"/>
                <a:gd name="connsiteX53" fmla="*/ 1714500 w 4293393"/>
                <a:gd name="connsiteY53" fmla="*/ 864394 h 3436136"/>
                <a:gd name="connsiteX54" fmla="*/ 1714500 w 4293393"/>
                <a:gd name="connsiteY54" fmla="*/ 1285875 h 3436136"/>
                <a:gd name="connsiteX55" fmla="*/ 1714500 w 4293393"/>
                <a:gd name="connsiteY55" fmla="*/ 1714493 h 3436136"/>
                <a:gd name="connsiteX56" fmla="*/ 1293019 w 4293393"/>
                <a:gd name="connsiteY56" fmla="*/ 1714493 h 3436136"/>
                <a:gd name="connsiteX57" fmla="*/ 1293019 w 4293393"/>
                <a:gd name="connsiteY57" fmla="*/ 1293012 h 3436136"/>
                <a:gd name="connsiteX58" fmla="*/ 1714500 w 4293393"/>
                <a:gd name="connsiteY58" fmla="*/ 1293012 h 3436136"/>
                <a:gd name="connsiteX59" fmla="*/ 1714500 w 4293393"/>
                <a:gd name="connsiteY59" fmla="*/ 1714493 h 3436136"/>
                <a:gd name="connsiteX60" fmla="*/ 1714500 w 4293393"/>
                <a:gd name="connsiteY60" fmla="*/ 2143118 h 3436136"/>
                <a:gd name="connsiteX61" fmla="*/ 1293019 w 4293393"/>
                <a:gd name="connsiteY61" fmla="*/ 2143118 h 3436136"/>
                <a:gd name="connsiteX62" fmla="*/ 1293019 w 4293393"/>
                <a:gd name="connsiteY62" fmla="*/ 1721637 h 3436136"/>
                <a:gd name="connsiteX63" fmla="*/ 1714500 w 4293393"/>
                <a:gd name="connsiteY63" fmla="*/ 1721637 h 3436136"/>
                <a:gd name="connsiteX64" fmla="*/ 1714500 w 4293393"/>
                <a:gd name="connsiteY64" fmla="*/ 2143118 h 3436136"/>
                <a:gd name="connsiteX65" fmla="*/ 1714500 w 4293393"/>
                <a:gd name="connsiteY65" fmla="*/ 2571743 h 3436136"/>
                <a:gd name="connsiteX66" fmla="*/ 1293019 w 4293393"/>
                <a:gd name="connsiteY66" fmla="*/ 2571743 h 3436136"/>
                <a:gd name="connsiteX67" fmla="*/ 1293019 w 4293393"/>
                <a:gd name="connsiteY67" fmla="*/ 2150262 h 3436136"/>
                <a:gd name="connsiteX68" fmla="*/ 1714500 w 4293393"/>
                <a:gd name="connsiteY68" fmla="*/ 2150262 h 3436136"/>
                <a:gd name="connsiteX69" fmla="*/ 1714500 w 4293393"/>
                <a:gd name="connsiteY69" fmla="*/ 2571743 h 3436136"/>
                <a:gd name="connsiteX70" fmla="*/ 1721644 w 4293393"/>
                <a:gd name="connsiteY70" fmla="*/ 2150262 h 3436136"/>
                <a:gd name="connsiteX71" fmla="*/ 2143125 w 4293393"/>
                <a:gd name="connsiteY71" fmla="*/ 2150262 h 3436136"/>
                <a:gd name="connsiteX72" fmla="*/ 2143125 w 4293393"/>
                <a:gd name="connsiteY72" fmla="*/ 2571743 h 3436136"/>
                <a:gd name="connsiteX73" fmla="*/ 1721644 w 4293393"/>
                <a:gd name="connsiteY73" fmla="*/ 2571743 h 3436136"/>
                <a:gd name="connsiteX74" fmla="*/ 1721644 w 4293393"/>
                <a:gd name="connsiteY74" fmla="*/ 2150262 h 3436136"/>
                <a:gd name="connsiteX75" fmla="*/ 2150269 w 4293393"/>
                <a:gd name="connsiteY75" fmla="*/ 2150262 h 3436136"/>
                <a:gd name="connsiteX76" fmla="*/ 2571750 w 4293393"/>
                <a:gd name="connsiteY76" fmla="*/ 2150262 h 3436136"/>
                <a:gd name="connsiteX77" fmla="*/ 2571750 w 4293393"/>
                <a:gd name="connsiteY77" fmla="*/ 2571743 h 3436136"/>
                <a:gd name="connsiteX78" fmla="*/ 2150269 w 4293393"/>
                <a:gd name="connsiteY78" fmla="*/ 2571743 h 3436136"/>
                <a:gd name="connsiteX79" fmla="*/ 2150269 w 4293393"/>
                <a:gd name="connsiteY79" fmla="*/ 2150262 h 3436136"/>
                <a:gd name="connsiteX80" fmla="*/ 2578894 w 4293393"/>
                <a:gd name="connsiteY80" fmla="*/ 2150262 h 3436136"/>
                <a:gd name="connsiteX81" fmla="*/ 3000375 w 4293393"/>
                <a:gd name="connsiteY81" fmla="*/ 2150262 h 3436136"/>
                <a:gd name="connsiteX82" fmla="*/ 3000375 w 4293393"/>
                <a:gd name="connsiteY82" fmla="*/ 2571743 h 3436136"/>
                <a:gd name="connsiteX83" fmla="*/ 2578894 w 4293393"/>
                <a:gd name="connsiteY83" fmla="*/ 2571743 h 3436136"/>
                <a:gd name="connsiteX84" fmla="*/ 2578894 w 4293393"/>
                <a:gd name="connsiteY84" fmla="*/ 2150262 h 3436136"/>
                <a:gd name="connsiteX85" fmla="*/ 2578894 w 4293393"/>
                <a:gd name="connsiteY85" fmla="*/ 1721637 h 3436136"/>
                <a:gd name="connsiteX86" fmla="*/ 3000375 w 4293393"/>
                <a:gd name="connsiteY86" fmla="*/ 1721637 h 3436136"/>
                <a:gd name="connsiteX87" fmla="*/ 3000375 w 4293393"/>
                <a:gd name="connsiteY87" fmla="*/ 2143118 h 3436136"/>
                <a:gd name="connsiteX88" fmla="*/ 2578894 w 4293393"/>
                <a:gd name="connsiteY88" fmla="*/ 2143118 h 3436136"/>
                <a:gd name="connsiteX89" fmla="*/ 2578894 w 4293393"/>
                <a:gd name="connsiteY89" fmla="*/ 1721637 h 3436136"/>
                <a:gd name="connsiteX90" fmla="*/ 3007519 w 4293393"/>
                <a:gd name="connsiteY90" fmla="*/ 1721637 h 3436136"/>
                <a:gd name="connsiteX91" fmla="*/ 3429000 w 4293393"/>
                <a:gd name="connsiteY91" fmla="*/ 1721637 h 3436136"/>
                <a:gd name="connsiteX92" fmla="*/ 3429000 w 4293393"/>
                <a:gd name="connsiteY92" fmla="*/ 2143118 h 3436136"/>
                <a:gd name="connsiteX93" fmla="*/ 3007519 w 4293393"/>
                <a:gd name="connsiteY93" fmla="*/ 2143118 h 3436136"/>
                <a:gd name="connsiteX94" fmla="*/ 3007519 w 4293393"/>
                <a:gd name="connsiteY94" fmla="*/ 1721637 h 3436136"/>
                <a:gd name="connsiteX95" fmla="*/ 3007519 w 4293393"/>
                <a:gd name="connsiteY95" fmla="*/ 1293019 h 3436136"/>
                <a:gd name="connsiteX96" fmla="*/ 3429000 w 4293393"/>
                <a:gd name="connsiteY96" fmla="*/ 1293019 h 3436136"/>
                <a:gd name="connsiteX97" fmla="*/ 3429000 w 4293393"/>
                <a:gd name="connsiteY97" fmla="*/ 1714500 h 3436136"/>
                <a:gd name="connsiteX98" fmla="*/ 3007519 w 4293393"/>
                <a:gd name="connsiteY98" fmla="*/ 1714500 h 3436136"/>
                <a:gd name="connsiteX99" fmla="*/ 3007519 w 4293393"/>
                <a:gd name="connsiteY99" fmla="*/ 1293019 h 3436136"/>
                <a:gd name="connsiteX100" fmla="*/ 3007519 w 4293393"/>
                <a:gd name="connsiteY100" fmla="*/ 864394 h 3436136"/>
                <a:gd name="connsiteX101" fmla="*/ 3429000 w 4293393"/>
                <a:gd name="connsiteY101" fmla="*/ 864394 h 3436136"/>
                <a:gd name="connsiteX102" fmla="*/ 3429000 w 4293393"/>
                <a:gd name="connsiteY102" fmla="*/ 1285875 h 3436136"/>
                <a:gd name="connsiteX103" fmla="*/ 3007519 w 4293393"/>
                <a:gd name="connsiteY103" fmla="*/ 1285875 h 3436136"/>
                <a:gd name="connsiteX104" fmla="*/ 3007519 w 4293393"/>
                <a:gd name="connsiteY104" fmla="*/ 864394 h 3436136"/>
                <a:gd name="connsiteX105" fmla="*/ 3007519 w 4293393"/>
                <a:gd name="connsiteY105" fmla="*/ 435769 h 3436136"/>
                <a:gd name="connsiteX106" fmla="*/ 3429000 w 4293393"/>
                <a:gd name="connsiteY106" fmla="*/ 435769 h 3436136"/>
                <a:gd name="connsiteX107" fmla="*/ 3429000 w 4293393"/>
                <a:gd name="connsiteY107" fmla="*/ 857250 h 3436136"/>
                <a:gd name="connsiteX108" fmla="*/ 3007519 w 4293393"/>
                <a:gd name="connsiteY108" fmla="*/ 857250 h 3436136"/>
                <a:gd name="connsiteX109" fmla="*/ 3007519 w 4293393"/>
                <a:gd name="connsiteY109" fmla="*/ 435769 h 3436136"/>
                <a:gd name="connsiteX110" fmla="*/ 3000375 w 4293393"/>
                <a:gd name="connsiteY110" fmla="*/ 857250 h 3436136"/>
                <a:gd name="connsiteX111" fmla="*/ 2578894 w 4293393"/>
                <a:gd name="connsiteY111" fmla="*/ 857250 h 3436136"/>
                <a:gd name="connsiteX112" fmla="*/ 2578894 w 4293393"/>
                <a:gd name="connsiteY112" fmla="*/ 435769 h 3436136"/>
                <a:gd name="connsiteX113" fmla="*/ 3000375 w 4293393"/>
                <a:gd name="connsiteY113" fmla="*/ 435769 h 3436136"/>
                <a:gd name="connsiteX114" fmla="*/ 3000375 w 4293393"/>
                <a:gd name="connsiteY114" fmla="*/ 857250 h 3436136"/>
                <a:gd name="connsiteX115" fmla="*/ 2571750 w 4293393"/>
                <a:gd name="connsiteY115" fmla="*/ 857250 h 3436136"/>
                <a:gd name="connsiteX116" fmla="*/ 2150269 w 4293393"/>
                <a:gd name="connsiteY116" fmla="*/ 857250 h 3436136"/>
                <a:gd name="connsiteX117" fmla="*/ 2150269 w 4293393"/>
                <a:gd name="connsiteY117" fmla="*/ 435769 h 3436136"/>
                <a:gd name="connsiteX118" fmla="*/ 2571750 w 4293393"/>
                <a:gd name="connsiteY118" fmla="*/ 435769 h 3436136"/>
                <a:gd name="connsiteX119" fmla="*/ 2571750 w 4293393"/>
                <a:gd name="connsiteY119" fmla="*/ 857250 h 3436136"/>
                <a:gd name="connsiteX120" fmla="*/ 2143125 w 4293393"/>
                <a:gd name="connsiteY120" fmla="*/ 857250 h 3436136"/>
                <a:gd name="connsiteX121" fmla="*/ 1721644 w 4293393"/>
                <a:gd name="connsiteY121" fmla="*/ 857250 h 3436136"/>
                <a:gd name="connsiteX122" fmla="*/ 1721644 w 4293393"/>
                <a:gd name="connsiteY122" fmla="*/ 435769 h 3436136"/>
                <a:gd name="connsiteX123" fmla="*/ 2143125 w 4293393"/>
                <a:gd name="connsiteY123" fmla="*/ 435769 h 3436136"/>
                <a:gd name="connsiteX124" fmla="*/ 2143125 w 4293393"/>
                <a:gd name="connsiteY124" fmla="*/ 857250 h 3436136"/>
                <a:gd name="connsiteX125" fmla="*/ 1714500 w 4293393"/>
                <a:gd name="connsiteY125" fmla="*/ 857250 h 3436136"/>
                <a:gd name="connsiteX126" fmla="*/ 1293019 w 4293393"/>
                <a:gd name="connsiteY126" fmla="*/ 857250 h 3436136"/>
                <a:gd name="connsiteX127" fmla="*/ 1293019 w 4293393"/>
                <a:gd name="connsiteY127" fmla="*/ 435769 h 3436136"/>
                <a:gd name="connsiteX128" fmla="*/ 1714500 w 4293393"/>
                <a:gd name="connsiteY128" fmla="*/ 435769 h 3436136"/>
                <a:gd name="connsiteX129" fmla="*/ 1714500 w 4293393"/>
                <a:gd name="connsiteY129" fmla="*/ 857250 h 3436136"/>
                <a:gd name="connsiteX130" fmla="*/ 1285875 w 4293393"/>
                <a:gd name="connsiteY130" fmla="*/ 857250 h 3436136"/>
                <a:gd name="connsiteX131" fmla="*/ 864394 w 4293393"/>
                <a:gd name="connsiteY131" fmla="*/ 857250 h 3436136"/>
                <a:gd name="connsiteX132" fmla="*/ 864394 w 4293393"/>
                <a:gd name="connsiteY132" fmla="*/ 435769 h 3436136"/>
                <a:gd name="connsiteX133" fmla="*/ 1285875 w 4293393"/>
                <a:gd name="connsiteY133" fmla="*/ 435769 h 3436136"/>
                <a:gd name="connsiteX134" fmla="*/ 1285875 w 4293393"/>
                <a:gd name="connsiteY134" fmla="*/ 857250 h 3436136"/>
                <a:gd name="connsiteX135" fmla="*/ 1285875 w 4293393"/>
                <a:gd name="connsiteY135" fmla="*/ 1285875 h 3436136"/>
                <a:gd name="connsiteX136" fmla="*/ 864394 w 4293393"/>
                <a:gd name="connsiteY136" fmla="*/ 1285875 h 3436136"/>
                <a:gd name="connsiteX137" fmla="*/ 864394 w 4293393"/>
                <a:gd name="connsiteY137" fmla="*/ 864394 h 3436136"/>
                <a:gd name="connsiteX138" fmla="*/ 1285875 w 4293393"/>
                <a:gd name="connsiteY138" fmla="*/ 864394 h 3436136"/>
                <a:gd name="connsiteX139" fmla="*/ 1285875 w 4293393"/>
                <a:gd name="connsiteY139" fmla="*/ 1285875 h 3436136"/>
                <a:gd name="connsiteX140" fmla="*/ 1285875 w 4293393"/>
                <a:gd name="connsiteY140" fmla="*/ 1714493 h 3436136"/>
                <a:gd name="connsiteX141" fmla="*/ 864394 w 4293393"/>
                <a:gd name="connsiteY141" fmla="*/ 1714493 h 3436136"/>
                <a:gd name="connsiteX142" fmla="*/ 864394 w 4293393"/>
                <a:gd name="connsiteY142" fmla="*/ 1293012 h 3436136"/>
                <a:gd name="connsiteX143" fmla="*/ 1285875 w 4293393"/>
                <a:gd name="connsiteY143" fmla="*/ 1293012 h 3436136"/>
                <a:gd name="connsiteX144" fmla="*/ 1285875 w 4293393"/>
                <a:gd name="connsiteY144" fmla="*/ 1714493 h 3436136"/>
                <a:gd name="connsiteX145" fmla="*/ 1285875 w 4293393"/>
                <a:gd name="connsiteY145" fmla="*/ 2143118 h 3436136"/>
                <a:gd name="connsiteX146" fmla="*/ 864394 w 4293393"/>
                <a:gd name="connsiteY146" fmla="*/ 2143118 h 3436136"/>
                <a:gd name="connsiteX147" fmla="*/ 864394 w 4293393"/>
                <a:gd name="connsiteY147" fmla="*/ 1721637 h 3436136"/>
                <a:gd name="connsiteX148" fmla="*/ 1285875 w 4293393"/>
                <a:gd name="connsiteY148" fmla="*/ 1721637 h 3436136"/>
                <a:gd name="connsiteX149" fmla="*/ 1285875 w 4293393"/>
                <a:gd name="connsiteY149" fmla="*/ 2143118 h 3436136"/>
                <a:gd name="connsiteX150" fmla="*/ 1285875 w 4293393"/>
                <a:gd name="connsiteY150" fmla="*/ 2571743 h 3436136"/>
                <a:gd name="connsiteX151" fmla="*/ 864394 w 4293393"/>
                <a:gd name="connsiteY151" fmla="*/ 2571743 h 3436136"/>
                <a:gd name="connsiteX152" fmla="*/ 864394 w 4293393"/>
                <a:gd name="connsiteY152" fmla="*/ 2150262 h 3436136"/>
                <a:gd name="connsiteX153" fmla="*/ 1285875 w 4293393"/>
                <a:gd name="connsiteY153" fmla="*/ 2150262 h 3436136"/>
                <a:gd name="connsiteX154" fmla="*/ 1285875 w 4293393"/>
                <a:gd name="connsiteY154" fmla="*/ 2571743 h 3436136"/>
                <a:gd name="connsiteX155" fmla="*/ 1285875 w 4293393"/>
                <a:gd name="connsiteY155" fmla="*/ 3000368 h 3436136"/>
                <a:gd name="connsiteX156" fmla="*/ 864394 w 4293393"/>
                <a:gd name="connsiteY156" fmla="*/ 3000368 h 3436136"/>
                <a:gd name="connsiteX157" fmla="*/ 864394 w 4293393"/>
                <a:gd name="connsiteY157" fmla="*/ 2578887 h 3436136"/>
                <a:gd name="connsiteX158" fmla="*/ 1285875 w 4293393"/>
                <a:gd name="connsiteY158" fmla="*/ 2578887 h 3436136"/>
                <a:gd name="connsiteX159" fmla="*/ 1285875 w 4293393"/>
                <a:gd name="connsiteY159" fmla="*/ 3000368 h 3436136"/>
                <a:gd name="connsiteX160" fmla="*/ 1293019 w 4293393"/>
                <a:gd name="connsiteY160" fmla="*/ 2578887 h 3436136"/>
                <a:gd name="connsiteX161" fmla="*/ 1714500 w 4293393"/>
                <a:gd name="connsiteY161" fmla="*/ 2578887 h 3436136"/>
                <a:gd name="connsiteX162" fmla="*/ 1714500 w 4293393"/>
                <a:gd name="connsiteY162" fmla="*/ 3000368 h 3436136"/>
                <a:gd name="connsiteX163" fmla="*/ 1293019 w 4293393"/>
                <a:gd name="connsiteY163" fmla="*/ 3000368 h 3436136"/>
                <a:gd name="connsiteX164" fmla="*/ 1293019 w 4293393"/>
                <a:gd name="connsiteY164" fmla="*/ 2578887 h 3436136"/>
                <a:gd name="connsiteX165" fmla="*/ 1721644 w 4293393"/>
                <a:gd name="connsiteY165" fmla="*/ 2578887 h 3436136"/>
                <a:gd name="connsiteX166" fmla="*/ 2143125 w 4293393"/>
                <a:gd name="connsiteY166" fmla="*/ 2578887 h 3436136"/>
                <a:gd name="connsiteX167" fmla="*/ 2143125 w 4293393"/>
                <a:gd name="connsiteY167" fmla="*/ 3000368 h 3436136"/>
                <a:gd name="connsiteX168" fmla="*/ 1721644 w 4293393"/>
                <a:gd name="connsiteY168" fmla="*/ 3000368 h 3436136"/>
                <a:gd name="connsiteX169" fmla="*/ 1721644 w 4293393"/>
                <a:gd name="connsiteY169" fmla="*/ 2578887 h 3436136"/>
                <a:gd name="connsiteX170" fmla="*/ 2150269 w 4293393"/>
                <a:gd name="connsiteY170" fmla="*/ 2578887 h 3436136"/>
                <a:gd name="connsiteX171" fmla="*/ 2571750 w 4293393"/>
                <a:gd name="connsiteY171" fmla="*/ 2578887 h 3436136"/>
                <a:gd name="connsiteX172" fmla="*/ 2571750 w 4293393"/>
                <a:gd name="connsiteY172" fmla="*/ 3000368 h 3436136"/>
                <a:gd name="connsiteX173" fmla="*/ 2150269 w 4293393"/>
                <a:gd name="connsiteY173" fmla="*/ 3000368 h 3436136"/>
                <a:gd name="connsiteX174" fmla="*/ 2150269 w 4293393"/>
                <a:gd name="connsiteY174" fmla="*/ 2578887 h 3436136"/>
                <a:gd name="connsiteX175" fmla="*/ 2578894 w 4293393"/>
                <a:gd name="connsiteY175" fmla="*/ 2578887 h 3436136"/>
                <a:gd name="connsiteX176" fmla="*/ 3000375 w 4293393"/>
                <a:gd name="connsiteY176" fmla="*/ 2578887 h 3436136"/>
                <a:gd name="connsiteX177" fmla="*/ 3000375 w 4293393"/>
                <a:gd name="connsiteY177" fmla="*/ 3000368 h 3436136"/>
                <a:gd name="connsiteX178" fmla="*/ 2578894 w 4293393"/>
                <a:gd name="connsiteY178" fmla="*/ 3000368 h 3436136"/>
                <a:gd name="connsiteX179" fmla="*/ 2578894 w 4293393"/>
                <a:gd name="connsiteY179" fmla="*/ 2578887 h 3436136"/>
                <a:gd name="connsiteX180" fmla="*/ 3007519 w 4293393"/>
                <a:gd name="connsiteY180" fmla="*/ 2578887 h 3436136"/>
                <a:gd name="connsiteX181" fmla="*/ 3429000 w 4293393"/>
                <a:gd name="connsiteY181" fmla="*/ 2578887 h 3436136"/>
                <a:gd name="connsiteX182" fmla="*/ 3429000 w 4293393"/>
                <a:gd name="connsiteY182" fmla="*/ 3000368 h 3436136"/>
                <a:gd name="connsiteX183" fmla="*/ 3007519 w 4293393"/>
                <a:gd name="connsiteY183" fmla="*/ 3000368 h 3436136"/>
                <a:gd name="connsiteX184" fmla="*/ 3007519 w 4293393"/>
                <a:gd name="connsiteY184" fmla="*/ 2578887 h 3436136"/>
                <a:gd name="connsiteX185" fmla="*/ 3007519 w 4293393"/>
                <a:gd name="connsiteY185" fmla="*/ 2150262 h 3436136"/>
                <a:gd name="connsiteX186" fmla="*/ 3429000 w 4293393"/>
                <a:gd name="connsiteY186" fmla="*/ 2150262 h 3436136"/>
                <a:gd name="connsiteX187" fmla="*/ 3429000 w 4293393"/>
                <a:gd name="connsiteY187" fmla="*/ 2571743 h 3436136"/>
                <a:gd name="connsiteX188" fmla="*/ 3007519 w 4293393"/>
                <a:gd name="connsiteY188" fmla="*/ 2571743 h 3436136"/>
                <a:gd name="connsiteX189" fmla="*/ 3007519 w 4293393"/>
                <a:gd name="connsiteY189" fmla="*/ 2150262 h 3436136"/>
                <a:gd name="connsiteX190" fmla="*/ 3436144 w 4293393"/>
                <a:gd name="connsiteY190" fmla="*/ 2150262 h 3436136"/>
                <a:gd name="connsiteX191" fmla="*/ 3857625 w 4293393"/>
                <a:gd name="connsiteY191" fmla="*/ 2150262 h 3436136"/>
                <a:gd name="connsiteX192" fmla="*/ 3857625 w 4293393"/>
                <a:gd name="connsiteY192" fmla="*/ 2571743 h 3436136"/>
                <a:gd name="connsiteX193" fmla="*/ 3436144 w 4293393"/>
                <a:gd name="connsiteY193" fmla="*/ 2571743 h 3436136"/>
                <a:gd name="connsiteX194" fmla="*/ 3436144 w 4293393"/>
                <a:gd name="connsiteY194" fmla="*/ 2150262 h 3436136"/>
                <a:gd name="connsiteX195" fmla="*/ 3436144 w 4293393"/>
                <a:gd name="connsiteY195" fmla="*/ 1721637 h 3436136"/>
                <a:gd name="connsiteX196" fmla="*/ 3857625 w 4293393"/>
                <a:gd name="connsiteY196" fmla="*/ 1721637 h 3436136"/>
                <a:gd name="connsiteX197" fmla="*/ 3857625 w 4293393"/>
                <a:gd name="connsiteY197" fmla="*/ 2143118 h 3436136"/>
                <a:gd name="connsiteX198" fmla="*/ 3436144 w 4293393"/>
                <a:gd name="connsiteY198" fmla="*/ 2143118 h 3436136"/>
                <a:gd name="connsiteX199" fmla="*/ 3436144 w 4293393"/>
                <a:gd name="connsiteY199" fmla="*/ 1721637 h 3436136"/>
                <a:gd name="connsiteX200" fmla="*/ 3436144 w 4293393"/>
                <a:gd name="connsiteY200" fmla="*/ 1293019 h 3436136"/>
                <a:gd name="connsiteX201" fmla="*/ 3857625 w 4293393"/>
                <a:gd name="connsiteY201" fmla="*/ 1293019 h 3436136"/>
                <a:gd name="connsiteX202" fmla="*/ 3857625 w 4293393"/>
                <a:gd name="connsiteY202" fmla="*/ 1714500 h 3436136"/>
                <a:gd name="connsiteX203" fmla="*/ 3436144 w 4293393"/>
                <a:gd name="connsiteY203" fmla="*/ 1714500 h 3436136"/>
                <a:gd name="connsiteX204" fmla="*/ 3436144 w 4293393"/>
                <a:gd name="connsiteY204" fmla="*/ 1293019 h 3436136"/>
                <a:gd name="connsiteX205" fmla="*/ 3436144 w 4293393"/>
                <a:gd name="connsiteY205" fmla="*/ 864394 h 3436136"/>
                <a:gd name="connsiteX206" fmla="*/ 3857625 w 4293393"/>
                <a:gd name="connsiteY206" fmla="*/ 864394 h 3436136"/>
                <a:gd name="connsiteX207" fmla="*/ 3857625 w 4293393"/>
                <a:gd name="connsiteY207" fmla="*/ 1285875 h 3436136"/>
                <a:gd name="connsiteX208" fmla="*/ 3436144 w 4293393"/>
                <a:gd name="connsiteY208" fmla="*/ 1285875 h 3436136"/>
                <a:gd name="connsiteX209" fmla="*/ 3436144 w 4293393"/>
                <a:gd name="connsiteY209" fmla="*/ 864394 h 3436136"/>
                <a:gd name="connsiteX210" fmla="*/ 3436144 w 4293393"/>
                <a:gd name="connsiteY210" fmla="*/ 435769 h 3436136"/>
                <a:gd name="connsiteX211" fmla="*/ 3857625 w 4293393"/>
                <a:gd name="connsiteY211" fmla="*/ 435769 h 3436136"/>
                <a:gd name="connsiteX212" fmla="*/ 3857625 w 4293393"/>
                <a:gd name="connsiteY212" fmla="*/ 857250 h 3436136"/>
                <a:gd name="connsiteX213" fmla="*/ 3436144 w 4293393"/>
                <a:gd name="connsiteY213" fmla="*/ 857250 h 3436136"/>
                <a:gd name="connsiteX214" fmla="*/ 3436144 w 4293393"/>
                <a:gd name="connsiteY214" fmla="*/ 435769 h 3436136"/>
                <a:gd name="connsiteX215" fmla="*/ 3436144 w 4293393"/>
                <a:gd name="connsiteY215" fmla="*/ 7144 h 3436136"/>
                <a:gd name="connsiteX216" fmla="*/ 3857625 w 4293393"/>
                <a:gd name="connsiteY216" fmla="*/ 7144 h 3436136"/>
                <a:gd name="connsiteX217" fmla="*/ 3857625 w 4293393"/>
                <a:gd name="connsiteY217" fmla="*/ 428625 h 3436136"/>
                <a:gd name="connsiteX218" fmla="*/ 3436144 w 4293393"/>
                <a:gd name="connsiteY218" fmla="*/ 428625 h 3436136"/>
                <a:gd name="connsiteX219" fmla="*/ 3436144 w 4293393"/>
                <a:gd name="connsiteY219" fmla="*/ 7144 h 3436136"/>
                <a:gd name="connsiteX220" fmla="*/ 3429000 w 4293393"/>
                <a:gd name="connsiteY220" fmla="*/ 428625 h 3436136"/>
                <a:gd name="connsiteX221" fmla="*/ 3007519 w 4293393"/>
                <a:gd name="connsiteY221" fmla="*/ 428625 h 3436136"/>
                <a:gd name="connsiteX222" fmla="*/ 3007519 w 4293393"/>
                <a:gd name="connsiteY222" fmla="*/ 7144 h 3436136"/>
                <a:gd name="connsiteX223" fmla="*/ 3429000 w 4293393"/>
                <a:gd name="connsiteY223" fmla="*/ 7144 h 3436136"/>
                <a:gd name="connsiteX224" fmla="*/ 3429000 w 4293393"/>
                <a:gd name="connsiteY224" fmla="*/ 428625 h 3436136"/>
                <a:gd name="connsiteX225" fmla="*/ 3000375 w 4293393"/>
                <a:gd name="connsiteY225" fmla="*/ 428625 h 3436136"/>
                <a:gd name="connsiteX226" fmla="*/ 2578894 w 4293393"/>
                <a:gd name="connsiteY226" fmla="*/ 428625 h 3436136"/>
                <a:gd name="connsiteX227" fmla="*/ 2578894 w 4293393"/>
                <a:gd name="connsiteY227" fmla="*/ 7144 h 3436136"/>
                <a:gd name="connsiteX228" fmla="*/ 3000375 w 4293393"/>
                <a:gd name="connsiteY228" fmla="*/ 7144 h 3436136"/>
                <a:gd name="connsiteX229" fmla="*/ 3000375 w 4293393"/>
                <a:gd name="connsiteY229" fmla="*/ 428625 h 3436136"/>
                <a:gd name="connsiteX230" fmla="*/ 2571750 w 4293393"/>
                <a:gd name="connsiteY230" fmla="*/ 428625 h 3436136"/>
                <a:gd name="connsiteX231" fmla="*/ 2150269 w 4293393"/>
                <a:gd name="connsiteY231" fmla="*/ 428625 h 3436136"/>
                <a:gd name="connsiteX232" fmla="*/ 2150269 w 4293393"/>
                <a:gd name="connsiteY232" fmla="*/ 7144 h 3436136"/>
                <a:gd name="connsiteX233" fmla="*/ 2571750 w 4293393"/>
                <a:gd name="connsiteY233" fmla="*/ 7144 h 3436136"/>
                <a:gd name="connsiteX234" fmla="*/ 2571750 w 4293393"/>
                <a:gd name="connsiteY234" fmla="*/ 428625 h 3436136"/>
                <a:gd name="connsiteX235" fmla="*/ 2143125 w 4293393"/>
                <a:gd name="connsiteY235" fmla="*/ 428625 h 3436136"/>
                <a:gd name="connsiteX236" fmla="*/ 1721644 w 4293393"/>
                <a:gd name="connsiteY236" fmla="*/ 428625 h 3436136"/>
                <a:gd name="connsiteX237" fmla="*/ 1721644 w 4293393"/>
                <a:gd name="connsiteY237" fmla="*/ 7144 h 3436136"/>
                <a:gd name="connsiteX238" fmla="*/ 2143125 w 4293393"/>
                <a:gd name="connsiteY238" fmla="*/ 7144 h 3436136"/>
                <a:gd name="connsiteX239" fmla="*/ 2143125 w 4293393"/>
                <a:gd name="connsiteY239" fmla="*/ 428625 h 3436136"/>
                <a:gd name="connsiteX240" fmla="*/ 1714500 w 4293393"/>
                <a:gd name="connsiteY240" fmla="*/ 428625 h 3436136"/>
                <a:gd name="connsiteX241" fmla="*/ 1293019 w 4293393"/>
                <a:gd name="connsiteY241" fmla="*/ 428625 h 3436136"/>
                <a:gd name="connsiteX242" fmla="*/ 1293019 w 4293393"/>
                <a:gd name="connsiteY242" fmla="*/ 7144 h 3436136"/>
                <a:gd name="connsiteX243" fmla="*/ 1714500 w 4293393"/>
                <a:gd name="connsiteY243" fmla="*/ 7144 h 3436136"/>
                <a:gd name="connsiteX244" fmla="*/ 1714500 w 4293393"/>
                <a:gd name="connsiteY244" fmla="*/ 428625 h 3436136"/>
                <a:gd name="connsiteX245" fmla="*/ 1285875 w 4293393"/>
                <a:gd name="connsiteY245" fmla="*/ 428625 h 3436136"/>
                <a:gd name="connsiteX246" fmla="*/ 864394 w 4293393"/>
                <a:gd name="connsiteY246" fmla="*/ 428625 h 3436136"/>
                <a:gd name="connsiteX247" fmla="*/ 864394 w 4293393"/>
                <a:gd name="connsiteY247" fmla="*/ 7144 h 3436136"/>
                <a:gd name="connsiteX248" fmla="*/ 1285875 w 4293393"/>
                <a:gd name="connsiteY248" fmla="*/ 7144 h 3436136"/>
                <a:gd name="connsiteX249" fmla="*/ 1285875 w 4293393"/>
                <a:gd name="connsiteY249" fmla="*/ 428625 h 3436136"/>
                <a:gd name="connsiteX250" fmla="*/ 857250 w 4293393"/>
                <a:gd name="connsiteY250" fmla="*/ 428625 h 3436136"/>
                <a:gd name="connsiteX251" fmla="*/ 435769 w 4293393"/>
                <a:gd name="connsiteY251" fmla="*/ 428625 h 3436136"/>
                <a:gd name="connsiteX252" fmla="*/ 435769 w 4293393"/>
                <a:gd name="connsiteY252" fmla="*/ 7144 h 3436136"/>
                <a:gd name="connsiteX253" fmla="*/ 857250 w 4293393"/>
                <a:gd name="connsiteY253" fmla="*/ 7144 h 3436136"/>
                <a:gd name="connsiteX254" fmla="*/ 857250 w 4293393"/>
                <a:gd name="connsiteY254" fmla="*/ 428625 h 3436136"/>
                <a:gd name="connsiteX255" fmla="*/ 857250 w 4293393"/>
                <a:gd name="connsiteY255" fmla="*/ 857250 h 3436136"/>
                <a:gd name="connsiteX256" fmla="*/ 435769 w 4293393"/>
                <a:gd name="connsiteY256" fmla="*/ 857250 h 3436136"/>
                <a:gd name="connsiteX257" fmla="*/ 435769 w 4293393"/>
                <a:gd name="connsiteY257" fmla="*/ 435769 h 3436136"/>
                <a:gd name="connsiteX258" fmla="*/ 857250 w 4293393"/>
                <a:gd name="connsiteY258" fmla="*/ 435769 h 3436136"/>
                <a:gd name="connsiteX259" fmla="*/ 857250 w 4293393"/>
                <a:gd name="connsiteY259" fmla="*/ 857250 h 3436136"/>
                <a:gd name="connsiteX260" fmla="*/ 857250 w 4293393"/>
                <a:gd name="connsiteY260" fmla="*/ 1285875 h 3436136"/>
                <a:gd name="connsiteX261" fmla="*/ 435769 w 4293393"/>
                <a:gd name="connsiteY261" fmla="*/ 1285875 h 3436136"/>
                <a:gd name="connsiteX262" fmla="*/ 435769 w 4293393"/>
                <a:gd name="connsiteY262" fmla="*/ 864394 h 3436136"/>
                <a:gd name="connsiteX263" fmla="*/ 857250 w 4293393"/>
                <a:gd name="connsiteY263" fmla="*/ 864394 h 3436136"/>
                <a:gd name="connsiteX264" fmla="*/ 857250 w 4293393"/>
                <a:gd name="connsiteY264" fmla="*/ 1285875 h 3436136"/>
                <a:gd name="connsiteX265" fmla="*/ 857250 w 4293393"/>
                <a:gd name="connsiteY265" fmla="*/ 1714493 h 3436136"/>
                <a:gd name="connsiteX266" fmla="*/ 435769 w 4293393"/>
                <a:gd name="connsiteY266" fmla="*/ 1714493 h 3436136"/>
                <a:gd name="connsiteX267" fmla="*/ 435769 w 4293393"/>
                <a:gd name="connsiteY267" fmla="*/ 1293012 h 3436136"/>
                <a:gd name="connsiteX268" fmla="*/ 857250 w 4293393"/>
                <a:gd name="connsiteY268" fmla="*/ 1293012 h 3436136"/>
                <a:gd name="connsiteX269" fmla="*/ 857250 w 4293393"/>
                <a:gd name="connsiteY269" fmla="*/ 1714493 h 3436136"/>
                <a:gd name="connsiteX270" fmla="*/ 857250 w 4293393"/>
                <a:gd name="connsiteY270" fmla="*/ 2143118 h 3436136"/>
                <a:gd name="connsiteX271" fmla="*/ 435769 w 4293393"/>
                <a:gd name="connsiteY271" fmla="*/ 2143118 h 3436136"/>
                <a:gd name="connsiteX272" fmla="*/ 435769 w 4293393"/>
                <a:gd name="connsiteY272" fmla="*/ 1721637 h 3436136"/>
                <a:gd name="connsiteX273" fmla="*/ 857250 w 4293393"/>
                <a:gd name="connsiteY273" fmla="*/ 1721637 h 3436136"/>
                <a:gd name="connsiteX274" fmla="*/ 857250 w 4293393"/>
                <a:gd name="connsiteY274" fmla="*/ 2143118 h 3436136"/>
                <a:gd name="connsiteX275" fmla="*/ 857250 w 4293393"/>
                <a:gd name="connsiteY275" fmla="*/ 2571743 h 3436136"/>
                <a:gd name="connsiteX276" fmla="*/ 435769 w 4293393"/>
                <a:gd name="connsiteY276" fmla="*/ 2571743 h 3436136"/>
                <a:gd name="connsiteX277" fmla="*/ 435769 w 4293393"/>
                <a:gd name="connsiteY277" fmla="*/ 2150262 h 3436136"/>
                <a:gd name="connsiteX278" fmla="*/ 857250 w 4293393"/>
                <a:gd name="connsiteY278" fmla="*/ 2150262 h 3436136"/>
                <a:gd name="connsiteX279" fmla="*/ 857250 w 4293393"/>
                <a:gd name="connsiteY279" fmla="*/ 2571743 h 3436136"/>
                <a:gd name="connsiteX280" fmla="*/ 857250 w 4293393"/>
                <a:gd name="connsiteY280" fmla="*/ 3000368 h 3436136"/>
                <a:gd name="connsiteX281" fmla="*/ 435769 w 4293393"/>
                <a:gd name="connsiteY281" fmla="*/ 3000368 h 3436136"/>
                <a:gd name="connsiteX282" fmla="*/ 435769 w 4293393"/>
                <a:gd name="connsiteY282" fmla="*/ 2578887 h 3436136"/>
                <a:gd name="connsiteX283" fmla="*/ 857250 w 4293393"/>
                <a:gd name="connsiteY283" fmla="*/ 2578887 h 3436136"/>
                <a:gd name="connsiteX284" fmla="*/ 857250 w 4293393"/>
                <a:gd name="connsiteY284" fmla="*/ 3000368 h 3436136"/>
                <a:gd name="connsiteX285" fmla="*/ 857250 w 4293393"/>
                <a:gd name="connsiteY285" fmla="*/ 3428993 h 3436136"/>
                <a:gd name="connsiteX286" fmla="*/ 435769 w 4293393"/>
                <a:gd name="connsiteY286" fmla="*/ 3428993 h 3436136"/>
                <a:gd name="connsiteX287" fmla="*/ 435769 w 4293393"/>
                <a:gd name="connsiteY287" fmla="*/ 3007512 h 3436136"/>
                <a:gd name="connsiteX288" fmla="*/ 857250 w 4293393"/>
                <a:gd name="connsiteY288" fmla="*/ 3007512 h 3436136"/>
                <a:gd name="connsiteX289" fmla="*/ 857250 w 4293393"/>
                <a:gd name="connsiteY289" fmla="*/ 3428993 h 3436136"/>
                <a:gd name="connsiteX290" fmla="*/ 864394 w 4293393"/>
                <a:gd name="connsiteY290" fmla="*/ 3007512 h 3436136"/>
                <a:gd name="connsiteX291" fmla="*/ 1285875 w 4293393"/>
                <a:gd name="connsiteY291" fmla="*/ 3007512 h 3436136"/>
                <a:gd name="connsiteX292" fmla="*/ 1285875 w 4293393"/>
                <a:gd name="connsiteY292" fmla="*/ 3428993 h 3436136"/>
                <a:gd name="connsiteX293" fmla="*/ 864394 w 4293393"/>
                <a:gd name="connsiteY293" fmla="*/ 3428993 h 3436136"/>
                <a:gd name="connsiteX294" fmla="*/ 864394 w 4293393"/>
                <a:gd name="connsiteY294" fmla="*/ 3007512 h 3436136"/>
                <a:gd name="connsiteX295" fmla="*/ 1293019 w 4293393"/>
                <a:gd name="connsiteY295" fmla="*/ 3007512 h 3436136"/>
                <a:gd name="connsiteX296" fmla="*/ 1714500 w 4293393"/>
                <a:gd name="connsiteY296" fmla="*/ 3007512 h 3436136"/>
                <a:gd name="connsiteX297" fmla="*/ 1714500 w 4293393"/>
                <a:gd name="connsiteY297" fmla="*/ 3428993 h 3436136"/>
                <a:gd name="connsiteX298" fmla="*/ 1293019 w 4293393"/>
                <a:gd name="connsiteY298" fmla="*/ 3428993 h 3436136"/>
                <a:gd name="connsiteX299" fmla="*/ 1293019 w 4293393"/>
                <a:gd name="connsiteY299" fmla="*/ 3007512 h 3436136"/>
                <a:gd name="connsiteX300" fmla="*/ 1721644 w 4293393"/>
                <a:gd name="connsiteY300" fmla="*/ 3007512 h 3436136"/>
                <a:gd name="connsiteX301" fmla="*/ 2143125 w 4293393"/>
                <a:gd name="connsiteY301" fmla="*/ 3007512 h 3436136"/>
                <a:gd name="connsiteX302" fmla="*/ 2143125 w 4293393"/>
                <a:gd name="connsiteY302" fmla="*/ 3428993 h 3436136"/>
                <a:gd name="connsiteX303" fmla="*/ 1721644 w 4293393"/>
                <a:gd name="connsiteY303" fmla="*/ 3428993 h 3436136"/>
                <a:gd name="connsiteX304" fmla="*/ 1721644 w 4293393"/>
                <a:gd name="connsiteY304" fmla="*/ 3007512 h 3436136"/>
                <a:gd name="connsiteX305" fmla="*/ 2150269 w 4293393"/>
                <a:gd name="connsiteY305" fmla="*/ 3007512 h 3436136"/>
                <a:gd name="connsiteX306" fmla="*/ 2571750 w 4293393"/>
                <a:gd name="connsiteY306" fmla="*/ 3007512 h 3436136"/>
                <a:gd name="connsiteX307" fmla="*/ 2571750 w 4293393"/>
                <a:gd name="connsiteY307" fmla="*/ 3428993 h 3436136"/>
                <a:gd name="connsiteX308" fmla="*/ 2150269 w 4293393"/>
                <a:gd name="connsiteY308" fmla="*/ 3428993 h 3436136"/>
                <a:gd name="connsiteX309" fmla="*/ 2150269 w 4293393"/>
                <a:gd name="connsiteY309" fmla="*/ 3007512 h 3436136"/>
                <a:gd name="connsiteX310" fmla="*/ 2578894 w 4293393"/>
                <a:gd name="connsiteY310" fmla="*/ 3007512 h 3436136"/>
                <a:gd name="connsiteX311" fmla="*/ 3000375 w 4293393"/>
                <a:gd name="connsiteY311" fmla="*/ 3007512 h 3436136"/>
                <a:gd name="connsiteX312" fmla="*/ 3000375 w 4293393"/>
                <a:gd name="connsiteY312" fmla="*/ 3428993 h 3436136"/>
                <a:gd name="connsiteX313" fmla="*/ 2578894 w 4293393"/>
                <a:gd name="connsiteY313" fmla="*/ 3428993 h 3436136"/>
                <a:gd name="connsiteX314" fmla="*/ 2578894 w 4293393"/>
                <a:gd name="connsiteY314" fmla="*/ 3007512 h 3436136"/>
                <a:gd name="connsiteX315" fmla="*/ 3007519 w 4293393"/>
                <a:gd name="connsiteY315" fmla="*/ 3007512 h 3436136"/>
                <a:gd name="connsiteX316" fmla="*/ 3429000 w 4293393"/>
                <a:gd name="connsiteY316" fmla="*/ 3007512 h 3436136"/>
                <a:gd name="connsiteX317" fmla="*/ 3429000 w 4293393"/>
                <a:gd name="connsiteY317" fmla="*/ 3428993 h 3436136"/>
                <a:gd name="connsiteX318" fmla="*/ 3007519 w 4293393"/>
                <a:gd name="connsiteY318" fmla="*/ 3428993 h 3436136"/>
                <a:gd name="connsiteX319" fmla="*/ 3007519 w 4293393"/>
                <a:gd name="connsiteY319" fmla="*/ 3007512 h 3436136"/>
                <a:gd name="connsiteX320" fmla="*/ 3436144 w 4293393"/>
                <a:gd name="connsiteY320" fmla="*/ 3007512 h 3436136"/>
                <a:gd name="connsiteX321" fmla="*/ 3857625 w 4293393"/>
                <a:gd name="connsiteY321" fmla="*/ 3007512 h 3436136"/>
                <a:gd name="connsiteX322" fmla="*/ 3857625 w 4293393"/>
                <a:gd name="connsiteY322" fmla="*/ 3428993 h 3436136"/>
                <a:gd name="connsiteX323" fmla="*/ 3436144 w 4293393"/>
                <a:gd name="connsiteY323" fmla="*/ 3428993 h 3436136"/>
                <a:gd name="connsiteX324" fmla="*/ 3436144 w 4293393"/>
                <a:gd name="connsiteY324" fmla="*/ 3007512 h 3436136"/>
                <a:gd name="connsiteX325" fmla="*/ 3436144 w 4293393"/>
                <a:gd name="connsiteY325" fmla="*/ 2578887 h 3436136"/>
                <a:gd name="connsiteX326" fmla="*/ 3857625 w 4293393"/>
                <a:gd name="connsiteY326" fmla="*/ 2578887 h 3436136"/>
                <a:gd name="connsiteX327" fmla="*/ 3857625 w 4293393"/>
                <a:gd name="connsiteY327" fmla="*/ 3000368 h 3436136"/>
                <a:gd name="connsiteX328" fmla="*/ 3436144 w 4293393"/>
                <a:gd name="connsiteY328" fmla="*/ 3000368 h 3436136"/>
                <a:gd name="connsiteX329" fmla="*/ 3436144 w 4293393"/>
                <a:gd name="connsiteY329" fmla="*/ 2578887 h 3436136"/>
                <a:gd name="connsiteX330" fmla="*/ 3864769 w 4293393"/>
                <a:gd name="connsiteY330" fmla="*/ 2578887 h 3436136"/>
                <a:gd name="connsiteX331" fmla="*/ 4286250 w 4293393"/>
                <a:gd name="connsiteY331" fmla="*/ 2578887 h 3436136"/>
                <a:gd name="connsiteX332" fmla="*/ 4286250 w 4293393"/>
                <a:gd name="connsiteY332" fmla="*/ 3000368 h 3436136"/>
                <a:gd name="connsiteX333" fmla="*/ 3864769 w 4293393"/>
                <a:gd name="connsiteY333" fmla="*/ 3000368 h 3436136"/>
                <a:gd name="connsiteX334" fmla="*/ 3864769 w 4293393"/>
                <a:gd name="connsiteY334" fmla="*/ 2578887 h 3436136"/>
                <a:gd name="connsiteX335" fmla="*/ 3864769 w 4293393"/>
                <a:gd name="connsiteY335" fmla="*/ 2150262 h 3436136"/>
                <a:gd name="connsiteX336" fmla="*/ 4286250 w 4293393"/>
                <a:gd name="connsiteY336" fmla="*/ 2150262 h 3436136"/>
                <a:gd name="connsiteX337" fmla="*/ 4286250 w 4293393"/>
                <a:gd name="connsiteY337" fmla="*/ 2571743 h 3436136"/>
                <a:gd name="connsiteX338" fmla="*/ 3864769 w 4293393"/>
                <a:gd name="connsiteY338" fmla="*/ 2571743 h 3436136"/>
                <a:gd name="connsiteX339" fmla="*/ 3864769 w 4293393"/>
                <a:gd name="connsiteY339" fmla="*/ 2150262 h 3436136"/>
                <a:gd name="connsiteX340" fmla="*/ 3864769 w 4293393"/>
                <a:gd name="connsiteY340" fmla="*/ 1721637 h 3436136"/>
                <a:gd name="connsiteX341" fmla="*/ 4286250 w 4293393"/>
                <a:gd name="connsiteY341" fmla="*/ 1721637 h 3436136"/>
                <a:gd name="connsiteX342" fmla="*/ 4286250 w 4293393"/>
                <a:gd name="connsiteY342" fmla="*/ 2143118 h 3436136"/>
                <a:gd name="connsiteX343" fmla="*/ 3864769 w 4293393"/>
                <a:gd name="connsiteY343" fmla="*/ 2143118 h 3436136"/>
                <a:gd name="connsiteX344" fmla="*/ 3864769 w 4293393"/>
                <a:gd name="connsiteY344" fmla="*/ 1721637 h 3436136"/>
                <a:gd name="connsiteX345" fmla="*/ 3864769 w 4293393"/>
                <a:gd name="connsiteY345" fmla="*/ 1293019 h 3436136"/>
                <a:gd name="connsiteX346" fmla="*/ 4286250 w 4293393"/>
                <a:gd name="connsiteY346" fmla="*/ 1293019 h 3436136"/>
                <a:gd name="connsiteX347" fmla="*/ 4286250 w 4293393"/>
                <a:gd name="connsiteY347" fmla="*/ 1714500 h 3436136"/>
                <a:gd name="connsiteX348" fmla="*/ 3864769 w 4293393"/>
                <a:gd name="connsiteY348" fmla="*/ 1714500 h 3436136"/>
                <a:gd name="connsiteX349" fmla="*/ 3864769 w 4293393"/>
                <a:gd name="connsiteY349" fmla="*/ 1293019 h 3436136"/>
                <a:gd name="connsiteX350" fmla="*/ 3864769 w 4293393"/>
                <a:gd name="connsiteY350" fmla="*/ 864394 h 3436136"/>
                <a:gd name="connsiteX351" fmla="*/ 4286250 w 4293393"/>
                <a:gd name="connsiteY351" fmla="*/ 864394 h 3436136"/>
                <a:gd name="connsiteX352" fmla="*/ 4286250 w 4293393"/>
                <a:gd name="connsiteY352" fmla="*/ 1285875 h 3436136"/>
                <a:gd name="connsiteX353" fmla="*/ 3864769 w 4293393"/>
                <a:gd name="connsiteY353" fmla="*/ 1285875 h 3436136"/>
                <a:gd name="connsiteX354" fmla="*/ 3864769 w 4293393"/>
                <a:gd name="connsiteY354" fmla="*/ 864394 h 3436136"/>
                <a:gd name="connsiteX355" fmla="*/ 3864769 w 4293393"/>
                <a:gd name="connsiteY355" fmla="*/ 435769 h 3436136"/>
                <a:gd name="connsiteX356" fmla="*/ 4286250 w 4293393"/>
                <a:gd name="connsiteY356" fmla="*/ 435769 h 3436136"/>
                <a:gd name="connsiteX357" fmla="*/ 4286250 w 4293393"/>
                <a:gd name="connsiteY357" fmla="*/ 857250 h 3436136"/>
                <a:gd name="connsiteX358" fmla="*/ 3864769 w 4293393"/>
                <a:gd name="connsiteY358" fmla="*/ 857250 h 3436136"/>
                <a:gd name="connsiteX359" fmla="*/ 3864769 w 4293393"/>
                <a:gd name="connsiteY359" fmla="*/ 435769 h 3436136"/>
                <a:gd name="connsiteX360" fmla="*/ 7144 w 4293393"/>
                <a:gd name="connsiteY360" fmla="*/ 7144 h 3436136"/>
                <a:gd name="connsiteX361" fmla="*/ 428625 w 4293393"/>
                <a:gd name="connsiteY361" fmla="*/ 7144 h 3436136"/>
                <a:gd name="connsiteX362" fmla="*/ 428625 w 4293393"/>
                <a:gd name="connsiteY362" fmla="*/ 428625 h 3436136"/>
                <a:gd name="connsiteX363" fmla="*/ 7144 w 4293393"/>
                <a:gd name="connsiteY363" fmla="*/ 428625 h 3436136"/>
                <a:gd name="connsiteX364" fmla="*/ 7144 w 4293393"/>
                <a:gd name="connsiteY364" fmla="*/ 7144 h 3436136"/>
                <a:gd name="connsiteX365" fmla="*/ 7144 w 4293393"/>
                <a:gd name="connsiteY365" fmla="*/ 435769 h 3436136"/>
                <a:gd name="connsiteX366" fmla="*/ 428625 w 4293393"/>
                <a:gd name="connsiteY366" fmla="*/ 435769 h 3436136"/>
                <a:gd name="connsiteX367" fmla="*/ 428625 w 4293393"/>
                <a:gd name="connsiteY367" fmla="*/ 857250 h 3436136"/>
                <a:gd name="connsiteX368" fmla="*/ 7144 w 4293393"/>
                <a:gd name="connsiteY368" fmla="*/ 857250 h 3436136"/>
                <a:gd name="connsiteX369" fmla="*/ 7144 w 4293393"/>
                <a:gd name="connsiteY369" fmla="*/ 435769 h 3436136"/>
                <a:gd name="connsiteX370" fmla="*/ 7144 w 4293393"/>
                <a:gd name="connsiteY370" fmla="*/ 864394 h 3436136"/>
                <a:gd name="connsiteX371" fmla="*/ 428625 w 4293393"/>
                <a:gd name="connsiteY371" fmla="*/ 864394 h 3436136"/>
                <a:gd name="connsiteX372" fmla="*/ 428625 w 4293393"/>
                <a:gd name="connsiteY372" fmla="*/ 1285875 h 3436136"/>
                <a:gd name="connsiteX373" fmla="*/ 7144 w 4293393"/>
                <a:gd name="connsiteY373" fmla="*/ 1285875 h 3436136"/>
                <a:gd name="connsiteX374" fmla="*/ 7144 w 4293393"/>
                <a:gd name="connsiteY374" fmla="*/ 864394 h 3436136"/>
                <a:gd name="connsiteX375" fmla="*/ 7144 w 4293393"/>
                <a:gd name="connsiteY375" fmla="*/ 1293019 h 3436136"/>
                <a:gd name="connsiteX376" fmla="*/ 428625 w 4293393"/>
                <a:gd name="connsiteY376" fmla="*/ 1293019 h 3436136"/>
                <a:gd name="connsiteX377" fmla="*/ 428625 w 4293393"/>
                <a:gd name="connsiteY377" fmla="*/ 1714500 h 3436136"/>
                <a:gd name="connsiteX378" fmla="*/ 7144 w 4293393"/>
                <a:gd name="connsiteY378" fmla="*/ 1714500 h 3436136"/>
                <a:gd name="connsiteX379" fmla="*/ 7144 w 4293393"/>
                <a:gd name="connsiteY379" fmla="*/ 1293019 h 3436136"/>
                <a:gd name="connsiteX380" fmla="*/ 7144 w 4293393"/>
                <a:gd name="connsiteY380" fmla="*/ 1721637 h 3436136"/>
                <a:gd name="connsiteX381" fmla="*/ 428625 w 4293393"/>
                <a:gd name="connsiteY381" fmla="*/ 1721637 h 3436136"/>
                <a:gd name="connsiteX382" fmla="*/ 428625 w 4293393"/>
                <a:gd name="connsiteY382" fmla="*/ 2143118 h 3436136"/>
                <a:gd name="connsiteX383" fmla="*/ 7144 w 4293393"/>
                <a:gd name="connsiteY383" fmla="*/ 2143118 h 3436136"/>
                <a:gd name="connsiteX384" fmla="*/ 7144 w 4293393"/>
                <a:gd name="connsiteY384" fmla="*/ 1721637 h 3436136"/>
                <a:gd name="connsiteX385" fmla="*/ 7144 w 4293393"/>
                <a:gd name="connsiteY385" fmla="*/ 2150262 h 3436136"/>
                <a:gd name="connsiteX386" fmla="*/ 428625 w 4293393"/>
                <a:gd name="connsiteY386" fmla="*/ 2150262 h 3436136"/>
                <a:gd name="connsiteX387" fmla="*/ 428625 w 4293393"/>
                <a:gd name="connsiteY387" fmla="*/ 2571743 h 3436136"/>
                <a:gd name="connsiteX388" fmla="*/ 7144 w 4293393"/>
                <a:gd name="connsiteY388" fmla="*/ 2571743 h 3436136"/>
                <a:gd name="connsiteX389" fmla="*/ 7144 w 4293393"/>
                <a:gd name="connsiteY389" fmla="*/ 2150262 h 3436136"/>
                <a:gd name="connsiteX390" fmla="*/ 7144 w 4293393"/>
                <a:gd name="connsiteY390" fmla="*/ 2578887 h 3436136"/>
                <a:gd name="connsiteX391" fmla="*/ 428625 w 4293393"/>
                <a:gd name="connsiteY391" fmla="*/ 2578887 h 3436136"/>
                <a:gd name="connsiteX392" fmla="*/ 428625 w 4293393"/>
                <a:gd name="connsiteY392" fmla="*/ 3000368 h 3436136"/>
                <a:gd name="connsiteX393" fmla="*/ 7144 w 4293393"/>
                <a:gd name="connsiteY393" fmla="*/ 3000368 h 3436136"/>
                <a:gd name="connsiteX394" fmla="*/ 7144 w 4293393"/>
                <a:gd name="connsiteY394" fmla="*/ 2578887 h 3436136"/>
                <a:gd name="connsiteX395" fmla="*/ 7144 w 4293393"/>
                <a:gd name="connsiteY395" fmla="*/ 3007512 h 3436136"/>
                <a:gd name="connsiteX396" fmla="*/ 428625 w 4293393"/>
                <a:gd name="connsiteY396" fmla="*/ 3007512 h 3436136"/>
                <a:gd name="connsiteX397" fmla="*/ 428625 w 4293393"/>
                <a:gd name="connsiteY397" fmla="*/ 3428993 h 3436136"/>
                <a:gd name="connsiteX398" fmla="*/ 7144 w 4293393"/>
                <a:gd name="connsiteY398" fmla="*/ 3428993 h 3436136"/>
                <a:gd name="connsiteX399" fmla="*/ 7144 w 4293393"/>
                <a:gd name="connsiteY399" fmla="*/ 3007512 h 3436136"/>
                <a:gd name="connsiteX400" fmla="*/ 3864769 w 4293393"/>
                <a:gd name="connsiteY400" fmla="*/ 3007512 h 3436136"/>
                <a:gd name="connsiteX401" fmla="*/ 4286250 w 4293393"/>
                <a:gd name="connsiteY401" fmla="*/ 3007512 h 3436136"/>
                <a:gd name="connsiteX402" fmla="*/ 4286250 w 4293393"/>
                <a:gd name="connsiteY402" fmla="*/ 3428993 h 3436136"/>
                <a:gd name="connsiteX403" fmla="*/ 3864769 w 4293393"/>
                <a:gd name="connsiteY403" fmla="*/ 3428993 h 3436136"/>
                <a:gd name="connsiteX404" fmla="*/ 3864769 w 4293393"/>
                <a:gd name="connsiteY404" fmla="*/ 3007512 h 343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</a:cxnLst>
              <a:rect l="l" t="t" r="r" b="b"/>
              <a:pathLst>
                <a:path w="4293393" h="3436136">
                  <a:moveTo>
                    <a:pt x="0" y="0"/>
                  </a:moveTo>
                  <a:lnTo>
                    <a:pt x="0" y="3436137"/>
                  </a:lnTo>
                  <a:lnTo>
                    <a:pt x="4293394" y="3436137"/>
                  </a:lnTo>
                  <a:lnTo>
                    <a:pt x="4293394" y="0"/>
                  </a:lnTo>
                  <a:lnTo>
                    <a:pt x="0" y="0"/>
                  </a:lnTo>
                  <a:close/>
                  <a:moveTo>
                    <a:pt x="4286250" y="428625"/>
                  </a:moveTo>
                  <a:lnTo>
                    <a:pt x="3864769" y="428625"/>
                  </a:lnTo>
                  <a:lnTo>
                    <a:pt x="3864769" y="7144"/>
                  </a:lnTo>
                  <a:lnTo>
                    <a:pt x="4286250" y="7144"/>
                  </a:lnTo>
                  <a:lnTo>
                    <a:pt x="4286250" y="428625"/>
                  </a:lnTo>
                  <a:close/>
                  <a:moveTo>
                    <a:pt x="2143125" y="2143118"/>
                  </a:moveTo>
                  <a:lnTo>
                    <a:pt x="1721644" y="2143118"/>
                  </a:lnTo>
                  <a:lnTo>
                    <a:pt x="1721644" y="1721637"/>
                  </a:lnTo>
                  <a:lnTo>
                    <a:pt x="2143125" y="1721637"/>
                  </a:lnTo>
                  <a:lnTo>
                    <a:pt x="2143125" y="2143118"/>
                  </a:lnTo>
                  <a:close/>
                  <a:moveTo>
                    <a:pt x="1721644" y="1293019"/>
                  </a:moveTo>
                  <a:lnTo>
                    <a:pt x="2143125" y="1293019"/>
                  </a:lnTo>
                  <a:lnTo>
                    <a:pt x="2143125" y="1714500"/>
                  </a:lnTo>
                  <a:lnTo>
                    <a:pt x="1721644" y="1714500"/>
                  </a:lnTo>
                  <a:lnTo>
                    <a:pt x="1721644" y="1293019"/>
                  </a:lnTo>
                  <a:close/>
                  <a:moveTo>
                    <a:pt x="2150269" y="1721637"/>
                  </a:moveTo>
                  <a:lnTo>
                    <a:pt x="2571750" y="1721637"/>
                  </a:lnTo>
                  <a:lnTo>
                    <a:pt x="2571750" y="2143118"/>
                  </a:lnTo>
                  <a:lnTo>
                    <a:pt x="2150269" y="2143118"/>
                  </a:lnTo>
                  <a:lnTo>
                    <a:pt x="2150269" y="1721637"/>
                  </a:lnTo>
                  <a:close/>
                  <a:moveTo>
                    <a:pt x="2150269" y="1293019"/>
                  </a:moveTo>
                  <a:lnTo>
                    <a:pt x="2571750" y="1293019"/>
                  </a:lnTo>
                  <a:lnTo>
                    <a:pt x="2571750" y="1714500"/>
                  </a:lnTo>
                  <a:lnTo>
                    <a:pt x="2150269" y="1714500"/>
                  </a:lnTo>
                  <a:lnTo>
                    <a:pt x="2150269" y="1293019"/>
                  </a:lnTo>
                  <a:close/>
                  <a:moveTo>
                    <a:pt x="2578894" y="1293019"/>
                  </a:moveTo>
                  <a:lnTo>
                    <a:pt x="3000375" y="1293019"/>
                  </a:lnTo>
                  <a:lnTo>
                    <a:pt x="3000375" y="1714500"/>
                  </a:lnTo>
                  <a:lnTo>
                    <a:pt x="2578894" y="1714500"/>
                  </a:lnTo>
                  <a:lnTo>
                    <a:pt x="2578894" y="1293019"/>
                  </a:lnTo>
                  <a:close/>
                  <a:moveTo>
                    <a:pt x="2578894" y="864394"/>
                  </a:moveTo>
                  <a:lnTo>
                    <a:pt x="3000375" y="864394"/>
                  </a:lnTo>
                  <a:lnTo>
                    <a:pt x="3000375" y="1285875"/>
                  </a:lnTo>
                  <a:lnTo>
                    <a:pt x="2578894" y="1285875"/>
                  </a:lnTo>
                  <a:lnTo>
                    <a:pt x="2578894" y="864394"/>
                  </a:lnTo>
                  <a:close/>
                  <a:moveTo>
                    <a:pt x="2571750" y="1285875"/>
                  </a:moveTo>
                  <a:lnTo>
                    <a:pt x="2150269" y="1285875"/>
                  </a:lnTo>
                  <a:lnTo>
                    <a:pt x="2150269" y="864394"/>
                  </a:lnTo>
                  <a:lnTo>
                    <a:pt x="2571750" y="864394"/>
                  </a:lnTo>
                  <a:lnTo>
                    <a:pt x="2571750" y="1285875"/>
                  </a:lnTo>
                  <a:close/>
                  <a:moveTo>
                    <a:pt x="2143125" y="1285875"/>
                  </a:moveTo>
                  <a:lnTo>
                    <a:pt x="1721644" y="1285875"/>
                  </a:lnTo>
                  <a:lnTo>
                    <a:pt x="1721644" y="864394"/>
                  </a:lnTo>
                  <a:lnTo>
                    <a:pt x="2143125" y="864394"/>
                  </a:lnTo>
                  <a:lnTo>
                    <a:pt x="2143125" y="1285875"/>
                  </a:lnTo>
                  <a:close/>
                  <a:moveTo>
                    <a:pt x="1714500" y="1285875"/>
                  </a:moveTo>
                  <a:lnTo>
                    <a:pt x="1293019" y="1285875"/>
                  </a:lnTo>
                  <a:lnTo>
                    <a:pt x="1293019" y="864394"/>
                  </a:lnTo>
                  <a:lnTo>
                    <a:pt x="1714500" y="864394"/>
                  </a:lnTo>
                  <a:lnTo>
                    <a:pt x="1714500" y="1285875"/>
                  </a:lnTo>
                  <a:close/>
                  <a:moveTo>
                    <a:pt x="1714500" y="1714493"/>
                  </a:moveTo>
                  <a:lnTo>
                    <a:pt x="1293019" y="1714493"/>
                  </a:lnTo>
                  <a:lnTo>
                    <a:pt x="1293019" y="1293012"/>
                  </a:lnTo>
                  <a:lnTo>
                    <a:pt x="1714500" y="1293012"/>
                  </a:lnTo>
                  <a:lnTo>
                    <a:pt x="1714500" y="1714493"/>
                  </a:lnTo>
                  <a:close/>
                  <a:moveTo>
                    <a:pt x="1714500" y="2143118"/>
                  </a:moveTo>
                  <a:lnTo>
                    <a:pt x="1293019" y="2143118"/>
                  </a:lnTo>
                  <a:lnTo>
                    <a:pt x="1293019" y="1721637"/>
                  </a:lnTo>
                  <a:lnTo>
                    <a:pt x="1714500" y="1721637"/>
                  </a:lnTo>
                  <a:lnTo>
                    <a:pt x="1714500" y="2143118"/>
                  </a:lnTo>
                  <a:close/>
                  <a:moveTo>
                    <a:pt x="1714500" y="2571743"/>
                  </a:moveTo>
                  <a:lnTo>
                    <a:pt x="1293019" y="2571743"/>
                  </a:lnTo>
                  <a:lnTo>
                    <a:pt x="1293019" y="2150262"/>
                  </a:lnTo>
                  <a:lnTo>
                    <a:pt x="1714500" y="2150262"/>
                  </a:lnTo>
                  <a:lnTo>
                    <a:pt x="1714500" y="2571743"/>
                  </a:lnTo>
                  <a:close/>
                  <a:moveTo>
                    <a:pt x="1721644" y="2150262"/>
                  </a:moveTo>
                  <a:lnTo>
                    <a:pt x="2143125" y="2150262"/>
                  </a:lnTo>
                  <a:lnTo>
                    <a:pt x="2143125" y="2571743"/>
                  </a:lnTo>
                  <a:lnTo>
                    <a:pt x="1721644" y="2571743"/>
                  </a:lnTo>
                  <a:lnTo>
                    <a:pt x="1721644" y="2150262"/>
                  </a:lnTo>
                  <a:close/>
                  <a:moveTo>
                    <a:pt x="2150269" y="2150262"/>
                  </a:moveTo>
                  <a:lnTo>
                    <a:pt x="2571750" y="2150262"/>
                  </a:lnTo>
                  <a:lnTo>
                    <a:pt x="2571750" y="2571743"/>
                  </a:lnTo>
                  <a:lnTo>
                    <a:pt x="2150269" y="2571743"/>
                  </a:lnTo>
                  <a:lnTo>
                    <a:pt x="2150269" y="2150262"/>
                  </a:lnTo>
                  <a:close/>
                  <a:moveTo>
                    <a:pt x="2578894" y="2150262"/>
                  </a:moveTo>
                  <a:lnTo>
                    <a:pt x="3000375" y="2150262"/>
                  </a:lnTo>
                  <a:lnTo>
                    <a:pt x="3000375" y="2571743"/>
                  </a:lnTo>
                  <a:lnTo>
                    <a:pt x="2578894" y="2571743"/>
                  </a:lnTo>
                  <a:lnTo>
                    <a:pt x="2578894" y="2150262"/>
                  </a:lnTo>
                  <a:close/>
                  <a:moveTo>
                    <a:pt x="2578894" y="1721637"/>
                  </a:moveTo>
                  <a:lnTo>
                    <a:pt x="3000375" y="1721637"/>
                  </a:lnTo>
                  <a:lnTo>
                    <a:pt x="3000375" y="2143118"/>
                  </a:lnTo>
                  <a:lnTo>
                    <a:pt x="2578894" y="2143118"/>
                  </a:lnTo>
                  <a:lnTo>
                    <a:pt x="2578894" y="1721637"/>
                  </a:lnTo>
                  <a:close/>
                  <a:moveTo>
                    <a:pt x="3007519" y="1721637"/>
                  </a:moveTo>
                  <a:lnTo>
                    <a:pt x="3429000" y="1721637"/>
                  </a:lnTo>
                  <a:lnTo>
                    <a:pt x="3429000" y="2143118"/>
                  </a:lnTo>
                  <a:lnTo>
                    <a:pt x="3007519" y="2143118"/>
                  </a:lnTo>
                  <a:lnTo>
                    <a:pt x="3007519" y="1721637"/>
                  </a:lnTo>
                  <a:close/>
                  <a:moveTo>
                    <a:pt x="3007519" y="1293019"/>
                  </a:moveTo>
                  <a:lnTo>
                    <a:pt x="3429000" y="1293019"/>
                  </a:lnTo>
                  <a:lnTo>
                    <a:pt x="3429000" y="1714500"/>
                  </a:lnTo>
                  <a:lnTo>
                    <a:pt x="3007519" y="1714500"/>
                  </a:lnTo>
                  <a:lnTo>
                    <a:pt x="3007519" y="1293019"/>
                  </a:lnTo>
                  <a:close/>
                  <a:moveTo>
                    <a:pt x="3007519" y="864394"/>
                  </a:moveTo>
                  <a:lnTo>
                    <a:pt x="3429000" y="864394"/>
                  </a:lnTo>
                  <a:lnTo>
                    <a:pt x="3429000" y="1285875"/>
                  </a:lnTo>
                  <a:lnTo>
                    <a:pt x="3007519" y="1285875"/>
                  </a:lnTo>
                  <a:lnTo>
                    <a:pt x="3007519" y="864394"/>
                  </a:lnTo>
                  <a:close/>
                  <a:moveTo>
                    <a:pt x="3007519" y="435769"/>
                  </a:moveTo>
                  <a:lnTo>
                    <a:pt x="3429000" y="435769"/>
                  </a:lnTo>
                  <a:lnTo>
                    <a:pt x="3429000" y="857250"/>
                  </a:lnTo>
                  <a:lnTo>
                    <a:pt x="3007519" y="857250"/>
                  </a:lnTo>
                  <a:lnTo>
                    <a:pt x="3007519" y="435769"/>
                  </a:lnTo>
                  <a:close/>
                  <a:moveTo>
                    <a:pt x="3000375" y="857250"/>
                  </a:moveTo>
                  <a:lnTo>
                    <a:pt x="2578894" y="857250"/>
                  </a:lnTo>
                  <a:lnTo>
                    <a:pt x="2578894" y="435769"/>
                  </a:lnTo>
                  <a:lnTo>
                    <a:pt x="3000375" y="435769"/>
                  </a:lnTo>
                  <a:lnTo>
                    <a:pt x="3000375" y="857250"/>
                  </a:lnTo>
                  <a:close/>
                  <a:moveTo>
                    <a:pt x="2571750" y="857250"/>
                  </a:moveTo>
                  <a:lnTo>
                    <a:pt x="2150269" y="857250"/>
                  </a:lnTo>
                  <a:lnTo>
                    <a:pt x="2150269" y="435769"/>
                  </a:lnTo>
                  <a:lnTo>
                    <a:pt x="2571750" y="435769"/>
                  </a:lnTo>
                  <a:lnTo>
                    <a:pt x="2571750" y="857250"/>
                  </a:lnTo>
                  <a:close/>
                  <a:moveTo>
                    <a:pt x="2143125" y="857250"/>
                  </a:moveTo>
                  <a:lnTo>
                    <a:pt x="1721644" y="857250"/>
                  </a:lnTo>
                  <a:lnTo>
                    <a:pt x="1721644" y="435769"/>
                  </a:lnTo>
                  <a:lnTo>
                    <a:pt x="2143125" y="435769"/>
                  </a:lnTo>
                  <a:lnTo>
                    <a:pt x="2143125" y="857250"/>
                  </a:lnTo>
                  <a:close/>
                  <a:moveTo>
                    <a:pt x="1714500" y="857250"/>
                  </a:moveTo>
                  <a:lnTo>
                    <a:pt x="1293019" y="857250"/>
                  </a:lnTo>
                  <a:lnTo>
                    <a:pt x="1293019" y="435769"/>
                  </a:lnTo>
                  <a:lnTo>
                    <a:pt x="1714500" y="435769"/>
                  </a:lnTo>
                  <a:lnTo>
                    <a:pt x="1714500" y="857250"/>
                  </a:lnTo>
                  <a:close/>
                  <a:moveTo>
                    <a:pt x="1285875" y="857250"/>
                  </a:moveTo>
                  <a:lnTo>
                    <a:pt x="864394" y="857250"/>
                  </a:lnTo>
                  <a:lnTo>
                    <a:pt x="864394" y="435769"/>
                  </a:lnTo>
                  <a:lnTo>
                    <a:pt x="1285875" y="435769"/>
                  </a:lnTo>
                  <a:lnTo>
                    <a:pt x="1285875" y="857250"/>
                  </a:lnTo>
                  <a:close/>
                  <a:moveTo>
                    <a:pt x="1285875" y="1285875"/>
                  </a:moveTo>
                  <a:lnTo>
                    <a:pt x="864394" y="1285875"/>
                  </a:lnTo>
                  <a:lnTo>
                    <a:pt x="864394" y="864394"/>
                  </a:lnTo>
                  <a:lnTo>
                    <a:pt x="1285875" y="864394"/>
                  </a:lnTo>
                  <a:lnTo>
                    <a:pt x="1285875" y="1285875"/>
                  </a:lnTo>
                  <a:close/>
                  <a:moveTo>
                    <a:pt x="1285875" y="1714493"/>
                  </a:moveTo>
                  <a:lnTo>
                    <a:pt x="864394" y="1714493"/>
                  </a:lnTo>
                  <a:lnTo>
                    <a:pt x="864394" y="1293012"/>
                  </a:lnTo>
                  <a:lnTo>
                    <a:pt x="1285875" y="1293012"/>
                  </a:lnTo>
                  <a:lnTo>
                    <a:pt x="1285875" y="1714493"/>
                  </a:lnTo>
                  <a:close/>
                  <a:moveTo>
                    <a:pt x="1285875" y="2143118"/>
                  </a:moveTo>
                  <a:lnTo>
                    <a:pt x="864394" y="2143118"/>
                  </a:lnTo>
                  <a:lnTo>
                    <a:pt x="864394" y="1721637"/>
                  </a:lnTo>
                  <a:lnTo>
                    <a:pt x="1285875" y="1721637"/>
                  </a:lnTo>
                  <a:lnTo>
                    <a:pt x="1285875" y="2143118"/>
                  </a:lnTo>
                  <a:close/>
                  <a:moveTo>
                    <a:pt x="1285875" y="2571743"/>
                  </a:moveTo>
                  <a:lnTo>
                    <a:pt x="864394" y="2571743"/>
                  </a:lnTo>
                  <a:lnTo>
                    <a:pt x="864394" y="2150262"/>
                  </a:lnTo>
                  <a:lnTo>
                    <a:pt x="1285875" y="2150262"/>
                  </a:lnTo>
                  <a:lnTo>
                    <a:pt x="1285875" y="2571743"/>
                  </a:lnTo>
                  <a:close/>
                  <a:moveTo>
                    <a:pt x="1285875" y="3000368"/>
                  </a:moveTo>
                  <a:lnTo>
                    <a:pt x="864394" y="3000368"/>
                  </a:lnTo>
                  <a:lnTo>
                    <a:pt x="864394" y="2578887"/>
                  </a:lnTo>
                  <a:lnTo>
                    <a:pt x="1285875" y="2578887"/>
                  </a:lnTo>
                  <a:lnTo>
                    <a:pt x="1285875" y="3000368"/>
                  </a:lnTo>
                  <a:close/>
                  <a:moveTo>
                    <a:pt x="1293019" y="2578887"/>
                  </a:moveTo>
                  <a:lnTo>
                    <a:pt x="1714500" y="2578887"/>
                  </a:lnTo>
                  <a:lnTo>
                    <a:pt x="1714500" y="3000368"/>
                  </a:lnTo>
                  <a:lnTo>
                    <a:pt x="1293019" y="3000368"/>
                  </a:lnTo>
                  <a:lnTo>
                    <a:pt x="1293019" y="2578887"/>
                  </a:lnTo>
                  <a:close/>
                  <a:moveTo>
                    <a:pt x="1721644" y="2578887"/>
                  </a:moveTo>
                  <a:lnTo>
                    <a:pt x="2143125" y="2578887"/>
                  </a:lnTo>
                  <a:lnTo>
                    <a:pt x="2143125" y="3000368"/>
                  </a:lnTo>
                  <a:lnTo>
                    <a:pt x="1721644" y="3000368"/>
                  </a:lnTo>
                  <a:lnTo>
                    <a:pt x="1721644" y="2578887"/>
                  </a:lnTo>
                  <a:close/>
                  <a:moveTo>
                    <a:pt x="2150269" y="2578887"/>
                  </a:moveTo>
                  <a:lnTo>
                    <a:pt x="2571750" y="2578887"/>
                  </a:lnTo>
                  <a:lnTo>
                    <a:pt x="2571750" y="3000368"/>
                  </a:lnTo>
                  <a:lnTo>
                    <a:pt x="2150269" y="3000368"/>
                  </a:lnTo>
                  <a:lnTo>
                    <a:pt x="2150269" y="2578887"/>
                  </a:lnTo>
                  <a:close/>
                  <a:moveTo>
                    <a:pt x="2578894" y="2578887"/>
                  </a:moveTo>
                  <a:lnTo>
                    <a:pt x="3000375" y="2578887"/>
                  </a:lnTo>
                  <a:lnTo>
                    <a:pt x="3000375" y="3000368"/>
                  </a:lnTo>
                  <a:lnTo>
                    <a:pt x="2578894" y="3000368"/>
                  </a:lnTo>
                  <a:lnTo>
                    <a:pt x="2578894" y="2578887"/>
                  </a:lnTo>
                  <a:close/>
                  <a:moveTo>
                    <a:pt x="3007519" y="2578887"/>
                  </a:moveTo>
                  <a:lnTo>
                    <a:pt x="3429000" y="2578887"/>
                  </a:lnTo>
                  <a:lnTo>
                    <a:pt x="3429000" y="3000368"/>
                  </a:lnTo>
                  <a:lnTo>
                    <a:pt x="3007519" y="3000368"/>
                  </a:lnTo>
                  <a:lnTo>
                    <a:pt x="3007519" y="2578887"/>
                  </a:lnTo>
                  <a:close/>
                  <a:moveTo>
                    <a:pt x="3007519" y="2150262"/>
                  </a:moveTo>
                  <a:lnTo>
                    <a:pt x="3429000" y="2150262"/>
                  </a:lnTo>
                  <a:lnTo>
                    <a:pt x="3429000" y="2571743"/>
                  </a:lnTo>
                  <a:lnTo>
                    <a:pt x="3007519" y="2571743"/>
                  </a:lnTo>
                  <a:lnTo>
                    <a:pt x="3007519" y="2150262"/>
                  </a:lnTo>
                  <a:close/>
                  <a:moveTo>
                    <a:pt x="3436144" y="2150262"/>
                  </a:moveTo>
                  <a:lnTo>
                    <a:pt x="3857625" y="2150262"/>
                  </a:lnTo>
                  <a:lnTo>
                    <a:pt x="3857625" y="2571743"/>
                  </a:lnTo>
                  <a:lnTo>
                    <a:pt x="3436144" y="2571743"/>
                  </a:lnTo>
                  <a:lnTo>
                    <a:pt x="3436144" y="2150262"/>
                  </a:lnTo>
                  <a:close/>
                  <a:moveTo>
                    <a:pt x="3436144" y="1721637"/>
                  </a:moveTo>
                  <a:lnTo>
                    <a:pt x="3857625" y="1721637"/>
                  </a:lnTo>
                  <a:lnTo>
                    <a:pt x="3857625" y="2143118"/>
                  </a:lnTo>
                  <a:lnTo>
                    <a:pt x="3436144" y="2143118"/>
                  </a:lnTo>
                  <a:lnTo>
                    <a:pt x="3436144" y="1721637"/>
                  </a:lnTo>
                  <a:close/>
                  <a:moveTo>
                    <a:pt x="3436144" y="1293019"/>
                  </a:moveTo>
                  <a:lnTo>
                    <a:pt x="3857625" y="1293019"/>
                  </a:lnTo>
                  <a:lnTo>
                    <a:pt x="3857625" y="1714500"/>
                  </a:lnTo>
                  <a:lnTo>
                    <a:pt x="3436144" y="1714500"/>
                  </a:lnTo>
                  <a:lnTo>
                    <a:pt x="3436144" y="1293019"/>
                  </a:lnTo>
                  <a:close/>
                  <a:moveTo>
                    <a:pt x="3436144" y="864394"/>
                  </a:moveTo>
                  <a:lnTo>
                    <a:pt x="3857625" y="864394"/>
                  </a:lnTo>
                  <a:lnTo>
                    <a:pt x="3857625" y="1285875"/>
                  </a:lnTo>
                  <a:lnTo>
                    <a:pt x="3436144" y="1285875"/>
                  </a:lnTo>
                  <a:lnTo>
                    <a:pt x="3436144" y="864394"/>
                  </a:lnTo>
                  <a:close/>
                  <a:moveTo>
                    <a:pt x="3436144" y="435769"/>
                  </a:moveTo>
                  <a:lnTo>
                    <a:pt x="3857625" y="435769"/>
                  </a:lnTo>
                  <a:lnTo>
                    <a:pt x="3857625" y="857250"/>
                  </a:lnTo>
                  <a:lnTo>
                    <a:pt x="3436144" y="857250"/>
                  </a:lnTo>
                  <a:lnTo>
                    <a:pt x="3436144" y="435769"/>
                  </a:lnTo>
                  <a:close/>
                  <a:moveTo>
                    <a:pt x="3436144" y="7144"/>
                  </a:moveTo>
                  <a:lnTo>
                    <a:pt x="3857625" y="7144"/>
                  </a:lnTo>
                  <a:lnTo>
                    <a:pt x="3857625" y="428625"/>
                  </a:lnTo>
                  <a:lnTo>
                    <a:pt x="3436144" y="428625"/>
                  </a:lnTo>
                  <a:lnTo>
                    <a:pt x="3436144" y="7144"/>
                  </a:lnTo>
                  <a:close/>
                  <a:moveTo>
                    <a:pt x="3429000" y="428625"/>
                  </a:moveTo>
                  <a:lnTo>
                    <a:pt x="3007519" y="428625"/>
                  </a:lnTo>
                  <a:lnTo>
                    <a:pt x="3007519" y="7144"/>
                  </a:lnTo>
                  <a:lnTo>
                    <a:pt x="3429000" y="7144"/>
                  </a:lnTo>
                  <a:lnTo>
                    <a:pt x="3429000" y="428625"/>
                  </a:lnTo>
                  <a:close/>
                  <a:moveTo>
                    <a:pt x="3000375" y="428625"/>
                  </a:moveTo>
                  <a:lnTo>
                    <a:pt x="2578894" y="428625"/>
                  </a:lnTo>
                  <a:lnTo>
                    <a:pt x="2578894" y="7144"/>
                  </a:lnTo>
                  <a:lnTo>
                    <a:pt x="3000375" y="7144"/>
                  </a:lnTo>
                  <a:lnTo>
                    <a:pt x="3000375" y="428625"/>
                  </a:lnTo>
                  <a:close/>
                  <a:moveTo>
                    <a:pt x="2571750" y="428625"/>
                  </a:moveTo>
                  <a:lnTo>
                    <a:pt x="2150269" y="428625"/>
                  </a:lnTo>
                  <a:lnTo>
                    <a:pt x="2150269" y="7144"/>
                  </a:lnTo>
                  <a:lnTo>
                    <a:pt x="2571750" y="7144"/>
                  </a:lnTo>
                  <a:lnTo>
                    <a:pt x="2571750" y="428625"/>
                  </a:lnTo>
                  <a:close/>
                  <a:moveTo>
                    <a:pt x="2143125" y="428625"/>
                  </a:moveTo>
                  <a:lnTo>
                    <a:pt x="1721644" y="428625"/>
                  </a:lnTo>
                  <a:lnTo>
                    <a:pt x="1721644" y="7144"/>
                  </a:lnTo>
                  <a:lnTo>
                    <a:pt x="2143125" y="7144"/>
                  </a:lnTo>
                  <a:lnTo>
                    <a:pt x="2143125" y="428625"/>
                  </a:lnTo>
                  <a:close/>
                  <a:moveTo>
                    <a:pt x="1714500" y="428625"/>
                  </a:moveTo>
                  <a:lnTo>
                    <a:pt x="1293019" y="428625"/>
                  </a:lnTo>
                  <a:lnTo>
                    <a:pt x="1293019" y="7144"/>
                  </a:lnTo>
                  <a:lnTo>
                    <a:pt x="1714500" y="7144"/>
                  </a:lnTo>
                  <a:lnTo>
                    <a:pt x="1714500" y="428625"/>
                  </a:lnTo>
                  <a:close/>
                  <a:moveTo>
                    <a:pt x="1285875" y="428625"/>
                  </a:moveTo>
                  <a:lnTo>
                    <a:pt x="864394" y="428625"/>
                  </a:lnTo>
                  <a:lnTo>
                    <a:pt x="864394" y="7144"/>
                  </a:lnTo>
                  <a:lnTo>
                    <a:pt x="1285875" y="7144"/>
                  </a:lnTo>
                  <a:lnTo>
                    <a:pt x="1285875" y="428625"/>
                  </a:lnTo>
                  <a:close/>
                  <a:moveTo>
                    <a:pt x="857250" y="428625"/>
                  </a:moveTo>
                  <a:lnTo>
                    <a:pt x="435769" y="428625"/>
                  </a:lnTo>
                  <a:lnTo>
                    <a:pt x="435769" y="7144"/>
                  </a:lnTo>
                  <a:lnTo>
                    <a:pt x="857250" y="7144"/>
                  </a:lnTo>
                  <a:lnTo>
                    <a:pt x="857250" y="428625"/>
                  </a:lnTo>
                  <a:close/>
                  <a:moveTo>
                    <a:pt x="857250" y="857250"/>
                  </a:moveTo>
                  <a:lnTo>
                    <a:pt x="435769" y="857250"/>
                  </a:lnTo>
                  <a:lnTo>
                    <a:pt x="435769" y="435769"/>
                  </a:lnTo>
                  <a:lnTo>
                    <a:pt x="857250" y="435769"/>
                  </a:lnTo>
                  <a:lnTo>
                    <a:pt x="857250" y="857250"/>
                  </a:lnTo>
                  <a:close/>
                  <a:moveTo>
                    <a:pt x="857250" y="1285875"/>
                  </a:moveTo>
                  <a:lnTo>
                    <a:pt x="435769" y="1285875"/>
                  </a:lnTo>
                  <a:lnTo>
                    <a:pt x="435769" y="864394"/>
                  </a:lnTo>
                  <a:lnTo>
                    <a:pt x="857250" y="864394"/>
                  </a:lnTo>
                  <a:lnTo>
                    <a:pt x="857250" y="1285875"/>
                  </a:lnTo>
                  <a:close/>
                  <a:moveTo>
                    <a:pt x="857250" y="1714493"/>
                  </a:moveTo>
                  <a:lnTo>
                    <a:pt x="435769" y="1714493"/>
                  </a:lnTo>
                  <a:lnTo>
                    <a:pt x="435769" y="1293012"/>
                  </a:lnTo>
                  <a:lnTo>
                    <a:pt x="857250" y="1293012"/>
                  </a:lnTo>
                  <a:lnTo>
                    <a:pt x="857250" y="1714493"/>
                  </a:lnTo>
                  <a:close/>
                  <a:moveTo>
                    <a:pt x="857250" y="2143118"/>
                  </a:moveTo>
                  <a:lnTo>
                    <a:pt x="435769" y="2143118"/>
                  </a:lnTo>
                  <a:lnTo>
                    <a:pt x="435769" y="1721637"/>
                  </a:lnTo>
                  <a:lnTo>
                    <a:pt x="857250" y="1721637"/>
                  </a:lnTo>
                  <a:lnTo>
                    <a:pt x="857250" y="2143118"/>
                  </a:lnTo>
                  <a:close/>
                  <a:moveTo>
                    <a:pt x="857250" y="2571743"/>
                  </a:moveTo>
                  <a:lnTo>
                    <a:pt x="435769" y="2571743"/>
                  </a:lnTo>
                  <a:lnTo>
                    <a:pt x="435769" y="2150262"/>
                  </a:lnTo>
                  <a:lnTo>
                    <a:pt x="857250" y="2150262"/>
                  </a:lnTo>
                  <a:lnTo>
                    <a:pt x="857250" y="2571743"/>
                  </a:lnTo>
                  <a:close/>
                  <a:moveTo>
                    <a:pt x="857250" y="3000368"/>
                  </a:moveTo>
                  <a:lnTo>
                    <a:pt x="435769" y="3000368"/>
                  </a:lnTo>
                  <a:lnTo>
                    <a:pt x="435769" y="2578887"/>
                  </a:lnTo>
                  <a:lnTo>
                    <a:pt x="857250" y="2578887"/>
                  </a:lnTo>
                  <a:lnTo>
                    <a:pt x="857250" y="3000368"/>
                  </a:lnTo>
                  <a:close/>
                  <a:moveTo>
                    <a:pt x="857250" y="3428993"/>
                  </a:moveTo>
                  <a:lnTo>
                    <a:pt x="435769" y="3428993"/>
                  </a:lnTo>
                  <a:lnTo>
                    <a:pt x="435769" y="3007512"/>
                  </a:lnTo>
                  <a:lnTo>
                    <a:pt x="857250" y="3007512"/>
                  </a:lnTo>
                  <a:lnTo>
                    <a:pt x="857250" y="3428993"/>
                  </a:lnTo>
                  <a:close/>
                  <a:moveTo>
                    <a:pt x="864394" y="3007512"/>
                  </a:moveTo>
                  <a:lnTo>
                    <a:pt x="1285875" y="3007512"/>
                  </a:lnTo>
                  <a:lnTo>
                    <a:pt x="1285875" y="3428993"/>
                  </a:lnTo>
                  <a:lnTo>
                    <a:pt x="864394" y="3428993"/>
                  </a:lnTo>
                  <a:lnTo>
                    <a:pt x="864394" y="3007512"/>
                  </a:lnTo>
                  <a:close/>
                  <a:moveTo>
                    <a:pt x="1293019" y="3007512"/>
                  </a:moveTo>
                  <a:lnTo>
                    <a:pt x="1714500" y="3007512"/>
                  </a:lnTo>
                  <a:lnTo>
                    <a:pt x="1714500" y="3428993"/>
                  </a:lnTo>
                  <a:lnTo>
                    <a:pt x="1293019" y="3428993"/>
                  </a:lnTo>
                  <a:lnTo>
                    <a:pt x="1293019" y="3007512"/>
                  </a:lnTo>
                  <a:close/>
                  <a:moveTo>
                    <a:pt x="1721644" y="3007512"/>
                  </a:moveTo>
                  <a:lnTo>
                    <a:pt x="2143125" y="3007512"/>
                  </a:lnTo>
                  <a:lnTo>
                    <a:pt x="2143125" y="3428993"/>
                  </a:lnTo>
                  <a:lnTo>
                    <a:pt x="1721644" y="3428993"/>
                  </a:lnTo>
                  <a:lnTo>
                    <a:pt x="1721644" y="3007512"/>
                  </a:lnTo>
                  <a:close/>
                  <a:moveTo>
                    <a:pt x="2150269" y="3007512"/>
                  </a:moveTo>
                  <a:lnTo>
                    <a:pt x="2571750" y="3007512"/>
                  </a:lnTo>
                  <a:lnTo>
                    <a:pt x="2571750" y="3428993"/>
                  </a:lnTo>
                  <a:lnTo>
                    <a:pt x="2150269" y="3428993"/>
                  </a:lnTo>
                  <a:lnTo>
                    <a:pt x="2150269" y="3007512"/>
                  </a:lnTo>
                  <a:close/>
                  <a:moveTo>
                    <a:pt x="2578894" y="3007512"/>
                  </a:moveTo>
                  <a:lnTo>
                    <a:pt x="3000375" y="3007512"/>
                  </a:lnTo>
                  <a:lnTo>
                    <a:pt x="3000375" y="3428993"/>
                  </a:lnTo>
                  <a:lnTo>
                    <a:pt x="2578894" y="3428993"/>
                  </a:lnTo>
                  <a:lnTo>
                    <a:pt x="2578894" y="3007512"/>
                  </a:lnTo>
                  <a:close/>
                  <a:moveTo>
                    <a:pt x="3007519" y="3007512"/>
                  </a:moveTo>
                  <a:lnTo>
                    <a:pt x="3429000" y="3007512"/>
                  </a:lnTo>
                  <a:lnTo>
                    <a:pt x="3429000" y="3428993"/>
                  </a:lnTo>
                  <a:lnTo>
                    <a:pt x="3007519" y="3428993"/>
                  </a:lnTo>
                  <a:lnTo>
                    <a:pt x="3007519" y="3007512"/>
                  </a:lnTo>
                  <a:close/>
                  <a:moveTo>
                    <a:pt x="3436144" y="3007512"/>
                  </a:moveTo>
                  <a:lnTo>
                    <a:pt x="3857625" y="3007512"/>
                  </a:lnTo>
                  <a:lnTo>
                    <a:pt x="3857625" y="3428993"/>
                  </a:lnTo>
                  <a:lnTo>
                    <a:pt x="3436144" y="3428993"/>
                  </a:lnTo>
                  <a:lnTo>
                    <a:pt x="3436144" y="3007512"/>
                  </a:lnTo>
                  <a:close/>
                  <a:moveTo>
                    <a:pt x="3436144" y="2578887"/>
                  </a:moveTo>
                  <a:lnTo>
                    <a:pt x="3857625" y="2578887"/>
                  </a:lnTo>
                  <a:lnTo>
                    <a:pt x="3857625" y="3000368"/>
                  </a:lnTo>
                  <a:lnTo>
                    <a:pt x="3436144" y="3000368"/>
                  </a:lnTo>
                  <a:lnTo>
                    <a:pt x="3436144" y="2578887"/>
                  </a:lnTo>
                  <a:close/>
                  <a:moveTo>
                    <a:pt x="3864769" y="2578887"/>
                  </a:moveTo>
                  <a:lnTo>
                    <a:pt x="4286250" y="2578887"/>
                  </a:lnTo>
                  <a:lnTo>
                    <a:pt x="4286250" y="3000368"/>
                  </a:lnTo>
                  <a:lnTo>
                    <a:pt x="3864769" y="3000368"/>
                  </a:lnTo>
                  <a:lnTo>
                    <a:pt x="3864769" y="2578887"/>
                  </a:lnTo>
                  <a:close/>
                  <a:moveTo>
                    <a:pt x="3864769" y="2150262"/>
                  </a:moveTo>
                  <a:lnTo>
                    <a:pt x="4286250" y="2150262"/>
                  </a:lnTo>
                  <a:lnTo>
                    <a:pt x="4286250" y="2571743"/>
                  </a:lnTo>
                  <a:lnTo>
                    <a:pt x="3864769" y="2571743"/>
                  </a:lnTo>
                  <a:lnTo>
                    <a:pt x="3864769" y="2150262"/>
                  </a:lnTo>
                  <a:close/>
                  <a:moveTo>
                    <a:pt x="3864769" y="1721637"/>
                  </a:moveTo>
                  <a:lnTo>
                    <a:pt x="4286250" y="1721637"/>
                  </a:lnTo>
                  <a:lnTo>
                    <a:pt x="4286250" y="2143118"/>
                  </a:lnTo>
                  <a:lnTo>
                    <a:pt x="3864769" y="2143118"/>
                  </a:lnTo>
                  <a:lnTo>
                    <a:pt x="3864769" y="1721637"/>
                  </a:lnTo>
                  <a:close/>
                  <a:moveTo>
                    <a:pt x="3864769" y="1293019"/>
                  </a:moveTo>
                  <a:lnTo>
                    <a:pt x="4286250" y="1293019"/>
                  </a:lnTo>
                  <a:lnTo>
                    <a:pt x="4286250" y="1714500"/>
                  </a:lnTo>
                  <a:lnTo>
                    <a:pt x="3864769" y="1714500"/>
                  </a:lnTo>
                  <a:lnTo>
                    <a:pt x="3864769" y="1293019"/>
                  </a:lnTo>
                  <a:close/>
                  <a:moveTo>
                    <a:pt x="3864769" y="864394"/>
                  </a:moveTo>
                  <a:lnTo>
                    <a:pt x="4286250" y="864394"/>
                  </a:lnTo>
                  <a:lnTo>
                    <a:pt x="4286250" y="1285875"/>
                  </a:lnTo>
                  <a:lnTo>
                    <a:pt x="3864769" y="1285875"/>
                  </a:lnTo>
                  <a:lnTo>
                    <a:pt x="3864769" y="864394"/>
                  </a:lnTo>
                  <a:close/>
                  <a:moveTo>
                    <a:pt x="3864769" y="435769"/>
                  </a:moveTo>
                  <a:lnTo>
                    <a:pt x="4286250" y="435769"/>
                  </a:lnTo>
                  <a:lnTo>
                    <a:pt x="4286250" y="857250"/>
                  </a:lnTo>
                  <a:lnTo>
                    <a:pt x="3864769" y="857250"/>
                  </a:lnTo>
                  <a:lnTo>
                    <a:pt x="3864769" y="435769"/>
                  </a:lnTo>
                  <a:close/>
                  <a:moveTo>
                    <a:pt x="7144" y="7144"/>
                  </a:moveTo>
                  <a:lnTo>
                    <a:pt x="428625" y="7144"/>
                  </a:lnTo>
                  <a:lnTo>
                    <a:pt x="428625" y="428625"/>
                  </a:lnTo>
                  <a:lnTo>
                    <a:pt x="7144" y="428625"/>
                  </a:lnTo>
                  <a:lnTo>
                    <a:pt x="7144" y="7144"/>
                  </a:lnTo>
                  <a:close/>
                  <a:moveTo>
                    <a:pt x="7144" y="435769"/>
                  </a:moveTo>
                  <a:lnTo>
                    <a:pt x="428625" y="435769"/>
                  </a:lnTo>
                  <a:lnTo>
                    <a:pt x="428625" y="857250"/>
                  </a:lnTo>
                  <a:lnTo>
                    <a:pt x="7144" y="857250"/>
                  </a:lnTo>
                  <a:lnTo>
                    <a:pt x="7144" y="435769"/>
                  </a:lnTo>
                  <a:close/>
                  <a:moveTo>
                    <a:pt x="7144" y="864394"/>
                  </a:moveTo>
                  <a:lnTo>
                    <a:pt x="428625" y="864394"/>
                  </a:lnTo>
                  <a:lnTo>
                    <a:pt x="428625" y="1285875"/>
                  </a:lnTo>
                  <a:lnTo>
                    <a:pt x="7144" y="1285875"/>
                  </a:lnTo>
                  <a:lnTo>
                    <a:pt x="7144" y="864394"/>
                  </a:lnTo>
                  <a:close/>
                  <a:moveTo>
                    <a:pt x="7144" y="1293019"/>
                  </a:moveTo>
                  <a:lnTo>
                    <a:pt x="428625" y="1293019"/>
                  </a:lnTo>
                  <a:lnTo>
                    <a:pt x="428625" y="1714500"/>
                  </a:lnTo>
                  <a:lnTo>
                    <a:pt x="7144" y="1714500"/>
                  </a:lnTo>
                  <a:lnTo>
                    <a:pt x="7144" y="1293019"/>
                  </a:lnTo>
                  <a:close/>
                  <a:moveTo>
                    <a:pt x="7144" y="1721637"/>
                  </a:moveTo>
                  <a:lnTo>
                    <a:pt x="428625" y="1721637"/>
                  </a:lnTo>
                  <a:lnTo>
                    <a:pt x="428625" y="2143118"/>
                  </a:lnTo>
                  <a:lnTo>
                    <a:pt x="7144" y="2143118"/>
                  </a:lnTo>
                  <a:lnTo>
                    <a:pt x="7144" y="1721637"/>
                  </a:lnTo>
                  <a:close/>
                  <a:moveTo>
                    <a:pt x="7144" y="2150262"/>
                  </a:moveTo>
                  <a:lnTo>
                    <a:pt x="428625" y="2150262"/>
                  </a:lnTo>
                  <a:lnTo>
                    <a:pt x="428625" y="2571743"/>
                  </a:lnTo>
                  <a:lnTo>
                    <a:pt x="7144" y="2571743"/>
                  </a:lnTo>
                  <a:lnTo>
                    <a:pt x="7144" y="2150262"/>
                  </a:lnTo>
                  <a:close/>
                  <a:moveTo>
                    <a:pt x="7144" y="2578887"/>
                  </a:moveTo>
                  <a:lnTo>
                    <a:pt x="428625" y="2578887"/>
                  </a:lnTo>
                  <a:lnTo>
                    <a:pt x="428625" y="3000368"/>
                  </a:lnTo>
                  <a:lnTo>
                    <a:pt x="7144" y="3000368"/>
                  </a:lnTo>
                  <a:lnTo>
                    <a:pt x="7144" y="2578887"/>
                  </a:lnTo>
                  <a:close/>
                  <a:moveTo>
                    <a:pt x="7144" y="3007512"/>
                  </a:moveTo>
                  <a:lnTo>
                    <a:pt x="428625" y="3007512"/>
                  </a:lnTo>
                  <a:lnTo>
                    <a:pt x="428625" y="3428993"/>
                  </a:lnTo>
                  <a:lnTo>
                    <a:pt x="7144" y="3428993"/>
                  </a:lnTo>
                  <a:lnTo>
                    <a:pt x="7144" y="3007512"/>
                  </a:lnTo>
                  <a:close/>
                  <a:moveTo>
                    <a:pt x="3864769" y="3007512"/>
                  </a:moveTo>
                  <a:lnTo>
                    <a:pt x="4286250" y="3007512"/>
                  </a:lnTo>
                  <a:lnTo>
                    <a:pt x="4286250" y="3428993"/>
                  </a:lnTo>
                  <a:lnTo>
                    <a:pt x="3864769" y="3428993"/>
                  </a:lnTo>
                  <a:lnTo>
                    <a:pt x="3864769" y="3007512"/>
                  </a:lnTo>
                  <a:close/>
                </a:path>
              </a:pathLst>
            </a:custGeom>
            <a:solidFill>
              <a:srgbClr val="E6E6E6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83" name="Vrije vorm: vorm 182">
              <a:extLst>
                <a:ext uri="{FF2B5EF4-FFF2-40B4-BE49-F238E27FC236}">
                  <a16:creationId xmlns:a16="http://schemas.microsoft.com/office/drawing/2014/main" id="{9D6B6F49-0DCB-E1FB-29E6-FA9D430A655F}"/>
                </a:ext>
              </a:extLst>
            </p:cNvPr>
            <p:cNvSpPr/>
            <p:nvPr/>
          </p:nvSpPr>
          <p:spPr>
            <a:xfrm rot="18900000">
              <a:off x="9748334" y="3095484"/>
              <a:ext cx="963540" cy="1349915"/>
            </a:xfrm>
            <a:custGeom>
              <a:avLst/>
              <a:gdLst>
                <a:gd name="connsiteX0" fmla="*/ 0 w 1714490"/>
                <a:gd name="connsiteY0" fmla="*/ 0 h 2317138"/>
                <a:gd name="connsiteX1" fmla="*/ 1714491 w 1714490"/>
                <a:gd name="connsiteY1" fmla="*/ 0 h 2317138"/>
                <a:gd name="connsiteX2" fmla="*/ 1714491 w 1714490"/>
                <a:gd name="connsiteY2" fmla="*/ 2317139 h 2317138"/>
                <a:gd name="connsiteX3" fmla="*/ 0 w 1714490"/>
                <a:gd name="connsiteY3" fmla="*/ 2317139 h 2317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490" h="2317138">
                  <a:moveTo>
                    <a:pt x="0" y="0"/>
                  </a:moveTo>
                  <a:lnTo>
                    <a:pt x="1714491" y="0"/>
                  </a:lnTo>
                  <a:lnTo>
                    <a:pt x="1714491" y="2317139"/>
                  </a:lnTo>
                  <a:lnTo>
                    <a:pt x="0" y="2317139"/>
                  </a:lnTo>
                  <a:close/>
                </a:path>
              </a:pathLst>
            </a:custGeom>
            <a:solidFill>
              <a:schemeClr val="accent4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grpSp>
          <p:nvGrpSpPr>
            <p:cNvPr id="184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1954BE76-C11D-CBC9-B51F-BC2A2CF7E0BC}"/>
                </a:ext>
              </a:extLst>
            </p:cNvPr>
            <p:cNvGrpSpPr/>
            <p:nvPr/>
          </p:nvGrpSpPr>
          <p:grpSpPr>
            <a:xfrm>
              <a:off x="10108578" y="2848737"/>
              <a:ext cx="963546" cy="1512429"/>
              <a:chOff x="6096000" y="1965852"/>
              <a:chExt cx="1714500" cy="2596095"/>
            </a:xfrm>
          </p:grpSpPr>
          <p:sp>
            <p:nvSpPr>
              <p:cNvPr id="185" name="Vrije vorm: vorm 184">
                <a:extLst>
                  <a:ext uri="{FF2B5EF4-FFF2-40B4-BE49-F238E27FC236}">
                    <a16:creationId xmlns:a16="http://schemas.microsoft.com/office/drawing/2014/main" id="{183D50A9-D87B-59AF-A518-183F8FFF8C9D}"/>
                  </a:ext>
                </a:extLst>
              </p:cNvPr>
              <p:cNvSpPr/>
              <p:nvPr/>
            </p:nvSpPr>
            <p:spPr>
              <a:xfrm>
                <a:off x="6110287" y="1990198"/>
                <a:ext cx="1700212" cy="2571750"/>
              </a:xfrm>
              <a:custGeom>
                <a:avLst/>
                <a:gdLst>
                  <a:gd name="connsiteX0" fmla="*/ 0 w 1700212"/>
                  <a:gd name="connsiteY0" fmla="*/ 0 h 2571750"/>
                  <a:gd name="connsiteX1" fmla="*/ 1700213 w 1700212"/>
                  <a:gd name="connsiteY1" fmla="*/ 0 h 2571750"/>
                  <a:gd name="connsiteX2" fmla="*/ 1700213 w 1700212"/>
                  <a:gd name="connsiteY2" fmla="*/ 2571750 h 2571750"/>
                  <a:gd name="connsiteX3" fmla="*/ 0 w 1700212"/>
                  <a:gd name="connsiteY3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0212" h="2571750">
                    <a:moveTo>
                      <a:pt x="0" y="0"/>
                    </a:moveTo>
                    <a:lnTo>
                      <a:pt x="1700213" y="0"/>
                    </a:lnTo>
                    <a:lnTo>
                      <a:pt x="1700213" y="2571750"/>
                    </a:lnTo>
                    <a:lnTo>
                      <a:pt x="0" y="2571750"/>
                    </a:lnTo>
                    <a:close/>
                  </a:path>
                </a:pathLst>
              </a:custGeom>
              <a:solidFill>
                <a:srgbClr val="737373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186" name="Graphic 23" descr="Ruitjespapier met rekenmachine, liniaal, markeerstift en potloden">
                <a:extLst>
                  <a:ext uri="{FF2B5EF4-FFF2-40B4-BE49-F238E27FC236}">
                    <a16:creationId xmlns:a16="http://schemas.microsoft.com/office/drawing/2014/main" id="{BC71A5C1-072B-6BB7-F592-510476401646}"/>
                  </a:ext>
                </a:extLst>
              </p:cNvPr>
              <p:cNvGrpSpPr/>
              <p:nvPr/>
            </p:nvGrpSpPr>
            <p:grpSpPr>
              <a:xfrm>
                <a:off x="6096000" y="1965852"/>
                <a:ext cx="1714500" cy="2571749"/>
                <a:chOff x="6096000" y="1965852"/>
                <a:chExt cx="1714500" cy="2571749"/>
              </a:xfrm>
            </p:grpSpPr>
            <p:sp>
              <p:nvSpPr>
                <p:cNvPr id="187" name="Vrije vorm: vorm 186">
                  <a:extLst>
                    <a:ext uri="{FF2B5EF4-FFF2-40B4-BE49-F238E27FC236}">
                      <a16:creationId xmlns:a16="http://schemas.microsoft.com/office/drawing/2014/main" id="{62CE1592-416E-1481-A076-EEDB2C6B0691}"/>
                    </a:ext>
                  </a:extLst>
                </p:cNvPr>
                <p:cNvSpPr/>
                <p:nvPr/>
              </p:nvSpPr>
              <p:spPr>
                <a:xfrm>
                  <a:off x="6096000" y="1965852"/>
                  <a:ext cx="1714500" cy="2571749"/>
                </a:xfrm>
                <a:custGeom>
                  <a:avLst/>
                  <a:gdLst>
                    <a:gd name="connsiteX0" fmla="*/ 0 w 1714500"/>
                    <a:gd name="connsiteY0" fmla="*/ 0 h 2571749"/>
                    <a:gd name="connsiteX1" fmla="*/ 1714500 w 1714500"/>
                    <a:gd name="connsiteY1" fmla="*/ 0 h 2571749"/>
                    <a:gd name="connsiteX2" fmla="*/ 1714500 w 1714500"/>
                    <a:gd name="connsiteY2" fmla="*/ 2571750 h 2571749"/>
                    <a:gd name="connsiteX3" fmla="*/ 0 w 1714500"/>
                    <a:gd name="connsiteY3" fmla="*/ 2571750 h 25717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14500" h="2571749">
                      <a:moveTo>
                        <a:pt x="0" y="0"/>
                      </a:moveTo>
                      <a:lnTo>
                        <a:pt x="1714500" y="0"/>
                      </a:lnTo>
                      <a:lnTo>
                        <a:pt x="1714500" y="2571750"/>
                      </a:lnTo>
                      <a:lnTo>
                        <a:pt x="0" y="2571750"/>
                      </a:lnTo>
                      <a:close/>
                    </a:path>
                  </a:pathLst>
                </a:custGeom>
                <a:solidFill>
                  <a:srgbClr val="E6E6E6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188" name="Vrije vorm: vorm 187">
                  <a:extLst>
                    <a:ext uri="{FF2B5EF4-FFF2-40B4-BE49-F238E27FC236}">
                      <a16:creationId xmlns:a16="http://schemas.microsoft.com/office/drawing/2014/main" id="{03FB81BF-CB3D-CC6A-7DA2-7DFEC0BCF439}"/>
                    </a:ext>
                  </a:extLst>
                </p:cNvPr>
                <p:cNvSpPr/>
                <p:nvPr/>
              </p:nvSpPr>
              <p:spPr>
                <a:xfrm>
                  <a:off x="6096000" y="1965852"/>
                  <a:ext cx="1714500" cy="171450"/>
                </a:xfrm>
                <a:custGeom>
                  <a:avLst/>
                  <a:gdLst>
                    <a:gd name="connsiteX0" fmla="*/ 0 w 1714500"/>
                    <a:gd name="connsiteY0" fmla="*/ 0 h 171450"/>
                    <a:gd name="connsiteX1" fmla="*/ 1714500 w 1714500"/>
                    <a:gd name="connsiteY1" fmla="*/ 0 h 171450"/>
                    <a:gd name="connsiteX2" fmla="*/ 1714500 w 1714500"/>
                    <a:gd name="connsiteY2" fmla="*/ 171450 h 171450"/>
                    <a:gd name="connsiteX3" fmla="*/ 0 w 1714500"/>
                    <a:gd name="connsiteY3" fmla="*/ 171450 h 171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14500" h="171450">
                      <a:moveTo>
                        <a:pt x="0" y="0"/>
                      </a:moveTo>
                      <a:lnTo>
                        <a:pt x="1714500" y="0"/>
                      </a:lnTo>
                      <a:lnTo>
                        <a:pt x="1714500" y="171450"/>
                      </a:lnTo>
                      <a:lnTo>
                        <a:pt x="0" y="171450"/>
                      </a:ln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grpSp>
              <p:nvGrpSpPr>
                <p:cNvPr id="189" name="Graphic 23" descr="Ruitjespapier met rekenmachine, liniaal, markeerstift en potloden">
                  <a:extLst>
                    <a:ext uri="{FF2B5EF4-FFF2-40B4-BE49-F238E27FC236}">
                      <a16:creationId xmlns:a16="http://schemas.microsoft.com/office/drawing/2014/main" id="{7B8FDDDC-A940-F4E0-2835-5A462AD41262}"/>
                    </a:ext>
                  </a:extLst>
                </p:cNvPr>
                <p:cNvGrpSpPr/>
                <p:nvPr/>
              </p:nvGrpSpPr>
              <p:grpSpPr>
                <a:xfrm>
                  <a:off x="6238875" y="2390905"/>
                  <a:ext cx="1428750" cy="1893100"/>
                  <a:chOff x="6238875" y="2390905"/>
                  <a:chExt cx="1428750" cy="1893100"/>
                </a:xfrm>
                <a:solidFill>
                  <a:srgbClr val="D2D2D2"/>
                </a:solidFill>
              </p:grpSpPr>
              <p:sp>
                <p:nvSpPr>
                  <p:cNvPr id="190" name="Vrije vorm: vorm 189">
                    <a:extLst>
                      <a:ext uri="{FF2B5EF4-FFF2-40B4-BE49-F238E27FC236}">
                        <a16:creationId xmlns:a16="http://schemas.microsoft.com/office/drawing/2014/main" id="{57F35C55-B333-EBDD-3C48-7C43A6E743CF}"/>
                      </a:ext>
                    </a:extLst>
                  </p:cNvPr>
                  <p:cNvSpPr/>
                  <p:nvPr/>
                </p:nvSpPr>
                <p:spPr>
                  <a:xfrm>
                    <a:off x="6239917" y="2390905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1" name="Vrije vorm: vorm 190">
                    <a:extLst>
                      <a:ext uri="{FF2B5EF4-FFF2-40B4-BE49-F238E27FC236}">
                        <a16:creationId xmlns:a16="http://schemas.microsoft.com/office/drawing/2014/main" id="{F4332D25-75EE-8954-9997-907B5F1AC2DE}"/>
                      </a:ext>
                    </a:extLst>
                  </p:cNvPr>
                  <p:cNvSpPr/>
                  <p:nvPr/>
                </p:nvSpPr>
                <p:spPr>
                  <a:xfrm>
                    <a:off x="6238875" y="2476630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2" name="Vrije vorm: vorm 191">
                    <a:extLst>
                      <a:ext uri="{FF2B5EF4-FFF2-40B4-BE49-F238E27FC236}">
                        <a16:creationId xmlns:a16="http://schemas.microsoft.com/office/drawing/2014/main" id="{6DA3F692-8121-F7D8-C486-E08F9A378DAD}"/>
                      </a:ext>
                    </a:extLst>
                  </p:cNvPr>
                  <p:cNvSpPr/>
                  <p:nvPr/>
                </p:nvSpPr>
                <p:spPr>
                  <a:xfrm>
                    <a:off x="6239917" y="2562355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3" name="Vrije vorm: vorm 192">
                    <a:extLst>
                      <a:ext uri="{FF2B5EF4-FFF2-40B4-BE49-F238E27FC236}">
                        <a16:creationId xmlns:a16="http://schemas.microsoft.com/office/drawing/2014/main" id="{51E3EA7C-89C1-5C8C-11AF-9A4DB28AA0FC}"/>
                      </a:ext>
                    </a:extLst>
                  </p:cNvPr>
                  <p:cNvSpPr/>
                  <p:nvPr/>
                </p:nvSpPr>
                <p:spPr>
                  <a:xfrm>
                    <a:off x="6238875" y="2648080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4" name="Vrije vorm: vorm 193">
                    <a:extLst>
                      <a:ext uri="{FF2B5EF4-FFF2-40B4-BE49-F238E27FC236}">
                        <a16:creationId xmlns:a16="http://schemas.microsoft.com/office/drawing/2014/main" id="{8628B4A5-5E28-ADE0-7AC3-2051B2EE422B}"/>
                      </a:ext>
                    </a:extLst>
                  </p:cNvPr>
                  <p:cNvSpPr/>
                  <p:nvPr/>
                </p:nvSpPr>
                <p:spPr>
                  <a:xfrm>
                    <a:off x="6239917" y="2733805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5" name="Vrije vorm: vorm 194">
                    <a:extLst>
                      <a:ext uri="{FF2B5EF4-FFF2-40B4-BE49-F238E27FC236}">
                        <a16:creationId xmlns:a16="http://schemas.microsoft.com/office/drawing/2014/main" id="{B08852CB-288A-F5AC-CEC6-FDECE01E477A}"/>
                      </a:ext>
                    </a:extLst>
                  </p:cNvPr>
                  <p:cNvSpPr/>
                  <p:nvPr/>
                </p:nvSpPr>
                <p:spPr>
                  <a:xfrm>
                    <a:off x="6238875" y="2819530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6" name="Vrije vorm: vorm 195">
                    <a:extLst>
                      <a:ext uri="{FF2B5EF4-FFF2-40B4-BE49-F238E27FC236}">
                        <a16:creationId xmlns:a16="http://schemas.microsoft.com/office/drawing/2014/main" id="{68E87DE9-26D3-3DB9-0C5E-5B6477F5C3CB}"/>
                      </a:ext>
                    </a:extLst>
                  </p:cNvPr>
                  <p:cNvSpPr/>
                  <p:nvPr/>
                </p:nvSpPr>
                <p:spPr>
                  <a:xfrm>
                    <a:off x="6239917" y="2905255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7" name="Vrije vorm: vorm 196">
                    <a:extLst>
                      <a:ext uri="{FF2B5EF4-FFF2-40B4-BE49-F238E27FC236}">
                        <a16:creationId xmlns:a16="http://schemas.microsoft.com/office/drawing/2014/main" id="{FCAC08DF-69E1-F296-F092-895CF2D74795}"/>
                      </a:ext>
                    </a:extLst>
                  </p:cNvPr>
                  <p:cNvSpPr/>
                  <p:nvPr/>
                </p:nvSpPr>
                <p:spPr>
                  <a:xfrm>
                    <a:off x="6238875" y="2990980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8" name="Vrije vorm: vorm 197">
                    <a:extLst>
                      <a:ext uri="{FF2B5EF4-FFF2-40B4-BE49-F238E27FC236}">
                        <a16:creationId xmlns:a16="http://schemas.microsoft.com/office/drawing/2014/main" id="{FD80FC8F-07F8-E310-1F06-92AF013F21C5}"/>
                      </a:ext>
                    </a:extLst>
                  </p:cNvPr>
                  <p:cNvSpPr/>
                  <p:nvPr/>
                </p:nvSpPr>
                <p:spPr>
                  <a:xfrm>
                    <a:off x="6239917" y="3076705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9" name="Vrije vorm: vorm 198">
                    <a:extLst>
                      <a:ext uri="{FF2B5EF4-FFF2-40B4-BE49-F238E27FC236}">
                        <a16:creationId xmlns:a16="http://schemas.microsoft.com/office/drawing/2014/main" id="{B39983C7-F404-303F-421B-10C64B6AE78C}"/>
                      </a:ext>
                    </a:extLst>
                  </p:cNvPr>
                  <p:cNvSpPr/>
                  <p:nvPr/>
                </p:nvSpPr>
                <p:spPr>
                  <a:xfrm>
                    <a:off x="6238875" y="3162430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0" name="Vrije vorm: vorm 199">
                    <a:extLst>
                      <a:ext uri="{FF2B5EF4-FFF2-40B4-BE49-F238E27FC236}">
                        <a16:creationId xmlns:a16="http://schemas.microsoft.com/office/drawing/2014/main" id="{54F9EAD4-58AF-0B0C-7DF7-342984B2D708}"/>
                      </a:ext>
                    </a:extLst>
                  </p:cNvPr>
                  <p:cNvSpPr/>
                  <p:nvPr/>
                </p:nvSpPr>
                <p:spPr>
                  <a:xfrm>
                    <a:off x="6239917" y="3248155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1" name="Vrije vorm: vorm 200">
                    <a:extLst>
                      <a:ext uri="{FF2B5EF4-FFF2-40B4-BE49-F238E27FC236}">
                        <a16:creationId xmlns:a16="http://schemas.microsoft.com/office/drawing/2014/main" id="{4B5D7A11-4C9A-4A88-E751-2D2B87BC8761}"/>
                      </a:ext>
                    </a:extLst>
                  </p:cNvPr>
                  <p:cNvSpPr/>
                  <p:nvPr/>
                </p:nvSpPr>
                <p:spPr>
                  <a:xfrm>
                    <a:off x="6238875" y="3333880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2" name="Vrije vorm: vorm 201">
                    <a:extLst>
                      <a:ext uri="{FF2B5EF4-FFF2-40B4-BE49-F238E27FC236}">
                        <a16:creationId xmlns:a16="http://schemas.microsoft.com/office/drawing/2014/main" id="{20D56832-5A90-4493-D8AF-41ADB651FAC2}"/>
                      </a:ext>
                    </a:extLst>
                  </p:cNvPr>
                  <p:cNvSpPr/>
                  <p:nvPr/>
                </p:nvSpPr>
                <p:spPr>
                  <a:xfrm>
                    <a:off x="6239917" y="3419605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3" name="Vrije vorm: vorm 202">
                    <a:extLst>
                      <a:ext uri="{FF2B5EF4-FFF2-40B4-BE49-F238E27FC236}">
                        <a16:creationId xmlns:a16="http://schemas.microsoft.com/office/drawing/2014/main" id="{10198744-A0F9-6894-1719-EC6184D14E97}"/>
                      </a:ext>
                    </a:extLst>
                  </p:cNvPr>
                  <p:cNvSpPr/>
                  <p:nvPr/>
                </p:nvSpPr>
                <p:spPr>
                  <a:xfrm>
                    <a:off x="6238875" y="3505338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4" name="Vrije vorm: vorm 203">
                    <a:extLst>
                      <a:ext uri="{FF2B5EF4-FFF2-40B4-BE49-F238E27FC236}">
                        <a16:creationId xmlns:a16="http://schemas.microsoft.com/office/drawing/2014/main" id="{38F2DAC2-F8D1-B0A1-080A-0591F5E93A76}"/>
                      </a:ext>
                    </a:extLst>
                  </p:cNvPr>
                  <p:cNvSpPr/>
                  <p:nvPr/>
                </p:nvSpPr>
                <p:spPr>
                  <a:xfrm>
                    <a:off x="6239917" y="3591063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5" name="Vrije vorm: vorm 204">
                    <a:extLst>
                      <a:ext uri="{FF2B5EF4-FFF2-40B4-BE49-F238E27FC236}">
                        <a16:creationId xmlns:a16="http://schemas.microsoft.com/office/drawing/2014/main" id="{60305DB1-F35C-730D-06A6-86D52D6F9DB2}"/>
                      </a:ext>
                    </a:extLst>
                  </p:cNvPr>
                  <p:cNvSpPr/>
                  <p:nvPr/>
                </p:nvSpPr>
                <p:spPr>
                  <a:xfrm>
                    <a:off x="6238875" y="3676788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6" name="Vrije vorm: vorm 205">
                    <a:extLst>
                      <a:ext uri="{FF2B5EF4-FFF2-40B4-BE49-F238E27FC236}">
                        <a16:creationId xmlns:a16="http://schemas.microsoft.com/office/drawing/2014/main" id="{DAF4E000-D574-2E9C-910D-35DF195CA9EE}"/>
                      </a:ext>
                    </a:extLst>
                  </p:cNvPr>
                  <p:cNvSpPr/>
                  <p:nvPr/>
                </p:nvSpPr>
                <p:spPr>
                  <a:xfrm>
                    <a:off x="6239917" y="3762513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7" name="Vrije vorm: vorm 206">
                    <a:extLst>
                      <a:ext uri="{FF2B5EF4-FFF2-40B4-BE49-F238E27FC236}">
                        <a16:creationId xmlns:a16="http://schemas.microsoft.com/office/drawing/2014/main" id="{2CB6376A-F628-7105-A12F-CD8CE3571212}"/>
                      </a:ext>
                    </a:extLst>
                  </p:cNvPr>
                  <p:cNvSpPr/>
                  <p:nvPr/>
                </p:nvSpPr>
                <p:spPr>
                  <a:xfrm>
                    <a:off x="6238875" y="3848238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8" name="Vrije vorm: vorm 207">
                    <a:extLst>
                      <a:ext uri="{FF2B5EF4-FFF2-40B4-BE49-F238E27FC236}">
                        <a16:creationId xmlns:a16="http://schemas.microsoft.com/office/drawing/2014/main" id="{066C6FE9-0F17-BC60-D263-B4523A30F0F2}"/>
                      </a:ext>
                    </a:extLst>
                  </p:cNvPr>
                  <p:cNvSpPr/>
                  <p:nvPr/>
                </p:nvSpPr>
                <p:spPr>
                  <a:xfrm>
                    <a:off x="6239917" y="3933963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9" name="Vrije vorm: vorm 208">
                    <a:extLst>
                      <a:ext uri="{FF2B5EF4-FFF2-40B4-BE49-F238E27FC236}">
                        <a16:creationId xmlns:a16="http://schemas.microsoft.com/office/drawing/2014/main" id="{B88DBDE9-F7B9-B5BF-33E2-4CB3D763E1AA}"/>
                      </a:ext>
                    </a:extLst>
                  </p:cNvPr>
                  <p:cNvSpPr/>
                  <p:nvPr/>
                </p:nvSpPr>
                <p:spPr>
                  <a:xfrm>
                    <a:off x="6238875" y="4019688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10" name="Vrije vorm: vorm 209">
                    <a:extLst>
                      <a:ext uri="{FF2B5EF4-FFF2-40B4-BE49-F238E27FC236}">
                        <a16:creationId xmlns:a16="http://schemas.microsoft.com/office/drawing/2014/main" id="{B0ECDC4F-4070-81DC-F060-4E6EC92913DB}"/>
                      </a:ext>
                    </a:extLst>
                  </p:cNvPr>
                  <p:cNvSpPr/>
                  <p:nvPr/>
                </p:nvSpPr>
                <p:spPr>
                  <a:xfrm>
                    <a:off x="6239917" y="4105413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11" name="Vrije vorm: vorm 210">
                    <a:extLst>
                      <a:ext uri="{FF2B5EF4-FFF2-40B4-BE49-F238E27FC236}">
                        <a16:creationId xmlns:a16="http://schemas.microsoft.com/office/drawing/2014/main" id="{02C5C448-9552-079F-D03F-4DCAD7C07216}"/>
                      </a:ext>
                    </a:extLst>
                  </p:cNvPr>
                  <p:cNvSpPr/>
                  <p:nvPr/>
                </p:nvSpPr>
                <p:spPr>
                  <a:xfrm>
                    <a:off x="6238875" y="4191138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12" name="Vrije vorm: vorm 211">
                    <a:extLst>
                      <a:ext uri="{FF2B5EF4-FFF2-40B4-BE49-F238E27FC236}">
                        <a16:creationId xmlns:a16="http://schemas.microsoft.com/office/drawing/2014/main" id="{EA669565-CF66-0452-1745-7202497D88C8}"/>
                      </a:ext>
                    </a:extLst>
                  </p:cNvPr>
                  <p:cNvSpPr/>
                  <p:nvPr/>
                </p:nvSpPr>
                <p:spPr>
                  <a:xfrm>
                    <a:off x="6239917" y="4276863"/>
                    <a:ext cx="1427707" cy="7143"/>
                  </a:xfrm>
                  <a:custGeom>
                    <a:avLst/>
                    <a:gdLst>
                      <a:gd name="connsiteX0" fmla="*/ 0 w 1427707"/>
                      <a:gd name="connsiteY0" fmla="*/ 0 h 7143"/>
                      <a:gd name="connsiteX1" fmla="*/ 1427707 w 1427707"/>
                      <a:gd name="connsiteY1" fmla="*/ 0 h 7143"/>
                      <a:gd name="connsiteX2" fmla="*/ 1427707 w 1427707"/>
                      <a:gd name="connsiteY2" fmla="*/ 7144 h 7143"/>
                      <a:gd name="connsiteX3" fmla="*/ 0 w 1427707"/>
                      <a:gd name="connsiteY3" fmla="*/ 7144 h 71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427707" h="7143">
                        <a:moveTo>
                          <a:pt x="0" y="0"/>
                        </a:moveTo>
                        <a:lnTo>
                          <a:pt x="1427707" y="0"/>
                        </a:lnTo>
                        <a:lnTo>
                          <a:pt x="1427707" y="7144"/>
                        </a:lnTo>
                        <a:lnTo>
                          <a:pt x="0" y="7144"/>
                        </a:lnTo>
                        <a:close/>
                      </a:path>
                    </a:pathLst>
                  </a:custGeom>
                  <a:solidFill>
                    <a:srgbClr val="D2D2D2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</p:grpSp>
            <p:sp>
              <p:nvSpPr>
                <p:cNvPr id="213" name="Vrije vorm: vorm 212">
                  <a:extLst>
                    <a:ext uri="{FF2B5EF4-FFF2-40B4-BE49-F238E27FC236}">
                      <a16:creationId xmlns:a16="http://schemas.microsoft.com/office/drawing/2014/main" id="{2D719A49-6A02-66F0-ADB9-F0FD862B146C}"/>
                    </a:ext>
                  </a:extLst>
                </p:cNvPr>
                <p:cNvSpPr/>
                <p:nvPr/>
              </p:nvSpPr>
              <p:spPr>
                <a:xfrm>
                  <a:off x="6310312" y="2014537"/>
                  <a:ext cx="85725" cy="85725"/>
                </a:xfrm>
                <a:custGeom>
                  <a:avLst/>
                  <a:gdLst>
                    <a:gd name="connsiteX0" fmla="*/ 85725 w 85725"/>
                    <a:gd name="connsiteY0" fmla="*/ 42863 h 85725"/>
                    <a:gd name="connsiteX1" fmla="*/ 42863 w 85725"/>
                    <a:gd name="connsiteY1" fmla="*/ 85725 h 85725"/>
                    <a:gd name="connsiteX2" fmla="*/ 0 w 85725"/>
                    <a:gd name="connsiteY2" fmla="*/ 42863 h 85725"/>
                    <a:gd name="connsiteX3" fmla="*/ 42863 w 85725"/>
                    <a:gd name="connsiteY3" fmla="*/ 0 h 85725"/>
                    <a:gd name="connsiteX4" fmla="*/ 85725 w 85725"/>
                    <a:gd name="connsiteY4" fmla="*/ 42863 h 85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725" h="85725">
                      <a:moveTo>
                        <a:pt x="85725" y="42863"/>
                      </a:moveTo>
                      <a:cubicBezTo>
                        <a:pt x="85725" y="66537"/>
                        <a:pt x="66537" y="85725"/>
                        <a:pt x="42863" y="85725"/>
                      </a:cubicBezTo>
                      <a:cubicBezTo>
                        <a:pt x="19188" y="85725"/>
                        <a:pt x="0" y="66537"/>
                        <a:pt x="0" y="42863"/>
                      </a:cubicBezTo>
                      <a:cubicBezTo>
                        <a:pt x="0" y="19188"/>
                        <a:pt x="19188" y="0"/>
                        <a:pt x="42863" y="0"/>
                      </a:cubicBezTo>
                      <a:cubicBezTo>
                        <a:pt x="66537" y="0"/>
                        <a:pt x="85725" y="19188"/>
                        <a:pt x="85725" y="42863"/>
                      </a:cubicBezTo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14" name="Vrije vorm: vorm 213">
                  <a:extLst>
                    <a:ext uri="{FF2B5EF4-FFF2-40B4-BE49-F238E27FC236}">
                      <a16:creationId xmlns:a16="http://schemas.microsoft.com/office/drawing/2014/main" id="{32D80857-99A3-E570-5A48-34D5AC2F17D8}"/>
                    </a:ext>
                  </a:extLst>
                </p:cNvPr>
                <p:cNvSpPr/>
                <p:nvPr/>
              </p:nvSpPr>
              <p:spPr>
                <a:xfrm>
                  <a:off x="7510462" y="2014537"/>
                  <a:ext cx="85725" cy="85725"/>
                </a:xfrm>
                <a:custGeom>
                  <a:avLst/>
                  <a:gdLst>
                    <a:gd name="connsiteX0" fmla="*/ 85725 w 85725"/>
                    <a:gd name="connsiteY0" fmla="*/ 42863 h 85725"/>
                    <a:gd name="connsiteX1" fmla="*/ 42863 w 85725"/>
                    <a:gd name="connsiteY1" fmla="*/ 85725 h 85725"/>
                    <a:gd name="connsiteX2" fmla="*/ 0 w 85725"/>
                    <a:gd name="connsiteY2" fmla="*/ 42863 h 85725"/>
                    <a:gd name="connsiteX3" fmla="*/ 42863 w 85725"/>
                    <a:gd name="connsiteY3" fmla="*/ 0 h 85725"/>
                    <a:gd name="connsiteX4" fmla="*/ 85725 w 85725"/>
                    <a:gd name="connsiteY4" fmla="*/ 42863 h 85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725" h="85725">
                      <a:moveTo>
                        <a:pt x="85725" y="42863"/>
                      </a:moveTo>
                      <a:cubicBezTo>
                        <a:pt x="85725" y="66537"/>
                        <a:pt x="66537" y="85725"/>
                        <a:pt x="42863" y="85725"/>
                      </a:cubicBezTo>
                      <a:cubicBezTo>
                        <a:pt x="19188" y="85725"/>
                        <a:pt x="0" y="66537"/>
                        <a:pt x="0" y="42863"/>
                      </a:cubicBezTo>
                      <a:cubicBezTo>
                        <a:pt x="0" y="19188"/>
                        <a:pt x="19188" y="0"/>
                        <a:pt x="42863" y="0"/>
                      </a:cubicBezTo>
                      <a:cubicBezTo>
                        <a:pt x="66537" y="0"/>
                        <a:pt x="85725" y="19188"/>
                        <a:pt x="85725" y="42863"/>
                      </a:cubicBezTo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215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6926E19C-6843-52DB-97E6-B34DE6A6EFA3}"/>
                </a:ext>
              </a:extLst>
            </p:cNvPr>
            <p:cNvGrpSpPr/>
            <p:nvPr/>
          </p:nvGrpSpPr>
          <p:grpSpPr>
            <a:xfrm>
              <a:off x="10349465" y="3098445"/>
              <a:ext cx="963546" cy="1512429"/>
              <a:chOff x="6524625" y="2394477"/>
              <a:chExt cx="1714500" cy="2596095"/>
            </a:xfrm>
          </p:grpSpPr>
          <p:sp>
            <p:nvSpPr>
              <p:cNvPr id="216" name="Vrije vorm: vorm 215">
                <a:extLst>
                  <a:ext uri="{FF2B5EF4-FFF2-40B4-BE49-F238E27FC236}">
                    <a16:creationId xmlns:a16="http://schemas.microsoft.com/office/drawing/2014/main" id="{0D6BAE9F-F3F2-46BA-22BF-5772B1702DAD}"/>
                  </a:ext>
                </a:extLst>
              </p:cNvPr>
              <p:cNvSpPr/>
              <p:nvPr/>
            </p:nvSpPr>
            <p:spPr>
              <a:xfrm>
                <a:off x="6538912" y="2418823"/>
                <a:ext cx="1700212" cy="2571750"/>
              </a:xfrm>
              <a:custGeom>
                <a:avLst/>
                <a:gdLst>
                  <a:gd name="connsiteX0" fmla="*/ 0 w 1700212"/>
                  <a:gd name="connsiteY0" fmla="*/ 0 h 2571750"/>
                  <a:gd name="connsiteX1" fmla="*/ 1700213 w 1700212"/>
                  <a:gd name="connsiteY1" fmla="*/ 0 h 2571750"/>
                  <a:gd name="connsiteX2" fmla="*/ 1700213 w 1700212"/>
                  <a:gd name="connsiteY2" fmla="*/ 2571750 h 2571750"/>
                  <a:gd name="connsiteX3" fmla="*/ 0 w 1700212"/>
                  <a:gd name="connsiteY3" fmla="*/ 2571750 h 257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0212" h="2571750">
                    <a:moveTo>
                      <a:pt x="0" y="0"/>
                    </a:moveTo>
                    <a:lnTo>
                      <a:pt x="1700213" y="0"/>
                    </a:lnTo>
                    <a:lnTo>
                      <a:pt x="1700213" y="2571750"/>
                    </a:lnTo>
                    <a:lnTo>
                      <a:pt x="0" y="2571750"/>
                    </a:lnTo>
                    <a:close/>
                  </a:path>
                </a:pathLst>
              </a:custGeom>
              <a:solidFill>
                <a:srgbClr val="737373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217" name="Graphic 23" descr="Ruitjespapier met rekenmachine, liniaal, markeerstift en potloden">
                <a:extLst>
                  <a:ext uri="{FF2B5EF4-FFF2-40B4-BE49-F238E27FC236}">
                    <a16:creationId xmlns:a16="http://schemas.microsoft.com/office/drawing/2014/main" id="{6E53A832-83BA-ACFB-2558-472A2CE6A5E1}"/>
                  </a:ext>
                </a:extLst>
              </p:cNvPr>
              <p:cNvGrpSpPr/>
              <p:nvPr/>
            </p:nvGrpSpPr>
            <p:grpSpPr>
              <a:xfrm>
                <a:off x="6524625" y="2394477"/>
                <a:ext cx="1714500" cy="2571750"/>
                <a:chOff x="6524625" y="2394477"/>
                <a:chExt cx="1714500" cy="2571750"/>
              </a:xfrm>
            </p:grpSpPr>
            <p:sp>
              <p:nvSpPr>
                <p:cNvPr id="218" name="Vrije vorm: vorm 217">
                  <a:extLst>
                    <a:ext uri="{FF2B5EF4-FFF2-40B4-BE49-F238E27FC236}">
                      <a16:creationId xmlns:a16="http://schemas.microsoft.com/office/drawing/2014/main" id="{0A29CE88-5542-DEE1-BE90-0A514E3E7C46}"/>
                    </a:ext>
                  </a:extLst>
                </p:cNvPr>
                <p:cNvSpPr/>
                <p:nvPr/>
              </p:nvSpPr>
              <p:spPr>
                <a:xfrm>
                  <a:off x="6524625" y="2394477"/>
                  <a:ext cx="1714500" cy="2571750"/>
                </a:xfrm>
                <a:custGeom>
                  <a:avLst/>
                  <a:gdLst>
                    <a:gd name="connsiteX0" fmla="*/ 1714500 w 1714500"/>
                    <a:gd name="connsiteY0" fmla="*/ 2571750 h 2571750"/>
                    <a:gd name="connsiteX1" fmla="*/ 192881 w 1714500"/>
                    <a:gd name="connsiteY1" fmla="*/ 2571750 h 2571750"/>
                    <a:gd name="connsiteX2" fmla="*/ 0 w 1714500"/>
                    <a:gd name="connsiteY2" fmla="*/ 2571750 h 2571750"/>
                    <a:gd name="connsiteX3" fmla="*/ 0 w 1714500"/>
                    <a:gd name="connsiteY3" fmla="*/ 0 h 2571750"/>
                    <a:gd name="connsiteX4" fmla="*/ 1714500 w 1714500"/>
                    <a:gd name="connsiteY4" fmla="*/ 0 h 2571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4500" h="2571750">
                      <a:moveTo>
                        <a:pt x="1714500" y="2571750"/>
                      </a:moveTo>
                      <a:lnTo>
                        <a:pt x="192881" y="2571750"/>
                      </a:lnTo>
                      <a:lnTo>
                        <a:pt x="0" y="2571750"/>
                      </a:lnTo>
                      <a:lnTo>
                        <a:pt x="0" y="0"/>
                      </a:lnTo>
                      <a:lnTo>
                        <a:pt x="17145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19" name="Vrije vorm: vorm 218">
                  <a:extLst>
                    <a:ext uri="{FF2B5EF4-FFF2-40B4-BE49-F238E27FC236}">
                      <a16:creationId xmlns:a16="http://schemas.microsoft.com/office/drawing/2014/main" id="{01C2E1DD-F656-4F85-DE7E-D43791A84F13}"/>
                    </a:ext>
                  </a:extLst>
                </p:cNvPr>
                <p:cNvSpPr/>
                <p:nvPr/>
              </p:nvSpPr>
              <p:spPr>
                <a:xfrm>
                  <a:off x="6524625" y="2394477"/>
                  <a:ext cx="1714500" cy="171450"/>
                </a:xfrm>
                <a:custGeom>
                  <a:avLst/>
                  <a:gdLst>
                    <a:gd name="connsiteX0" fmla="*/ 0 w 1714500"/>
                    <a:gd name="connsiteY0" fmla="*/ 0 h 171450"/>
                    <a:gd name="connsiteX1" fmla="*/ 1714500 w 1714500"/>
                    <a:gd name="connsiteY1" fmla="*/ 0 h 171450"/>
                    <a:gd name="connsiteX2" fmla="*/ 1714500 w 1714500"/>
                    <a:gd name="connsiteY2" fmla="*/ 171450 h 171450"/>
                    <a:gd name="connsiteX3" fmla="*/ 0 w 1714500"/>
                    <a:gd name="connsiteY3" fmla="*/ 171450 h 171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14500" h="171450">
                      <a:moveTo>
                        <a:pt x="0" y="0"/>
                      </a:moveTo>
                      <a:lnTo>
                        <a:pt x="1714500" y="0"/>
                      </a:lnTo>
                      <a:lnTo>
                        <a:pt x="1714500" y="171450"/>
                      </a:lnTo>
                      <a:lnTo>
                        <a:pt x="0" y="17145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20" name="Vrije vorm: vorm 219">
                  <a:extLst>
                    <a:ext uri="{FF2B5EF4-FFF2-40B4-BE49-F238E27FC236}">
                      <a16:creationId xmlns:a16="http://schemas.microsoft.com/office/drawing/2014/main" id="{239BC3E6-D26F-51A9-E204-79EB97D2DCE8}"/>
                    </a:ext>
                  </a:extLst>
                </p:cNvPr>
                <p:cNvSpPr/>
                <p:nvPr/>
              </p:nvSpPr>
              <p:spPr>
                <a:xfrm>
                  <a:off x="6663928" y="2819530"/>
                  <a:ext cx="1464468" cy="1893093"/>
                </a:xfrm>
                <a:custGeom>
                  <a:avLst/>
                  <a:gdLst>
                    <a:gd name="connsiteX0" fmla="*/ 0 w 1464468"/>
                    <a:gd name="connsiteY0" fmla="*/ 0 h 1893093"/>
                    <a:gd name="connsiteX1" fmla="*/ 0 w 1464468"/>
                    <a:gd name="connsiteY1" fmla="*/ 1893094 h 1893093"/>
                    <a:gd name="connsiteX2" fmla="*/ 1464469 w 1464468"/>
                    <a:gd name="connsiteY2" fmla="*/ 1893094 h 1893093"/>
                    <a:gd name="connsiteX3" fmla="*/ 1464469 w 1464468"/>
                    <a:gd name="connsiteY3" fmla="*/ 0 h 1893093"/>
                    <a:gd name="connsiteX4" fmla="*/ 0 w 1464468"/>
                    <a:gd name="connsiteY4" fmla="*/ 0 h 1893093"/>
                    <a:gd name="connsiteX5" fmla="*/ 693987 w 1464468"/>
                    <a:gd name="connsiteY5" fmla="*/ 1200157 h 1893093"/>
                    <a:gd name="connsiteX6" fmla="*/ 693987 w 1464468"/>
                    <a:gd name="connsiteY6" fmla="*/ 1121576 h 1893093"/>
                    <a:gd name="connsiteX7" fmla="*/ 772568 w 1464468"/>
                    <a:gd name="connsiteY7" fmla="*/ 1121576 h 1893093"/>
                    <a:gd name="connsiteX8" fmla="*/ 772568 w 1464468"/>
                    <a:gd name="connsiteY8" fmla="*/ 1200157 h 1893093"/>
                    <a:gd name="connsiteX9" fmla="*/ 693987 w 1464468"/>
                    <a:gd name="connsiteY9" fmla="*/ 1200157 h 1893093"/>
                    <a:gd name="connsiteX10" fmla="*/ 772568 w 1464468"/>
                    <a:gd name="connsiteY10" fmla="*/ 1207301 h 1893093"/>
                    <a:gd name="connsiteX11" fmla="*/ 772568 w 1464468"/>
                    <a:gd name="connsiteY11" fmla="*/ 1285882 h 1893093"/>
                    <a:gd name="connsiteX12" fmla="*/ 693987 w 1464468"/>
                    <a:gd name="connsiteY12" fmla="*/ 1285882 h 1893093"/>
                    <a:gd name="connsiteX13" fmla="*/ 693987 w 1464468"/>
                    <a:gd name="connsiteY13" fmla="*/ 1207301 h 1893093"/>
                    <a:gd name="connsiteX14" fmla="*/ 772568 w 1464468"/>
                    <a:gd name="connsiteY14" fmla="*/ 1207301 h 1893093"/>
                    <a:gd name="connsiteX15" fmla="*/ 772568 w 1464468"/>
                    <a:gd name="connsiteY15" fmla="*/ 692951 h 1893093"/>
                    <a:gd name="connsiteX16" fmla="*/ 772568 w 1464468"/>
                    <a:gd name="connsiteY16" fmla="*/ 771532 h 1893093"/>
                    <a:gd name="connsiteX17" fmla="*/ 693987 w 1464468"/>
                    <a:gd name="connsiteY17" fmla="*/ 771532 h 1893093"/>
                    <a:gd name="connsiteX18" fmla="*/ 693987 w 1464468"/>
                    <a:gd name="connsiteY18" fmla="*/ 692951 h 1893093"/>
                    <a:gd name="connsiteX19" fmla="*/ 772568 w 1464468"/>
                    <a:gd name="connsiteY19" fmla="*/ 692951 h 1893093"/>
                    <a:gd name="connsiteX20" fmla="*/ 693987 w 1464468"/>
                    <a:gd name="connsiteY20" fmla="*/ 685807 h 1893093"/>
                    <a:gd name="connsiteX21" fmla="*/ 693987 w 1464468"/>
                    <a:gd name="connsiteY21" fmla="*/ 607226 h 1893093"/>
                    <a:gd name="connsiteX22" fmla="*/ 772568 w 1464468"/>
                    <a:gd name="connsiteY22" fmla="*/ 607226 h 1893093"/>
                    <a:gd name="connsiteX23" fmla="*/ 772568 w 1464468"/>
                    <a:gd name="connsiteY23" fmla="*/ 685807 h 1893093"/>
                    <a:gd name="connsiteX24" fmla="*/ 693987 w 1464468"/>
                    <a:gd name="connsiteY24" fmla="*/ 685807 h 1893093"/>
                    <a:gd name="connsiteX25" fmla="*/ 693987 w 1464468"/>
                    <a:gd name="connsiteY25" fmla="*/ 1028707 h 1893093"/>
                    <a:gd name="connsiteX26" fmla="*/ 693987 w 1464468"/>
                    <a:gd name="connsiteY26" fmla="*/ 950126 h 1893093"/>
                    <a:gd name="connsiteX27" fmla="*/ 772568 w 1464468"/>
                    <a:gd name="connsiteY27" fmla="*/ 950126 h 1893093"/>
                    <a:gd name="connsiteX28" fmla="*/ 772568 w 1464468"/>
                    <a:gd name="connsiteY28" fmla="*/ 1028707 h 1893093"/>
                    <a:gd name="connsiteX29" fmla="*/ 693987 w 1464468"/>
                    <a:gd name="connsiteY29" fmla="*/ 1028707 h 1893093"/>
                    <a:gd name="connsiteX30" fmla="*/ 772568 w 1464468"/>
                    <a:gd name="connsiteY30" fmla="*/ 1035851 h 1893093"/>
                    <a:gd name="connsiteX31" fmla="*/ 772568 w 1464468"/>
                    <a:gd name="connsiteY31" fmla="*/ 1114432 h 1893093"/>
                    <a:gd name="connsiteX32" fmla="*/ 693987 w 1464468"/>
                    <a:gd name="connsiteY32" fmla="*/ 1114432 h 1893093"/>
                    <a:gd name="connsiteX33" fmla="*/ 693987 w 1464468"/>
                    <a:gd name="connsiteY33" fmla="*/ 1035851 h 1893093"/>
                    <a:gd name="connsiteX34" fmla="*/ 772568 w 1464468"/>
                    <a:gd name="connsiteY34" fmla="*/ 1035851 h 1893093"/>
                    <a:gd name="connsiteX35" fmla="*/ 693987 w 1464468"/>
                    <a:gd name="connsiteY35" fmla="*/ 942982 h 1893093"/>
                    <a:gd name="connsiteX36" fmla="*/ 693987 w 1464468"/>
                    <a:gd name="connsiteY36" fmla="*/ 864401 h 1893093"/>
                    <a:gd name="connsiteX37" fmla="*/ 772568 w 1464468"/>
                    <a:gd name="connsiteY37" fmla="*/ 864401 h 1893093"/>
                    <a:gd name="connsiteX38" fmla="*/ 772568 w 1464468"/>
                    <a:gd name="connsiteY38" fmla="*/ 942982 h 1893093"/>
                    <a:gd name="connsiteX39" fmla="*/ 693987 w 1464468"/>
                    <a:gd name="connsiteY39" fmla="*/ 942982 h 1893093"/>
                    <a:gd name="connsiteX40" fmla="*/ 693987 w 1464468"/>
                    <a:gd name="connsiteY40" fmla="*/ 857257 h 1893093"/>
                    <a:gd name="connsiteX41" fmla="*/ 693987 w 1464468"/>
                    <a:gd name="connsiteY41" fmla="*/ 778676 h 1893093"/>
                    <a:gd name="connsiteX42" fmla="*/ 772568 w 1464468"/>
                    <a:gd name="connsiteY42" fmla="*/ 778676 h 1893093"/>
                    <a:gd name="connsiteX43" fmla="*/ 772568 w 1464468"/>
                    <a:gd name="connsiteY43" fmla="*/ 857257 h 1893093"/>
                    <a:gd name="connsiteX44" fmla="*/ 693987 w 1464468"/>
                    <a:gd name="connsiteY44" fmla="*/ 857257 h 1893093"/>
                    <a:gd name="connsiteX45" fmla="*/ 686843 w 1464468"/>
                    <a:gd name="connsiteY45" fmla="*/ 771532 h 1893093"/>
                    <a:gd name="connsiteX46" fmla="*/ 608262 w 1464468"/>
                    <a:gd name="connsiteY46" fmla="*/ 771532 h 1893093"/>
                    <a:gd name="connsiteX47" fmla="*/ 608262 w 1464468"/>
                    <a:gd name="connsiteY47" fmla="*/ 692951 h 1893093"/>
                    <a:gd name="connsiteX48" fmla="*/ 686843 w 1464468"/>
                    <a:gd name="connsiteY48" fmla="*/ 692951 h 1893093"/>
                    <a:gd name="connsiteX49" fmla="*/ 686843 w 1464468"/>
                    <a:gd name="connsiteY49" fmla="*/ 771532 h 1893093"/>
                    <a:gd name="connsiteX50" fmla="*/ 686843 w 1464468"/>
                    <a:gd name="connsiteY50" fmla="*/ 778676 h 1893093"/>
                    <a:gd name="connsiteX51" fmla="*/ 686843 w 1464468"/>
                    <a:gd name="connsiteY51" fmla="*/ 857257 h 1893093"/>
                    <a:gd name="connsiteX52" fmla="*/ 608262 w 1464468"/>
                    <a:gd name="connsiteY52" fmla="*/ 857257 h 1893093"/>
                    <a:gd name="connsiteX53" fmla="*/ 608262 w 1464468"/>
                    <a:gd name="connsiteY53" fmla="*/ 778676 h 1893093"/>
                    <a:gd name="connsiteX54" fmla="*/ 686843 w 1464468"/>
                    <a:gd name="connsiteY54" fmla="*/ 778676 h 1893093"/>
                    <a:gd name="connsiteX55" fmla="*/ 686843 w 1464468"/>
                    <a:gd name="connsiteY55" fmla="*/ 864401 h 1893093"/>
                    <a:gd name="connsiteX56" fmla="*/ 686843 w 1464468"/>
                    <a:gd name="connsiteY56" fmla="*/ 942982 h 1893093"/>
                    <a:gd name="connsiteX57" fmla="*/ 608262 w 1464468"/>
                    <a:gd name="connsiteY57" fmla="*/ 942982 h 1893093"/>
                    <a:gd name="connsiteX58" fmla="*/ 608262 w 1464468"/>
                    <a:gd name="connsiteY58" fmla="*/ 864401 h 1893093"/>
                    <a:gd name="connsiteX59" fmla="*/ 686843 w 1464468"/>
                    <a:gd name="connsiteY59" fmla="*/ 864401 h 1893093"/>
                    <a:gd name="connsiteX60" fmla="*/ 686843 w 1464468"/>
                    <a:gd name="connsiteY60" fmla="*/ 950126 h 1893093"/>
                    <a:gd name="connsiteX61" fmla="*/ 686843 w 1464468"/>
                    <a:gd name="connsiteY61" fmla="*/ 1028707 h 1893093"/>
                    <a:gd name="connsiteX62" fmla="*/ 608262 w 1464468"/>
                    <a:gd name="connsiteY62" fmla="*/ 1028707 h 1893093"/>
                    <a:gd name="connsiteX63" fmla="*/ 608262 w 1464468"/>
                    <a:gd name="connsiteY63" fmla="*/ 950126 h 1893093"/>
                    <a:gd name="connsiteX64" fmla="*/ 686843 w 1464468"/>
                    <a:gd name="connsiteY64" fmla="*/ 950126 h 1893093"/>
                    <a:gd name="connsiteX65" fmla="*/ 686843 w 1464468"/>
                    <a:gd name="connsiteY65" fmla="*/ 1035851 h 1893093"/>
                    <a:gd name="connsiteX66" fmla="*/ 686843 w 1464468"/>
                    <a:gd name="connsiteY66" fmla="*/ 1114432 h 1893093"/>
                    <a:gd name="connsiteX67" fmla="*/ 608262 w 1464468"/>
                    <a:gd name="connsiteY67" fmla="*/ 1114432 h 1893093"/>
                    <a:gd name="connsiteX68" fmla="*/ 608262 w 1464468"/>
                    <a:gd name="connsiteY68" fmla="*/ 1035851 h 1893093"/>
                    <a:gd name="connsiteX69" fmla="*/ 686843 w 1464468"/>
                    <a:gd name="connsiteY69" fmla="*/ 1035851 h 1893093"/>
                    <a:gd name="connsiteX70" fmla="*/ 686843 w 1464468"/>
                    <a:gd name="connsiteY70" fmla="*/ 1121576 h 1893093"/>
                    <a:gd name="connsiteX71" fmla="*/ 686843 w 1464468"/>
                    <a:gd name="connsiteY71" fmla="*/ 1200157 h 1893093"/>
                    <a:gd name="connsiteX72" fmla="*/ 608262 w 1464468"/>
                    <a:gd name="connsiteY72" fmla="*/ 1200157 h 1893093"/>
                    <a:gd name="connsiteX73" fmla="*/ 608262 w 1464468"/>
                    <a:gd name="connsiteY73" fmla="*/ 1121576 h 1893093"/>
                    <a:gd name="connsiteX74" fmla="*/ 686843 w 1464468"/>
                    <a:gd name="connsiteY74" fmla="*/ 1121576 h 1893093"/>
                    <a:gd name="connsiteX75" fmla="*/ 779712 w 1464468"/>
                    <a:gd name="connsiteY75" fmla="*/ 1121576 h 1893093"/>
                    <a:gd name="connsiteX76" fmla="*/ 858293 w 1464468"/>
                    <a:gd name="connsiteY76" fmla="*/ 1121576 h 1893093"/>
                    <a:gd name="connsiteX77" fmla="*/ 858293 w 1464468"/>
                    <a:gd name="connsiteY77" fmla="*/ 1200157 h 1893093"/>
                    <a:gd name="connsiteX78" fmla="*/ 779712 w 1464468"/>
                    <a:gd name="connsiteY78" fmla="*/ 1200157 h 1893093"/>
                    <a:gd name="connsiteX79" fmla="*/ 779712 w 1464468"/>
                    <a:gd name="connsiteY79" fmla="*/ 1121576 h 1893093"/>
                    <a:gd name="connsiteX80" fmla="*/ 779712 w 1464468"/>
                    <a:gd name="connsiteY80" fmla="*/ 1114432 h 1893093"/>
                    <a:gd name="connsiteX81" fmla="*/ 779712 w 1464468"/>
                    <a:gd name="connsiteY81" fmla="*/ 1035851 h 1893093"/>
                    <a:gd name="connsiteX82" fmla="*/ 858293 w 1464468"/>
                    <a:gd name="connsiteY82" fmla="*/ 1035851 h 1893093"/>
                    <a:gd name="connsiteX83" fmla="*/ 858293 w 1464468"/>
                    <a:gd name="connsiteY83" fmla="*/ 1114432 h 1893093"/>
                    <a:gd name="connsiteX84" fmla="*/ 779712 w 1464468"/>
                    <a:gd name="connsiteY84" fmla="*/ 1114432 h 1893093"/>
                    <a:gd name="connsiteX85" fmla="*/ 779712 w 1464468"/>
                    <a:gd name="connsiteY85" fmla="*/ 1028707 h 1893093"/>
                    <a:gd name="connsiteX86" fmla="*/ 779712 w 1464468"/>
                    <a:gd name="connsiteY86" fmla="*/ 950126 h 1893093"/>
                    <a:gd name="connsiteX87" fmla="*/ 858293 w 1464468"/>
                    <a:gd name="connsiteY87" fmla="*/ 950126 h 1893093"/>
                    <a:gd name="connsiteX88" fmla="*/ 858293 w 1464468"/>
                    <a:gd name="connsiteY88" fmla="*/ 1028707 h 1893093"/>
                    <a:gd name="connsiteX89" fmla="*/ 779712 w 1464468"/>
                    <a:gd name="connsiteY89" fmla="*/ 1028707 h 1893093"/>
                    <a:gd name="connsiteX90" fmla="*/ 779712 w 1464468"/>
                    <a:gd name="connsiteY90" fmla="*/ 942982 h 1893093"/>
                    <a:gd name="connsiteX91" fmla="*/ 779712 w 1464468"/>
                    <a:gd name="connsiteY91" fmla="*/ 864401 h 1893093"/>
                    <a:gd name="connsiteX92" fmla="*/ 858293 w 1464468"/>
                    <a:gd name="connsiteY92" fmla="*/ 864401 h 1893093"/>
                    <a:gd name="connsiteX93" fmla="*/ 858293 w 1464468"/>
                    <a:gd name="connsiteY93" fmla="*/ 942982 h 1893093"/>
                    <a:gd name="connsiteX94" fmla="*/ 779712 w 1464468"/>
                    <a:gd name="connsiteY94" fmla="*/ 942982 h 1893093"/>
                    <a:gd name="connsiteX95" fmla="*/ 779712 w 1464468"/>
                    <a:gd name="connsiteY95" fmla="*/ 857257 h 1893093"/>
                    <a:gd name="connsiteX96" fmla="*/ 779712 w 1464468"/>
                    <a:gd name="connsiteY96" fmla="*/ 778676 h 1893093"/>
                    <a:gd name="connsiteX97" fmla="*/ 858293 w 1464468"/>
                    <a:gd name="connsiteY97" fmla="*/ 778676 h 1893093"/>
                    <a:gd name="connsiteX98" fmla="*/ 858293 w 1464468"/>
                    <a:gd name="connsiteY98" fmla="*/ 857257 h 1893093"/>
                    <a:gd name="connsiteX99" fmla="*/ 779712 w 1464468"/>
                    <a:gd name="connsiteY99" fmla="*/ 857257 h 1893093"/>
                    <a:gd name="connsiteX100" fmla="*/ 779712 w 1464468"/>
                    <a:gd name="connsiteY100" fmla="*/ 771532 h 1893093"/>
                    <a:gd name="connsiteX101" fmla="*/ 779712 w 1464468"/>
                    <a:gd name="connsiteY101" fmla="*/ 692951 h 1893093"/>
                    <a:gd name="connsiteX102" fmla="*/ 858293 w 1464468"/>
                    <a:gd name="connsiteY102" fmla="*/ 692951 h 1893093"/>
                    <a:gd name="connsiteX103" fmla="*/ 858293 w 1464468"/>
                    <a:gd name="connsiteY103" fmla="*/ 771532 h 1893093"/>
                    <a:gd name="connsiteX104" fmla="*/ 779712 w 1464468"/>
                    <a:gd name="connsiteY104" fmla="*/ 771532 h 1893093"/>
                    <a:gd name="connsiteX105" fmla="*/ 779712 w 1464468"/>
                    <a:gd name="connsiteY105" fmla="*/ 685807 h 1893093"/>
                    <a:gd name="connsiteX106" fmla="*/ 779712 w 1464468"/>
                    <a:gd name="connsiteY106" fmla="*/ 607226 h 1893093"/>
                    <a:gd name="connsiteX107" fmla="*/ 858293 w 1464468"/>
                    <a:gd name="connsiteY107" fmla="*/ 607226 h 1893093"/>
                    <a:gd name="connsiteX108" fmla="*/ 858293 w 1464468"/>
                    <a:gd name="connsiteY108" fmla="*/ 685807 h 1893093"/>
                    <a:gd name="connsiteX109" fmla="*/ 779712 w 1464468"/>
                    <a:gd name="connsiteY109" fmla="*/ 685807 h 1893093"/>
                    <a:gd name="connsiteX110" fmla="*/ 779712 w 1464468"/>
                    <a:gd name="connsiteY110" fmla="*/ 600075 h 1893093"/>
                    <a:gd name="connsiteX111" fmla="*/ 779712 w 1464468"/>
                    <a:gd name="connsiteY111" fmla="*/ 521494 h 1893093"/>
                    <a:gd name="connsiteX112" fmla="*/ 858293 w 1464468"/>
                    <a:gd name="connsiteY112" fmla="*/ 521494 h 1893093"/>
                    <a:gd name="connsiteX113" fmla="*/ 858293 w 1464468"/>
                    <a:gd name="connsiteY113" fmla="*/ 600075 h 1893093"/>
                    <a:gd name="connsiteX114" fmla="*/ 779712 w 1464468"/>
                    <a:gd name="connsiteY114" fmla="*/ 600075 h 1893093"/>
                    <a:gd name="connsiteX115" fmla="*/ 772568 w 1464468"/>
                    <a:gd name="connsiteY115" fmla="*/ 600075 h 1893093"/>
                    <a:gd name="connsiteX116" fmla="*/ 693987 w 1464468"/>
                    <a:gd name="connsiteY116" fmla="*/ 600075 h 1893093"/>
                    <a:gd name="connsiteX117" fmla="*/ 693987 w 1464468"/>
                    <a:gd name="connsiteY117" fmla="*/ 521494 h 1893093"/>
                    <a:gd name="connsiteX118" fmla="*/ 772568 w 1464468"/>
                    <a:gd name="connsiteY118" fmla="*/ 521494 h 1893093"/>
                    <a:gd name="connsiteX119" fmla="*/ 772568 w 1464468"/>
                    <a:gd name="connsiteY119" fmla="*/ 600075 h 1893093"/>
                    <a:gd name="connsiteX120" fmla="*/ 686843 w 1464468"/>
                    <a:gd name="connsiteY120" fmla="*/ 600075 h 1893093"/>
                    <a:gd name="connsiteX121" fmla="*/ 608262 w 1464468"/>
                    <a:gd name="connsiteY121" fmla="*/ 600075 h 1893093"/>
                    <a:gd name="connsiteX122" fmla="*/ 608262 w 1464468"/>
                    <a:gd name="connsiteY122" fmla="*/ 521494 h 1893093"/>
                    <a:gd name="connsiteX123" fmla="*/ 686843 w 1464468"/>
                    <a:gd name="connsiteY123" fmla="*/ 521494 h 1893093"/>
                    <a:gd name="connsiteX124" fmla="*/ 686843 w 1464468"/>
                    <a:gd name="connsiteY124" fmla="*/ 600075 h 1893093"/>
                    <a:gd name="connsiteX125" fmla="*/ 686843 w 1464468"/>
                    <a:gd name="connsiteY125" fmla="*/ 607219 h 1893093"/>
                    <a:gd name="connsiteX126" fmla="*/ 686843 w 1464468"/>
                    <a:gd name="connsiteY126" fmla="*/ 685800 h 1893093"/>
                    <a:gd name="connsiteX127" fmla="*/ 608262 w 1464468"/>
                    <a:gd name="connsiteY127" fmla="*/ 685800 h 1893093"/>
                    <a:gd name="connsiteX128" fmla="*/ 608262 w 1464468"/>
                    <a:gd name="connsiteY128" fmla="*/ 607219 h 1893093"/>
                    <a:gd name="connsiteX129" fmla="*/ 686843 w 1464468"/>
                    <a:gd name="connsiteY129" fmla="*/ 607219 h 1893093"/>
                    <a:gd name="connsiteX130" fmla="*/ 601118 w 1464468"/>
                    <a:gd name="connsiteY130" fmla="*/ 685807 h 1893093"/>
                    <a:gd name="connsiteX131" fmla="*/ 522537 w 1464468"/>
                    <a:gd name="connsiteY131" fmla="*/ 685807 h 1893093"/>
                    <a:gd name="connsiteX132" fmla="*/ 522537 w 1464468"/>
                    <a:gd name="connsiteY132" fmla="*/ 607226 h 1893093"/>
                    <a:gd name="connsiteX133" fmla="*/ 601118 w 1464468"/>
                    <a:gd name="connsiteY133" fmla="*/ 607226 h 1893093"/>
                    <a:gd name="connsiteX134" fmla="*/ 601118 w 1464468"/>
                    <a:gd name="connsiteY134" fmla="*/ 685807 h 1893093"/>
                    <a:gd name="connsiteX135" fmla="*/ 601118 w 1464468"/>
                    <a:gd name="connsiteY135" fmla="*/ 692951 h 1893093"/>
                    <a:gd name="connsiteX136" fmla="*/ 601118 w 1464468"/>
                    <a:gd name="connsiteY136" fmla="*/ 771532 h 1893093"/>
                    <a:gd name="connsiteX137" fmla="*/ 522537 w 1464468"/>
                    <a:gd name="connsiteY137" fmla="*/ 771532 h 1893093"/>
                    <a:gd name="connsiteX138" fmla="*/ 522537 w 1464468"/>
                    <a:gd name="connsiteY138" fmla="*/ 692951 h 1893093"/>
                    <a:gd name="connsiteX139" fmla="*/ 601118 w 1464468"/>
                    <a:gd name="connsiteY139" fmla="*/ 692951 h 1893093"/>
                    <a:gd name="connsiteX140" fmla="*/ 601118 w 1464468"/>
                    <a:gd name="connsiteY140" fmla="*/ 778676 h 1893093"/>
                    <a:gd name="connsiteX141" fmla="*/ 601118 w 1464468"/>
                    <a:gd name="connsiteY141" fmla="*/ 857257 h 1893093"/>
                    <a:gd name="connsiteX142" fmla="*/ 522537 w 1464468"/>
                    <a:gd name="connsiteY142" fmla="*/ 857257 h 1893093"/>
                    <a:gd name="connsiteX143" fmla="*/ 522537 w 1464468"/>
                    <a:gd name="connsiteY143" fmla="*/ 778676 h 1893093"/>
                    <a:gd name="connsiteX144" fmla="*/ 601118 w 1464468"/>
                    <a:gd name="connsiteY144" fmla="*/ 778676 h 1893093"/>
                    <a:gd name="connsiteX145" fmla="*/ 601118 w 1464468"/>
                    <a:gd name="connsiteY145" fmla="*/ 864401 h 1893093"/>
                    <a:gd name="connsiteX146" fmla="*/ 601118 w 1464468"/>
                    <a:gd name="connsiteY146" fmla="*/ 942982 h 1893093"/>
                    <a:gd name="connsiteX147" fmla="*/ 522537 w 1464468"/>
                    <a:gd name="connsiteY147" fmla="*/ 942982 h 1893093"/>
                    <a:gd name="connsiteX148" fmla="*/ 522537 w 1464468"/>
                    <a:gd name="connsiteY148" fmla="*/ 864401 h 1893093"/>
                    <a:gd name="connsiteX149" fmla="*/ 601118 w 1464468"/>
                    <a:gd name="connsiteY149" fmla="*/ 864401 h 1893093"/>
                    <a:gd name="connsiteX150" fmla="*/ 601118 w 1464468"/>
                    <a:gd name="connsiteY150" fmla="*/ 950126 h 1893093"/>
                    <a:gd name="connsiteX151" fmla="*/ 601118 w 1464468"/>
                    <a:gd name="connsiteY151" fmla="*/ 1028707 h 1893093"/>
                    <a:gd name="connsiteX152" fmla="*/ 522537 w 1464468"/>
                    <a:gd name="connsiteY152" fmla="*/ 1028707 h 1893093"/>
                    <a:gd name="connsiteX153" fmla="*/ 522537 w 1464468"/>
                    <a:gd name="connsiteY153" fmla="*/ 950126 h 1893093"/>
                    <a:gd name="connsiteX154" fmla="*/ 601118 w 1464468"/>
                    <a:gd name="connsiteY154" fmla="*/ 950126 h 1893093"/>
                    <a:gd name="connsiteX155" fmla="*/ 601118 w 1464468"/>
                    <a:gd name="connsiteY155" fmla="*/ 1035851 h 1893093"/>
                    <a:gd name="connsiteX156" fmla="*/ 601118 w 1464468"/>
                    <a:gd name="connsiteY156" fmla="*/ 1114432 h 1893093"/>
                    <a:gd name="connsiteX157" fmla="*/ 522537 w 1464468"/>
                    <a:gd name="connsiteY157" fmla="*/ 1114432 h 1893093"/>
                    <a:gd name="connsiteX158" fmla="*/ 522537 w 1464468"/>
                    <a:gd name="connsiteY158" fmla="*/ 1035851 h 1893093"/>
                    <a:gd name="connsiteX159" fmla="*/ 601118 w 1464468"/>
                    <a:gd name="connsiteY159" fmla="*/ 1035851 h 1893093"/>
                    <a:gd name="connsiteX160" fmla="*/ 601118 w 1464468"/>
                    <a:gd name="connsiteY160" fmla="*/ 1121576 h 1893093"/>
                    <a:gd name="connsiteX161" fmla="*/ 601118 w 1464468"/>
                    <a:gd name="connsiteY161" fmla="*/ 1200157 h 1893093"/>
                    <a:gd name="connsiteX162" fmla="*/ 522537 w 1464468"/>
                    <a:gd name="connsiteY162" fmla="*/ 1200157 h 1893093"/>
                    <a:gd name="connsiteX163" fmla="*/ 522537 w 1464468"/>
                    <a:gd name="connsiteY163" fmla="*/ 1121576 h 1893093"/>
                    <a:gd name="connsiteX164" fmla="*/ 601118 w 1464468"/>
                    <a:gd name="connsiteY164" fmla="*/ 1121576 h 1893093"/>
                    <a:gd name="connsiteX165" fmla="*/ 601118 w 1464468"/>
                    <a:gd name="connsiteY165" fmla="*/ 1207301 h 1893093"/>
                    <a:gd name="connsiteX166" fmla="*/ 601118 w 1464468"/>
                    <a:gd name="connsiteY166" fmla="*/ 1285882 h 1893093"/>
                    <a:gd name="connsiteX167" fmla="*/ 522537 w 1464468"/>
                    <a:gd name="connsiteY167" fmla="*/ 1285882 h 1893093"/>
                    <a:gd name="connsiteX168" fmla="*/ 522537 w 1464468"/>
                    <a:gd name="connsiteY168" fmla="*/ 1207301 h 1893093"/>
                    <a:gd name="connsiteX169" fmla="*/ 601118 w 1464468"/>
                    <a:gd name="connsiteY169" fmla="*/ 1207301 h 1893093"/>
                    <a:gd name="connsiteX170" fmla="*/ 608262 w 1464468"/>
                    <a:gd name="connsiteY170" fmla="*/ 1207301 h 1893093"/>
                    <a:gd name="connsiteX171" fmla="*/ 686843 w 1464468"/>
                    <a:gd name="connsiteY171" fmla="*/ 1207301 h 1893093"/>
                    <a:gd name="connsiteX172" fmla="*/ 686843 w 1464468"/>
                    <a:gd name="connsiteY172" fmla="*/ 1285882 h 1893093"/>
                    <a:gd name="connsiteX173" fmla="*/ 608262 w 1464468"/>
                    <a:gd name="connsiteY173" fmla="*/ 1285882 h 1893093"/>
                    <a:gd name="connsiteX174" fmla="*/ 608262 w 1464468"/>
                    <a:gd name="connsiteY174" fmla="*/ 1207301 h 1893093"/>
                    <a:gd name="connsiteX175" fmla="*/ 686843 w 1464468"/>
                    <a:gd name="connsiteY175" fmla="*/ 1293026 h 1893093"/>
                    <a:gd name="connsiteX176" fmla="*/ 686843 w 1464468"/>
                    <a:gd name="connsiteY176" fmla="*/ 1371607 h 1893093"/>
                    <a:gd name="connsiteX177" fmla="*/ 608262 w 1464468"/>
                    <a:gd name="connsiteY177" fmla="*/ 1371607 h 1893093"/>
                    <a:gd name="connsiteX178" fmla="*/ 608262 w 1464468"/>
                    <a:gd name="connsiteY178" fmla="*/ 1293026 h 1893093"/>
                    <a:gd name="connsiteX179" fmla="*/ 686843 w 1464468"/>
                    <a:gd name="connsiteY179" fmla="*/ 1293026 h 1893093"/>
                    <a:gd name="connsiteX180" fmla="*/ 693987 w 1464468"/>
                    <a:gd name="connsiteY180" fmla="*/ 1293026 h 1893093"/>
                    <a:gd name="connsiteX181" fmla="*/ 772568 w 1464468"/>
                    <a:gd name="connsiteY181" fmla="*/ 1293026 h 1893093"/>
                    <a:gd name="connsiteX182" fmla="*/ 772568 w 1464468"/>
                    <a:gd name="connsiteY182" fmla="*/ 1371607 h 1893093"/>
                    <a:gd name="connsiteX183" fmla="*/ 693987 w 1464468"/>
                    <a:gd name="connsiteY183" fmla="*/ 1371607 h 1893093"/>
                    <a:gd name="connsiteX184" fmla="*/ 693987 w 1464468"/>
                    <a:gd name="connsiteY184" fmla="*/ 1293026 h 1893093"/>
                    <a:gd name="connsiteX185" fmla="*/ 779712 w 1464468"/>
                    <a:gd name="connsiteY185" fmla="*/ 1293026 h 1893093"/>
                    <a:gd name="connsiteX186" fmla="*/ 858293 w 1464468"/>
                    <a:gd name="connsiteY186" fmla="*/ 1293026 h 1893093"/>
                    <a:gd name="connsiteX187" fmla="*/ 858293 w 1464468"/>
                    <a:gd name="connsiteY187" fmla="*/ 1371607 h 1893093"/>
                    <a:gd name="connsiteX188" fmla="*/ 779712 w 1464468"/>
                    <a:gd name="connsiteY188" fmla="*/ 1371607 h 1893093"/>
                    <a:gd name="connsiteX189" fmla="*/ 779712 w 1464468"/>
                    <a:gd name="connsiteY189" fmla="*/ 1293026 h 1893093"/>
                    <a:gd name="connsiteX190" fmla="*/ 779712 w 1464468"/>
                    <a:gd name="connsiteY190" fmla="*/ 1285882 h 1893093"/>
                    <a:gd name="connsiteX191" fmla="*/ 779712 w 1464468"/>
                    <a:gd name="connsiteY191" fmla="*/ 1207301 h 1893093"/>
                    <a:gd name="connsiteX192" fmla="*/ 858293 w 1464468"/>
                    <a:gd name="connsiteY192" fmla="*/ 1207301 h 1893093"/>
                    <a:gd name="connsiteX193" fmla="*/ 858293 w 1464468"/>
                    <a:gd name="connsiteY193" fmla="*/ 1285882 h 1893093"/>
                    <a:gd name="connsiteX194" fmla="*/ 779712 w 1464468"/>
                    <a:gd name="connsiteY194" fmla="*/ 1285882 h 1893093"/>
                    <a:gd name="connsiteX195" fmla="*/ 865437 w 1464468"/>
                    <a:gd name="connsiteY195" fmla="*/ 1207301 h 1893093"/>
                    <a:gd name="connsiteX196" fmla="*/ 944018 w 1464468"/>
                    <a:gd name="connsiteY196" fmla="*/ 1207301 h 1893093"/>
                    <a:gd name="connsiteX197" fmla="*/ 944018 w 1464468"/>
                    <a:gd name="connsiteY197" fmla="*/ 1285882 h 1893093"/>
                    <a:gd name="connsiteX198" fmla="*/ 865437 w 1464468"/>
                    <a:gd name="connsiteY198" fmla="*/ 1285882 h 1893093"/>
                    <a:gd name="connsiteX199" fmla="*/ 865437 w 1464468"/>
                    <a:gd name="connsiteY199" fmla="*/ 1207301 h 1893093"/>
                    <a:gd name="connsiteX200" fmla="*/ 865437 w 1464468"/>
                    <a:gd name="connsiteY200" fmla="*/ 1200157 h 1893093"/>
                    <a:gd name="connsiteX201" fmla="*/ 865437 w 1464468"/>
                    <a:gd name="connsiteY201" fmla="*/ 1121576 h 1893093"/>
                    <a:gd name="connsiteX202" fmla="*/ 944018 w 1464468"/>
                    <a:gd name="connsiteY202" fmla="*/ 1121576 h 1893093"/>
                    <a:gd name="connsiteX203" fmla="*/ 944018 w 1464468"/>
                    <a:gd name="connsiteY203" fmla="*/ 1200157 h 1893093"/>
                    <a:gd name="connsiteX204" fmla="*/ 865437 w 1464468"/>
                    <a:gd name="connsiteY204" fmla="*/ 1200157 h 1893093"/>
                    <a:gd name="connsiteX205" fmla="*/ 865437 w 1464468"/>
                    <a:gd name="connsiteY205" fmla="*/ 1114432 h 1893093"/>
                    <a:gd name="connsiteX206" fmla="*/ 865437 w 1464468"/>
                    <a:gd name="connsiteY206" fmla="*/ 1035851 h 1893093"/>
                    <a:gd name="connsiteX207" fmla="*/ 944018 w 1464468"/>
                    <a:gd name="connsiteY207" fmla="*/ 1035851 h 1893093"/>
                    <a:gd name="connsiteX208" fmla="*/ 944018 w 1464468"/>
                    <a:gd name="connsiteY208" fmla="*/ 1114432 h 1893093"/>
                    <a:gd name="connsiteX209" fmla="*/ 865437 w 1464468"/>
                    <a:gd name="connsiteY209" fmla="*/ 1114432 h 1893093"/>
                    <a:gd name="connsiteX210" fmla="*/ 865437 w 1464468"/>
                    <a:gd name="connsiteY210" fmla="*/ 1028707 h 1893093"/>
                    <a:gd name="connsiteX211" fmla="*/ 865437 w 1464468"/>
                    <a:gd name="connsiteY211" fmla="*/ 950126 h 1893093"/>
                    <a:gd name="connsiteX212" fmla="*/ 944018 w 1464468"/>
                    <a:gd name="connsiteY212" fmla="*/ 950126 h 1893093"/>
                    <a:gd name="connsiteX213" fmla="*/ 944018 w 1464468"/>
                    <a:gd name="connsiteY213" fmla="*/ 1028707 h 1893093"/>
                    <a:gd name="connsiteX214" fmla="*/ 865437 w 1464468"/>
                    <a:gd name="connsiteY214" fmla="*/ 1028707 h 1893093"/>
                    <a:gd name="connsiteX215" fmla="*/ 865437 w 1464468"/>
                    <a:gd name="connsiteY215" fmla="*/ 942982 h 1893093"/>
                    <a:gd name="connsiteX216" fmla="*/ 865437 w 1464468"/>
                    <a:gd name="connsiteY216" fmla="*/ 864401 h 1893093"/>
                    <a:gd name="connsiteX217" fmla="*/ 944018 w 1464468"/>
                    <a:gd name="connsiteY217" fmla="*/ 864401 h 1893093"/>
                    <a:gd name="connsiteX218" fmla="*/ 944018 w 1464468"/>
                    <a:gd name="connsiteY218" fmla="*/ 942982 h 1893093"/>
                    <a:gd name="connsiteX219" fmla="*/ 865437 w 1464468"/>
                    <a:gd name="connsiteY219" fmla="*/ 942982 h 1893093"/>
                    <a:gd name="connsiteX220" fmla="*/ 865437 w 1464468"/>
                    <a:gd name="connsiteY220" fmla="*/ 857257 h 1893093"/>
                    <a:gd name="connsiteX221" fmla="*/ 865437 w 1464468"/>
                    <a:gd name="connsiteY221" fmla="*/ 778676 h 1893093"/>
                    <a:gd name="connsiteX222" fmla="*/ 944018 w 1464468"/>
                    <a:gd name="connsiteY222" fmla="*/ 778676 h 1893093"/>
                    <a:gd name="connsiteX223" fmla="*/ 944018 w 1464468"/>
                    <a:gd name="connsiteY223" fmla="*/ 857257 h 1893093"/>
                    <a:gd name="connsiteX224" fmla="*/ 865437 w 1464468"/>
                    <a:gd name="connsiteY224" fmla="*/ 857257 h 1893093"/>
                    <a:gd name="connsiteX225" fmla="*/ 865437 w 1464468"/>
                    <a:gd name="connsiteY225" fmla="*/ 771532 h 1893093"/>
                    <a:gd name="connsiteX226" fmla="*/ 865437 w 1464468"/>
                    <a:gd name="connsiteY226" fmla="*/ 692951 h 1893093"/>
                    <a:gd name="connsiteX227" fmla="*/ 944018 w 1464468"/>
                    <a:gd name="connsiteY227" fmla="*/ 692951 h 1893093"/>
                    <a:gd name="connsiteX228" fmla="*/ 944018 w 1464468"/>
                    <a:gd name="connsiteY228" fmla="*/ 771532 h 1893093"/>
                    <a:gd name="connsiteX229" fmla="*/ 865437 w 1464468"/>
                    <a:gd name="connsiteY229" fmla="*/ 771532 h 1893093"/>
                    <a:gd name="connsiteX230" fmla="*/ 865437 w 1464468"/>
                    <a:gd name="connsiteY230" fmla="*/ 685807 h 1893093"/>
                    <a:gd name="connsiteX231" fmla="*/ 865437 w 1464468"/>
                    <a:gd name="connsiteY231" fmla="*/ 607226 h 1893093"/>
                    <a:gd name="connsiteX232" fmla="*/ 944018 w 1464468"/>
                    <a:gd name="connsiteY232" fmla="*/ 607226 h 1893093"/>
                    <a:gd name="connsiteX233" fmla="*/ 944018 w 1464468"/>
                    <a:gd name="connsiteY233" fmla="*/ 685807 h 1893093"/>
                    <a:gd name="connsiteX234" fmla="*/ 865437 w 1464468"/>
                    <a:gd name="connsiteY234" fmla="*/ 685807 h 1893093"/>
                    <a:gd name="connsiteX235" fmla="*/ 865437 w 1464468"/>
                    <a:gd name="connsiteY235" fmla="*/ 600075 h 1893093"/>
                    <a:gd name="connsiteX236" fmla="*/ 865437 w 1464468"/>
                    <a:gd name="connsiteY236" fmla="*/ 521494 h 1893093"/>
                    <a:gd name="connsiteX237" fmla="*/ 944018 w 1464468"/>
                    <a:gd name="connsiteY237" fmla="*/ 521494 h 1893093"/>
                    <a:gd name="connsiteX238" fmla="*/ 944018 w 1464468"/>
                    <a:gd name="connsiteY238" fmla="*/ 600075 h 1893093"/>
                    <a:gd name="connsiteX239" fmla="*/ 865437 w 1464468"/>
                    <a:gd name="connsiteY239" fmla="*/ 600075 h 1893093"/>
                    <a:gd name="connsiteX240" fmla="*/ 865437 w 1464468"/>
                    <a:gd name="connsiteY240" fmla="*/ 514350 h 1893093"/>
                    <a:gd name="connsiteX241" fmla="*/ 865437 w 1464468"/>
                    <a:gd name="connsiteY241" fmla="*/ 435769 h 1893093"/>
                    <a:gd name="connsiteX242" fmla="*/ 944018 w 1464468"/>
                    <a:gd name="connsiteY242" fmla="*/ 435769 h 1893093"/>
                    <a:gd name="connsiteX243" fmla="*/ 944018 w 1464468"/>
                    <a:gd name="connsiteY243" fmla="*/ 514350 h 1893093"/>
                    <a:gd name="connsiteX244" fmla="*/ 865437 w 1464468"/>
                    <a:gd name="connsiteY244" fmla="*/ 514350 h 1893093"/>
                    <a:gd name="connsiteX245" fmla="*/ 858293 w 1464468"/>
                    <a:gd name="connsiteY245" fmla="*/ 514350 h 1893093"/>
                    <a:gd name="connsiteX246" fmla="*/ 779712 w 1464468"/>
                    <a:gd name="connsiteY246" fmla="*/ 514350 h 1893093"/>
                    <a:gd name="connsiteX247" fmla="*/ 779712 w 1464468"/>
                    <a:gd name="connsiteY247" fmla="*/ 435769 h 1893093"/>
                    <a:gd name="connsiteX248" fmla="*/ 858293 w 1464468"/>
                    <a:gd name="connsiteY248" fmla="*/ 435769 h 1893093"/>
                    <a:gd name="connsiteX249" fmla="*/ 858293 w 1464468"/>
                    <a:gd name="connsiteY249" fmla="*/ 514350 h 1893093"/>
                    <a:gd name="connsiteX250" fmla="*/ 772568 w 1464468"/>
                    <a:gd name="connsiteY250" fmla="*/ 514350 h 1893093"/>
                    <a:gd name="connsiteX251" fmla="*/ 693987 w 1464468"/>
                    <a:gd name="connsiteY251" fmla="*/ 514350 h 1893093"/>
                    <a:gd name="connsiteX252" fmla="*/ 693987 w 1464468"/>
                    <a:gd name="connsiteY252" fmla="*/ 435769 h 1893093"/>
                    <a:gd name="connsiteX253" fmla="*/ 772568 w 1464468"/>
                    <a:gd name="connsiteY253" fmla="*/ 435769 h 1893093"/>
                    <a:gd name="connsiteX254" fmla="*/ 772568 w 1464468"/>
                    <a:gd name="connsiteY254" fmla="*/ 514350 h 1893093"/>
                    <a:gd name="connsiteX255" fmla="*/ 686843 w 1464468"/>
                    <a:gd name="connsiteY255" fmla="*/ 514350 h 1893093"/>
                    <a:gd name="connsiteX256" fmla="*/ 608262 w 1464468"/>
                    <a:gd name="connsiteY256" fmla="*/ 514350 h 1893093"/>
                    <a:gd name="connsiteX257" fmla="*/ 608262 w 1464468"/>
                    <a:gd name="connsiteY257" fmla="*/ 435769 h 1893093"/>
                    <a:gd name="connsiteX258" fmla="*/ 686843 w 1464468"/>
                    <a:gd name="connsiteY258" fmla="*/ 435769 h 1893093"/>
                    <a:gd name="connsiteX259" fmla="*/ 686843 w 1464468"/>
                    <a:gd name="connsiteY259" fmla="*/ 514350 h 1893093"/>
                    <a:gd name="connsiteX260" fmla="*/ 601118 w 1464468"/>
                    <a:gd name="connsiteY260" fmla="*/ 514350 h 1893093"/>
                    <a:gd name="connsiteX261" fmla="*/ 522537 w 1464468"/>
                    <a:gd name="connsiteY261" fmla="*/ 514350 h 1893093"/>
                    <a:gd name="connsiteX262" fmla="*/ 522537 w 1464468"/>
                    <a:gd name="connsiteY262" fmla="*/ 435769 h 1893093"/>
                    <a:gd name="connsiteX263" fmla="*/ 601118 w 1464468"/>
                    <a:gd name="connsiteY263" fmla="*/ 435769 h 1893093"/>
                    <a:gd name="connsiteX264" fmla="*/ 601118 w 1464468"/>
                    <a:gd name="connsiteY264" fmla="*/ 514350 h 1893093"/>
                    <a:gd name="connsiteX265" fmla="*/ 601118 w 1464468"/>
                    <a:gd name="connsiteY265" fmla="*/ 521494 h 1893093"/>
                    <a:gd name="connsiteX266" fmla="*/ 601118 w 1464468"/>
                    <a:gd name="connsiteY266" fmla="*/ 600075 h 1893093"/>
                    <a:gd name="connsiteX267" fmla="*/ 522537 w 1464468"/>
                    <a:gd name="connsiteY267" fmla="*/ 600075 h 1893093"/>
                    <a:gd name="connsiteX268" fmla="*/ 522537 w 1464468"/>
                    <a:gd name="connsiteY268" fmla="*/ 521494 h 1893093"/>
                    <a:gd name="connsiteX269" fmla="*/ 601118 w 1464468"/>
                    <a:gd name="connsiteY269" fmla="*/ 521494 h 1893093"/>
                    <a:gd name="connsiteX270" fmla="*/ 515393 w 1464468"/>
                    <a:gd name="connsiteY270" fmla="*/ 600075 h 1893093"/>
                    <a:gd name="connsiteX271" fmla="*/ 436812 w 1464468"/>
                    <a:gd name="connsiteY271" fmla="*/ 600075 h 1893093"/>
                    <a:gd name="connsiteX272" fmla="*/ 436812 w 1464468"/>
                    <a:gd name="connsiteY272" fmla="*/ 521494 h 1893093"/>
                    <a:gd name="connsiteX273" fmla="*/ 515393 w 1464468"/>
                    <a:gd name="connsiteY273" fmla="*/ 521494 h 1893093"/>
                    <a:gd name="connsiteX274" fmla="*/ 515393 w 1464468"/>
                    <a:gd name="connsiteY274" fmla="*/ 600075 h 1893093"/>
                    <a:gd name="connsiteX275" fmla="*/ 515393 w 1464468"/>
                    <a:gd name="connsiteY275" fmla="*/ 607219 h 1893093"/>
                    <a:gd name="connsiteX276" fmla="*/ 515393 w 1464468"/>
                    <a:gd name="connsiteY276" fmla="*/ 685800 h 1893093"/>
                    <a:gd name="connsiteX277" fmla="*/ 436812 w 1464468"/>
                    <a:gd name="connsiteY277" fmla="*/ 685800 h 1893093"/>
                    <a:gd name="connsiteX278" fmla="*/ 436812 w 1464468"/>
                    <a:gd name="connsiteY278" fmla="*/ 607219 h 1893093"/>
                    <a:gd name="connsiteX279" fmla="*/ 515393 w 1464468"/>
                    <a:gd name="connsiteY279" fmla="*/ 607219 h 1893093"/>
                    <a:gd name="connsiteX280" fmla="*/ 515393 w 1464468"/>
                    <a:gd name="connsiteY280" fmla="*/ 692951 h 1893093"/>
                    <a:gd name="connsiteX281" fmla="*/ 515393 w 1464468"/>
                    <a:gd name="connsiteY281" fmla="*/ 771532 h 1893093"/>
                    <a:gd name="connsiteX282" fmla="*/ 436812 w 1464468"/>
                    <a:gd name="connsiteY282" fmla="*/ 771532 h 1893093"/>
                    <a:gd name="connsiteX283" fmla="*/ 436812 w 1464468"/>
                    <a:gd name="connsiteY283" fmla="*/ 692951 h 1893093"/>
                    <a:gd name="connsiteX284" fmla="*/ 515393 w 1464468"/>
                    <a:gd name="connsiteY284" fmla="*/ 692951 h 1893093"/>
                    <a:gd name="connsiteX285" fmla="*/ 515393 w 1464468"/>
                    <a:gd name="connsiteY285" fmla="*/ 778676 h 1893093"/>
                    <a:gd name="connsiteX286" fmla="*/ 515393 w 1464468"/>
                    <a:gd name="connsiteY286" fmla="*/ 857257 h 1893093"/>
                    <a:gd name="connsiteX287" fmla="*/ 436812 w 1464468"/>
                    <a:gd name="connsiteY287" fmla="*/ 857257 h 1893093"/>
                    <a:gd name="connsiteX288" fmla="*/ 436812 w 1464468"/>
                    <a:gd name="connsiteY288" fmla="*/ 778676 h 1893093"/>
                    <a:gd name="connsiteX289" fmla="*/ 515393 w 1464468"/>
                    <a:gd name="connsiteY289" fmla="*/ 778676 h 1893093"/>
                    <a:gd name="connsiteX290" fmla="*/ 515393 w 1464468"/>
                    <a:gd name="connsiteY290" fmla="*/ 864401 h 1893093"/>
                    <a:gd name="connsiteX291" fmla="*/ 515393 w 1464468"/>
                    <a:gd name="connsiteY291" fmla="*/ 942982 h 1893093"/>
                    <a:gd name="connsiteX292" fmla="*/ 436812 w 1464468"/>
                    <a:gd name="connsiteY292" fmla="*/ 942982 h 1893093"/>
                    <a:gd name="connsiteX293" fmla="*/ 436812 w 1464468"/>
                    <a:gd name="connsiteY293" fmla="*/ 864401 h 1893093"/>
                    <a:gd name="connsiteX294" fmla="*/ 515393 w 1464468"/>
                    <a:gd name="connsiteY294" fmla="*/ 864401 h 1893093"/>
                    <a:gd name="connsiteX295" fmla="*/ 515393 w 1464468"/>
                    <a:gd name="connsiteY295" fmla="*/ 950126 h 1893093"/>
                    <a:gd name="connsiteX296" fmla="*/ 515393 w 1464468"/>
                    <a:gd name="connsiteY296" fmla="*/ 1028707 h 1893093"/>
                    <a:gd name="connsiteX297" fmla="*/ 436812 w 1464468"/>
                    <a:gd name="connsiteY297" fmla="*/ 1028707 h 1893093"/>
                    <a:gd name="connsiteX298" fmla="*/ 436812 w 1464468"/>
                    <a:gd name="connsiteY298" fmla="*/ 950126 h 1893093"/>
                    <a:gd name="connsiteX299" fmla="*/ 515393 w 1464468"/>
                    <a:gd name="connsiteY299" fmla="*/ 950126 h 1893093"/>
                    <a:gd name="connsiteX300" fmla="*/ 515393 w 1464468"/>
                    <a:gd name="connsiteY300" fmla="*/ 1035851 h 1893093"/>
                    <a:gd name="connsiteX301" fmla="*/ 515393 w 1464468"/>
                    <a:gd name="connsiteY301" fmla="*/ 1114432 h 1893093"/>
                    <a:gd name="connsiteX302" fmla="*/ 436812 w 1464468"/>
                    <a:gd name="connsiteY302" fmla="*/ 1114432 h 1893093"/>
                    <a:gd name="connsiteX303" fmla="*/ 436812 w 1464468"/>
                    <a:gd name="connsiteY303" fmla="*/ 1035851 h 1893093"/>
                    <a:gd name="connsiteX304" fmla="*/ 515393 w 1464468"/>
                    <a:gd name="connsiteY304" fmla="*/ 1035851 h 1893093"/>
                    <a:gd name="connsiteX305" fmla="*/ 515393 w 1464468"/>
                    <a:gd name="connsiteY305" fmla="*/ 1121576 h 1893093"/>
                    <a:gd name="connsiteX306" fmla="*/ 515393 w 1464468"/>
                    <a:gd name="connsiteY306" fmla="*/ 1200157 h 1893093"/>
                    <a:gd name="connsiteX307" fmla="*/ 436812 w 1464468"/>
                    <a:gd name="connsiteY307" fmla="*/ 1200157 h 1893093"/>
                    <a:gd name="connsiteX308" fmla="*/ 436812 w 1464468"/>
                    <a:gd name="connsiteY308" fmla="*/ 1121576 h 1893093"/>
                    <a:gd name="connsiteX309" fmla="*/ 515393 w 1464468"/>
                    <a:gd name="connsiteY309" fmla="*/ 1121576 h 1893093"/>
                    <a:gd name="connsiteX310" fmla="*/ 515393 w 1464468"/>
                    <a:gd name="connsiteY310" fmla="*/ 1207301 h 1893093"/>
                    <a:gd name="connsiteX311" fmla="*/ 515393 w 1464468"/>
                    <a:gd name="connsiteY311" fmla="*/ 1285882 h 1893093"/>
                    <a:gd name="connsiteX312" fmla="*/ 436812 w 1464468"/>
                    <a:gd name="connsiteY312" fmla="*/ 1285882 h 1893093"/>
                    <a:gd name="connsiteX313" fmla="*/ 436812 w 1464468"/>
                    <a:gd name="connsiteY313" fmla="*/ 1207301 h 1893093"/>
                    <a:gd name="connsiteX314" fmla="*/ 515393 w 1464468"/>
                    <a:gd name="connsiteY314" fmla="*/ 1207301 h 1893093"/>
                    <a:gd name="connsiteX315" fmla="*/ 515393 w 1464468"/>
                    <a:gd name="connsiteY315" fmla="*/ 1293026 h 1893093"/>
                    <a:gd name="connsiteX316" fmla="*/ 515393 w 1464468"/>
                    <a:gd name="connsiteY316" fmla="*/ 1371607 h 1893093"/>
                    <a:gd name="connsiteX317" fmla="*/ 436812 w 1464468"/>
                    <a:gd name="connsiteY317" fmla="*/ 1371607 h 1893093"/>
                    <a:gd name="connsiteX318" fmla="*/ 436812 w 1464468"/>
                    <a:gd name="connsiteY318" fmla="*/ 1293026 h 1893093"/>
                    <a:gd name="connsiteX319" fmla="*/ 515393 w 1464468"/>
                    <a:gd name="connsiteY319" fmla="*/ 1293026 h 1893093"/>
                    <a:gd name="connsiteX320" fmla="*/ 522537 w 1464468"/>
                    <a:gd name="connsiteY320" fmla="*/ 1293026 h 1893093"/>
                    <a:gd name="connsiteX321" fmla="*/ 601118 w 1464468"/>
                    <a:gd name="connsiteY321" fmla="*/ 1293026 h 1893093"/>
                    <a:gd name="connsiteX322" fmla="*/ 601118 w 1464468"/>
                    <a:gd name="connsiteY322" fmla="*/ 1371607 h 1893093"/>
                    <a:gd name="connsiteX323" fmla="*/ 522537 w 1464468"/>
                    <a:gd name="connsiteY323" fmla="*/ 1371607 h 1893093"/>
                    <a:gd name="connsiteX324" fmla="*/ 522537 w 1464468"/>
                    <a:gd name="connsiteY324" fmla="*/ 1293026 h 1893093"/>
                    <a:gd name="connsiteX325" fmla="*/ 601118 w 1464468"/>
                    <a:gd name="connsiteY325" fmla="*/ 1378751 h 1893093"/>
                    <a:gd name="connsiteX326" fmla="*/ 601118 w 1464468"/>
                    <a:gd name="connsiteY326" fmla="*/ 1457332 h 1893093"/>
                    <a:gd name="connsiteX327" fmla="*/ 522537 w 1464468"/>
                    <a:gd name="connsiteY327" fmla="*/ 1457332 h 1893093"/>
                    <a:gd name="connsiteX328" fmla="*/ 522537 w 1464468"/>
                    <a:gd name="connsiteY328" fmla="*/ 1378751 h 1893093"/>
                    <a:gd name="connsiteX329" fmla="*/ 601118 w 1464468"/>
                    <a:gd name="connsiteY329" fmla="*/ 1378751 h 1893093"/>
                    <a:gd name="connsiteX330" fmla="*/ 608262 w 1464468"/>
                    <a:gd name="connsiteY330" fmla="*/ 1378751 h 1893093"/>
                    <a:gd name="connsiteX331" fmla="*/ 686843 w 1464468"/>
                    <a:gd name="connsiteY331" fmla="*/ 1378751 h 1893093"/>
                    <a:gd name="connsiteX332" fmla="*/ 686843 w 1464468"/>
                    <a:gd name="connsiteY332" fmla="*/ 1457332 h 1893093"/>
                    <a:gd name="connsiteX333" fmla="*/ 608262 w 1464468"/>
                    <a:gd name="connsiteY333" fmla="*/ 1457332 h 1893093"/>
                    <a:gd name="connsiteX334" fmla="*/ 608262 w 1464468"/>
                    <a:gd name="connsiteY334" fmla="*/ 1378751 h 1893093"/>
                    <a:gd name="connsiteX335" fmla="*/ 693987 w 1464468"/>
                    <a:gd name="connsiteY335" fmla="*/ 1378751 h 1893093"/>
                    <a:gd name="connsiteX336" fmla="*/ 772568 w 1464468"/>
                    <a:gd name="connsiteY336" fmla="*/ 1378751 h 1893093"/>
                    <a:gd name="connsiteX337" fmla="*/ 772568 w 1464468"/>
                    <a:gd name="connsiteY337" fmla="*/ 1457332 h 1893093"/>
                    <a:gd name="connsiteX338" fmla="*/ 693987 w 1464468"/>
                    <a:gd name="connsiteY338" fmla="*/ 1457332 h 1893093"/>
                    <a:gd name="connsiteX339" fmla="*/ 693987 w 1464468"/>
                    <a:gd name="connsiteY339" fmla="*/ 1378751 h 1893093"/>
                    <a:gd name="connsiteX340" fmla="*/ 779712 w 1464468"/>
                    <a:gd name="connsiteY340" fmla="*/ 1378751 h 1893093"/>
                    <a:gd name="connsiteX341" fmla="*/ 858293 w 1464468"/>
                    <a:gd name="connsiteY341" fmla="*/ 1378751 h 1893093"/>
                    <a:gd name="connsiteX342" fmla="*/ 858293 w 1464468"/>
                    <a:gd name="connsiteY342" fmla="*/ 1457332 h 1893093"/>
                    <a:gd name="connsiteX343" fmla="*/ 779712 w 1464468"/>
                    <a:gd name="connsiteY343" fmla="*/ 1457332 h 1893093"/>
                    <a:gd name="connsiteX344" fmla="*/ 779712 w 1464468"/>
                    <a:gd name="connsiteY344" fmla="*/ 1378751 h 1893093"/>
                    <a:gd name="connsiteX345" fmla="*/ 865437 w 1464468"/>
                    <a:gd name="connsiteY345" fmla="*/ 1378751 h 1893093"/>
                    <a:gd name="connsiteX346" fmla="*/ 944018 w 1464468"/>
                    <a:gd name="connsiteY346" fmla="*/ 1378751 h 1893093"/>
                    <a:gd name="connsiteX347" fmla="*/ 944018 w 1464468"/>
                    <a:gd name="connsiteY347" fmla="*/ 1457332 h 1893093"/>
                    <a:gd name="connsiteX348" fmla="*/ 865437 w 1464468"/>
                    <a:gd name="connsiteY348" fmla="*/ 1457332 h 1893093"/>
                    <a:gd name="connsiteX349" fmla="*/ 865437 w 1464468"/>
                    <a:gd name="connsiteY349" fmla="*/ 1378751 h 1893093"/>
                    <a:gd name="connsiteX350" fmla="*/ 865437 w 1464468"/>
                    <a:gd name="connsiteY350" fmla="*/ 1371607 h 1893093"/>
                    <a:gd name="connsiteX351" fmla="*/ 865437 w 1464468"/>
                    <a:gd name="connsiteY351" fmla="*/ 1293026 h 1893093"/>
                    <a:gd name="connsiteX352" fmla="*/ 944018 w 1464468"/>
                    <a:gd name="connsiteY352" fmla="*/ 1293026 h 1893093"/>
                    <a:gd name="connsiteX353" fmla="*/ 944018 w 1464468"/>
                    <a:gd name="connsiteY353" fmla="*/ 1371607 h 1893093"/>
                    <a:gd name="connsiteX354" fmla="*/ 865437 w 1464468"/>
                    <a:gd name="connsiteY354" fmla="*/ 1371607 h 1893093"/>
                    <a:gd name="connsiteX355" fmla="*/ 951162 w 1464468"/>
                    <a:gd name="connsiteY355" fmla="*/ 1293026 h 1893093"/>
                    <a:gd name="connsiteX356" fmla="*/ 1029743 w 1464468"/>
                    <a:gd name="connsiteY356" fmla="*/ 1293026 h 1893093"/>
                    <a:gd name="connsiteX357" fmla="*/ 1029743 w 1464468"/>
                    <a:gd name="connsiteY357" fmla="*/ 1371607 h 1893093"/>
                    <a:gd name="connsiteX358" fmla="*/ 951162 w 1464468"/>
                    <a:gd name="connsiteY358" fmla="*/ 1371607 h 1893093"/>
                    <a:gd name="connsiteX359" fmla="*/ 951162 w 1464468"/>
                    <a:gd name="connsiteY359" fmla="*/ 1293026 h 1893093"/>
                    <a:gd name="connsiteX360" fmla="*/ 951162 w 1464468"/>
                    <a:gd name="connsiteY360" fmla="*/ 1285882 h 1893093"/>
                    <a:gd name="connsiteX361" fmla="*/ 951162 w 1464468"/>
                    <a:gd name="connsiteY361" fmla="*/ 1207301 h 1893093"/>
                    <a:gd name="connsiteX362" fmla="*/ 1029743 w 1464468"/>
                    <a:gd name="connsiteY362" fmla="*/ 1207301 h 1893093"/>
                    <a:gd name="connsiteX363" fmla="*/ 1029743 w 1464468"/>
                    <a:gd name="connsiteY363" fmla="*/ 1285882 h 1893093"/>
                    <a:gd name="connsiteX364" fmla="*/ 951162 w 1464468"/>
                    <a:gd name="connsiteY364" fmla="*/ 1285882 h 1893093"/>
                    <a:gd name="connsiteX365" fmla="*/ 951162 w 1464468"/>
                    <a:gd name="connsiteY365" fmla="*/ 1200157 h 1893093"/>
                    <a:gd name="connsiteX366" fmla="*/ 951162 w 1464468"/>
                    <a:gd name="connsiteY366" fmla="*/ 1121576 h 1893093"/>
                    <a:gd name="connsiteX367" fmla="*/ 1029743 w 1464468"/>
                    <a:gd name="connsiteY367" fmla="*/ 1121576 h 1893093"/>
                    <a:gd name="connsiteX368" fmla="*/ 1029743 w 1464468"/>
                    <a:gd name="connsiteY368" fmla="*/ 1200157 h 1893093"/>
                    <a:gd name="connsiteX369" fmla="*/ 951162 w 1464468"/>
                    <a:gd name="connsiteY369" fmla="*/ 1200157 h 1893093"/>
                    <a:gd name="connsiteX370" fmla="*/ 951162 w 1464468"/>
                    <a:gd name="connsiteY370" fmla="*/ 1114432 h 1893093"/>
                    <a:gd name="connsiteX371" fmla="*/ 951162 w 1464468"/>
                    <a:gd name="connsiteY371" fmla="*/ 1035851 h 1893093"/>
                    <a:gd name="connsiteX372" fmla="*/ 1029743 w 1464468"/>
                    <a:gd name="connsiteY372" fmla="*/ 1035851 h 1893093"/>
                    <a:gd name="connsiteX373" fmla="*/ 1029743 w 1464468"/>
                    <a:gd name="connsiteY373" fmla="*/ 1114432 h 1893093"/>
                    <a:gd name="connsiteX374" fmla="*/ 951162 w 1464468"/>
                    <a:gd name="connsiteY374" fmla="*/ 1114432 h 1893093"/>
                    <a:gd name="connsiteX375" fmla="*/ 951162 w 1464468"/>
                    <a:gd name="connsiteY375" fmla="*/ 1028707 h 1893093"/>
                    <a:gd name="connsiteX376" fmla="*/ 951162 w 1464468"/>
                    <a:gd name="connsiteY376" fmla="*/ 950126 h 1893093"/>
                    <a:gd name="connsiteX377" fmla="*/ 1029743 w 1464468"/>
                    <a:gd name="connsiteY377" fmla="*/ 950126 h 1893093"/>
                    <a:gd name="connsiteX378" fmla="*/ 1029743 w 1464468"/>
                    <a:gd name="connsiteY378" fmla="*/ 1028707 h 1893093"/>
                    <a:gd name="connsiteX379" fmla="*/ 951162 w 1464468"/>
                    <a:gd name="connsiteY379" fmla="*/ 1028707 h 1893093"/>
                    <a:gd name="connsiteX380" fmla="*/ 951162 w 1464468"/>
                    <a:gd name="connsiteY380" fmla="*/ 942982 h 1893093"/>
                    <a:gd name="connsiteX381" fmla="*/ 951162 w 1464468"/>
                    <a:gd name="connsiteY381" fmla="*/ 864401 h 1893093"/>
                    <a:gd name="connsiteX382" fmla="*/ 1029743 w 1464468"/>
                    <a:gd name="connsiteY382" fmla="*/ 864401 h 1893093"/>
                    <a:gd name="connsiteX383" fmla="*/ 1029743 w 1464468"/>
                    <a:gd name="connsiteY383" fmla="*/ 942982 h 1893093"/>
                    <a:gd name="connsiteX384" fmla="*/ 951162 w 1464468"/>
                    <a:gd name="connsiteY384" fmla="*/ 942982 h 1893093"/>
                    <a:gd name="connsiteX385" fmla="*/ 951162 w 1464468"/>
                    <a:gd name="connsiteY385" fmla="*/ 857257 h 1893093"/>
                    <a:gd name="connsiteX386" fmla="*/ 951162 w 1464468"/>
                    <a:gd name="connsiteY386" fmla="*/ 778676 h 1893093"/>
                    <a:gd name="connsiteX387" fmla="*/ 1029743 w 1464468"/>
                    <a:gd name="connsiteY387" fmla="*/ 778676 h 1893093"/>
                    <a:gd name="connsiteX388" fmla="*/ 1029743 w 1464468"/>
                    <a:gd name="connsiteY388" fmla="*/ 857257 h 1893093"/>
                    <a:gd name="connsiteX389" fmla="*/ 951162 w 1464468"/>
                    <a:gd name="connsiteY389" fmla="*/ 857257 h 1893093"/>
                    <a:gd name="connsiteX390" fmla="*/ 951162 w 1464468"/>
                    <a:gd name="connsiteY390" fmla="*/ 771532 h 1893093"/>
                    <a:gd name="connsiteX391" fmla="*/ 951162 w 1464468"/>
                    <a:gd name="connsiteY391" fmla="*/ 692951 h 1893093"/>
                    <a:gd name="connsiteX392" fmla="*/ 1029743 w 1464468"/>
                    <a:gd name="connsiteY392" fmla="*/ 692951 h 1893093"/>
                    <a:gd name="connsiteX393" fmla="*/ 1029743 w 1464468"/>
                    <a:gd name="connsiteY393" fmla="*/ 771532 h 1893093"/>
                    <a:gd name="connsiteX394" fmla="*/ 951162 w 1464468"/>
                    <a:gd name="connsiteY394" fmla="*/ 771532 h 1893093"/>
                    <a:gd name="connsiteX395" fmla="*/ 951162 w 1464468"/>
                    <a:gd name="connsiteY395" fmla="*/ 685807 h 1893093"/>
                    <a:gd name="connsiteX396" fmla="*/ 951162 w 1464468"/>
                    <a:gd name="connsiteY396" fmla="*/ 607226 h 1893093"/>
                    <a:gd name="connsiteX397" fmla="*/ 1029743 w 1464468"/>
                    <a:gd name="connsiteY397" fmla="*/ 607226 h 1893093"/>
                    <a:gd name="connsiteX398" fmla="*/ 1029743 w 1464468"/>
                    <a:gd name="connsiteY398" fmla="*/ 685807 h 1893093"/>
                    <a:gd name="connsiteX399" fmla="*/ 951162 w 1464468"/>
                    <a:gd name="connsiteY399" fmla="*/ 685807 h 1893093"/>
                    <a:gd name="connsiteX400" fmla="*/ 951162 w 1464468"/>
                    <a:gd name="connsiteY400" fmla="*/ 600075 h 1893093"/>
                    <a:gd name="connsiteX401" fmla="*/ 951162 w 1464468"/>
                    <a:gd name="connsiteY401" fmla="*/ 521494 h 1893093"/>
                    <a:gd name="connsiteX402" fmla="*/ 1029743 w 1464468"/>
                    <a:gd name="connsiteY402" fmla="*/ 521494 h 1893093"/>
                    <a:gd name="connsiteX403" fmla="*/ 1029743 w 1464468"/>
                    <a:gd name="connsiteY403" fmla="*/ 600075 h 1893093"/>
                    <a:gd name="connsiteX404" fmla="*/ 951162 w 1464468"/>
                    <a:gd name="connsiteY404" fmla="*/ 600075 h 1893093"/>
                    <a:gd name="connsiteX405" fmla="*/ 951162 w 1464468"/>
                    <a:gd name="connsiteY405" fmla="*/ 514350 h 1893093"/>
                    <a:gd name="connsiteX406" fmla="*/ 951162 w 1464468"/>
                    <a:gd name="connsiteY406" fmla="*/ 435769 h 1893093"/>
                    <a:gd name="connsiteX407" fmla="*/ 1029743 w 1464468"/>
                    <a:gd name="connsiteY407" fmla="*/ 435769 h 1893093"/>
                    <a:gd name="connsiteX408" fmla="*/ 1029743 w 1464468"/>
                    <a:gd name="connsiteY408" fmla="*/ 514350 h 1893093"/>
                    <a:gd name="connsiteX409" fmla="*/ 951162 w 1464468"/>
                    <a:gd name="connsiteY409" fmla="*/ 514350 h 1893093"/>
                    <a:gd name="connsiteX410" fmla="*/ 951162 w 1464468"/>
                    <a:gd name="connsiteY410" fmla="*/ 428625 h 1893093"/>
                    <a:gd name="connsiteX411" fmla="*/ 951162 w 1464468"/>
                    <a:gd name="connsiteY411" fmla="*/ 350044 h 1893093"/>
                    <a:gd name="connsiteX412" fmla="*/ 1029743 w 1464468"/>
                    <a:gd name="connsiteY412" fmla="*/ 350044 h 1893093"/>
                    <a:gd name="connsiteX413" fmla="*/ 1029743 w 1464468"/>
                    <a:gd name="connsiteY413" fmla="*/ 428625 h 1893093"/>
                    <a:gd name="connsiteX414" fmla="*/ 951162 w 1464468"/>
                    <a:gd name="connsiteY414" fmla="*/ 428625 h 1893093"/>
                    <a:gd name="connsiteX415" fmla="*/ 944018 w 1464468"/>
                    <a:gd name="connsiteY415" fmla="*/ 428625 h 1893093"/>
                    <a:gd name="connsiteX416" fmla="*/ 865437 w 1464468"/>
                    <a:gd name="connsiteY416" fmla="*/ 428625 h 1893093"/>
                    <a:gd name="connsiteX417" fmla="*/ 865437 w 1464468"/>
                    <a:gd name="connsiteY417" fmla="*/ 350044 h 1893093"/>
                    <a:gd name="connsiteX418" fmla="*/ 944018 w 1464468"/>
                    <a:gd name="connsiteY418" fmla="*/ 350044 h 1893093"/>
                    <a:gd name="connsiteX419" fmla="*/ 944018 w 1464468"/>
                    <a:gd name="connsiteY419" fmla="*/ 428625 h 1893093"/>
                    <a:gd name="connsiteX420" fmla="*/ 858293 w 1464468"/>
                    <a:gd name="connsiteY420" fmla="*/ 428625 h 1893093"/>
                    <a:gd name="connsiteX421" fmla="*/ 779712 w 1464468"/>
                    <a:gd name="connsiteY421" fmla="*/ 428625 h 1893093"/>
                    <a:gd name="connsiteX422" fmla="*/ 779712 w 1464468"/>
                    <a:gd name="connsiteY422" fmla="*/ 350044 h 1893093"/>
                    <a:gd name="connsiteX423" fmla="*/ 858293 w 1464468"/>
                    <a:gd name="connsiteY423" fmla="*/ 350044 h 1893093"/>
                    <a:gd name="connsiteX424" fmla="*/ 858293 w 1464468"/>
                    <a:gd name="connsiteY424" fmla="*/ 428625 h 1893093"/>
                    <a:gd name="connsiteX425" fmla="*/ 772568 w 1464468"/>
                    <a:gd name="connsiteY425" fmla="*/ 428625 h 1893093"/>
                    <a:gd name="connsiteX426" fmla="*/ 693987 w 1464468"/>
                    <a:gd name="connsiteY426" fmla="*/ 428625 h 1893093"/>
                    <a:gd name="connsiteX427" fmla="*/ 693987 w 1464468"/>
                    <a:gd name="connsiteY427" fmla="*/ 350044 h 1893093"/>
                    <a:gd name="connsiteX428" fmla="*/ 772568 w 1464468"/>
                    <a:gd name="connsiteY428" fmla="*/ 350044 h 1893093"/>
                    <a:gd name="connsiteX429" fmla="*/ 772568 w 1464468"/>
                    <a:gd name="connsiteY429" fmla="*/ 428625 h 1893093"/>
                    <a:gd name="connsiteX430" fmla="*/ 686843 w 1464468"/>
                    <a:gd name="connsiteY430" fmla="*/ 428625 h 1893093"/>
                    <a:gd name="connsiteX431" fmla="*/ 608262 w 1464468"/>
                    <a:gd name="connsiteY431" fmla="*/ 428625 h 1893093"/>
                    <a:gd name="connsiteX432" fmla="*/ 608262 w 1464468"/>
                    <a:gd name="connsiteY432" fmla="*/ 350044 h 1893093"/>
                    <a:gd name="connsiteX433" fmla="*/ 686843 w 1464468"/>
                    <a:gd name="connsiteY433" fmla="*/ 350044 h 1893093"/>
                    <a:gd name="connsiteX434" fmla="*/ 686843 w 1464468"/>
                    <a:gd name="connsiteY434" fmla="*/ 428625 h 1893093"/>
                    <a:gd name="connsiteX435" fmla="*/ 601118 w 1464468"/>
                    <a:gd name="connsiteY435" fmla="*/ 428625 h 1893093"/>
                    <a:gd name="connsiteX436" fmla="*/ 522537 w 1464468"/>
                    <a:gd name="connsiteY436" fmla="*/ 428625 h 1893093"/>
                    <a:gd name="connsiteX437" fmla="*/ 522537 w 1464468"/>
                    <a:gd name="connsiteY437" fmla="*/ 350044 h 1893093"/>
                    <a:gd name="connsiteX438" fmla="*/ 601118 w 1464468"/>
                    <a:gd name="connsiteY438" fmla="*/ 350044 h 1893093"/>
                    <a:gd name="connsiteX439" fmla="*/ 601118 w 1464468"/>
                    <a:gd name="connsiteY439" fmla="*/ 428625 h 1893093"/>
                    <a:gd name="connsiteX440" fmla="*/ 515393 w 1464468"/>
                    <a:gd name="connsiteY440" fmla="*/ 428625 h 1893093"/>
                    <a:gd name="connsiteX441" fmla="*/ 436812 w 1464468"/>
                    <a:gd name="connsiteY441" fmla="*/ 428625 h 1893093"/>
                    <a:gd name="connsiteX442" fmla="*/ 436812 w 1464468"/>
                    <a:gd name="connsiteY442" fmla="*/ 350044 h 1893093"/>
                    <a:gd name="connsiteX443" fmla="*/ 515393 w 1464468"/>
                    <a:gd name="connsiteY443" fmla="*/ 350044 h 1893093"/>
                    <a:gd name="connsiteX444" fmla="*/ 515393 w 1464468"/>
                    <a:gd name="connsiteY444" fmla="*/ 428625 h 1893093"/>
                    <a:gd name="connsiteX445" fmla="*/ 515393 w 1464468"/>
                    <a:gd name="connsiteY445" fmla="*/ 435769 h 1893093"/>
                    <a:gd name="connsiteX446" fmla="*/ 515393 w 1464468"/>
                    <a:gd name="connsiteY446" fmla="*/ 514350 h 1893093"/>
                    <a:gd name="connsiteX447" fmla="*/ 436812 w 1464468"/>
                    <a:gd name="connsiteY447" fmla="*/ 514350 h 1893093"/>
                    <a:gd name="connsiteX448" fmla="*/ 436812 w 1464468"/>
                    <a:gd name="connsiteY448" fmla="*/ 435769 h 1893093"/>
                    <a:gd name="connsiteX449" fmla="*/ 515393 w 1464468"/>
                    <a:gd name="connsiteY449" fmla="*/ 435769 h 1893093"/>
                    <a:gd name="connsiteX450" fmla="*/ 429668 w 1464468"/>
                    <a:gd name="connsiteY450" fmla="*/ 514350 h 1893093"/>
                    <a:gd name="connsiteX451" fmla="*/ 351087 w 1464468"/>
                    <a:gd name="connsiteY451" fmla="*/ 514350 h 1893093"/>
                    <a:gd name="connsiteX452" fmla="*/ 351087 w 1464468"/>
                    <a:gd name="connsiteY452" fmla="*/ 435769 h 1893093"/>
                    <a:gd name="connsiteX453" fmla="*/ 429668 w 1464468"/>
                    <a:gd name="connsiteY453" fmla="*/ 435769 h 1893093"/>
                    <a:gd name="connsiteX454" fmla="*/ 429668 w 1464468"/>
                    <a:gd name="connsiteY454" fmla="*/ 514350 h 1893093"/>
                    <a:gd name="connsiteX455" fmla="*/ 429668 w 1464468"/>
                    <a:gd name="connsiteY455" fmla="*/ 521494 h 1893093"/>
                    <a:gd name="connsiteX456" fmla="*/ 429668 w 1464468"/>
                    <a:gd name="connsiteY456" fmla="*/ 600075 h 1893093"/>
                    <a:gd name="connsiteX457" fmla="*/ 351087 w 1464468"/>
                    <a:gd name="connsiteY457" fmla="*/ 600075 h 1893093"/>
                    <a:gd name="connsiteX458" fmla="*/ 351087 w 1464468"/>
                    <a:gd name="connsiteY458" fmla="*/ 521494 h 1893093"/>
                    <a:gd name="connsiteX459" fmla="*/ 429668 w 1464468"/>
                    <a:gd name="connsiteY459" fmla="*/ 521494 h 1893093"/>
                    <a:gd name="connsiteX460" fmla="*/ 429668 w 1464468"/>
                    <a:gd name="connsiteY460" fmla="*/ 607219 h 1893093"/>
                    <a:gd name="connsiteX461" fmla="*/ 429668 w 1464468"/>
                    <a:gd name="connsiteY461" fmla="*/ 685800 h 1893093"/>
                    <a:gd name="connsiteX462" fmla="*/ 351087 w 1464468"/>
                    <a:gd name="connsiteY462" fmla="*/ 685800 h 1893093"/>
                    <a:gd name="connsiteX463" fmla="*/ 351087 w 1464468"/>
                    <a:gd name="connsiteY463" fmla="*/ 607219 h 1893093"/>
                    <a:gd name="connsiteX464" fmla="*/ 429668 w 1464468"/>
                    <a:gd name="connsiteY464" fmla="*/ 607219 h 1893093"/>
                    <a:gd name="connsiteX465" fmla="*/ 429668 w 1464468"/>
                    <a:gd name="connsiteY465" fmla="*/ 692951 h 1893093"/>
                    <a:gd name="connsiteX466" fmla="*/ 429668 w 1464468"/>
                    <a:gd name="connsiteY466" fmla="*/ 771532 h 1893093"/>
                    <a:gd name="connsiteX467" fmla="*/ 351087 w 1464468"/>
                    <a:gd name="connsiteY467" fmla="*/ 771532 h 1893093"/>
                    <a:gd name="connsiteX468" fmla="*/ 351087 w 1464468"/>
                    <a:gd name="connsiteY468" fmla="*/ 692951 h 1893093"/>
                    <a:gd name="connsiteX469" fmla="*/ 429668 w 1464468"/>
                    <a:gd name="connsiteY469" fmla="*/ 692951 h 1893093"/>
                    <a:gd name="connsiteX470" fmla="*/ 429668 w 1464468"/>
                    <a:gd name="connsiteY470" fmla="*/ 778676 h 1893093"/>
                    <a:gd name="connsiteX471" fmla="*/ 429668 w 1464468"/>
                    <a:gd name="connsiteY471" fmla="*/ 857257 h 1893093"/>
                    <a:gd name="connsiteX472" fmla="*/ 351087 w 1464468"/>
                    <a:gd name="connsiteY472" fmla="*/ 857257 h 1893093"/>
                    <a:gd name="connsiteX473" fmla="*/ 351087 w 1464468"/>
                    <a:gd name="connsiteY473" fmla="*/ 778676 h 1893093"/>
                    <a:gd name="connsiteX474" fmla="*/ 429668 w 1464468"/>
                    <a:gd name="connsiteY474" fmla="*/ 778676 h 1893093"/>
                    <a:gd name="connsiteX475" fmla="*/ 429668 w 1464468"/>
                    <a:gd name="connsiteY475" fmla="*/ 864401 h 1893093"/>
                    <a:gd name="connsiteX476" fmla="*/ 429668 w 1464468"/>
                    <a:gd name="connsiteY476" fmla="*/ 942982 h 1893093"/>
                    <a:gd name="connsiteX477" fmla="*/ 351087 w 1464468"/>
                    <a:gd name="connsiteY477" fmla="*/ 942982 h 1893093"/>
                    <a:gd name="connsiteX478" fmla="*/ 351087 w 1464468"/>
                    <a:gd name="connsiteY478" fmla="*/ 864401 h 1893093"/>
                    <a:gd name="connsiteX479" fmla="*/ 429668 w 1464468"/>
                    <a:gd name="connsiteY479" fmla="*/ 864401 h 1893093"/>
                    <a:gd name="connsiteX480" fmla="*/ 429668 w 1464468"/>
                    <a:gd name="connsiteY480" fmla="*/ 950126 h 1893093"/>
                    <a:gd name="connsiteX481" fmla="*/ 429668 w 1464468"/>
                    <a:gd name="connsiteY481" fmla="*/ 1028707 h 1893093"/>
                    <a:gd name="connsiteX482" fmla="*/ 351087 w 1464468"/>
                    <a:gd name="connsiteY482" fmla="*/ 1028707 h 1893093"/>
                    <a:gd name="connsiteX483" fmla="*/ 351087 w 1464468"/>
                    <a:gd name="connsiteY483" fmla="*/ 950126 h 1893093"/>
                    <a:gd name="connsiteX484" fmla="*/ 429668 w 1464468"/>
                    <a:gd name="connsiteY484" fmla="*/ 950126 h 1893093"/>
                    <a:gd name="connsiteX485" fmla="*/ 429668 w 1464468"/>
                    <a:gd name="connsiteY485" fmla="*/ 1035851 h 1893093"/>
                    <a:gd name="connsiteX486" fmla="*/ 429668 w 1464468"/>
                    <a:gd name="connsiteY486" fmla="*/ 1114432 h 1893093"/>
                    <a:gd name="connsiteX487" fmla="*/ 351087 w 1464468"/>
                    <a:gd name="connsiteY487" fmla="*/ 1114432 h 1893093"/>
                    <a:gd name="connsiteX488" fmla="*/ 351087 w 1464468"/>
                    <a:gd name="connsiteY488" fmla="*/ 1035851 h 1893093"/>
                    <a:gd name="connsiteX489" fmla="*/ 429668 w 1464468"/>
                    <a:gd name="connsiteY489" fmla="*/ 1035851 h 1893093"/>
                    <a:gd name="connsiteX490" fmla="*/ 429668 w 1464468"/>
                    <a:gd name="connsiteY490" fmla="*/ 1121576 h 1893093"/>
                    <a:gd name="connsiteX491" fmla="*/ 429668 w 1464468"/>
                    <a:gd name="connsiteY491" fmla="*/ 1200157 h 1893093"/>
                    <a:gd name="connsiteX492" fmla="*/ 351087 w 1464468"/>
                    <a:gd name="connsiteY492" fmla="*/ 1200157 h 1893093"/>
                    <a:gd name="connsiteX493" fmla="*/ 351087 w 1464468"/>
                    <a:gd name="connsiteY493" fmla="*/ 1121576 h 1893093"/>
                    <a:gd name="connsiteX494" fmla="*/ 429668 w 1464468"/>
                    <a:gd name="connsiteY494" fmla="*/ 1121576 h 1893093"/>
                    <a:gd name="connsiteX495" fmla="*/ 429668 w 1464468"/>
                    <a:gd name="connsiteY495" fmla="*/ 1207301 h 1893093"/>
                    <a:gd name="connsiteX496" fmla="*/ 429668 w 1464468"/>
                    <a:gd name="connsiteY496" fmla="*/ 1285882 h 1893093"/>
                    <a:gd name="connsiteX497" fmla="*/ 351087 w 1464468"/>
                    <a:gd name="connsiteY497" fmla="*/ 1285882 h 1893093"/>
                    <a:gd name="connsiteX498" fmla="*/ 351087 w 1464468"/>
                    <a:gd name="connsiteY498" fmla="*/ 1207301 h 1893093"/>
                    <a:gd name="connsiteX499" fmla="*/ 429668 w 1464468"/>
                    <a:gd name="connsiteY499" fmla="*/ 1207301 h 1893093"/>
                    <a:gd name="connsiteX500" fmla="*/ 429668 w 1464468"/>
                    <a:gd name="connsiteY500" fmla="*/ 1293026 h 1893093"/>
                    <a:gd name="connsiteX501" fmla="*/ 429668 w 1464468"/>
                    <a:gd name="connsiteY501" fmla="*/ 1371607 h 1893093"/>
                    <a:gd name="connsiteX502" fmla="*/ 351087 w 1464468"/>
                    <a:gd name="connsiteY502" fmla="*/ 1371607 h 1893093"/>
                    <a:gd name="connsiteX503" fmla="*/ 351087 w 1464468"/>
                    <a:gd name="connsiteY503" fmla="*/ 1293026 h 1893093"/>
                    <a:gd name="connsiteX504" fmla="*/ 429668 w 1464468"/>
                    <a:gd name="connsiteY504" fmla="*/ 1293026 h 1893093"/>
                    <a:gd name="connsiteX505" fmla="*/ 429668 w 1464468"/>
                    <a:gd name="connsiteY505" fmla="*/ 1378751 h 1893093"/>
                    <a:gd name="connsiteX506" fmla="*/ 429668 w 1464468"/>
                    <a:gd name="connsiteY506" fmla="*/ 1457332 h 1893093"/>
                    <a:gd name="connsiteX507" fmla="*/ 351087 w 1464468"/>
                    <a:gd name="connsiteY507" fmla="*/ 1457332 h 1893093"/>
                    <a:gd name="connsiteX508" fmla="*/ 351087 w 1464468"/>
                    <a:gd name="connsiteY508" fmla="*/ 1378751 h 1893093"/>
                    <a:gd name="connsiteX509" fmla="*/ 429668 w 1464468"/>
                    <a:gd name="connsiteY509" fmla="*/ 1378751 h 1893093"/>
                    <a:gd name="connsiteX510" fmla="*/ 436812 w 1464468"/>
                    <a:gd name="connsiteY510" fmla="*/ 1378751 h 1893093"/>
                    <a:gd name="connsiteX511" fmla="*/ 515393 w 1464468"/>
                    <a:gd name="connsiteY511" fmla="*/ 1378751 h 1893093"/>
                    <a:gd name="connsiteX512" fmla="*/ 515393 w 1464468"/>
                    <a:gd name="connsiteY512" fmla="*/ 1457332 h 1893093"/>
                    <a:gd name="connsiteX513" fmla="*/ 436812 w 1464468"/>
                    <a:gd name="connsiteY513" fmla="*/ 1457332 h 1893093"/>
                    <a:gd name="connsiteX514" fmla="*/ 436812 w 1464468"/>
                    <a:gd name="connsiteY514" fmla="*/ 1378751 h 1893093"/>
                    <a:gd name="connsiteX515" fmla="*/ 515393 w 1464468"/>
                    <a:gd name="connsiteY515" fmla="*/ 1464476 h 1893093"/>
                    <a:gd name="connsiteX516" fmla="*/ 515393 w 1464468"/>
                    <a:gd name="connsiteY516" fmla="*/ 1543057 h 1893093"/>
                    <a:gd name="connsiteX517" fmla="*/ 436812 w 1464468"/>
                    <a:gd name="connsiteY517" fmla="*/ 1543057 h 1893093"/>
                    <a:gd name="connsiteX518" fmla="*/ 436812 w 1464468"/>
                    <a:gd name="connsiteY518" fmla="*/ 1464476 h 1893093"/>
                    <a:gd name="connsiteX519" fmla="*/ 515393 w 1464468"/>
                    <a:gd name="connsiteY519" fmla="*/ 1464476 h 1893093"/>
                    <a:gd name="connsiteX520" fmla="*/ 522537 w 1464468"/>
                    <a:gd name="connsiteY520" fmla="*/ 1464476 h 1893093"/>
                    <a:gd name="connsiteX521" fmla="*/ 601118 w 1464468"/>
                    <a:gd name="connsiteY521" fmla="*/ 1464476 h 1893093"/>
                    <a:gd name="connsiteX522" fmla="*/ 601118 w 1464468"/>
                    <a:gd name="connsiteY522" fmla="*/ 1543057 h 1893093"/>
                    <a:gd name="connsiteX523" fmla="*/ 522537 w 1464468"/>
                    <a:gd name="connsiteY523" fmla="*/ 1543057 h 1893093"/>
                    <a:gd name="connsiteX524" fmla="*/ 522537 w 1464468"/>
                    <a:gd name="connsiteY524" fmla="*/ 1464476 h 1893093"/>
                    <a:gd name="connsiteX525" fmla="*/ 608262 w 1464468"/>
                    <a:gd name="connsiteY525" fmla="*/ 1464476 h 1893093"/>
                    <a:gd name="connsiteX526" fmla="*/ 686843 w 1464468"/>
                    <a:gd name="connsiteY526" fmla="*/ 1464476 h 1893093"/>
                    <a:gd name="connsiteX527" fmla="*/ 686843 w 1464468"/>
                    <a:gd name="connsiteY527" fmla="*/ 1543057 h 1893093"/>
                    <a:gd name="connsiteX528" fmla="*/ 608262 w 1464468"/>
                    <a:gd name="connsiteY528" fmla="*/ 1543057 h 1893093"/>
                    <a:gd name="connsiteX529" fmla="*/ 608262 w 1464468"/>
                    <a:gd name="connsiteY529" fmla="*/ 1464476 h 1893093"/>
                    <a:gd name="connsiteX530" fmla="*/ 693987 w 1464468"/>
                    <a:gd name="connsiteY530" fmla="*/ 1464476 h 1893093"/>
                    <a:gd name="connsiteX531" fmla="*/ 772568 w 1464468"/>
                    <a:gd name="connsiteY531" fmla="*/ 1464476 h 1893093"/>
                    <a:gd name="connsiteX532" fmla="*/ 772568 w 1464468"/>
                    <a:gd name="connsiteY532" fmla="*/ 1543057 h 1893093"/>
                    <a:gd name="connsiteX533" fmla="*/ 693987 w 1464468"/>
                    <a:gd name="connsiteY533" fmla="*/ 1543057 h 1893093"/>
                    <a:gd name="connsiteX534" fmla="*/ 693987 w 1464468"/>
                    <a:gd name="connsiteY534" fmla="*/ 1464476 h 1893093"/>
                    <a:gd name="connsiteX535" fmla="*/ 779712 w 1464468"/>
                    <a:gd name="connsiteY535" fmla="*/ 1464476 h 1893093"/>
                    <a:gd name="connsiteX536" fmla="*/ 858293 w 1464468"/>
                    <a:gd name="connsiteY536" fmla="*/ 1464476 h 1893093"/>
                    <a:gd name="connsiteX537" fmla="*/ 858293 w 1464468"/>
                    <a:gd name="connsiteY537" fmla="*/ 1543057 h 1893093"/>
                    <a:gd name="connsiteX538" fmla="*/ 779712 w 1464468"/>
                    <a:gd name="connsiteY538" fmla="*/ 1543057 h 1893093"/>
                    <a:gd name="connsiteX539" fmla="*/ 779712 w 1464468"/>
                    <a:gd name="connsiteY539" fmla="*/ 1464476 h 1893093"/>
                    <a:gd name="connsiteX540" fmla="*/ 865437 w 1464468"/>
                    <a:gd name="connsiteY540" fmla="*/ 1464476 h 1893093"/>
                    <a:gd name="connsiteX541" fmla="*/ 944018 w 1464468"/>
                    <a:gd name="connsiteY541" fmla="*/ 1464476 h 1893093"/>
                    <a:gd name="connsiteX542" fmla="*/ 944018 w 1464468"/>
                    <a:gd name="connsiteY542" fmla="*/ 1543057 h 1893093"/>
                    <a:gd name="connsiteX543" fmla="*/ 865437 w 1464468"/>
                    <a:gd name="connsiteY543" fmla="*/ 1543057 h 1893093"/>
                    <a:gd name="connsiteX544" fmla="*/ 865437 w 1464468"/>
                    <a:gd name="connsiteY544" fmla="*/ 1464476 h 1893093"/>
                    <a:gd name="connsiteX545" fmla="*/ 951162 w 1464468"/>
                    <a:gd name="connsiteY545" fmla="*/ 1464476 h 1893093"/>
                    <a:gd name="connsiteX546" fmla="*/ 1029743 w 1464468"/>
                    <a:gd name="connsiteY546" fmla="*/ 1464476 h 1893093"/>
                    <a:gd name="connsiteX547" fmla="*/ 1029743 w 1464468"/>
                    <a:gd name="connsiteY547" fmla="*/ 1543057 h 1893093"/>
                    <a:gd name="connsiteX548" fmla="*/ 951162 w 1464468"/>
                    <a:gd name="connsiteY548" fmla="*/ 1543057 h 1893093"/>
                    <a:gd name="connsiteX549" fmla="*/ 951162 w 1464468"/>
                    <a:gd name="connsiteY549" fmla="*/ 1464476 h 1893093"/>
                    <a:gd name="connsiteX550" fmla="*/ 951162 w 1464468"/>
                    <a:gd name="connsiteY550" fmla="*/ 1457332 h 1893093"/>
                    <a:gd name="connsiteX551" fmla="*/ 951162 w 1464468"/>
                    <a:gd name="connsiteY551" fmla="*/ 1378751 h 1893093"/>
                    <a:gd name="connsiteX552" fmla="*/ 1029743 w 1464468"/>
                    <a:gd name="connsiteY552" fmla="*/ 1378751 h 1893093"/>
                    <a:gd name="connsiteX553" fmla="*/ 1029743 w 1464468"/>
                    <a:gd name="connsiteY553" fmla="*/ 1457332 h 1893093"/>
                    <a:gd name="connsiteX554" fmla="*/ 951162 w 1464468"/>
                    <a:gd name="connsiteY554" fmla="*/ 1457332 h 1893093"/>
                    <a:gd name="connsiteX555" fmla="*/ 1036887 w 1464468"/>
                    <a:gd name="connsiteY555" fmla="*/ 1378751 h 1893093"/>
                    <a:gd name="connsiteX556" fmla="*/ 1115468 w 1464468"/>
                    <a:gd name="connsiteY556" fmla="*/ 1378751 h 1893093"/>
                    <a:gd name="connsiteX557" fmla="*/ 1115468 w 1464468"/>
                    <a:gd name="connsiteY557" fmla="*/ 1457332 h 1893093"/>
                    <a:gd name="connsiteX558" fmla="*/ 1036887 w 1464468"/>
                    <a:gd name="connsiteY558" fmla="*/ 1457332 h 1893093"/>
                    <a:gd name="connsiteX559" fmla="*/ 1036887 w 1464468"/>
                    <a:gd name="connsiteY559" fmla="*/ 1378751 h 1893093"/>
                    <a:gd name="connsiteX560" fmla="*/ 1036887 w 1464468"/>
                    <a:gd name="connsiteY560" fmla="*/ 1371607 h 1893093"/>
                    <a:gd name="connsiteX561" fmla="*/ 1036887 w 1464468"/>
                    <a:gd name="connsiteY561" fmla="*/ 1293026 h 1893093"/>
                    <a:gd name="connsiteX562" fmla="*/ 1115468 w 1464468"/>
                    <a:gd name="connsiteY562" fmla="*/ 1293026 h 1893093"/>
                    <a:gd name="connsiteX563" fmla="*/ 1115468 w 1464468"/>
                    <a:gd name="connsiteY563" fmla="*/ 1371607 h 1893093"/>
                    <a:gd name="connsiteX564" fmla="*/ 1036887 w 1464468"/>
                    <a:gd name="connsiteY564" fmla="*/ 1371607 h 1893093"/>
                    <a:gd name="connsiteX565" fmla="*/ 1036887 w 1464468"/>
                    <a:gd name="connsiteY565" fmla="*/ 1285882 h 1893093"/>
                    <a:gd name="connsiteX566" fmla="*/ 1036887 w 1464468"/>
                    <a:gd name="connsiteY566" fmla="*/ 1207301 h 1893093"/>
                    <a:gd name="connsiteX567" fmla="*/ 1115468 w 1464468"/>
                    <a:gd name="connsiteY567" fmla="*/ 1207301 h 1893093"/>
                    <a:gd name="connsiteX568" fmla="*/ 1115468 w 1464468"/>
                    <a:gd name="connsiteY568" fmla="*/ 1285882 h 1893093"/>
                    <a:gd name="connsiteX569" fmla="*/ 1036887 w 1464468"/>
                    <a:gd name="connsiteY569" fmla="*/ 1285882 h 1893093"/>
                    <a:gd name="connsiteX570" fmla="*/ 1036887 w 1464468"/>
                    <a:gd name="connsiteY570" fmla="*/ 1200157 h 1893093"/>
                    <a:gd name="connsiteX571" fmla="*/ 1036887 w 1464468"/>
                    <a:gd name="connsiteY571" fmla="*/ 1121576 h 1893093"/>
                    <a:gd name="connsiteX572" fmla="*/ 1115468 w 1464468"/>
                    <a:gd name="connsiteY572" fmla="*/ 1121576 h 1893093"/>
                    <a:gd name="connsiteX573" fmla="*/ 1115468 w 1464468"/>
                    <a:gd name="connsiteY573" fmla="*/ 1200157 h 1893093"/>
                    <a:gd name="connsiteX574" fmla="*/ 1036887 w 1464468"/>
                    <a:gd name="connsiteY574" fmla="*/ 1200157 h 1893093"/>
                    <a:gd name="connsiteX575" fmla="*/ 1036887 w 1464468"/>
                    <a:gd name="connsiteY575" fmla="*/ 1114432 h 1893093"/>
                    <a:gd name="connsiteX576" fmla="*/ 1036887 w 1464468"/>
                    <a:gd name="connsiteY576" fmla="*/ 1035851 h 1893093"/>
                    <a:gd name="connsiteX577" fmla="*/ 1115468 w 1464468"/>
                    <a:gd name="connsiteY577" fmla="*/ 1035851 h 1893093"/>
                    <a:gd name="connsiteX578" fmla="*/ 1115468 w 1464468"/>
                    <a:gd name="connsiteY578" fmla="*/ 1114432 h 1893093"/>
                    <a:gd name="connsiteX579" fmla="*/ 1036887 w 1464468"/>
                    <a:gd name="connsiteY579" fmla="*/ 1114432 h 1893093"/>
                    <a:gd name="connsiteX580" fmla="*/ 1036887 w 1464468"/>
                    <a:gd name="connsiteY580" fmla="*/ 1028707 h 1893093"/>
                    <a:gd name="connsiteX581" fmla="*/ 1036887 w 1464468"/>
                    <a:gd name="connsiteY581" fmla="*/ 950126 h 1893093"/>
                    <a:gd name="connsiteX582" fmla="*/ 1115468 w 1464468"/>
                    <a:gd name="connsiteY582" fmla="*/ 950126 h 1893093"/>
                    <a:gd name="connsiteX583" fmla="*/ 1115468 w 1464468"/>
                    <a:gd name="connsiteY583" fmla="*/ 1028707 h 1893093"/>
                    <a:gd name="connsiteX584" fmla="*/ 1036887 w 1464468"/>
                    <a:gd name="connsiteY584" fmla="*/ 1028707 h 1893093"/>
                    <a:gd name="connsiteX585" fmla="*/ 1036887 w 1464468"/>
                    <a:gd name="connsiteY585" fmla="*/ 942982 h 1893093"/>
                    <a:gd name="connsiteX586" fmla="*/ 1036887 w 1464468"/>
                    <a:gd name="connsiteY586" fmla="*/ 864401 h 1893093"/>
                    <a:gd name="connsiteX587" fmla="*/ 1115468 w 1464468"/>
                    <a:gd name="connsiteY587" fmla="*/ 864401 h 1893093"/>
                    <a:gd name="connsiteX588" fmla="*/ 1115468 w 1464468"/>
                    <a:gd name="connsiteY588" fmla="*/ 942982 h 1893093"/>
                    <a:gd name="connsiteX589" fmla="*/ 1036887 w 1464468"/>
                    <a:gd name="connsiteY589" fmla="*/ 942982 h 1893093"/>
                    <a:gd name="connsiteX590" fmla="*/ 1036887 w 1464468"/>
                    <a:gd name="connsiteY590" fmla="*/ 857257 h 1893093"/>
                    <a:gd name="connsiteX591" fmla="*/ 1036887 w 1464468"/>
                    <a:gd name="connsiteY591" fmla="*/ 778676 h 1893093"/>
                    <a:gd name="connsiteX592" fmla="*/ 1115468 w 1464468"/>
                    <a:gd name="connsiteY592" fmla="*/ 778676 h 1893093"/>
                    <a:gd name="connsiteX593" fmla="*/ 1115468 w 1464468"/>
                    <a:gd name="connsiteY593" fmla="*/ 857257 h 1893093"/>
                    <a:gd name="connsiteX594" fmla="*/ 1036887 w 1464468"/>
                    <a:gd name="connsiteY594" fmla="*/ 857257 h 1893093"/>
                    <a:gd name="connsiteX595" fmla="*/ 1036887 w 1464468"/>
                    <a:gd name="connsiteY595" fmla="*/ 771532 h 1893093"/>
                    <a:gd name="connsiteX596" fmla="*/ 1036887 w 1464468"/>
                    <a:gd name="connsiteY596" fmla="*/ 692951 h 1893093"/>
                    <a:gd name="connsiteX597" fmla="*/ 1115468 w 1464468"/>
                    <a:gd name="connsiteY597" fmla="*/ 692951 h 1893093"/>
                    <a:gd name="connsiteX598" fmla="*/ 1115468 w 1464468"/>
                    <a:gd name="connsiteY598" fmla="*/ 771532 h 1893093"/>
                    <a:gd name="connsiteX599" fmla="*/ 1036887 w 1464468"/>
                    <a:gd name="connsiteY599" fmla="*/ 771532 h 1893093"/>
                    <a:gd name="connsiteX600" fmla="*/ 1036887 w 1464468"/>
                    <a:gd name="connsiteY600" fmla="*/ 685807 h 1893093"/>
                    <a:gd name="connsiteX601" fmla="*/ 1036887 w 1464468"/>
                    <a:gd name="connsiteY601" fmla="*/ 607226 h 1893093"/>
                    <a:gd name="connsiteX602" fmla="*/ 1115468 w 1464468"/>
                    <a:gd name="connsiteY602" fmla="*/ 607226 h 1893093"/>
                    <a:gd name="connsiteX603" fmla="*/ 1115468 w 1464468"/>
                    <a:gd name="connsiteY603" fmla="*/ 685807 h 1893093"/>
                    <a:gd name="connsiteX604" fmla="*/ 1036887 w 1464468"/>
                    <a:gd name="connsiteY604" fmla="*/ 685807 h 1893093"/>
                    <a:gd name="connsiteX605" fmla="*/ 1036887 w 1464468"/>
                    <a:gd name="connsiteY605" fmla="*/ 600075 h 1893093"/>
                    <a:gd name="connsiteX606" fmla="*/ 1036887 w 1464468"/>
                    <a:gd name="connsiteY606" fmla="*/ 521494 h 1893093"/>
                    <a:gd name="connsiteX607" fmla="*/ 1115468 w 1464468"/>
                    <a:gd name="connsiteY607" fmla="*/ 521494 h 1893093"/>
                    <a:gd name="connsiteX608" fmla="*/ 1115468 w 1464468"/>
                    <a:gd name="connsiteY608" fmla="*/ 600075 h 1893093"/>
                    <a:gd name="connsiteX609" fmla="*/ 1036887 w 1464468"/>
                    <a:gd name="connsiteY609" fmla="*/ 600075 h 1893093"/>
                    <a:gd name="connsiteX610" fmla="*/ 1036887 w 1464468"/>
                    <a:gd name="connsiteY610" fmla="*/ 514350 h 1893093"/>
                    <a:gd name="connsiteX611" fmla="*/ 1036887 w 1464468"/>
                    <a:gd name="connsiteY611" fmla="*/ 435769 h 1893093"/>
                    <a:gd name="connsiteX612" fmla="*/ 1115468 w 1464468"/>
                    <a:gd name="connsiteY612" fmla="*/ 435769 h 1893093"/>
                    <a:gd name="connsiteX613" fmla="*/ 1115468 w 1464468"/>
                    <a:gd name="connsiteY613" fmla="*/ 514350 h 1893093"/>
                    <a:gd name="connsiteX614" fmla="*/ 1036887 w 1464468"/>
                    <a:gd name="connsiteY614" fmla="*/ 514350 h 1893093"/>
                    <a:gd name="connsiteX615" fmla="*/ 1036887 w 1464468"/>
                    <a:gd name="connsiteY615" fmla="*/ 428625 h 1893093"/>
                    <a:gd name="connsiteX616" fmla="*/ 1036887 w 1464468"/>
                    <a:gd name="connsiteY616" fmla="*/ 350044 h 1893093"/>
                    <a:gd name="connsiteX617" fmla="*/ 1115468 w 1464468"/>
                    <a:gd name="connsiteY617" fmla="*/ 350044 h 1893093"/>
                    <a:gd name="connsiteX618" fmla="*/ 1115468 w 1464468"/>
                    <a:gd name="connsiteY618" fmla="*/ 428625 h 1893093"/>
                    <a:gd name="connsiteX619" fmla="*/ 1036887 w 1464468"/>
                    <a:gd name="connsiteY619" fmla="*/ 428625 h 1893093"/>
                    <a:gd name="connsiteX620" fmla="*/ 1036887 w 1464468"/>
                    <a:gd name="connsiteY620" fmla="*/ 342900 h 1893093"/>
                    <a:gd name="connsiteX621" fmla="*/ 1036887 w 1464468"/>
                    <a:gd name="connsiteY621" fmla="*/ 264319 h 1893093"/>
                    <a:gd name="connsiteX622" fmla="*/ 1115468 w 1464468"/>
                    <a:gd name="connsiteY622" fmla="*/ 264319 h 1893093"/>
                    <a:gd name="connsiteX623" fmla="*/ 1115468 w 1464468"/>
                    <a:gd name="connsiteY623" fmla="*/ 342900 h 1893093"/>
                    <a:gd name="connsiteX624" fmla="*/ 1036887 w 1464468"/>
                    <a:gd name="connsiteY624" fmla="*/ 342900 h 1893093"/>
                    <a:gd name="connsiteX625" fmla="*/ 1029743 w 1464468"/>
                    <a:gd name="connsiteY625" fmla="*/ 342900 h 1893093"/>
                    <a:gd name="connsiteX626" fmla="*/ 951162 w 1464468"/>
                    <a:gd name="connsiteY626" fmla="*/ 342900 h 1893093"/>
                    <a:gd name="connsiteX627" fmla="*/ 951162 w 1464468"/>
                    <a:gd name="connsiteY627" fmla="*/ 264319 h 1893093"/>
                    <a:gd name="connsiteX628" fmla="*/ 1029743 w 1464468"/>
                    <a:gd name="connsiteY628" fmla="*/ 264319 h 1893093"/>
                    <a:gd name="connsiteX629" fmla="*/ 1029743 w 1464468"/>
                    <a:gd name="connsiteY629" fmla="*/ 342900 h 1893093"/>
                    <a:gd name="connsiteX630" fmla="*/ 944018 w 1464468"/>
                    <a:gd name="connsiteY630" fmla="*/ 342900 h 1893093"/>
                    <a:gd name="connsiteX631" fmla="*/ 865437 w 1464468"/>
                    <a:gd name="connsiteY631" fmla="*/ 342900 h 1893093"/>
                    <a:gd name="connsiteX632" fmla="*/ 865437 w 1464468"/>
                    <a:gd name="connsiteY632" fmla="*/ 264319 h 1893093"/>
                    <a:gd name="connsiteX633" fmla="*/ 944018 w 1464468"/>
                    <a:gd name="connsiteY633" fmla="*/ 264319 h 1893093"/>
                    <a:gd name="connsiteX634" fmla="*/ 944018 w 1464468"/>
                    <a:gd name="connsiteY634" fmla="*/ 342900 h 1893093"/>
                    <a:gd name="connsiteX635" fmla="*/ 858293 w 1464468"/>
                    <a:gd name="connsiteY635" fmla="*/ 342900 h 1893093"/>
                    <a:gd name="connsiteX636" fmla="*/ 779712 w 1464468"/>
                    <a:gd name="connsiteY636" fmla="*/ 342900 h 1893093"/>
                    <a:gd name="connsiteX637" fmla="*/ 779712 w 1464468"/>
                    <a:gd name="connsiteY637" fmla="*/ 264319 h 1893093"/>
                    <a:gd name="connsiteX638" fmla="*/ 858293 w 1464468"/>
                    <a:gd name="connsiteY638" fmla="*/ 264319 h 1893093"/>
                    <a:gd name="connsiteX639" fmla="*/ 858293 w 1464468"/>
                    <a:gd name="connsiteY639" fmla="*/ 342900 h 1893093"/>
                    <a:gd name="connsiteX640" fmla="*/ 772568 w 1464468"/>
                    <a:gd name="connsiteY640" fmla="*/ 342900 h 1893093"/>
                    <a:gd name="connsiteX641" fmla="*/ 693987 w 1464468"/>
                    <a:gd name="connsiteY641" fmla="*/ 342900 h 1893093"/>
                    <a:gd name="connsiteX642" fmla="*/ 693987 w 1464468"/>
                    <a:gd name="connsiteY642" fmla="*/ 264319 h 1893093"/>
                    <a:gd name="connsiteX643" fmla="*/ 772568 w 1464468"/>
                    <a:gd name="connsiteY643" fmla="*/ 264319 h 1893093"/>
                    <a:gd name="connsiteX644" fmla="*/ 772568 w 1464468"/>
                    <a:gd name="connsiteY644" fmla="*/ 342900 h 1893093"/>
                    <a:gd name="connsiteX645" fmla="*/ 686843 w 1464468"/>
                    <a:gd name="connsiteY645" fmla="*/ 342900 h 1893093"/>
                    <a:gd name="connsiteX646" fmla="*/ 608262 w 1464468"/>
                    <a:gd name="connsiteY646" fmla="*/ 342900 h 1893093"/>
                    <a:gd name="connsiteX647" fmla="*/ 608262 w 1464468"/>
                    <a:gd name="connsiteY647" fmla="*/ 264319 h 1893093"/>
                    <a:gd name="connsiteX648" fmla="*/ 686843 w 1464468"/>
                    <a:gd name="connsiteY648" fmla="*/ 264319 h 1893093"/>
                    <a:gd name="connsiteX649" fmla="*/ 686843 w 1464468"/>
                    <a:gd name="connsiteY649" fmla="*/ 342900 h 1893093"/>
                    <a:gd name="connsiteX650" fmla="*/ 601118 w 1464468"/>
                    <a:gd name="connsiteY650" fmla="*/ 342900 h 1893093"/>
                    <a:gd name="connsiteX651" fmla="*/ 522537 w 1464468"/>
                    <a:gd name="connsiteY651" fmla="*/ 342900 h 1893093"/>
                    <a:gd name="connsiteX652" fmla="*/ 522537 w 1464468"/>
                    <a:gd name="connsiteY652" fmla="*/ 264319 h 1893093"/>
                    <a:gd name="connsiteX653" fmla="*/ 601118 w 1464468"/>
                    <a:gd name="connsiteY653" fmla="*/ 264319 h 1893093"/>
                    <a:gd name="connsiteX654" fmla="*/ 601118 w 1464468"/>
                    <a:gd name="connsiteY654" fmla="*/ 342900 h 1893093"/>
                    <a:gd name="connsiteX655" fmla="*/ 515393 w 1464468"/>
                    <a:gd name="connsiteY655" fmla="*/ 342900 h 1893093"/>
                    <a:gd name="connsiteX656" fmla="*/ 436812 w 1464468"/>
                    <a:gd name="connsiteY656" fmla="*/ 342900 h 1893093"/>
                    <a:gd name="connsiteX657" fmla="*/ 436812 w 1464468"/>
                    <a:gd name="connsiteY657" fmla="*/ 264319 h 1893093"/>
                    <a:gd name="connsiteX658" fmla="*/ 515393 w 1464468"/>
                    <a:gd name="connsiteY658" fmla="*/ 264319 h 1893093"/>
                    <a:gd name="connsiteX659" fmla="*/ 515393 w 1464468"/>
                    <a:gd name="connsiteY659" fmla="*/ 342900 h 1893093"/>
                    <a:gd name="connsiteX660" fmla="*/ 429668 w 1464468"/>
                    <a:gd name="connsiteY660" fmla="*/ 342900 h 1893093"/>
                    <a:gd name="connsiteX661" fmla="*/ 351087 w 1464468"/>
                    <a:gd name="connsiteY661" fmla="*/ 342900 h 1893093"/>
                    <a:gd name="connsiteX662" fmla="*/ 351087 w 1464468"/>
                    <a:gd name="connsiteY662" fmla="*/ 264319 h 1893093"/>
                    <a:gd name="connsiteX663" fmla="*/ 429668 w 1464468"/>
                    <a:gd name="connsiteY663" fmla="*/ 264319 h 1893093"/>
                    <a:gd name="connsiteX664" fmla="*/ 429668 w 1464468"/>
                    <a:gd name="connsiteY664" fmla="*/ 342900 h 1893093"/>
                    <a:gd name="connsiteX665" fmla="*/ 429668 w 1464468"/>
                    <a:gd name="connsiteY665" fmla="*/ 350044 h 1893093"/>
                    <a:gd name="connsiteX666" fmla="*/ 429668 w 1464468"/>
                    <a:gd name="connsiteY666" fmla="*/ 428625 h 1893093"/>
                    <a:gd name="connsiteX667" fmla="*/ 351087 w 1464468"/>
                    <a:gd name="connsiteY667" fmla="*/ 428625 h 1893093"/>
                    <a:gd name="connsiteX668" fmla="*/ 351087 w 1464468"/>
                    <a:gd name="connsiteY668" fmla="*/ 350044 h 1893093"/>
                    <a:gd name="connsiteX669" fmla="*/ 429668 w 1464468"/>
                    <a:gd name="connsiteY669" fmla="*/ 350044 h 1893093"/>
                    <a:gd name="connsiteX670" fmla="*/ 343943 w 1464468"/>
                    <a:gd name="connsiteY670" fmla="*/ 428625 h 1893093"/>
                    <a:gd name="connsiteX671" fmla="*/ 265362 w 1464468"/>
                    <a:gd name="connsiteY671" fmla="*/ 428625 h 1893093"/>
                    <a:gd name="connsiteX672" fmla="*/ 265362 w 1464468"/>
                    <a:gd name="connsiteY672" fmla="*/ 350044 h 1893093"/>
                    <a:gd name="connsiteX673" fmla="*/ 343943 w 1464468"/>
                    <a:gd name="connsiteY673" fmla="*/ 350044 h 1893093"/>
                    <a:gd name="connsiteX674" fmla="*/ 343943 w 1464468"/>
                    <a:gd name="connsiteY674" fmla="*/ 428625 h 1893093"/>
                    <a:gd name="connsiteX675" fmla="*/ 343943 w 1464468"/>
                    <a:gd name="connsiteY675" fmla="*/ 435769 h 1893093"/>
                    <a:gd name="connsiteX676" fmla="*/ 343943 w 1464468"/>
                    <a:gd name="connsiteY676" fmla="*/ 514350 h 1893093"/>
                    <a:gd name="connsiteX677" fmla="*/ 265362 w 1464468"/>
                    <a:gd name="connsiteY677" fmla="*/ 514350 h 1893093"/>
                    <a:gd name="connsiteX678" fmla="*/ 265362 w 1464468"/>
                    <a:gd name="connsiteY678" fmla="*/ 435769 h 1893093"/>
                    <a:gd name="connsiteX679" fmla="*/ 343943 w 1464468"/>
                    <a:gd name="connsiteY679" fmla="*/ 435769 h 1893093"/>
                    <a:gd name="connsiteX680" fmla="*/ 343943 w 1464468"/>
                    <a:gd name="connsiteY680" fmla="*/ 521494 h 1893093"/>
                    <a:gd name="connsiteX681" fmla="*/ 343943 w 1464468"/>
                    <a:gd name="connsiteY681" fmla="*/ 600075 h 1893093"/>
                    <a:gd name="connsiteX682" fmla="*/ 265362 w 1464468"/>
                    <a:gd name="connsiteY682" fmla="*/ 600075 h 1893093"/>
                    <a:gd name="connsiteX683" fmla="*/ 265362 w 1464468"/>
                    <a:gd name="connsiteY683" fmla="*/ 521494 h 1893093"/>
                    <a:gd name="connsiteX684" fmla="*/ 343943 w 1464468"/>
                    <a:gd name="connsiteY684" fmla="*/ 521494 h 1893093"/>
                    <a:gd name="connsiteX685" fmla="*/ 343943 w 1464468"/>
                    <a:gd name="connsiteY685" fmla="*/ 607219 h 1893093"/>
                    <a:gd name="connsiteX686" fmla="*/ 343943 w 1464468"/>
                    <a:gd name="connsiteY686" fmla="*/ 685800 h 1893093"/>
                    <a:gd name="connsiteX687" fmla="*/ 265362 w 1464468"/>
                    <a:gd name="connsiteY687" fmla="*/ 685800 h 1893093"/>
                    <a:gd name="connsiteX688" fmla="*/ 265362 w 1464468"/>
                    <a:gd name="connsiteY688" fmla="*/ 607219 h 1893093"/>
                    <a:gd name="connsiteX689" fmla="*/ 343943 w 1464468"/>
                    <a:gd name="connsiteY689" fmla="*/ 607219 h 1893093"/>
                    <a:gd name="connsiteX690" fmla="*/ 343943 w 1464468"/>
                    <a:gd name="connsiteY690" fmla="*/ 692951 h 1893093"/>
                    <a:gd name="connsiteX691" fmla="*/ 343943 w 1464468"/>
                    <a:gd name="connsiteY691" fmla="*/ 771532 h 1893093"/>
                    <a:gd name="connsiteX692" fmla="*/ 265362 w 1464468"/>
                    <a:gd name="connsiteY692" fmla="*/ 771532 h 1893093"/>
                    <a:gd name="connsiteX693" fmla="*/ 265362 w 1464468"/>
                    <a:gd name="connsiteY693" fmla="*/ 692951 h 1893093"/>
                    <a:gd name="connsiteX694" fmla="*/ 343943 w 1464468"/>
                    <a:gd name="connsiteY694" fmla="*/ 692951 h 1893093"/>
                    <a:gd name="connsiteX695" fmla="*/ 343943 w 1464468"/>
                    <a:gd name="connsiteY695" fmla="*/ 778676 h 1893093"/>
                    <a:gd name="connsiteX696" fmla="*/ 343943 w 1464468"/>
                    <a:gd name="connsiteY696" fmla="*/ 857257 h 1893093"/>
                    <a:gd name="connsiteX697" fmla="*/ 265362 w 1464468"/>
                    <a:gd name="connsiteY697" fmla="*/ 857257 h 1893093"/>
                    <a:gd name="connsiteX698" fmla="*/ 265362 w 1464468"/>
                    <a:gd name="connsiteY698" fmla="*/ 778676 h 1893093"/>
                    <a:gd name="connsiteX699" fmla="*/ 343943 w 1464468"/>
                    <a:gd name="connsiteY699" fmla="*/ 778676 h 1893093"/>
                    <a:gd name="connsiteX700" fmla="*/ 343943 w 1464468"/>
                    <a:gd name="connsiteY700" fmla="*/ 864401 h 1893093"/>
                    <a:gd name="connsiteX701" fmla="*/ 343943 w 1464468"/>
                    <a:gd name="connsiteY701" fmla="*/ 942982 h 1893093"/>
                    <a:gd name="connsiteX702" fmla="*/ 265362 w 1464468"/>
                    <a:gd name="connsiteY702" fmla="*/ 942982 h 1893093"/>
                    <a:gd name="connsiteX703" fmla="*/ 265362 w 1464468"/>
                    <a:gd name="connsiteY703" fmla="*/ 864401 h 1893093"/>
                    <a:gd name="connsiteX704" fmla="*/ 343943 w 1464468"/>
                    <a:gd name="connsiteY704" fmla="*/ 864401 h 1893093"/>
                    <a:gd name="connsiteX705" fmla="*/ 343943 w 1464468"/>
                    <a:gd name="connsiteY705" fmla="*/ 950126 h 1893093"/>
                    <a:gd name="connsiteX706" fmla="*/ 343943 w 1464468"/>
                    <a:gd name="connsiteY706" fmla="*/ 1028707 h 1893093"/>
                    <a:gd name="connsiteX707" fmla="*/ 265362 w 1464468"/>
                    <a:gd name="connsiteY707" fmla="*/ 1028707 h 1893093"/>
                    <a:gd name="connsiteX708" fmla="*/ 265362 w 1464468"/>
                    <a:gd name="connsiteY708" fmla="*/ 950126 h 1893093"/>
                    <a:gd name="connsiteX709" fmla="*/ 343943 w 1464468"/>
                    <a:gd name="connsiteY709" fmla="*/ 950126 h 1893093"/>
                    <a:gd name="connsiteX710" fmla="*/ 343943 w 1464468"/>
                    <a:gd name="connsiteY710" fmla="*/ 1035851 h 1893093"/>
                    <a:gd name="connsiteX711" fmla="*/ 343943 w 1464468"/>
                    <a:gd name="connsiteY711" fmla="*/ 1114432 h 1893093"/>
                    <a:gd name="connsiteX712" fmla="*/ 265362 w 1464468"/>
                    <a:gd name="connsiteY712" fmla="*/ 1114432 h 1893093"/>
                    <a:gd name="connsiteX713" fmla="*/ 265362 w 1464468"/>
                    <a:gd name="connsiteY713" fmla="*/ 1035851 h 1893093"/>
                    <a:gd name="connsiteX714" fmla="*/ 343943 w 1464468"/>
                    <a:gd name="connsiteY714" fmla="*/ 1035851 h 1893093"/>
                    <a:gd name="connsiteX715" fmla="*/ 343943 w 1464468"/>
                    <a:gd name="connsiteY715" fmla="*/ 1121576 h 1893093"/>
                    <a:gd name="connsiteX716" fmla="*/ 343943 w 1464468"/>
                    <a:gd name="connsiteY716" fmla="*/ 1200157 h 1893093"/>
                    <a:gd name="connsiteX717" fmla="*/ 265362 w 1464468"/>
                    <a:gd name="connsiteY717" fmla="*/ 1200157 h 1893093"/>
                    <a:gd name="connsiteX718" fmla="*/ 265362 w 1464468"/>
                    <a:gd name="connsiteY718" fmla="*/ 1121576 h 1893093"/>
                    <a:gd name="connsiteX719" fmla="*/ 343943 w 1464468"/>
                    <a:gd name="connsiteY719" fmla="*/ 1121576 h 1893093"/>
                    <a:gd name="connsiteX720" fmla="*/ 343943 w 1464468"/>
                    <a:gd name="connsiteY720" fmla="*/ 1207301 h 1893093"/>
                    <a:gd name="connsiteX721" fmla="*/ 343943 w 1464468"/>
                    <a:gd name="connsiteY721" fmla="*/ 1285882 h 1893093"/>
                    <a:gd name="connsiteX722" fmla="*/ 265362 w 1464468"/>
                    <a:gd name="connsiteY722" fmla="*/ 1285882 h 1893093"/>
                    <a:gd name="connsiteX723" fmla="*/ 265362 w 1464468"/>
                    <a:gd name="connsiteY723" fmla="*/ 1207301 h 1893093"/>
                    <a:gd name="connsiteX724" fmla="*/ 343943 w 1464468"/>
                    <a:gd name="connsiteY724" fmla="*/ 1207301 h 1893093"/>
                    <a:gd name="connsiteX725" fmla="*/ 343943 w 1464468"/>
                    <a:gd name="connsiteY725" fmla="*/ 1293026 h 1893093"/>
                    <a:gd name="connsiteX726" fmla="*/ 343943 w 1464468"/>
                    <a:gd name="connsiteY726" fmla="*/ 1371607 h 1893093"/>
                    <a:gd name="connsiteX727" fmla="*/ 265362 w 1464468"/>
                    <a:gd name="connsiteY727" fmla="*/ 1371607 h 1893093"/>
                    <a:gd name="connsiteX728" fmla="*/ 265362 w 1464468"/>
                    <a:gd name="connsiteY728" fmla="*/ 1293026 h 1893093"/>
                    <a:gd name="connsiteX729" fmla="*/ 343943 w 1464468"/>
                    <a:gd name="connsiteY729" fmla="*/ 1293026 h 1893093"/>
                    <a:gd name="connsiteX730" fmla="*/ 343943 w 1464468"/>
                    <a:gd name="connsiteY730" fmla="*/ 1378751 h 1893093"/>
                    <a:gd name="connsiteX731" fmla="*/ 343943 w 1464468"/>
                    <a:gd name="connsiteY731" fmla="*/ 1457332 h 1893093"/>
                    <a:gd name="connsiteX732" fmla="*/ 265362 w 1464468"/>
                    <a:gd name="connsiteY732" fmla="*/ 1457332 h 1893093"/>
                    <a:gd name="connsiteX733" fmla="*/ 265362 w 1464468"/>
                    <a:gd name="connsiteY733" fmla="*/ 1378751 h 1893093"/>
                    <a:gd name="connsiteX734" fmla="*/ 343943 w 1464468"/>
                    <a:gd name="connsiteY734" fmla="*/ 1378751 h 1893093"/>
                    <a:gd name="connsiteX735" fmla="*/ 343943 w 1464468"/>
                    <a:gd name="connsiteY735" fmla="*/ 1464476 h 1893093"/>
                    <a:gd name="connsiteX736" fmla="*/ 343943 w 1464468"/>
                    <a:gd name="connsiteY736" fmla="*/ 1543057 h 1893093"/>
                    <a:gd name="connsiteX737" fmla="*/ 265362 w 1464468"/>
                    <a:gd name="connsiteY737" fmla="*/ 1543057 h 1893093"/>
                    <a:gd name="connsiteX738" fmla="*/ 265362 w 1464468"/>
                    <a:gd name="connsiteY738" fmla="*/ 1464476 h 1893093"/>
                    <a:gd name="connsiteX739" fmla="*/ 343943 w 1464468"/>
                    <a:gd name="connsiteY739" fmla="*/ 1464476 h 1893093"/>
                    <a:gd name="connsiteX740" fmla="*/ 351087 w 1464468"/>
                    <a:gd name="connsiteY740" fmla="*/ 1464476 h 1893093"/>
                    <a:gd name="connsiteX741" fmla="*/ 429668 w 1464468"/>
                    <a:gd name="connsiteY741" fmla="*/ 1464476 h 1893093"/>
                    <a:gd name="connsiteX742" fmla="*/ 429668 w 1464468"/>
                    <a:gd name="connsiteY742" fmla="*/ 1543057 h 1893093"/>
                    <a:gd name="connsiteX743" fmla="*/ 351087 w 1464468"/>
                    <a:gd name="connsiteY743" fmla="*/ 1543057 h 1893093"/>
                    <a:gd name="connsiteX744" fmla="*/ 351087 w 1464468"/>
                    <a:gd name="connsiteY744" fmla="*/ 1464476 h 1893093"/>
                    <a:gd name="connsiteX745" fmla="*/ 429668 w 1464468"/>
                    <a:gd name="connsiteY745" fmla="*/ 1550201 h 1893093"/>
                    <a:gd name="connsiteX746" fmla="*/ 429668 w 1464468"/>
                    <a:gd name="connsiteY746" fmla="*/ 1628782 h 1893093"/>
                    <a:gd name="connsiteX747" fmla="*/ 351087 w 1464468"/>
                    <a:gd name="connsiteY747" fmla="*/ 1628782 h 1893093"/>
                    <a:gd name="connsiteX748" fmla="*/ 351087 w 1464468"/>
                    <a:gd name="connsiteY748" fmla="*/ 1550201 h 1893093"/>
                    <a:gd name="connsiteX749" fmla="*/ 429668 w 1464468"/>
                    <a:gd name="connsiteY749" fmla="*/ 1550201 h 1893093"/>
                    <a:gd name="connsiteX750" fmla="*/ 436812 w 1464468"/>
                    <a:gd name="connsiteY750" fmla="*/ 1550201 h 1893093"/>
                    <a:gd name="connsiteX751" fmla="*/ 515393 w 1464468"/>
                    <a:gd name="connsiteY751" fmla="*/ 1550201 h 1893093"/>
                    <a:gd name="connsiteX752" fmla="*/ 515393 w 1464468"/>
                    <a:gd name="connsiteY752" fmla="*/ 1628782 h 1893093"/>
                    <a:gd name="connsiteX753" fmla="*/ 436812 w 1464468"/>
                    <a:gd name="connsiteY753" fmla="*/ 1628782 h 1893093"/>
                    <a:gd name="connsiteX754" fmla="*/ 436812 w 1464468"/>
                    <a:gd name="connsiteY754" fmla="*/ 1550201 h 1893093"/>
                    <a:gd name="connsiteX755" fmla="*/ 522537 w 1464468"/>
                    <a:gd name="connsiteY755" fmla="*/ 1550201 h 1893093"/>
                    <a:gd name="connsiteX756" fmla="*/ 601118 w 1464468"/>
                    <a:gd name="connsiteY756" fmla="*/ 1550201 h 1893093"/>
                    <a:gd name="connsiteX757" fmla="*/ 601118 w 1464468"/>
                    <a:gd name="connsiteY757" fmla="*/ 1628782 h 1893093"/>
                    <a:gd name="connsiteX758" fmla="*/ 522537 w 1464468"/>
                    <a:gd name="connsiteY758" fmla="*/ 1628782 h 1893093"/>
                    <a:gd name="connsiteX759" fmla="*/ 522537 w 1464468"/>
                    <a:gd name="connsiteY759" fmla="*/ 1550201 h 1893093"/>
                    <a:gd name="connsiteX760" fmla="*/ 608262 w 1464468"/>
                    <a:gd name="connsiteY760" fmla="*/ 1550201 h 1893093"/>
                    <a:gd name="connsiteX761" fmla="*/ 686843 w 1464468"/>
                    <a:gd name="connsiteY761" fmla="*/ 1550201 h 1893093"/>
                    <a:gd name="connsiteX762" fmla="*/ 686843 w 1464468"/>
                    <a:gd name="connsiteY762" fmla="*/ 1628782 h 1893093"/>
                    <a:gd name="connsiteX763" fmla="*/ 608262 w 1464468"/>
                    <a:gd name="connsiteY763" fmla="*/ 1628782 h 1893093"/>
                    <a:gd name="connsiteX764" fmla="*/ 608262 w 1464468"/>
                    <a:gd name="connsiteY764" fmla="*/ 1550201 h 1893093"/>
                    <a:gd name="connsiteX765" fmla="*/ 693987 w 1464468"/>
                    <a:gd name="connsiteY765" fmla="*/ 1550201 h 1893093"/>
                    <a:gd name="connsiteX766" fmla="*/ 772568 w 1464468"/>
                    <a:gd name="connsiteY766" fmla="*/ 1550201 h 1893093"/>
                    <a:gd name="connsiteX767" fmla="*/ 772568 w 1464468"/>
                    <a:gd name="connsiteY767" fmla="*/ 1628782 h 1893093"/>
                    <a:gd name="connsiteX768" fmla="*/ 693987 w 1464468"/>
                    <a:gd name="connsiteY768" fmla="*/ 1628782 h 1893093"/>
                    <a:gd name="connsiteX769" fmla="*/ 693987 w 1464468"/>
                    <a:gd name="connsiteY769" fmla="*/ 1550201 h 1893093"/>
                    <a:gd name="connsiteX770" fmla="*/ 779712 w 1464468"/>
                    <a:gd name="connsiteY770" fmla="*/ 1550201 h 1893093"/>
                    <a:gd name="connsiteX771" fmla="*/ 858293 w 1464468"/>
                    <a:gd name="connsiteY771" fmla="*/ 1550201 h 1893093"/>
                    <a:gd name="connsiteX772" fmla="*/ 858293 w 1464468"/>
                    <a:gd name="connsiteY772" fmla="*/ 1628782 h 1893093"/>
                    <a:gd name="connsiteX773" fmla="*/ 779712 w 1464468"/>
                    <a:gd name="connsiteY773" fmla="*/ 1628782 h 1893093"/>
                    <a:gd name="connsiteX774" fmla="*/ 779712 w 1464468"/>
                    <a:gd name="connsiteY774" fmla="*/ 1550201 h 1893093"/>
                    <a:gd name="connsiteX775" fmla="*/ 865437 w 1464468"/>
                    <a:gd name="connsiteY775" fmla="*/ 1550201 h 1893093"/>
                    <a:gd name="connsiteX776" fmla="*/ 944018 w 1464468"/>
                    <a:gd name="connsiteY776" fmla="*/ 1550201 h 1893093"/>
                    <a:gd name="connsiteX777" fmla="*/ 944018 w 1464468"/>
                    <a:gd name="connsiteY777" fmla="*/ 1628782 h 1893093"/>
                    <a:gd name="connsiteX778" fmla="*/ 865437 w 1464468"/>
                    <a:gd name="connsiteY778" fmla="*/ 1628782 h 1893093"/>
                    <a:gd name="connsiteX779" fmla="*/ 865437 w 1464468"/>
                    <a:gd name="connsiteY779" fmla="*/ 1550201 h 1893093"/>
                    <a:gd name="connsiteX780" fmla="*/ 951162 w 1464468"/>
                    <a:gd name="connsiteY780" fmla="*/ 1550201 h 1893093"/>
                    <a:gd name="connsiteX781" fmla="*/ 1029743 w 1464468"/>
                    <a:gd name="connsiteY781" fmla="*/ 1550201 h 1893093"/>
                    <a:gd name="connsiteX782" fmla="*/ 1029743 w 1464468"/>
                    <a:gd name="connsiteY782" fmla="*/ 1628782 h 1893093"/>
                    <a:gd name="connsiteX783" fmla="*/ 951162 w 1464468"/>
                    <a:gd name="connsiteY783" fmla="*/ 1628782 h 1893093"/>
                    <a:gd name="connsiteX784" fmla="*/ 951162 w 1464468"/>
                    <a:gd name="connsiteY784" fmla="*/ 1550201 h 1893093"/>
                    <a:gd name="connsiteX785" fmla="*/ 1036887 w 1464468"/>
                    <a:gd name="connsiteY785" fmla="*/ 1550201 h 1893093"/>
                    <a:gd name="connsiteX786" fmla="*/ 1115468 w 1464468"/>
                    <a:gd name="connsiteY786" fmla="*/ 1550201 h 1893093"/>
                    <a:gd name="connsiteX787" fmla="*/ 1115468 w 1464468"/>
                    <a:gd name="connsiteY787" fmla="*/ 1628782 h 1893093"/>
                    <a:gd name="connsiteX788" fmla="*/ 1036887 w 1464468"/>
                    <a:gd name="connsiteY788" fmla="*/ 1628782 h 1893093"/>
                    <a:gd name="connsiteX789" fmla="*/ 1036887 w 1464468"/>
                    <a:gd name="connsiteY789" fmla="*/ 1550201 h 1893093"/>
                    <a:gd name="connsiteX790" fmla="*/ 1036887 w 1464468"/>
                    <a:gd name="connsiteY790" fmla="*/ 1543057 h 1893093"/>
                    <a:gd name="connsiteX791" fmla="*/ 1036887 w 1464468"/>
                    <a:gd name="connsiteY791" fmla="*/ 1464476 h 1893093"/>
                    <a:gd name="connsiteX792" fmla="*/ 1115468 w 1464468"/>
                    <a:gd name="connsiteY792" fmla="*/ 1464476 h 1893093"/>
                    <a:gd name="connsiteX793" fmla="*/ 1115468 w 1464468"/>
                    <a:gd name="connsiteY793" fmla="*/ 1543057 h 1893093"/>
                    <a:gd name="connsiteX794" fmla="*/ 1036887 w 1464468"/>
                    <a:gd name="connsiteY794" fmla="*/ 1543057 h 1893093"/>
                    <a:gd name="connsiteX795" fmla="*/ 1122612 w 1464468"/>
                    <a:gd name="connsiteY795" fmla="*/ 1464476 h 1893093"/>
                    <a:gd name="connsiteX796" fmla="*/ 1201193 w 1464468"/>
                    <a:gd name="connsiteY796" fmla="*/ 1464476 h 1893093"/>
                    <a:gd name="connsiteX797" fmla="*/ 1201193 w 1464468"/>
                    <a:gd name="connsiteY797" fmla="*/ 1543057 h 1893093"/>
                    <a:gd name="connsiteX798" fmla="*/ 1122612 w 1464468"/>
                    <a:gd name="connsiteY798" fmla="*/ 1543057 h 1893093"/>
                    <a:gd name="connsiteX799" fmla="*/ 1122612 w 1464468"/>
                    <a:gd name="connsiteY799" fmla="*/ 1464476 h 1893093"/>
                    <a:gd name="connsiteX800" fmla="*/ 1122612 w 1464468"/>
                    <a:gd name="connsiteY800" fmla="*/ 1457332 h 1893093"/>
                    <a:gd name="connsiteX801" fmla="*/ 1122612 w 1464468"/>
                    <a:gd name="connsiteY801" fmla="*/ 1378751 h 1893093"/>
                    <a:gd name="connsiteX802" fmla="*/ 1201193 w 1464468"/>
                    <a:gd name="connsiteY802" fmla="*/ 1378751 h 1893093"/>
                    <a:gd name="connsiteX803" fmla="*/ 1201193 w 1464468"/>
                    <a:gd name="connsiteY803" fmla="*/ 1457332 h 1893093"/>
                    <a:gd name="connsiteX804" fmla="*/ 1122612 w 1464468"/>
                    <a:gd name="connsiteY804" fmla="*/ 1457332 h 1893093"/>
                    <a:gd name="connsiteX805" fmla="*/ 1122612 w 1464468"/>
                    <a:gd name="connsiteY805" fmla="*/ 1371607 h 1893093"/>
                    <a:gd name="connsiteX806" fmla="*/ 1122612 w 1464468"/>
                    <a:gd name="connsiteY806" fmla="*/ 1293026 h 1893093"/>
                    <a:gd name="connsiteX807" fmla="*/ 1201193 w 1464468"/>
                    <a:gd name="connsiteY807" fmla="*/ 1293026 h 1893093"/>
                    <a:gd name="connsiteX808" fmla="*/ 1201193 w 1464468"/>
                    <a:gd name="connsiteY808" fmla="*/ 1371607 h 1893093"/>
                    <a:gd name="connsiteX809" fmla="*/ 1122612 w 1464468"/>
                    <a:gd name="connsiteY809" fmla="*/ 1371607 h 1893093"/>
                    <a:gd name="connsiteX810" fmla="*/ 1122612 w 1464468"/>
                    <a:gd name="connsiteY810" fmla="*/ 1285882 h 1893093"/>
                    <a:gd name="connsiteX811" fmla="*/ 1122612 w 1464468"/>
                    <a:gd name="connsiteY811" fmla="*/ 1207301 h 1893093"/>
                    <a:gd name="connsiteX812" fmla="*/ 1201193 w 1464468"/>
                    <a:gd name="connsiteY812" fmla="*/ 1207301 h 1893093"/>
                    <a:gd name="connsiteX813" fmla="*/ 1201193 w 1464468"/>
                    <a:gd name="connsiteY813" fmla="*/ 1285882 h 1893093"/>
                    <a:gd name="connsiteX814" fmla="*/ 1122612 w 1464468"/>
                    <a:gd name="connsiteY814" fmla="*/ 1285882 h 1893093"/>
                    <a:gd name="connsiteX815" fmla="*/ 1122612 w 1464468"/>
                    <a:gd name="connsiteY815" fmla="*/ 1200157 h 1893093"/>
                    <a:gd name="connsiteX816" fmla="*/ 1122612 w 1464468"/>
                    <a:gd name="connsiteY816" fmla="*/ 1121576 h 1893093"/>
                    <a:gd name="connsiteX817" fmla="*/ 1201193 w 1464468"/>
                    <a:gd name="connsiteY817" fmla="*/ 1121576 h 1893093"/>
                    <a:gd name="connsiteX818" fmla="*/ 1201193 w 1464468"/>
                    <a:gd name="connsiteY818" fmla="*/ 1200157 h 1893093"/>
                    <a:gd name="connsiteX819" fmla="*/ 1122612 w 1464468"/>
                    <a:gd name="connsiteY819" fmla="*/ 1200157 h 1893093"/>
                    <a:gd name="connsiteX820" fmla="*/ 1122612 w 1464468"/>
                    <a:gd name="connsiteY820" fmla="*/ 1114432 h 1893093"/>
                    <a:gd name="connsiteX821" fmla="*/ 1122612 w 1464468"/>
                    <a:gd name="connsiteY821" fmla="*/ 1035851 h 1893093"/>
                    <a:gd name="connsiteX822" fmla="*/ 1201193 w 1464468"/>
                    <a:gd name="connsiteY822" fmla="*/ 1035851 h 1893093"/>
                    <a:gd name="connsiteX823" fmla="*/ 1201193 w 1464468"/>
                    <a:gd name="connsiteY823" fmla="*/ 1114432 h 1893093"/>
                    <a:gd name="connsiteX824" fmla="*/ 1122612 w 1464468"/>
                    <a:gd name="connsiteY824" fmla="*/ 1114432 h 1893093"/>
                    <a:gd name="connsiteX825" fmla="*/ 1122612 w 1464468"/>
                    <a:gd name="connsiteY825" fmla="*/ 1028707 h 1893093"/>
                    <a:gd name="connsiteX826" fmla="*/ 1122612 w 1464468"/>
                    <a:gd name="connsiteY826" fmla="*/ 950126 h 1893093"/>
                    <a:gd name="connsiteX827" fmla="*/ 1201193 w 1464468"/>
                    <a:gd name="connsiteY827" fmla="*/ 950126 h 1893093"/>
                    <a:gd name="connsiteX828" fmla="*/ 1201193 w 1464468"/>
                    <a:gd name="connsiteY828" fmla="*/ 1028707 h 1893093"/>
                    <a:gd name="connsiteX829" fmla="*/ 1122612 w 1464468"/>
                    <a:gd name="connsiteY829" fmla="*/ 1028707 h 1893093"/>
                    <a:gd name="connsiteX830" fmla="*/ 1122612 w 1464468"/>
                    <a:gd name="connsiteY830" fmla="*/ 942982 h 1893093"/>
                    <a:gd name="connsiteX831" fmla="*/ 1122612 w 1464468"/>
                    <a:gd name="connsiteY831" fmla="*/ 864401 h 1893093"/>
                    <a:gd name="connsiteX832" fmla="*/ 1201193 w 1464468"/>
                    <a:gd name="connsiteY832" fmla="*/ 864401 h 1893093"/>
                    <a:gd name="connsiteX833" fmla="*/ 1201193 w 1464468"/>
                    <a:gd name="connsiteY833" fmla="*/ 942982 h 1893093"/>
                    <a:gd name="connsiteX834" fmla="*/ 1122612 w 1464468"/>
                    <a:gd name="connsiteY834" fmla="*/ 942982 h 1893093"/>
                    <a:gd name="connsiteX835" fmla="*/ 1122612 w 1464468"/>
                    <a:gd name="connsiteY835" fmla="*/ 857257 h 1893093"/>
                    <a:gd name="connsiteX836" fmla="*/ 1122612 w 1464468"/>
                    <a:gd name="connsiteY836" fmla="*/ 778676 h 1893093"/>
                    <a:gd name="connsiteX837" fmla="*/ 1201193 w 1464468"/>
                    <a:gd name="connsiteY837" fmla="*/ 778676 h 1893093"/>
                    <a:gd name="connsiteX838" fmla="*/ 1201193 w 1464468"/>
                    <a:gd name="connsiteY838" fmla="*/ 857257 h 1893093"/>
                    <a:gd name="connsiteX839" fmla="*/ 1122612 w 1464468"/>
                    <a:gd name="connsiteY839" fmla="*/ 857257 h 1893093"/>
                    <a:gd name="connsiteX840" fmla="*/ 1122612 w 1464468"/>
                    <a:gd name="connsiteY840" fmla="*/ 771532 h 1893093"/>
                    <a:gd name="connsiteX841" fmla="*/ 1122612 w 1464468"/>
                    <a:gd name="connsiteY841" fmla="*/ 692951 h 1893093"/>
                    <a:gd name="connsiteX842" fmla="*/ 1201193 w 1464468"/>
                    <a:gd name="connsiteY842" fmla="*/ 692951 h 1893093"/>
                    <a:gd name="connsiteX843" fmla="*/ 1201193 w 1464468"/>
                    <a:gd name="connsiteY843" fmla="*/ 771532 h 1893093"/>
                    <a:gd name="connsiteX844" fmla="*/ 1122612 w 1464468"/>
                    <a:gd name="connsiteY844" fmla="*/ 771532 h 1893093"/>
                    <a:gd name="connsiteX845" fmla="*/ 1122612 w 1464468"/>
                    <a:gd name="connsiteY845" fmla="*/ 685807 h 1893093"/>
                    <a:gd name="connsiteX846" fmla="*/ 1122612 w 1464468"/>
                    <a:gd name="connsiteY846" fmla="*/ 607226 h 1893093"/>
                    <a:gd name="connsiteX847" fmla="*/ 1201193 w 1464468"/>
                    <a:gd name="connsiteY847" fmla="*/ 607226 h 1893093"/>
                    <a:gd name="connsiteX848" fmla="*/ 1201193 w 1464468"/>
                    <a:gd name="connsiteY848" fmla="*/ 685807 h 1893093"/>
                    <a:gd name="connsiteX849" fmla="*/ 1122612 w 1464468"/>
                    <a:gd name="connsiteY849" fmla="*/ 685807 h 1893093"/>
                    <a:gd name="connsiteX850" fmla="*/ 1122612 w 1464468"/>
                    <a:gd name="connsiteY850" fmla="*/ 600075 h 1893093"/>
                    <a:gd name="connsiteX851" fmla="*/ 1122612 w 1464468"/>
                    <a:gd name="connsiteY851" fmla="*/ 521494 h 1893093"/>
                    <a:gd name="connsiteX852" fmla="*/ 1201193 w 1464468"/>
                    <a:gd name="connsiteY852" fmla="*/ 521494 h 1893093"/>
                    <a:gd name="connsiteX853" fmla="*/ 1201193 w 1464468"/>
                    <a:gd name="connsiteY853" fmla="*/ 600075 h 1893093"/>
                    <a:gd name="connsiteX854" fmla="*/ 1122612 w 1464468"/>
                    <a:gd name="connsiteY854" fmla="*/ 600075 h 1893093"/>
                    <a:gd name="connsiteX855" fmla="*/ 1122612 w 1464468"/>
                    <a:gd name="connsiteY855" fmla="*/ 514350 h 1893093"/>
                    <a:gd name="connsiteX856" fmla="*/ 1122612 w 1464468"/>
                    <a:gd name="connsiteY856" fmla="*/ 435769 h 1893093"/>
                    <a:gd name="connsiteX857" fmla="*/ 1201193 w 1464468"/>
                    <a:gd name="connsiteY857" fmla="*/ 435769 h 1893093"/>
                    <a:gd name="connsiteX858" fmla="*/ 1201193 w 1464468"/>
                    <a:gd name="connsiteY858" fmla="*/ 514350 h 1893093"/>
                    <a:gd name="connsiteX859" fmla="*/ 1122612 w 1464468"/>
                    <a:gd name="connsiteY859" fmla="*/ 514350 h 1893093"/>
                    <a:gd name="connsiteX860" fmla="*/ 1122612 w 1464468"/>
                    <a:gd name="connsiteY860" fmla="*/ 428625 h 1893093"/>
                    <a:gd name="connsiteX861" fmla="*/ 1122612 w 1464468"/>
                    <a:gd name="connsiteY861" fmla="*/ 350044 h 1893093"/>
                    <a:gd name="connsiteX862" fmla="*/ 1201193 w 1464468"/>
                    <a:gd name="connsiteY862" fmla="*/ 350044 h 1893093"/>
                    <a:gd name="connsiteX863" fmla="*/ 1201193 w 1464468"/>
                    <a:gd name="connsiteY863" fmla="*/ 428625 h 1893093"/>
                    <a:gd name="connsiteX864" fmla="*/ 1122612 w 1464468"/>
                    <a:gd name="connsiteY864" fmla="*/ 428625 h 1893093"/>
                    <a:gd name="connsiteX865" fmla="*/ 1122612 w 1464468"/>
                    <a:gd name="connsiteY865" fmla="*/ 342900 h 1893093"/>
                    <a:gd name="connsiteX866" fmla="*/ 1122612 w 1464468"/>
                    <a:gd name="connsiteY866" fmla="*/ 264319 h 1893093"/>
                    <a:gd name="connsiteX867" fmla="*/ 1201193 w 1464468"/>
                    <a:gd name="connsiteY867" fmla="*/ 264319 h 1893093"/>
                    <a:gd name="connsiteX868" fmla="*/ 1201193 w 1464468"/>
                    <a:gd name="connsiteY868" fmla="*/ 342900 h 1893093"/>
                    <a:gd name="connsiteX869" fmla="*/ 1122612 w 1464468"/>
                    <a:gd name="connsiteY869" fmla="*/ 342900 h 1893093"/>
                    <a:gd name="connsiteX870" fmla="*/ 1122612 w 1464468"/>
                    <a:gd name="connsiteY870" fmla="*/ 257175 h 1893093"/>
                    <a:gd name="connsiteX871" fmla="*/ 1122612 w 1464468"/>
                    <a:gd name="connsiteY871" fmla="*/ 178594 h 1893093"/>
                    <a:gd name="connsiteX872" fmla="*/ 1201193 w 1464468"/>
                    <a:gd name="connsiteY872" fmla="*/ 178594 h 1893093"/>
                    <a:gd name="connsiteX873" fmla="*/ 1201193 w 1464468"/>
                    <a:gd name="connsiteY873" fmla="*/ 257175 h 1893093"/>
                    <a:gd name="connsiteX874" fmla="*/ 1122612 w 1464468"/>
                    <a:gd name="connsiteY874" fmla="*/ 257175 h 1893093"/>
                    <a:gd name="connsiteX875" fmla="*/ 1115468 w 1464468"/>
                    <a:gd name="connsiteY875" fmla="*/ 257175 h 1893093"/>
                    <a:gd name="connsiteX876" fmla="*/ 1036887 w 1464468"/>
                    <a:gd name="connsiteY876" fmla="*/ 257175 h 1893093"/>
                    <a:gd name="connsiteX877" fmla="*/ 1036887 w 1464468"/>
                    <a:gd name="connsiteY877" fmla="*/ 178594 h 1893093"/>
                    <a:gd name="connsiteX878" fmla="*/ 1115468 w 1464468"/>
                    <a:gd name="connsiteY878" fmla="*/ 178594 h 1893093"/>
                    <a:gd name="connsiteX879" fmla="*/ 1115468 w 1464468"/>
                    <a:gd name="connsiteY879" fmla="*/ 257175 h 1893093"/>
                    <a:gd name="connsiteX880" fmla="*/ 1029743 w 1464468"/>
                    <a:gd name="connsiteY880" fmla="*/ 257175 h 1893093"/>
                    <a:gd name="connsiteX881" fmla="*/ 951162 w 1464468"/>
                    <a:gd name="connsiteY881" fmla="*/ 257175 h 1893093"/>
                    <a:gd name="connsiteX882" fmla="*/ 951162 w 1464468"/>
                    <a:gd name="connsiteY882" fmla="*/ 178594 h 1893093"/>
                    <a:gd name="connsiteX883" fmla="*/ 1029743 w 1464468"/>
                    <a:gd name="connsiteY883" fmla="*/ 178594 h 1893093"/>
                    <a:gd name="connsiteX884" fmla="*/ 1029743 w 1464468"/>
                    <a:gd name="connsiteY884" fmla="*/ 257175 h 1893093"/>
                    <a:gd name="connsiteX885" fmla="*/ 944018 w 1464468"/>
                    <a:gd name="connsiteY885" fmla="*/ 257175 h 1893093"/>
                    <a:gd name="connsiteX886" fmla="*/ 865437 w 1464468"/>
                    <a:gd name="connsiteY886" fmla="*/ 257175 h 1893093"/>
                    <a:gd name="connsiteX887" fmla="*/ 865437 w 1464468"/>
                    <a:gd name="connsiteY887" fmla="*/ 178594 h 1893093"/>
                    <a:gd name="connsiteX888" fmla="*/ 944018 w 1464468"/>
                    <a:gd name="connsiteY888" fmla="*/ 178594 h 1893093"/>
                    <a:gd name="connsiteX889" fmla="*/ 944018 w 1464468"/>
                    <a:gd name="connsiteY889" fmla="*/ 257175 h 1893093"/>
                    <a:gd name="connsiteX890" fmla="*/ 858293 w 1464468"/>
                    <a:gd name="connsiteY890" fmla="*/ 257175 h 1893093"/>
                    <a:gd name="connsiteX891" fmla="*/ 779712 w 1464468"/>
                    <a:gd name="connsiteY891" fmla="*/ 257175 h 1893093"/>
                    <a:gd name="connsiteX892" fmla="*/ 779712 w 1464468"/>
                    <a:gd name="connsiteY892" fmla="*/ 178594 h 1893093"/>
                    <a:gd name="connsiteX893" fmla="*/ 858293 w 1464468"/>
                    <a:gd name="connsiteY893" fmla="*/ 178594 h 1893093"/>
                    <a:gd name="connsiteX894" fmla="*/ 858293 w 1464468"/>
                    <a:gd name="connsiteY894" fmla="*/ 257175 h 1893093"/>
                    <a:gd name="connsiteX895" fmla="*/ 772568 w 1464468"/>
                    <a:gd name="connsiteY895" fmla="*/ 257175 h 1893093"/>
                    <a:gd name="connsiteX896" fmla="*/ 693987 w 1464468"/>
                    <a:gd name="connsiteY896" fmla="*/ 257175 h 1893093"/>
                    <a:gd name="connsiteX897" fmla="*/ 693987 w 1464468"/>
                    <a:gd name="connsiteY897" fmla="*/ 178594 h 1893093"/>
                    <a:gd name="connsiteX898" fmla="*/ 772568 w 1464468"/>
                    <a:gd name="connsiteY898" fmla="*/ 178594 h 1893093"/>
                    <a:gd name="connsiteX899" fmla="*/ 772568 w 1464468"/>
                    <a:gd name="connsiteY899" fmla="*/ 257175 h 1893093"/>
                    <a:gd name="connsiteX900" fmla="*/ 686843 w 1464468"/>
                    <a:gd name="connsiteY900" fmla="*/ 257175 h 1893093"/>
                    <a:gd name="connsiteX901" fmla="*/ 608262 w 1464468"/>
                    <a:gd name="connsiteY901" fmla="*/ 257175 h 1893093"/>
                    <a:gd name="connsiteX902" fmla="*/ 608262 w 1464468"/>
                    <a:gd name="connsiteY902" fmla="*/ 178594 h 1893093"/>
                    <a:gd name="connsiteX903" fmla="*/ 686843 w 1464468"/>
                    <a:gd name="connsiteY903" fmla="*/ 178594 h 1893093"/>
                    <a:gd name="connsiteX904" fmla="*/ 686843 w 1464468"/>
                    <a:gd name="connsiteY904" fmla="*/ 257175 h 1893093"/>
                    <a:gd name="connsiteX905" fmla="*/ 601118 w 1464468"/>
                    <a:gd name="connsiteY905" fmla="*/ 257175 h 1893093"/>
                    <a:gd name="connsiteX906" fmla="*/ 522537 w 1464468"/>
                    <a:gd name="connsiteY906" fmla="*/ 257175 h 1893093"/>
                    <a:gd name="connsiteX907" fmla="*/ 522537 w 1464468"/>
                    <a:gd name="connsiteY907" fmla="*/ 178594 h 1893093"/>
                    <a:gd name="connsiteX908" fmla="*/ 601118 w 1464468"/>
                    <a:gd name="connsiteY908" fmla="*/ 178594 h 1893093"/>
                    <a:gd name="connsiteX909" fmla="*/ 601118 w 1464468"/>
                    <a:gd name="connsiteY909" fmla="*/ 257175 h 1893093"/>
                    <a:gd name="connsiteX910" fmla="*/ 515393 w 1464468"/>
                    <a:gd name="connsiteY910" fmla="*/ 257175 h 1893093"/>
                    <a:gd name="connsiteX911" fmla="*/ 436812 w 1464468"/>
                    <a:gd name="connsiteY911" fmla="*/ 257175 h 1893093"/>
                    <a:gd name="connsiteX912" fmla="*/ 436812 w 1464468"/>
                    <a:gd name="connsiteY912" fmla="*/ 178594 h 1893093"/>
                    <a:gd name="connsiteX913" fmla="*/ 515393 w 1464468"/>
                    <a:gd name="connsiteY913" fmla="*/ 178594 h 1893093"/>
                    <a:gd name="connsiteX914" fmla="*/ 515393 w 1464468"/>
                    <a:gd name="connsiteY914" fmla="*/ 257175 h 1893093"/>
                    <a:gd name="connsiteX915" fmla="*/ 429668 w 1464468"/>
                    <a:gd name="connsiteY915" fmla="*/ 257175 h 1893093"/>
                    <a:gd name="connsiteX916" fmla="*/ 351087 w 1464468"/>
                    <a:gd name="connsiteY916" fmla="*/ 257175 h 1893093"/>
                    <a:gd name="connsiteX917" fmla="*/ 351087 w 1464468"/>
                    <a:gd name="connsiteY917" fmla="*/ 178594 h 1893093"/>
                    <a:gd name="connsiteX918" fmla="*/ 429668 w 1464468"/>
                    <a:gd name="connsiteY918" fmla="*/ 178594 h 1893093"/>
                    <a:gd name="connsiteX919" fmla="*/ 429668 w 1464468"/>
                    <a:gd name="connsiteY919" fmla="*/ 257175 h 1893093"/>
                    <a:gd name="connsiteX920" fmla="*/ 343943 w 1464468"/>
                    <a:gd name="connsiteY920" fmla="*/ 257175 h 1893093"/>
                    <a:gd name="connsiteX921" fmla="*/ 265362 w 1464468"/>
                    <a:gd name="connsiteY921" fmla="*/ 257175 h 1893093"/>
                    <a:gd name="connsiteX922" fmla="*/ 265362 w 1464468"/>
                    <a:gd name="connsiteY922" fmla="*/ 178594 h 1893093"/>
                    <a:gd name="connsiteX923" fmla="*/ 343943 w 1464468"/>
                    <a:gd name="connsiteY923" fmla="*/ 178594 h 1893093"/>
                    <a:gd name="connsiteX924" fmla="*/ 343943 w 1464468"/>
                    <a:gd name="connsiteY924" fmla="*/ 257175 h 1893093"/>
                    <a:gd name="connsiteX925" fmla="*/ 343943 w 1464468"/>
                    <a:gd name="connsiteY925" fmla="*/ 264319 h 1893093"/>
                    <a:gd name="connsiteX926" fmla="*/ 343943 w 1464468"/>
                    <a:gd name="connsiteY926" fmla="*/ 342900 h 1893093"/>
                    <a:gd name="connsiteX927" fmla="*/ 265362 w 1464468"/>
                    <a:gd name="connsiteY927" fmla="*/ 342900 h 1893093"/>
                    <a:gd name="connsiteX928" fmla="*/ 265362 w 1464468"/>
                    <a:gd name="connsiteY928" fmla="*/ 264319 h 1893093"/>
                    <a:gd name="connsiteX929" fmla="*/ 343943 w 1464468"/>
                    <a:gd name="connsiteY929" fmla="*/ 264319 h 1893093"/>
                    <a:gd name="connsiteX930" fmla="*/ 258218 w 1464468"/>
                    <a:gd name="connsiteY930" fmla="*/ 342900 h 1893093"/>
                    <a:gd name="connsiteX931" fmla="*/ 179637 w 1464468"/>
                    <a:gd name="connsiteY931" fmla="*/ 342900 h 1893093"/>
                    <a:gd name="connsiteX932" fmla="*/ 179637 w 1464468"/>
                    <a:gd name="connsiteY932" fmla="*/ 264319 h 1893093"/>
                    <a:gd name="connsiteX933" fmla="*/ 258218 w 1464468"/>
                    <a:gd name="connsiteY933" fmla="*/ 264319 h 1893093"/>
                    <a:gd name="connsiteX934" fmla="*/ 258218 w 1464468"/>
                    <a:gd name="connsiteY934" fmla="*/ 342900 h 1893093"/>
                    <a:gd name="connsiteX935" fmla="*/ 258218 w 1464468"/>
                    <a:gd name="connsiteY935" fmla="*/ 350044 h 1893093"/>
                    <a:gd name="connsiteX936" fmla="*/ 258218 w 1464468"/>
                    <a:gd name="connsiteY936" fmla="*/ 428625 h 1893093"/>
                    <a:gd name="connsiteX937" fmla="*/ 179637 w 1464468"/>
                    <a:gd name="connsiteY937" fmla="*/ 428625 h 1893093"/>
                    <a:gd name="connsiteX938" fmla="*/ 179637 w 1464468"/>
                    <a:gd name="connsiteY938" fmla="*/ 350044 h 1893093"/>
                    <a:gd name="connsiteX939" fmla="*/ 258218 w 1464468"/>
                    <a:gd name="connsiteY939" fmla="*/ 350044 h 1893093"/>
                    <a:gd name="connsiteX940" fmla="*/ 258218 w 1464468"/>
                    <a:gd name="connsiteY940" fmla="*/ 435769 h 1893093"/>
                    <a:gd name="connsiteX941" fmla="*/ 258218 w 1464468"/>
                    <a:gd name="connsiteY941" fmla="*/ 514350 h 1893093"/>
                    <a:gd name="connsiteX942" fmla="*/ 179637 w 1464468"/>
                    <a:gd name="connsiteY942" fmla="*/ 514350 h 1893093"/>
                    <a:gd name="connsiteX943" fmla="*/ 179637 w 1464468"/>
                    <a:gd name="connsiteY943" fmla="*/ 435769 h 1893093"/>
                    <a:gd name="connsiteX944" fmla="*/ 258218 w 1464468"/>
                    <a:gd name="connsiteY944" fmla="*/ 435769 h 1893093"/>
                    <a:gd name="connsiteX945" fmla="*/ 258218 w 1464468"/>
                    <a:gd name="connsiteY945" fmla="*/ 521494 h 1893093"/>
                    <a:gd name="connsiteX946" fmla="*/ 258218 w 1464468"/>
                    <a:gd name="connsiteY946" fmla="*/ 600075 h 1893093"/>
                    <a:gd name="connsiteX947" fmla="*/ 179637 w 1464468"/>
                    <a:gd name="connsiteY947" fmla="*/ 600075 h 1893093"/>
                    <a:gd name="connsiteX948" fmla="*/ 179637 w 1464468"/>
                    <a:gd name="connsiteY948" fmla="*/ 521494 h 1893093"/>
                    <a:gd name="connsiteX949" fmla="*/ 258218 w 1464468"/>
                    <a:gd name="connsiteY949" fmla="*/ 521494 h 1893093"/>
                    <a:gd name="connsiteX950" fmla="*/ 258218 w 1464468"/>
                    <a:gd name="connsiteY950" fmla="*/ 607219 h 1893093"/>
                    <a:gd name="connsiteX951" fmla="*/ 258218 w 1464468"/>
                    <a:gd name="connsiteY951" fmla="*/ 685800 h 1893093"/>
                    <a:gd name="connsiteX952" fmla="*/ 179637 w 1464468"/>
                    <a:gd name="connsiteY952" fmla="*/ 685800 h 1893093"/>
                    <a:gd name="connsiteX953" fmla="*/ 179637 w 1464468"/>
                    <a:gd name="connsiteY953" fmla="*/ 607219 h 1893093"/>
                    <a:gd name="connsiteX954" fmla="*/ 258218 w 1464468"/>
                    <a:gd name="connsiteY954" fmla="*/ 607219 h 1893093"/>
                    <a:gd name="connsiteX955" fmla="*/ 258218 w 1464468"/>
                    <a:gd name="connsiteY955" fmla="*/ 692951 h 1893093"/>
                    <a:gd name="connsiteX956" fmla="*/ 258218 w 1464468"/>
                    <a:gd name="connsiteY956" fmla="*/ 771532 h 1893093"/>
                    <a:gd name="connsiteX957" fmla="*/ 179637 w 1464468"/>
                    <a:gd name="connsiteY957" fmla="*/ 771532 h 1893093"/>
                    <a:gd name="connsiteX958" fmla="*/ 179637 w 1464468"/>
                    <a:gd name="connsiteY958" fmla="*/ 692951 h 1893093"/>
                    <a:gd name="connsiteX959" fmla="*/ 258218 w 1464468"/>
                    <a:gd name="connsiteY959" fmla="*/ 692951 h 1893093"/>
                    <a:gd name="connsiteX960" fmla="*/ 258218 w 1464468"/>
                    <a:gd name="connsiteY960" fmla="*/ 778676 h 1893093"/>
                    <a:gd name="connsiteX961" fmla="*/ 258218 w 1464468"/>
                    <a:gd name="connsiteY961" fmla="*/ 857257 h 1893093"/>
                    <a:gd name="connsiteX962" fmla="*/ 179637 w 1464468"/>
                    <a:gd name="connsiteY962" fmla="*/ 857257 h 1893093"/>
                    <a:gd name="connsiteX963" fmla="*/ 179637 w 1464468"/>
                    <a:gd name="connsiteY963" fmla="*/ 778676 h 1893093"/>
                    <a:gd name="connsiteX964" fmla="*/ 258218 w 1464468"/>
                    <a:gd name="connsiteY964" fmla="*/ 778676 h 1893093"/>
                    <a:gd name="connsiteX965" fmla="*/ 258218 w 1464468"/>
                    <a:gd name="connsiteY965" fmla="*/ 864401 h 1893093"/>
                    <a:gd name="connsiteX966" fmla="*/ 258218 w 1464468"/>
                    <a:gd name="connsiteY966" fmla="*/ 942982 h 1893093"/>
                    <a:gd name="connsiteX967" fmla="*/ 179637 w 1464468"/>
                    <a:gd name="connsiteY967" fmla="*/ 942982 h 1893093"/>
                    <a:gd name="connsiteX968" fmla="*/ 179637 w 1464468"/>
                    <a:gd name="connsiteY968" fmla="*/ 864401 h 1893093"/>
                    <a:gd name="connsiteX969" fmla="*/ 258218 w 1464468"/>
                    <a:gd name="connsiteY969" fmla="*/ 864401 h 1893093"/>
                    <a:gd name="connsiteX970" fmla="*/ 258218 w 1464468"/>
                    <a:gd name="connsiteY970" fmla="*/ 950126 h 1893093"/>
                    <a:gd name="connsiteX971" fmla="*/ 258218 w 1464468"/>
                    <a:gd name="connsiteY971" fmla="*/ 1028707 h 1893093"/>
                    <a:gd name="connsiteX972" fmla="*/ 179637 w 1464468"/>
                    <a:gd name="connsiteY972" fmla="*/ 1028707 h 1893093"/>
                    <a:gd name="connsiteX973" fmla="*/ 179637 w 1464468"/>
                    <a:gd name="connsiteY973" fmla="*/ 950126 h 1893093"/>
                    <a:gd name="connsiteX974" fmla="*/ 258218 w 1464468"/>
                    <a:gd name="connsiteY974" fmla="*/ 950126 h 1893093"/>
                    <a:gd name="connsiteX975" fmla="*/ 258218 w 1464468"/>
                    <a:gd name="connsiteY975" fmla="*/ 1035851 h 1893093"/>
                    <a:gd name="connsiteX976" fmla="*/ 258218 w 1464468"/>
                    <a:gd name="connsiteY976" fmla="*/ 1114432 h 1893093"/>
                    <a:gd name="connsiteX977" fmla="*/ 179637 w 1464468"/>
                    <a:gd name="connsiteY977" fmla="*/ 1114432 h 1893093"/>
                    <a:gd name="connsiteX978" fmla="*/ 179637 w 1464468"/>
                    <a:gd name="connsiteY978" fmla="*/ 1035851 h 1893093"/>
                    <a:gd name="connsiteX979" fmla="*/ 258218 w 1464468"/>
                    <a:gd name="connsiteY979" fmla="*/ 1035851 h 1893093"/>
                    <a:gd name="connsiteX980" fmla="*/ 258218 w 1464468"/>
                    <a:gd name="connsiteY980" fmla="*/ 1121576 h 1893093"/>
                    <a:gd name="connsiteX981" fmla="*/ 258218 w 1464468"/>
                    <a:gd name="connsiteY981" fmla="*/ 1200157 h 1893093"/>
                    <a:gd name="connsiteX982" fmla="*/ 179637 w 1464468"/>
                    <a:gd name="connsiteY982" fmla="*/ 1200157 h 1893093"/>
                    <a:gd name="connsiteX983" fmla="*/ 179637 w 1464468"/>
                    <a:gd name="connsiteY983" fmla="*/ 1121576 h 1893093"/>
                    <a:gd name="connsiteX984" fmla="*/ 258218 w 1464468"/>
                    <a:gd name="connsiteY984" fmla="*/ 1121576 h 1893093"/>
                    <a:gd name="connsiteX985" fmla="*/ 258218 w 1464468"/>
                    <a:gd name="connsiteY985" fmla="*/ 1207301 h 1893093"/>
                    <a:gd name="connsiteX986" fmla="*/ 258218 w 1464468"/>
                    <a:gd name="connsiteY986" fmla="*/ 1285882 h 1893093"/>
                    <a:gd name="connsiteX987" fmla="*/ 179637 w 1464468"/>
                    <a:gd name="connsiteY987" fmla="*/ 1285882 h 1893093"/>
                    <a:gd name="connsiteX988" fmla="*/ 179637 w 1464468"/>
                    <a:gd name="connsiteY988" fmla="*/ 1207301 h 1893093"/>
                    <a:gd name="connsiteX989" fmla="*/ 258218 w 1464468"/>
                    <a:gd name="connsiteY989" fmla="*/ 1207301 h 1893093"/>
                    <a:gd name="connsiteX990" fmla="*/ 258218 w 1464468"/>
                    <a:gd name="connsiteY990" fmla="*/ 1293026 h 1893093"/>
                    <a:gd name="connsiteX991" fmla="*/ 258218 w 1464468"/>
                    <a:gd name="connsiteY991" fmla="*/ 1371607 h 1893093"/>
                    <a:gd name="connsiteX992" fmla="*/ 179637 w 1464468"/>
                    <a:gd name="connsiteY992" fmla="*/ 1371607 h 1893093"/>
                    <a:gd name="connsiteX993" fmla="*/ 179637 w 1464468"/>
                    <a:gd name="connsiteY993" fmla="*/ 1293026 h 1893093"/>
                    <a:gd name="connsiteX994" fmla="*/ 258218 w 1464468"/>
                    <a:gd name="connsiteY994" fmla="*/ 1293026 h 1893093"/>
                    <a:gd name="connsiteX995" fmla="*/ 258218 w 1464468"/>
                    <a:gd name="connsiteY995" fmla="*/ 1378751 h 1893093"/>
                    <a:gd name="connsiteX996" fmla="*/ 258218 w 1464468"/>
                    <a:gd name="connsiteY996" fmla="*/ 1457332 h 1893093"/>
                    <a:gd name="connsiteX997" fmla="*/ 179637 w 1464468"/>
                    <a:gd name="connsiteY997" fmla="*/ 1457332 h 1893093"/>
                    <a:gd name="connsiteX998" fmla="*/ 179637 w 1464468"/>
                    <a:gd name="connsiteY998" fmla="*/ 1378751 h 1893093"/>
                    <a:gd name="connsiteX999" fmla="*/ 258218 w 1464468"/>
                    <a:gd name="connsiteY999" fmla="*/ 1378751 h 1893093"/>
                    <a:gd name="connsiteX1000" fmla="*/ 258218 w 1464468"/>
                    <a:gd name="connsiteY1000" fmla="*/ 1464476 h 1893093"/>
                    <a:gd name="connsiteX1001" fmla="*/ 258218 w 1464468"/>
                    <a:gd name="connsiteY1001" fmla="*/ 1543057 h 1893093"/>
                    <a:gd name="connsiteX1002" fmla="*/ 179637 w 1464468"/>
                    <a:gd name="connsiteY1002" fmla="*/ 1543057 h 1893093"/>
                    <a:gd name="connsiteX1003" fmla="*/ 179637 w 1464468"/>
                    <a:gd name="connsiteY1003" fmla="*/ 1464476 h 1893093"/>
                    <a:gd name="connsiteX1004" fmla="*/ 258218 w 1464468"/>
                    <a:gd name="connsiteY1004" fmla="*/ 1464476 h 1893093"/>
                    <a:gd name="connsiteX1005" fmla="*/ 258218 w 1464468"/>
                    <a:gd name="connsiteY1005" fmla="*/ 1550201 h 1893093"/>
                    <a:gd name="connsiteX1006" fmla="*/ 258218 w 1464468"/>
                    <a:gd name="connsiteY1006" fmla="*/ 1628782 h 1893093"/>
                    <a:gd name="connsiteX1007" fmla="*/ 179637 w 1464468"/>
                    <a:gd name="connsiteY1007" fmla="*/ 1628782 h 1893093"/>
                    <a:gd name="connsiteX1008" fmla="*/ 179637 w 1464468"/>
                    <a:gd name="connsiteY1008" fmla="*/ 1550201 h 1893093"/>
                    <a:gd name="connsiteX1009" fmla="*/ 258218 w 1464468"/>
                    <a:gd name="connsiteY1009" fmla="*/ 1550201 h 1893093"/>
                    <a:gd name="connsiteX1010" fmla="*/ 265362 w 1464468"/>
                    <a:gd name="connsiteY1010" fmla="*/ 1550201 h 1893093"/>
                    <a:gd name="connsiteX1011" fmla="*/ 343943 w 1464468"/>
                    <a:gd name="connsiteY1011" fmla="*/ 1550201 h 1893093"/>
                    <a:gd name="connsiteX1012" fmla="*/ 343943 w 1464468"/>
                    <a:gd name="connsiteY1012" fmla="*/ 1628782 h 1893093"/>
                    <a:gd name="connsiteX1013" fmla="*/ 265362 w 1464468"/>
                    <a:gd name="connsiteY1013" fmla="*/ 1628782 h 1893093"/>
                    <a:gd name="connsiteX1014" fmla="*/ 265362 w 1464468"/>
                    <a:gd name="connsiteY1014" fmla="*/ 1550201 h 1893093"/>
                    <a:gd name="connsiteX1015" fmla="*/ 343943 w 1464468"/>
                    <a:gd name="connsiteY1015" fmla="*/ 1635926 h 1893093"/>
                    <a:gd name="connsiteX1016" fmla="*/ 343943 w 1464468"/>
                    <a:gd name="connsiteY1016" fmla="*/ 1714507 h 1893093"/>
                    <a:gd name="connsiteX1017" fmla="*/ 265362 w 1464468"/>
                    <a:gd name="connsiteY1017" fmla="*/ 1714507 h 1893093"/>
                    <a:gd name="connsiteX1018" fmla="*/ 265362 w 1464468"/>
                    <a:gd name="connsiteY1018" fmla="*/ 1635926 h 1893093"/>
                    <a:gd name="connsiteX1019" fmla="*/ 343943 w 1464468"/>
                    <a:gd name="connsiteY1019" fmla="*/ 1635926 h 1893093"/>
                    <a:gd name="connsiteX1020" fmla="*/ 351087 w 1464468"/>
                    <a:gd name="connsiteY1020" fmla="*/ 1635926 h 1893093"/>
                    <a:gd name="connsiteX1021" fmla="*/ 429668 w 1464468"/>
                    <a:gd name="connsiteY1021" fmla="*/ 1635926 h 1893093"/>
                    <a:gd name="connsiteX1022" fmla="*/ 429668 w 1464468"/>
                    <a:gd name="connsiteY1022" fmla="*/ 1714507 h 1893093"/>
                    <a:gd name="connsiteX1023" fmla="*/ 351087 w 1464468"/>
                    <a:gd name="connsiteY1023" fmla="*/ 1714507 h 1893093"/>
                    <a:gd name="connsiteX1024" fmla="*/ 351087 w 1464468"/>
                    <a:gd name="connsiteY1024" fmla="*/ 1635926 h 1893093"/>
                    <a:gd name="connsiteX1025" fmla="*/ 436812 w 1464468"/>
                    <a:gd name="connsiteY1025" fmla="*/ 1635926 h 1893093"/>
                    <a:gd name="connsiteX1026" fmla="*/ 515393 w 1464468"/>
                    <a:gd name="connsiteY1026" fmla="*/ 1635926 h 1893093"/>
                    <a:gd name="connsiteX1027" fmla="*/ 515393 w 1464468"/>
                    <a:gd name="connsiteY1027" fmla="*/ 1714507 h 1893093"/>
                    <a:gd name="connsiteX1028" fmla="*/ 436812 w 1464468"/>
                    <a:gd name="connsiteY1028" fmla="*/ 1714507 h 1893093"/>
                    <a:gd name="connsiteX1029" fmla="*/ 436812 w 1464468"/>
                    <a:gd name="connsiteY1029" fmla="*/ 1635926 h 1893093"/>
                    <a:gd name="connsiteX1030" fmla="*/ 522537 w 1464468"/>
                    <a:gd name="connsiteY1030" fmla="*/ 1635926 h 1893093"/>
                    <a:gd name="connsiteX1031" fmla="*/ 601118 w 1464468"/>
                    <a:gd name="connsiteY1031" fmla="*/ 1635926 h 1893093"/>
                    <a:gd name="connsiteX1032" fmla="*/ 601118 w 1464468"/>
                    <a:gd name="connsiteY1032" fmla="*/ 1714507 h 1893093"/>
                    <a:gd name="connsiteX1033" fmla="*/ 522537 w 1464468"/>
                    <a:gd name="connsiteY1033" fmla="*/ 1714507 h 1893093"/>
                    <a:gd name="connsiteX1034" fmla="*/ 522537 w 1464468"/>
                    <a:gd name="connsiteY1034" fmla="*/ 1635926 h 1893093"/>
                    <a:gd name="connsiteX1035" fmla="*/ 608262 w 1464468"/>
                    <a:gd name="connsiteY1035" fmla="*/ 1635926 h 1893093"/>
                    <a:gd name="connsiteX1036" fmla="*/ 686843 w 1464468"/>
                    <a:gd name="connsiteY1036" fmla="*/ 1635926 h 1893093"/>
                    <a:gd name="connsiteX1037" fmla="*/ 686843 w 1464468"/>
                    <a:gd name="connsiteY1037" fmla="*/ 1714507 h 1893093"/>
                    <a:gd name="connsiteX1038" fmla="*/ 608262 w 1464468"/>
                    <a:gd name="connsiteY1038" fmla="*/ 1714507 h 1893093"/>
                    <a:gd name="connsiteX1039" fmla="*/ 608262 w 1464468"/>
                    <a:gd name="connsiteY1039" fmla="*/ 1635926 h 1893093"/>
                    <a:gd name="connsiteX1040" fmla="*/ 693987 w 1464468"/>
                    <a:gd name="connsiteY1040" fmla="*/ 1635926 h 1893093"/>
                    <a:gd name="connsiteX1041" fmla="*/ 772568 w 1464468"/>
                    <a:gd name="connsiteY1041" fmla="*/ 1635926 h 1893093"/>
                    <a:gd name="connsiteX1042" fmla="*/ 772568 w 1464468"/>
                    <a:gd name="connsiteY1042" fmla="*/ 1714507 h 1893093"/>
                    <a:gd name="connsiteX1043" fmla="*/ 693987 w 1464468"/>
                    <a:gd name="connsiteY1043" fmla="*/ 1714507 h 1893093"/>
                    <a:gd name="connsiteX1044" fmla="*/ 693987 w 1464468"/>
                    <a:gd name="connsiteY1044" fmla="*/ 1635926 h 1893093"/>
                    <a:gd name="connsiteX1045" fmla="*/ 779712 w 1464468"/>
                    <a:gd name="connsiteY1045" fmla="*/ 1635926 h 1893093"/>
                    <a:gd name="connsiteX1046" fmla="*/ 858293 w 1464468"/>
                    <a:gd name="connsiteY1046" fmla="*/ 1635926 h 1893093"/>
                    <a:gd name="connsiteX1047" fmla="*/ 858293 w 1464468"/>
                    <a:gd name="connsiteY1047" fmla="*/ 1714507 h 1893093"/>
                    <a:gd name="connsiteX1048" fmla="*/ 779712 w 1464468"/>
                    <a:gd name="connsiteY1048" fmla="*/ 1714507 h 1893093"/>
                    <a:gd name="connsiteX1049" fmla="*/ 779712 w 1464468"/>
                    <a:gd name="connsiteY1049" fmla="*/ 1635926 h 1893093"/>
                    <a:gd name="connsiteX1050" fmla="*/ 865437 w 1464468"/>
                    <a:gd name="connsiteY1050" fmla="*/ 1635926 h 1893093"/>
                    <a:gd name="connsiteX1051" fmla="*/ 944018 w 1464468"/>
                    <a:gd name="connsiteY1051" fmla="*/ 1635926 h 1893093"/>
                    <a:gd name="connsiteX1052" fmla="*/ 944018 w 1464468"/>
                    <a:gd name="connsiteY1052" fmla="*/ 1714507 h 1893093"/>
                    <a:gd name="connsiteX1053" fmla="*/ 865437 w 1464468"/>
                    <a:gd name="connsiteY1053" fmla="*/ 1714507 h 1893093"/>
                    <a:gd name="connsiteX1054" fmla="*/ 865437 w 1464468"/>
                    <a:gd name="connsiteY1054" fmla="*/ 1635926 h 1893093"/>
                    <a:gd name="connsiteX1055" fmla="*/ 951162 w 1464468"/>
                    <a:gd name="connsiteY1055" fmla="*/ 1635926 h 1893093"/>
                    <a:gd name="connsiteX1056" fmla="*/ 1029743 w 1464468"/>
                    <a:gd name="connsiteY1056" fmla="*/ 1635926 h 1893093"/>
                    <a:gd name="connsiteX1057" fmla="*/ 1029743 w 1464468"/>
                    <a:gd name="connsiteY1057" fmla="*/ 1714507 h 1893093"/>
                    <a:gd name="connsiteX1058" fmla="*/ 951162 w 1464468"/>
                    <a:gd name="connsiteY1058" fmla="*/ 1714507 h 1893093"/>
                    <a:gd name="connsiteX1059" fmla="*/ 951162 w 1464468"/>
                    <a:gd name="connsiteY1059" fmla="*/ 1635926 h 1893093"/>
                    <a:gd name="connsiteX1060" fmla="*/ 1036887 w 1464468"/>
                    <a:gd name="connsiteY1060" fmla="*/ 1635926 h 1893093"/>
                    <a:gd name="connsiteX1061" fmla="*/ 1115468 w 1464468"/>
                    <a:gd name="connsiteY1061" fmla="*/ 1635926 h 1893093"/>
                    <a:gd name="connsiteX1062" fmla="*/ 1115468 w 1464468"/>
                    <a:gd name="connsiteY1062" fmla="*/ 1714507 h 1893093"/>
                    <a:gd name="connsiteX1063" fmla="*/ 1036887 w 1464468"/>
                    <a:gd name="connsiteY1063" fmla="*/ 1714507 h 1893093"/>
                    <a:gd name="connsiteX1064" fmla="*/ 1036887 w 1464468"/>
                    <a:gd name="connsiteY1064" fmla="*/ 1635926 h 1893093"/>
                    <a:gd name="connsiteX1065" fmla="*/ 1122612 w 1464468"/>
                    <a:gd name="connsiteY1065" fmla="*/ 1635926 h 1893093"/>
                    <a:gd name="connsiteX1066" fmla="*/ 1201193 w 1464468"/>
                    <a:gd name="connsiteY1066" fmla="*/ 1635926 h 1893093"/>
                    <a:gd name="connsiteX1067" fmla="*/ 1201193 w 1464468"/>
                    <a:gd name="connsiteY1067" fmla="*/ 1714507 h 1893093"/>
                    <a:gd name="connsiteX1068" fmla="*/ 1122612 w 1464468"/>
                    <a:gd name="connsiteY1068" fmla="*/ 1714507 h 1893093"/>
                    <a:gd name="connsiteX1069" fmla="*/ 1122612 w 1464468"/>
                    <a:gd name="connsiteY1069" fmla="*/ 1635926 h 1893093"/>
                    <a:gd name="connsiteX1070" fmla="*/ 1122612 w 1464468"/>
                    <a:gd name="connsiteY1070" fmla="*/ 1628782 h 1893093"/>
                    <a:gd name="connsiteX1071" fmla="*/ 1122612 w 1464468"/>
                    <a:gd name="connsiteY1071" fmla="*/ 1550201 h 1893093"/>
                    <a:gd name="connsiteX1072" fmla="*/ 1201193 w 1464468"/>
                    <a:gd name="connsiteY1072" fmla="*/ 1550201 h 1893093"/>
                    <a:gd name="connsiteX1073" fmla="*/ 1201193 w 1464468"/>
                    <a:gd name="connsiteY1073" fmla="*/ 1628782 h 1893093"/>
                    <a:gd name="connsiteX1074" fmla="*/ 1122612 w 1464468"/>
                    <a:gd name="connsiteY1074" fmla="*/ 1628782 h 1893093"/>
                    <a:gd name="connsiteX1075" fmla="*/ 1208337 w 1464468"/>
                    <a:gd name="connsiteY1075" fmla="*/ 1550201 h 1893093"/>
                    <a:gd name="connsiteX1076" fmla="*/ 1286918 w 1464468"/>
                    <a:gd name="connsiteY1076" fmla="*/ 1550201 h 1893093"/>
                    <a:gd name="connsiteX1077" fmla="*/ 1286918 w 1464468"/>
                    <a:gd name="connsiteY1077" fmla="*/ 1628782 h 1893093"/>
                    <a:gd name="connsiteX1078" fmla="*/ 1208337 w 1464468"/>
                    <a:gd name="connsiteY1078" fmla="*/ 1628782 h 1893093"/>
                    <a:gd name="connsiteX1079" fmla="*/ 1208337 w 1464468"/>
                    <a:gd name="connsiteY1079" fmla="*/ 1550201 h 1893093"/>
                    <a:gd name="connsiteX1080" fmla="*/ 1208337 w 1464468"/>
                    <a:gd name="connsiteY1080" fmla="*/ 1543057 h 1893093"/>
                    <a:gd name="connsiteX1081" fmla="*/ 1208337 w 1464468"/>
                    <a:gd name="connsiteY1081" fmla="*/ 1464476 h 1893093"/>
                    <a:gd name="connsiteX1082" fmla="*/ 1286918 w 1464468"/>
                    <a:gd name="connsiteY1082" fmla="*/ 1464476 h 1893093"/>
                    <a:gd name="connsiteX1083" fmla="*/ 1286918 w 1464468"/>
                    <a:gd name="connsiteY1083" fmla="*/ 1543057 h 1893093"/>
                    <a:gd name="connsiteX1084" fmla="*/ 1208337 w 1464468"/>
                    <a:gd name="connsiteY1084" fmla="*/ 1543057 h 1893093"/>
                    <a:gd name="connsiteX1085" fmla="*/ 1208337 w 1464468"/>
                    <a:gd name="connsiteY1085" fmla="*/ 1457332 h 1893093"/>
                    <a:gd name="connsiteX1086" fmla="*/ 1208337 w 1464468"/>
                    <a:gd name="connsiteY1086" fmla="*/ 1378751 h 1893093"/>
                    <a:gd name="connsiteX1087" fmla="*/ 1286918 w 1464468"/>
                    <a:gd name="connsiteY1087" fmla="*/ 1378751 h 1893093"/>
                    <a:gd name="connsiteX1088" fmla="*/ 1286918 w 1464468"/>
                    <a:gd name="connsiteY1088" fmla="*/ 1457332 h 1893093"/>
                    <a:gd name="connsiteX1089" fmla="*/ 1208337 w 1464468"/>
                    <a:gd name="connsiteY1089" fmla="*/ 1457332 h 1893093"/>
                    <a:gd name="connsiteX1090" fmla="*/ 1208337 w 1464468"/>
                    <a:gd name="connsiteY1090" fmla="*/ 1371607 h 1893093"/>
                    <a:gd name="connsiteX1091" fmla="*/ 1208337 w 1464468"/>
                    <a:gd name="connsiteY1091" fmla="*/ 1293026 h 1893093"/>
                    <a:gd name="connsiteX1092" fmla="*/ 1286918 w 1464468"/>
                    <a:gd name="connsiteY1092" fmla="*/ 1293026 h 1893093"/>
                    <a:gd name="connsiteX1093" fmla="*/ 1286918 w 1464468"/>
                    <a:gd name="connsiteY1093" fmla="*/ 1371607 h 1893093"/>
                    <a:gd name="connsiteX1094" fmla="*/ 1208337 w 1464468"/>
                    <a:gd name="connsiteY1094" fmla="*/ 1371607 h 1893093"/>
                    <a:gd name="connsiteX1095" fmla="*/ 1208337 w 1464468"/>
                    <a:gd name="connsiteY1095" fmla="*/ 1285882 h 1893093"/>
                    <a:gd name="connsiteX1096" fmla="*/ 1208337 w 1464468"/>
                    <a:gd name="connsiteY1096" fmla="*/ 1207301 h 1893093"/>
                    <a:gd name="connsiteX1097" fmla="*/ 1286918 w 1464468"/>
                    <a:gd name="connsiteY1097" fmla="*/ 1207301 h 1893093"/>
                    <a:gd name="connsiteX1098" fmla="*/ 1286918 w 1464468"/>
                    <a:gd name="connsiteY1098" fmla="*/ 1285882 h 1893093"/>
                    <a:gd name="connsiteX1099" fmla="*/ 1208337 w 1464468"/>
                    <a:gd name="connsiteY1099" fmla="*/ 1285882 h 1893093"/>
                    <a:gd name="connsiteX1100" fmla="*/ 1208337 w 1464468"/>
                    <a:gd name="connsiteY1100" fmla="*/ 1200157 h 1893093"/>
                    <a:gd name="connsiteX1101" fmla="*/ 1208337 w 1464468"/>
                    <a:gd name="connsiteY1101" fmla="*/ 1121576 h 1893093"/>
                    <a:gd name="connsiteX1102" fmla="*/ 1286918 w 1464468"/>
                    <a:gd name="connsiteY1102" fmla="*/ 1121576 h 1893093"/>
                    <a:gd name="connsiteX1103" fmla="*/ 1286918 w 1464468"/>
                    <a:gd name="connsiteY1103" fmla="*/ 1200157 h 1893093"/>
                    <a:gd name="connsiteX1104" fmla="*/ 1208337 w 1464468"/>
                    <a:gd name="connsiteY1104" fmla="*/ 1200157 h 1893093"/>
                    <a:gd name="connsiteX1105" fmla="*/ 1208337 w 1464468"/>
                    <a:gd name="connsiteY1105" fmla="*/ 1114432 h 1893093"/>
                    <a:gd name="connsiteX1106" fmla="*/ 1208337 w 1464468"/>
                    <a:gd name="connsiteY1106" fmla="*/ 1035851 h 1893093"/>
                    <a:gd name="connsiteX1107" fmla="*/ 1286918 w 1464468"/>
                    <a:gd name="connsiteY1107" fmla="*/ 1035851 h 1893093"/>
                    <a:gd name="connsiteX1108" fmla="*/ 1286918 w 1464468"/>
                    <a:gd name="connsiteY1108" fmla="*/ 1114432 h 1893093"/>
                    <a:gd name="connsiteX1109" fmla="*/ 1208337 w 1464468"/>
                    <a:gd name="connsiteY1109" fmla="*/ 1114432 h 1893093"/>
                    <a:gd name="connsiteX1110" fmla="*/ 1208337 w 1464468"/>
                    <a:gd name="connsiteY1110" fmla="*/ 1028707 h 1893093"/>
                    <a:gd name="connsiteX1111" fmla="*/ 1208337 w 1464468"/>
                    <a:gd name="connsiteY1111" fmla="*/ 950126 h 1893093"/>
                    <a:gd name="connsiteX1112" fmla="*/ 1286918 w 1464468"/>
                    <a:gd name="connsiteY1112" fmla="*/ 950126 h 1893093"/>
                    <a:gd name="connsiteX1113" fmla="*/ 1286918 w 1464468"/>
                    <a:gd name="connsiteY1113" fmla="*/ 1028707 h 1893093"/>
                    <a:gd name="connsiteX1114" fmla="*/ 1208337 w 1464468"/>
                    <a:gd name="connsiteY1114" fmla="*/ 1028707 h 1893093"/>
                    <a:gd name="connsiteX1115" fmla="*/ 1208337 w 1464468"/>
                    <a:gd name="connsiteY1115" fmla="*/ 942982 h 1893093"/>
                    <a:gd name="connsiteX1116" fmla="*/ 1208337 w 1464468"/>
                    <a:gd name="connsiteY1116" fmla="*/ 864401 h 1893093"/>
                    <a:gd name="connsiteX1117" fmla="*/ 1286918 w 1464468"/>
                    <a:gd name="connsiteY1117" fmla="*/ 864401 h 1893093"/>
                    <a:gd name="connsiteX1118" fmla="*/ 1286918 w 1464468"/>
                    <a:gd name="connsiteY1118" fmla="*/ 942982 h 1893093"/>
                    <a:gd name="connsiteX1119" fmla="*/ 1208337 w 1464468"/>
                    <a:gd name="connsiteY1119" fmla="*/ 942982 h 1893093"/>
                    <a:gd name="connsiteX1120" fmla="*/ 1208337 w 1464468"/>
                    <a:gd name="connsiteY1120" fmla="*/ 857257 h 1893093"/>
                    <a:gd name="connsiteX1121" fmla="*/ 1208337 w 1464468"/>
                    <a:gd name="connsiteY1121" fmla="*/ 778676 h 1893093"/>
                    <a:gd name="connsiteX1122" fmla="*/ 1286918 w 1464468"/>
                    <a:gd name="connsiteY1122" fmla="*/ 778676 h 1893093"/>
                    <a:gd name="connsiteX1123" fmla="*/ 1286918 w 1464468"/>
                    <a:gd name="connsiteY1123" fmla="*/ 857257 h 1893093"/>
                    <a:gd name="connsiteX1124" fmla="*/ 1208337 w 1464468"/>
                    <a:gd name="connsiteY1124" fmla="*/ 857257 h 1893093"/>
                    <a:gd name="connsiteX1125" fmla="*/ 1208337 w 1464468"/>
                    <a:gd name="connsiteY1125" fmla="*/ 771532 h 1893093"/>
                    <a:gd name="connsiteX1126" fmla="*/ 1208337 w 1464468"/>
                    <a:gd name="connsiteY1126" fmla="*/ 692951 h 1893093"/>
                    <a:gd name="connsiteX1127" fmla="*/ 1286918 w 1464468"/>
                    <a:gd name="connsiteY1127" fmla="*/ 692951 h 1893093"/>
                    <a:gd name="connsiteX1128" fmla="*/ 1286918 w 1464468"/>
                    <a:gd name="connsiteY1128" fmla="*/ 771532 h 1893093"/>
                    <a:gd name="connsiteX1129" fmla="*/ 1208337 w 1464468"/>
                    <a:gd name="connsiteY1129" fmla="*/ 771532 h 1893093"/>
                    <a:gd name="connsiteX1130" fmla="*/ 1208337 w 1464468"/>
                    <a:gd name="connsiteY1130" fmla="*/ 685807 h 1893093"/>
                    <a:gd name="connsiteX1131" fmla="*/ 1208337 w 1464468"/>
                    <a:gd name="connsiteY1131" fmla="*/ 607226 h 1893093"/>
                    <a:gd name="connsiteX1132" fmla="*/ 1286918 w 1464468"/>
                    <a:gd name="connsiteY1132" fmla="*/ 607226 h 1893093"/>
                    <a:gd name="connsiteX1133" fmla="*/ 1286918 w 1464468"/>
                    <a:gd name="connsiteY1133" fmla="*/ 685807 h 1893093"/>
                    <a:gd name="connsiteX1134" fmla="*/ 1208337 w 1464468"/>
                    <a:gd name="connsiteY1134" fmla="*/ 685807 h 1893093"/>
                    <a:gd name="connsiteX1135" fmla="*/ 1208337 w 1464468"/>
                    <a:gd name="connsiteY1135" fmla="*/ 600075 h 1893093"/>
                    <a:gd name="connsiteX1136" fmla="*/ 1208337 w 1464468"/>
                    <a:gd name="connsiteY1136" fmla="*/ 521494 h 1893093"/>
                    <a:gd name="connsiteX1137" fmla="*/ 1286918 w 1464468"/>
                    <a:gd name="connsiteY1137" fmla="*/ 521494 h 1893093"/>
                    <a:gd name="connsiteX1138" fmla="*/ 1286918 w 1464468"/>
                    <a:gd name="connsiteY1138" fmla="*/ 600075 h 1893093"/>
                    <a:gd name="connsiteX1139" fmla="*/ 1208337 w 1464468"/>
                    <a:gd name="connsiteY1139" fmla="*/ 600075 h 1893093"/>
                    <a:gd name="connsiteX1140" fmla="*/ 1208337 w 1464468"/>
                    <a:gd name="connsiteY1140" fmla="*/ 514350 h 1893093"/>
                    <a:gd name="connsiteX1141" fmla="*/ 1208337 w 1464468"/>
                    <a:gd name="connsiteY1141" fmla="*/ 435769 h 1893093"/>
                    <a:gd name="connsiteX1142" fmla="*/ 1286918 w 1464468"/>
                    <a:gd name="connsiteY1142" fmla="*/ 435769 h 1893093"/>
                    <a:gd name="connsiteX1143" fmla="*/ 1286918 w 1464468"/>
                    <a:gd name="connsiteY1143" fmla="*/ 514350 h 1893093"/>
                    <a:gd name="connsiteX1144" fmla="*/ 1208337 w 1464468"/>
                    <a:gd name="connsiteY1144" fmla="*/ 514350 h 1893093"/>
                    <a:gd name="connsiteX1145" fmla="*/ 1208337 w 1464468"/>
                    <a:gd name="connsiteY1145" fmla="*/ 428625 h 1893093"/>
                    <a:gd name="connsiteX1146" fmla="*/ 1208337 w 1464468"/>
                    <a:gd name="connsiteY1146" fmla="*/ 350044 h 1893093"/>
                    <a:gd name="connsiteX1147" fmla="*/ 1286918 w 1464468"/>
                    <a:gd name="connsiteY1147" fmla="*/ 350044 h 1893093"/>
                    <a:gd name="connsiteX1148" fmla="*/ 1286918 w 1464468"/>
                    <a:gd name="connsiteY1148" fmla="*/ 428625 h 1893093"/>
                    <a:gd name="connsiteX1149" fmla="*/ 1208337 w 1464468"/>
                    <a:gd name="connsiteY1149" fmla="*/ 428625 h 1893093"/>
                    <a:gd name="connsiteX1150" fmla="*/ 1208337 w 1464468"/>
                    <a:gd name="connsiteY1150" fmla="*/ 342900 h 1893093"/>
                    <a:gd name="connsiteX1151" fmla="*/ 1208337 w 1464468"/>
                    <a:gd name="connsiteY1151" fmla="*/ 264319 h 1893093"/>
                    <a:gd name="connsiteX1152" fmla="*/ 1286918 w 1464468"/>
                    <a:gd name="connsiteY1152" fmla="*/ 264319 h 1893093"/>
                    <a:gd name="connsiteX1153" fmla="*/ 1286918 w 1464468"/>
                    <a:gd name="connsiteY1153" fmla="*/ 342900 h 1893093"/>
                    <a:gd name="connsiteX1154" fmla="*/ 1208337 w 1464468"/>
                    <a:gd name="connsiteY1154" fmla="*/ 342900 h 1893093"/>
                    <a:gd name="connsiteX1155" fmla="*/ 1208337 w 1464468"/>
                    <a:gd name="connsiteY1155" fmla="*/ 257175 h 1893093"/>
                    <a:gd name="connsiteX1156" fmla="*/ 1208337 w 1464468"/>
                    <a:gd name="connsiteY1156" fmla="*/ 178594 h 1893093"/>
                    <a:gd name="connsiteX1157" fmla="*/ 1286918 w 1464468"/>
                    <a:gd name="connsiteY1157" fmla="*/ 178594 h 1893093"/>
                    <a:gd name="connsiteX1158" fmla="*/ 1286918 w 1464468"/>
                    <a:gd name="connsiteY1158" fmla="*/ 257175 h 1893093"/>
                    <a:gd name="connsiteX1159" fmla="*/ 1208337 w 1464468"/>
                    <a:gd name="connsiteY1159" fmla="*/ 257175 h 1893093"/>
                    <a:gd name="connsiteX1160" fmla="*/ 1208337 w 1464468"/>
                    <a:gd name="connsiteY1160" fmla="*/ 171450 h 1893093"/>
                    <a:gd name="connsiteX1161" fmla="*/ 1208337 w 1464468"/>
                    <a:gd name="connsiteY1161" fmla="*/ 92869 h 1893093"/>
                    <a:gd name="connsiteX1162" fmla="*/ 1286918 w 1464468"/>
                    <a:gd name="connsiteY1162" fmla="*/ 92869 h 1893093"/>
                    <a:gd name="connsiteX1163" fmla="*/ 1286918 w 1464468"/>
                    <a:gd name="connsiteY1163" fmla="*/ 171450 h 1893093"/>
                    <a:gd name="connsiteX1164" fmla="*/ 1208337 w 1464468"/>
                    <a:gd name="connsiteY1164" fmla="*/ 171450 h 1893093"/>
                    <a:gd name="connsiteX1165" fmla="*/ 1201193 w 1464468"/>
                    <a:gd name="connsiteY1165" fmla="*/ 171450 h 1893093"/>
                    <a:gd name="connsiteX1166" fmla="*/ 1122612 w 1464468"/>
                    <a:gd name="connsiteY1166" fmla="*/ 171450 h 1893093"/>
                    <a:gd name="connsiteX1167" fmla="*/ 1122612 w 1464468"/>
                    <a:gd name="connsiteY1167" fmla="*/ 92869 h 1893093"/>
                    <a:gd name="connsiteX1168" fmla="*/ 1201193 w 1464468"/>
                    <a:gd name="connsiteY1168" fmla="*/ 92869 h 1893093"/>
                    <a:gd name="connsiteX1169" fmla="*/ 1201193 w 1464468"/>
                    <a:gd name="connsiteY1169" fmla="*/ 171450 h 1893093"/>
                    <a:gd name="connsiteX1170" fmla="*/ 1115468 w 1464468"/>
                    <a:gd name="connsiteY1170" fmla="*/ 171450 h 1893093"/>
                    <a:gd name="connsiteX1171" fmla="*/ 1036887 w 1464468"/>
                    <a:gd name="connsiteY1171" fmla="*/ 171450 h 1893093"/>
                    <a:gd name="connsiteX1172" fmla="*/ 1036887 w 1464468"/>
                    <a:gd name="connsiteY1172" fmla="*/ 92869 h 1893093"/>
                    <a:gd name="connsiteX1173" fmla="*/ 1115468 w 1464468"/>
                    <a:gd name="connsiteY1173" fmla="*/ 92869 h 1893093"/>
                    <a:gd name="connsiteX1174" fmla="*/ 1115468 w 1464468"/>
                    <a:gd name="connsiteY1174" fmla="*/ 171450 h 1893093"/>
                    <a:gd name="connsiteX1175" fmla="*/ 1029743 w 1464468"/>
                    <a:gd name="connsiteY1175" fmla="*/ 171450 h 1893093"/>
                    <a:gd name="connsiteX1176" fmla="*/ 951162 w 1464468"/>
                    <a:gd name="connsiteY1176" fmla="*/ 171450 h 1893093"/>
                    <a:gd name="connsiteX1177" fmla="*/ 951162 w 1464468"/>
                    <a:gd name="connsiteY1177" fmla="*/ 92869 h 1893093"/>
                    <a:gd name="connsiteX1178" fmla="*/ 1029743 w 1464468"/>
                    <a:gd name="connsiteY1178" fmla="*/ 92869 h 1893093"/>
                    <a:gd name="connsiteX1179" fmla="*/ 1029743 w 1464468"/>
                    <a:gd name="connsiteY1179" fmla="*/ 171450 h 1893093"/>
                    <a:gd name="connsiteX1180" fmla="*/ 944018 w 1464468"/>
                    <a:gd name="connsiteY1180" fmla="*/ 171450 h 1893093"/>
                    <a:gd name="connsiteX1181" fmla="*/ 865437 w 1464468"/>
                    <a:gd name="connsiteY1181" fmla="*/ 171450 h 1893093"/>
                    <a:gd name="connsiteX1182" fmla="*/ 865437 w 1464468"/>
                    <a:gd name="connsiteY1182" fmla="*/ 92869 h 1893093"/>
                    <a:gd name="connsiteX1183" fmla="*/ 944018 w 1464468"/>
                    <a:gd name="connsiteY1183" fmla="*/ 92869 h 1893093"/>
                    <a:gd name="connsiteX1184" fmla="*/ 944018 w 1464468"/>
                    <a:gd name="connsiteY1184" fmla="*/ 171450 h 1893093"/>
                    <a:gd name="connsiteX1185" fmla="*/ 858293 w 1464468"/>
                    <a:gd name="connsiteY1185" fmla="*/ 171450 h 1893093"/>
                    <a:gd name="connsiteX1186" fmla="*/ 779712 w 1464468"/>
                    <a:gd name="connsiteY1186" fmla="*/ 171450 h 1893093"/>
                    <a:gd name="connsiteX1187" fmla="*/ 779712 w 1464468"/>
                    <a:gd name="connsiteY1187" fmla="*/ 92869 h 1893093"/>
                    <a:gd name="connsiteX1188" fmla="*/ 858293 w 1464468"/>
                    <a:gd name="connsiteY1188" fmla="*/ 92869 h 1893093"/>
                    <a:gd name="connsiteX1189" fmla="*/ 858293 w 1464468"/>
                    <a:gd name="connsiteY1189" fmla="*/ 171450 h 1893093"/>
                    <a:gd name="connsiteX1190" fmla="*/ 772568 w 1464468"/>
                    <a:gd name="connsiteY1190" fmla="*/ 171450 h 1893093"/>
                    <a:gd name="connsiteX1191" fmla="*/ 693987 w 1464468"/>
                    <a:gd name="connsiteY1191" fmla="*/ 171450 h 1893093"/>
                    <a:gd name="connsiteX1192" fmla="*/ 693987 w 1464468"/>
                    <a:gd name="connsiteY1192" fmla="*/ 92869 h 1893093"/>
                    <a:gd name="connsiteX1193" fmla="*/ 772568 w 1464468"/>
                    <a:gd name="connsiteY1193" fmla="*/ 92869 h 1893093"/>
                    <a:gd name="connsiteX1194" fmla="*/ 772568 w 1464468"/>
                    <a:gd name="connsiteY1194" fmla="*/ 171450 h 1893093"/>
                    <a:gd name="connsiteX1195" fmla="*/ 686843 w 1464468"/>
                    <a:gd name="connsiteY1195" fmla="*/ 171450 h 1893093"/>
                    <a:gd name="connsiteX1196" fmla="*/ 608262 w 1464468"/>
                    <a:gd name="connsiteY1196" fmla="*/ 171450 h 1893093"/>
                    <a:gd name="connsiteX1197" fmla="*/ 608262 w 1464468"/>
                    <a:gd name="connsiteY1197" fmla="*/ 92869 h 1893093"/>
                    <a:gd name="connsiteX1198" fmla="*/ 686843 w 1464468"/>
                    <a:gd name="connsiteY1198" fmla="*/ 92869 h 1893093"/>
                    <a:gd name="connsiteX1199" fmla="*/ 686843 w 1464468"/>
                    <a:gd name="connsiteY1199" fmla="*/ 171450 h 1893093"/>
                    <a:gd name="connsiteX1200" fmla="*/ 601118 w 1464468"/>
                    <a:gd name="connsiteY1200" fmla="*/ 171450 h 1893093"/>
                    <a:gd name="connsiteX1201" fmla="*/ 522537 w 1464468"/>
                    <a:gd name="connsiteY1201" fmla="*/ 171450 h 1893093"/>
                    <a:gd name="connsiteX1202" fmla="*/ 522537 w 1464468"/>
                    <a:gd name="connsiteY1202" fmla="*/ 92869 h 1893093"/>
                    <a:gd name="connsiteX1203" fmla="*/ 601118 w 1464468"/>
                    <a:gd name="connsiteY1203" fmla="*/ 92869 h 1893093"/>
                    <a:gd name="connsiteX1204" fmla="*/ 601118 w 1464468"/>
                    <a:gd name="connsiteY1204" fmla="*/ 171450 h 1893093"/>
                    <a:gd name="connsiteX1205" fmla="*/ 515393 w 1464468"/>
                    <a:gd name="connsiteY1205" fmla="*/ 171450 h 1893093"/>
                    <a:gd name="connsiteX1206" fmla="*/ 436812 w 1464468"/>
                    <a:gd name="connsiteY1206" fmla="*/ 171450 h 1893093"/>
                    <a:gd name="connsiteX1207" fmla="*/ 436812 w 1464468"/>
                    <a:gd name="connsiteY1207" fmla="*/ 92869 h 1893093"/>
                    <a:gd name="connsiteX1208" fmla="*/ 515393 w 1464468"/>
                    <a:gd name="connsiteY1208" fmla="*/ 92869 h 1893093"/>
                    <a:gd name="connsiteX1209" fmla="*/ 515393 w 1464468"/>
                    <a:gd name="connsiteY1209" fmla="*/ 171450 h 1893093"/>
                    <a:gd name="connsiteX1210" fmla="*/ 429668 w 1464468"/>
                    <a:gd name="connsiteY1210" fmla="*/ 171450 h 1893093"/>
                    <a:gd name="connsiteX1211" fmla="*/ 351087 w 1464468"/>
                    <a:gd name="connsiteY1211" fmla="*/ 171450 h 1893093"/>
                    <a:gd name="connsiteX1212" fmla="*/ 351087 w 1464468"/>
                    <a:gd name="connsiteY1212" fmla="*/ 92869 h 1893093"/>
                    <a:gd name="connsiteX1213" fmla="*/ 429668 w 1464468"/>
                    <a:gd name="connsiteY1213" fmla="*/ 92869 h 1893093"/>
                    <a:gd name="connsiteX1214" fmla="*/ 429668 w 1464468"/>
                    <a:gd name="connsiteY1214" fmla="*/ 171450 h 1893093"/>
                    <a:gd name="connsiteX1215" fmla="*/ 343943 w 1464468"/>
                    <a:gd name="connsiteY1215" fmla="*/ 171450 h 1893093"/>
                    <a:gd name="connsiteX1216" fmla="*/ 265362 w 1464468"/>
                    <a:gd name="connsiteY1216" fmla="*/ 171450 h 1893093"/>
                    <a:gd name="connsiteX1217" fmla="*/ 265362 w 1464468"/>
                    <a:gd name="connsiteY1217" fmla="*/ 92869 h 1893093"/>
                    <a:gd name="connsiteX1218" fmla="*/ 343943 w 1464468"/>
                    <a:gd name="connsiteY1218" fmla="*/ 92869 h 1893093"/>
                    <a:gd name="connsiteX1219" fmla="*/ 343943 w 1464468"/>
                    <a:gd name="connsiteY1219" fmla="*/ 171450 h 1893093"/>
                    <a:gd name="connsiteX1220" fmla="*/ 258218 w 1464468"/>
                    <a:gd name="connsiteY1220" fmla="*/ 171450 h 1893093"/>
                    <a:gd name="connsiteX1221" fmla="*/ 179637 w 1464468"/>
                    <a:gd name="connsiteY1221" fmla="*/ 171450 h 1893093"/>
                    <a:gd name="connsiteX1222" fmla="*/ 179637 w 1464468"/>
                    <a:gd name="connsiteY1222" fmla="*/ 92869 h 1893093"/>
                    <a:gd name="connsiteX1223" fmla="*/ 258218 w 1464468"/>
                    <a:gd name="connsiteY1223" fmla="*/ 92869 h 1893093"/>
                    <a:gd name="connsiteX1224" fmla="*/ 258218 w 1464468"/>
                    <a:gd name="connsiteY1224" fmla="*/ 171450 h 1893093"/>
                    <a:gd name="connsiteX1225" fmla="*/ 258218 w 1464468"/>
                    <a:gd name="connsiteY1225" fmla="*/ 178594 h 1893093"/>
                    <a:gd name="connsiteX1226" fmla="*/ 258218 w 1464468"/>
                    <a:gd name="connsiteY1226" fmla="*/ 257175 h 1893093"/>
                    <a:gd name="connsiteX1227" fmla="*/ 179637 w 1464468"/>
                    <a:gd name="connsiteY1227" fmla="*/ 257175 h 1893093"/>
                    <a:gd name="connsiteX1228" fmla="*/ 179637 w 1464468"/>
                    <a:gd name="connsiteY1228" fmla="*/ 178594 h 1893093"/>
                    <a:gd name="connsiteX1229" fmla="*/ 258218 w 1464468"/>
                    <a:gd name="connsiteY1229" fmla="*/ 178594 h 1893093"/>
                    <a:gd name="connsiteX1230" fmla="*/ 172493 w 1464468"/>
                    <a:gd name="connsiteY1230" fmla="*/ 257175 h 1893093"/>
                    <a:gd name="connsiteX1231" fmla="*/ 93912 w 1464468"/>
                    <a:gd name="connsiteY1231" fmla="*/ 257175 h 1893093"/>
                    <a:gd name="connsiteX1232" fmla="*/ 93912 w 1464468"/>
                    <a:gd name="connsiteY1232" fmla="*/ 178594 h 1893093"/>
                    <a:gd name="connsiteX1233" fmla="*/ 172493 w 1464468"/>
                    <a:gd name="connsiteY1233" fmla="*/ 178594 h 1893093"/>
                    <a:gd name="connsiteX1234" fmla="*/ 172493 w 1464468"/>
                    <a:gd name="connsiteY1234" fmla="*/ 257175 h 1893093"/>
                    <a:gd name="connsiteX1235" fmla="*/ 172493 w 1464468"/>
                    <a:gd name="connsiteY1235" fmla="*/ 264319 h 1893093"/>
                    <a:gd name="connsiteX1236" fmla="*/ 172493 w 1464468"/>
                    <a:gd name="connsiteY1236" fmla="*/ 342900 h 1893093"/>
                    <a:gd name="connsiteX1237" fmla="*/ 93912 w 1464468"/>
                    <a:gd name="connsiteY1237" fmla="*/ 342900 h 1893093"/>
                    <a:gd name="connsiteX1238" fmla="*/ 93912 w 1464468"/>
                    <a:gd name="connsiteY1238" fmla="*/ 264319 h 1893093"/>
                    <a:gd name="connsiteX1239" fmla="*/ 172493 w 1464468"/>
                    <a:gd name="connsiteY1239" fmla="*/ 264319 h 1893093"/>
                    <a:gd name="connsiteX1240" fmla="*/ 172493 w 1464468"/>
                    <a:gd name="connsiteY1240" fmla="*/ 350044 h 1893093"/>
                    <a:gd name="connsiteX1241" fmla="*/ 172493 w 1464468"/>
                    <a:gd name="connsiteY1241" fmla="*/ 428625 h 1893093"/>
                    <a:gd name="connsiteX1242" fmla="*/ 93912 w 1464468"/>
                    <a:gd name="connsiteY1242" fmla="*/ 428625 h 1893093"/>
                    <a:gd name="connsiteX1243" fmla="*/ 93912 w 1464468"/>
                    <a:gd name="connsiteY1243" fmla="*/ 350044 h 1893093"/>
                    <a:gd name="connsiteX1244" fmla="*/ 172493 w 1464468"/>
                    <a:gd name="connsiteY1244" fmla="*/ 350044 h 1893093"/>
                    <a:gd name="connsiteX1245" fmla="*/ 172493 w 1464468"/>
                    <a:gd name="connsiteY1245" fmla="*/ 435769 h 1893093"/>
                    <a:gd name="connsiteX1246" fmla="*/ 172493 w 1464468"/>
                    <a:gd name="connsiteY1246" fmla="*/ 514350 h 1893093"/>
                    <a:gd name="connsiteX1247" fmla="*/ 93912 w 1464468"/>
                    <a:gd name="connsiteY1247" fmla="*/ 514350 h 1893093"/>
                    <a:gd name="connsiteX1248" fmla="*/ 93912 w 1464468"/>
                    <a:gd name="connsiteY1248" fmla="*/ 435769 h 1893093"/>
                    <a:gd name="connsiteX1249" fmla="*/ 172493 w 1464468"/>
                    <a:gd name="connsiteY1249" fmla="*/ 435769 h 1893093"/>
                    <a:gd name="connsiteX1250" fmla="*/ 172493 w 1464468"/>
                    <a:gd name="connsiteY1250" fmla="*/ 521494 h 1893093"/>
                    <a:gd name="connsiteX1251" fmla="*/ 172493 w 1464468"/>
                    <a:gd name="connsiteY1251" fmla="*/ 600075 h 1893093"/>
                    <a:gd name="connsiteX1252" fmla="*/ 93912 w 1464468"/>
                    <a:gd name="connsiteY1252" fmla="*/ 600075 h 1893093"/>
                    <a:gd name="connsiteX1253" fmla="*/ 93912 w 1464468"/>
                    <a:gd name="connsiteY1253" fmla="*/ 521494 h 1893093"/>
                    <a:gd name="connsiteX1254" fmla="*/ 172493 w 1464468"/>
                    <a:gd name="connsiteY1254" fmla="*/ 521494 h 1893093"/>
                    <a:gd name="connsiteX1255" fmla="*/ 172493 w 1464468"/>
                    <a:gd name="connsiteY1255" fmla="*/ 607219 h 1893093"/>
                    <a:gd name="connsiteX1256" fmla="*/ 172493 w 1464468"/>
                    <a:gd name="connsiteY1256" fmla="*/ 685800 h 1893093"/>
                    <a:gd name="connsiteX1257" fmla="*/ 93912 w 1464468"/>
                    <a:gd name="connsiteY1257" fmla="*/ 685800 h 1893093"/>
                    <a:gd name="connsiteX1258" fmla="*/ 93912 w 1464468"/>
                    <a:gd name="connsiteY1258" fmla="*/ 607219 h 1893093"/>
                    <a:gd name="connsiteX1259" fmla="*/ 172493 w 1464468"/>
                    <a:gd name="connsiteY1259" fmla="*/ 607219 h 1893093"/>
                    <a:gd name="connsiteX1260" fmla="*/ 172493 w 1464468"/>
                    <a:gd name="connsiteY1260" fmla="*/ 692951 h 1893093"/>
                    <a:gd name="connsiteX1261" fmla="*/ 172493 w 1464468"/>
                    <a:gd name="connsiteY1261" fmla="*/ 771532 h 1893093"/>
                    <a:gd name="connsiteX1262" fmla="*/ 93912 w 1464468"/>
                    <a:gd name="connsiteY1262" fmla="*/ 771532 h 1893093"/>
                    <a:gd name="connsiteX1263" fmla="*/ 93912 w 1464468"/>
                    <a:gd name="connsiteY1263" fmla="*/ 692951 h 1893093"/>
                    <a:gd name="connsiteX1264" fmla="*/ 172493 w 1464468"/>
                    <a:gd name="connsiteY1264" fmla="*/ 692951 h 1893093"/>
                    <a:gd name="connsiteX1265" fmla="*/ 172493 w 1464468"/>
                    <a:gd name="connsiteY1265" fmla="*/ 778676 h 1893093"/>
                    <a:gd name="connsiteX1266" fmla="*/ 172493 w 1464468"/>
                    <a:gd name="connsiteY1266" fmla="*/ 857257 h 1893093"/>
                    <a:gd name="connsiteX1267" fmla="*/ 93912 w 1464468"/>
                    <a:gd name="connsiteY1267" fmla="*/ 857257 h 1893093"/>
                    <a:gd name="connsiteX1268" fmla="*/ 93912 w 1464468"/>
                    <a:gd name="connsiteY1268" fmla="*/ 778676 h 1893093"/>
                    <a:gd name="connsiteX1269" fmla="*/ 172493 w 1464468"/>
                    <a:gd name="connsiteY1269" fmla="*/ 778676 h 1893093"/>
                    <a:gd name="connsiteX1270" fmla="*/ 172493 w 1464468"/>
                    <a:gd name="connsiteY1270" fmla="*/ 864401 h 1893093"/>
                    <a:gd name="connsiteX1271" fmla="*/ 172493 w 1464468"/>
                    <a:gd name="connsiteY1271" fmla="*/ 942982 h 1893093"/>
                    <a:gd name="connsiteX1272" fmla="*/ 93912 w 1464468"/>
                    <a:gd name="connsiteY1272" fmla="*/ 942982 h 1893093"/>
                    <a:gd name="connsiteX1273" fmla="*/ 93912 w 1464468"/>
                    <a:gd name="connsiteY1273" fmla="*/ 864401 h 1893093"/>
                    <a:gd name="connsiteX1274" fmla="*/ 172493 w 1464468"/>
                    <a:gd name="connsiteY1274" fmla="*/ 864401 h 1893093"/>
                    <a:gd name="connsiteX1275" fmla="*/ 172493 w 1464468"/>
                    <a:gd name="connsiteY1275" fmla="*/ 950126 h 1893093"/>
                    <a:gd name="connsiteX1276" fmla="*/ 172493 w 1464468"/>
                    <a:gd name="connsiteY1276" fmla="*/ 1028707 h 1893093"/>
                    <a:gd name="connsiteX1277" fmla="*/ 93912 w 1464468"/>
                    <a:gd name="connsiteY1277" fmla="*/ 1028707 h 1893093"/>
                    <a:gd name="connsiteX1278" fmla="*/ 93912 w 1464468"/>
                    <a:gd name="connsiteY1278" fmla="*/ 950126 h 1893093"/>
                    <a:gd name="connsiteX1279" fmla="*/ 172493 w 1464468"/>
                    <a:gd name="connsiteY1279" fmla="*/ 950126 h 1893093"/>
                    <a:gd name="connsiteX1280" fmla="*/ 172493 w 1464468"/>
                    <a:gd name="connsiteY1280" fmla="*/ 1035851 h 1893093"/>
                    <a:gd name="connsiteX1281" fmla="*/ 172493 w 1464468"/>
                    <a:gd name="connsiteY1281" fmla="*/ 1114432 h 1893093"/>
                    <a:gd name="connsiteX1282" fmla="*/ 93912 w 1464468"/>
                    <a:gd name="connsiteY1282" fmla="*/ 1114432 h 1893093"/>
                    <a:gd name="connsiteX1283" fmla="*/ 93912 w 1464468"/>
                    <a:gd name="connsiteY1283" fmla="*/ 1035851 h 1893093"/>
                    <a:gd name="connsiteX1284" fmla="*/ 172493 w 1464468"/>
                    <a:gd name="connsiteY1284" fmla="*/ 1035851 h 1893093"/>
                    <a:gd name="connsiteX1285" fmla="*/ 172493 w 1464468"/>
                    <a:gd name="connsiteY1285" fmla="*/ 1121576 h 1893093"/>
                    <a:gd name="connsiteX1286" fmla="*/ 172493 w 1464468"/>
                    <a:gd name="connsiteY1286" fmla="*/ 1200157 h 1893093"/>
                    <a:gd name="connsiteX1287" fmla="*/ 93912 w 1464468"/>
                    <a:gd name="connsiteY1287" fmla="*/ 1200157 h 1893093"/>
                    <a:gd name="connsiteX1288" fmla="*/ 93912 w 1464468"/>
                    <a:gd name="connsiteY1288" fmla="*/ 1121576 h 1893093"/>
                    <a:gd name="connsiteX1289" fmla="*/ 172493 w 1464468"/>
                    <a:gd name="connsiteY1289" fmla="*/ 1121576 h 1893093"/>
                    <a:gd name="connsiteX1290" fmla="*/ 172493 w 1464468"/>
                    <a:gd name="connsiteY1290" fmla="*/ 1207301 h 1893093"/>
                    <a:gd name="connsiteX1291" fmla="*/ 172493 w 1464468"/>
                    <a:gd name="connsiteY1291" fmla="*/ 1285882 h 1893093"/>
                    <a:gd name="connsiteX1292" fmla="*/ 93912 w 1464468"/>
                    <a:gd name="connsiteY1292" fmla="*/ 1285882 h 1893093"/>
                    <a:gd name="connsiteX1293" fmla="*/ 93912 w 1464468"/>
                    <a:gd name="connsiteY1293" fmla="*/ 1207301 h 1893093"/>
                    <a:gd name="connsiteX1294" fmla="*/ 172493 w 1464468"/>
                    <a:gd name="connsiteY1294" fmla="*/ 1207301 h 1893093"/>
                    <a:gd name="connsiteX1295" fmla="*/ 172493 w 1464468"/>
                    <a:gd name="connsiteY1295" fmla="*/ 1293026 h 1893093"/>
                    <a:gd name="connsiteX1296" fmla="*/ 172493 w 1464468"/>
                    <a:gd name="connsiteY1296" fmla="*/ 1371607 h 1893093"/>
                    <a:gd name="connsiteX1297" fmla="*/ 93912 w 1464468"/>
                    <a:gd name="connsiteY1297" fmla="*/ 1371607 h 1893093"/>
                    <a:gd name="connsiteX1298" fmla="*/ 93912 w 1464468"/>
                    <a:gd name="connsiteY1298" fmla="*/ 1293026 h 1893093"/>
                    <a:gd name="connsiteX1299" fmla="*/ 172493 w 1464468"/>
                    <a:gd name="connsiteY1299" fmla="*/ 1293026 h 1893093"/>
                    <a:gd name="connsiteX1300" fmla="*/ 172493 w 1464468"/>
                    <a:gd name="connsiteY1300" fmla="*/ 1378751 h 1893093"/>
                    <a:gd name="connsiteX1301" fmla="*/ 172493 w 1464468"/>
                    <a:gd name="connsiteY1301" fmla="*/ 1457332 h 1893093"/>
                    <a:gd name="connsiteX1302" fmla="*/ 93912 w 1464468"/>
                    <a:gd name="connsiteY1302" fmla="*/ 1457332 h 1893093"/>
                    <a:gd name="connsiteX1303" fmla="*/ 93912 w 1464468"/>
                    <a:gd name="connsiteY1303" fmla="*/ 1378751 h 1893093"/>
                    <a:gd name="connsiteX1304" fmla="*/ 172493 w 1464468"/>
                    <a:gd name="connsiteY1304" fmla="*/ 1378751 h 1893093"/>
                    <a:gd name="connsiteX1305" fmla="*/ 172493 w 1464468"/>
                    <a:gd name="connsiteY1305" fmla="*/ 1464476 h 1893093"/>
                    <a:gd name="connsiteX1306" fmla="*/ 172493 w 1464468"/>
                    <a:gd name="connsiteY1306" fmla="*/ 1543057 h 1893093"/>
                    <a:gd name="connsiteX1307" fmla="*/ 93912 w 1464468"/>
                    <a:gd name="connsiteY1307" fmla="*/ 1543057 h 1893093"/>
                    <a:gd name="connsiteX1308" fmla="*/ 93912 w 1464468"/>
                    <a:gd name="connsiteY1308" fmla="*/ 1464476 h 1893093"/>
                    <a:gd name="connsiteX1309" fmla="*/ 172493 w 1464468"/>
                    <a:gd name="connsiteY1309" fmla="*/ 1464476 h 1893093"/>
                    <a:gd name="connsiteX1310" fmla="*/ 172493 w 1464468"/>
                    <a:gd name="connsiteY1310" fmla="*/ 1550201 h 1893093"/>
                    <a:gd name="connsiteX1311" fmla="*/ 172493 w 1464468"/>
                    <a:gd name="connsiteY1311" fmla="*/ 1628782 h 1893093"/>
                    <a:gd name="connsiteX1312" fmla="*/ 93912 w 1464468"/>
                    <a:gd name="connsiteY1312" fmla="*/ 1628782 h 1893093"/>
                    <a:gd name="connsiteX1313" fmla="*/ 93912 w 1464468"/>
                    <a:gd name="connsiteY1313" fmla="*/ 1550201 h 1893093"/>
                    <a:gd name="connsiteX1314" fmla="*/ 172493 w 1464468"/>
                    <a:gd name="connsiteY1314" fmla="*/ 1550201 h 1893093"/>
                    <a:gd name="connsiteX1315" fmla="*/ 172493 w 1464468"/>
                    <a:gd name="connsiteY1315" fmla="*/ 1635926 h 1893093"/>
                    <a:gd name="connsiteX1316" fmla="*/ 172493 w 1464468"/>
                    <a:gd name="connsiteY1316" fmla="*/ 1714507 h 1893093"/>
                    <a:gd name="connsiteX1317" fmla="*/ 93912 w 1464468"/>
                    <a:gd name="connsiteY1317" fmla="*/ 1714507 h 1893093"/>
                    <a:gd name="connsiteX1318" fmla="*/ 93912 w 1464468"/>
                    <a:gd name="connsiteY1318" fmla="*/ 1635926 h 1893093"/>
                    <a:gd name="connsiteX1319" fmla="*/ 172493 w 1464468"/>
                    <a:gd name="connsiteY1319" fmla="*/ 1635926 h 1893093"/>
                    <a:gd name="connsiteX1320" fmla="*/ 179637 w 1464468"/>
                    <a:gd name="connsiteY1320" fmla="*/ 1635926 h 1893093"/>
                    <a:gd name="connsiteX1321" fmla="*/ 258218 w 1464468"/>
                    <a:gd name="connsiteY1321" fmla="*/ 1635926 h 1893093"/>
                    <a:gd name="connsiteX1322" fmla="*/ 258218 w 1464468"/>
                    <a:gd name="connsiteY1322" fmla="*/ 1714507 h 1893093"/>
                    <a:gd name="connsiteX1323" fmla="*/ 179637 w 1464468"/>
                    <a:gd name="connsiteY1323" fmla="*/ 1714507 h 1893093"/>
                    <a:gd name="connsiteX1324" fmla="*/ 179637 w 1464468"/>
                    <a:gd name="connsiteY1324" fmla="*/ 1635926 h 1893093"/>
                    <a:gd name="connsiteX1325" fmla="*/ 258218 w 1464468"/>
                    <a:gd name="connsiteY1325" fmla="*/ 1721651 h 1893093"/>
                    <a:gd name="connsiteX1326" fmla="*/ 258218 w 1464468"/>
                    <a:gd name="connsiteY1326" fmla="*/ 1800232 h 1893093"/>
                    <a:gd name="connsiteX1327" fmla="*/ 179637 w 1464468"/>
                    <a:gd name="connsiteY1327" fmla="*/ 1800232 h 1893093"/>
                    <a:gd name="connsiteX1328" fmla="*/ 179637 w 1464468"/>
                    <a:gd name="connsiteY1328" fmla="*/ 1721651 h 1893093"/>
                    <a:gd name="connsiteX1329" fmla="*/ 258218 w 1464468"/>
                    <a:gd name="connsiteY1329" fmla="*/ 1721651 h 1893093"/>
                    <a:gd name="connsiteX1330" fmla="*/ 265362 w 1464468"/>
                    <a:gd name="connsiteY1330" fmla="*/ 1721651 h 1893093"/>
                    <a:gd name="connsiteX1331" fmla="*/ 343943 w 1464468"/>
                    <a:gd name="connsiteY1331" fmla="*/ 1721651 h 1893093"/>
                    <a:gd name="connsiteX1332" fmla="*/ 343943 w 1464468"/>
                    <a:gd name="connsiteY1332" fmla="*/ 1800232 h 1893093"/>
                    <a:gd name="connsiteX1333" fmla="*/ 265362 w 1464468"/>
                    <a:gd name="connsiteY1333" fmla="*/ 1800232 h 1893093"/>
                    <a:gd name="connsiteX1334" fmla="*/ 265362 w 1464468"/>
                    <a:gd name="connsiteY1334" fmla="*/ 1721651 h 1893093"/>
                    <a:gd name="connsiteX1335" fmla="*/ 351087 w 1464468"/>
                    <a:gd name="connsiteY1335" fmla="*/ 1721651 h 1893093"/>
                    <a:gd name="connsiteX1336" fmla="*/ 429668 w 1464468"/>
                    <a:gd name="connsiteY1336" fmla="*/ 1721651 h 1893093"/>
                    <a:gd name="connsiteX1337" fmla="*/ 429668 w 1464468"/>
                    <a:gd name="connsiteY1337" fmla="*/ 1800232 h 1893093"/>
                    <a:gd name="connsiteX1338" fmla="*/ 351087 w 1464468"/>
                    <a:gd name="connsiteY1338" fmla="*/ 1800232 h 1893093"/>
                    <a:gd name="connsiteX1339" fmla="*/ 351087 w 1464468"/>
                    <a:gd name="connsiteY1339" fmla="*/ 1721651 h 1893093"/>
                    <a:gd name="connsiteX1340" fmla="*/ 436812 w 1464468"/>
                    <a:gd name="connsiteY1340" fmla="*/ 1721651 h 1893093"/>
                    <a:gd name="connsiteX1341" fmla="*/ 515393 w 1464468"/>
                    <a:gd name="connsiteY1341" fmla="*/ 1721651 h 1893093"/>
                    <a:gd name="connsiteX1342" fmla="*/ 515393 w 1464468"/>
                    <a:gd name="connsiteY1342" fmla="*/ 1800232 h 1893093"/>
                    <a:gd name="connsiteX1343" fmla="*/ 436812 w 1464468"/>
                    <a:gd name="connsiteY1343" fmla="*/ 1800232 h 1893093"/>
                    <a:gd name="connsiteX1344" fmla="*/ 436812 w 1464468"/>
                    <a:gd name="connsiteY1344" fmla="*/ 1721651 h 1893093"/>
                    <a:gd name="connsiteX1345" fmla="*/ 522537 w 1464468"/>
                    <a:gd name="connsiteY1345" fmla="*/ 1721651 h 1893093"/>
                    <a:gd name="connsiteX1346" fmla="*/ 601118 w 1464468"/>
                    <a:gd name="connsiteY1346" fmla="*/ 1721651 h 1893093"/>
                    <a:gd name="connsiteX1347" fmla="*/ 601118 w 1464468"/>
                    <a:gd name="connsiteY1347" fmla="*/ 1800232 h 1893093"/>
                    <a:gd name="connsiteX1348" fmla="*/ 522537 w 1464468"/>
                    <a:gd name="connsiteY1348" fmla="*/ 1800232 h 1893093"/>
                    <a:gd name="connsiteX1349" fmla="*/ 522537 w 1464468"/>
                    <a:gd name="connsiteY1349" fmla="*/ 1721651 h 1893093"/>
                    <a:gd name="connsiteX1350" fmla="*/ 608262 w 1464468"/>
                    <a:gd name="connsiteY1350" fmla="*/ 1721651 h 1893093"/>
                    <a:gd name="connsiteX1351" fmla="*/ 686843 w 1464468"/>
                    <a:gd name="connsiteY1351" fmla="*/ 1721651 h 1893093"/>
                    <a:gd name="connsiteX1352" fmla="*/ 686843 w 1464468"/>
                    <a:gd name="connsiteY1352" fmla="*/ 1800232 h 1893093"/>
                    <a:gd name="connsiteX1353" fmla="*/ 608262 w 1464468"/>
                    <a:gd name="connsiteY1353" fmla="*/ 1800232 h 1893093"/>
                    <a:gd name="connsiteX1354" fmla="*/ 608262 w 1464468"/>
                    <a:gd name="connsiteY1354" fmla="*/ 1721651 h 1893093"/>
                    <a:gd name="connsiteX1355" fmla="*/ 693987 w 1464468"/>
                    <a:gd name="connsiteY1355" fmla="*/ 1721651 h 1893093"/>
                    <a:gd name="connsiteX1356" fmla="*/ 772568 w 1464468"/>
                    <a:gd name="connsiteY1356" fmla="*/ 1721651 h 1893093"/>
                    <a:gd name="connsiteX1357" fmla="*/ 772568 w 1464468"/>
                    <a:gd name="connsiteY1357" fmla="*/ 1800232 h 1893093"/>
                    <a:gd name="connsiteX1358" fmla="*/ 693987 w 1464468"/>
                    <a:gd name="connsiteY1358" fmla="*/ 1800232 h 1893093"/>
                    <a:gd name="connsiteX1359" fmla="*/ 693987 w 1464468"/>
                    <a:gd name="connsiteY1359" fmla="*/ 1721651 h 1893093"/>
                    <a:gd name="connsiteX1360" fmla="*/ 779712 w 1464468"/>
                    <a:gd name="connsiteY1360" fmla="*/ 1721651 h 1893093"/>
                    <a:gd name="connsiteX1361" fmla="*/ 858293 w 1464468"/>
                    <a:gd name="connsiteY1361" fmla="*/ 1721651 h 1893093"/>
                    <a:gd name="connsiteX1362" fmla="*/ 858293 w 1464468"/>
                    <a:gd name="connsiteY1362" fmla="*/ 1800232 h 1893093"/>
                    <a:gd name="connsiteX1363" fmla="*/ 779712 w 1464468"/>
                    <a:gd name="connsiteY1363" fmla="*/ 1800232 h 1893093"/>
                    <a:gd name="connsiteX1364" fmla="*/ 779712 w 1464468"/>
                    <a:gd name="connsiteY1364" fmla="*/ 1721651 h 1893093"/>
                    <a:gd name="connsiteX1365" fmla="*/ 865437 w 1464468"/>
                    <a:gd name="connsiteY1365" fmla="*/ 1721651 h 1893093"/>
                    <a:gd name="connsiteX1366" fmla="*/ 944018 w 1464468"/>
                    <a:gd name="connsiteY1366" fmla="*/ 1721651 h 1893093"/>
                    <a:gd name="connsiteX1367" fmla="*/ 944018 w 1464468"/>
                    <a:gd name="connsiteY1367" fmla="*/ 1800232 h 1893093"/>
                    <a:gd name="connsiteX1368" fmla="*/ 865437 w 1464468"/>
                    <a:gd name="connsiteY1368" fmla="*/ 1800232 h 1893093"/>
                    <a:gd name="connsiteX1369" fmla="*/ 865437 w 1464468"/>
                    <a:gd name="connsiteY1369" fmla="*/ 1721651 h 1893093"/>
                    <a:gd name="connsiteX1370" fmla="*/ 951162 w 1464468"/>
                    <a:gd name="connsiteY1370" fmla="*/ 1721651 h 1893093"/>
                    <a:gd name="connsiteX1371" fmla="*/ 1029743 w 1464468"/>
                    <a:gd name="connsiteY1371" fmla="*/ 1721651 h 1893093"/>
                    <a:gd name="connsiteX1372" fmla="*/ 1029743 w 1464468"/>
                    <a:gd name="connsiteY1372" fmla="*/ 1800232 h 1893093"/>
                    <a:gd name="connsiteX1373" fmla="*/ 951162 w 1464468"/>
                    <a:gd name="connsiteY1373" fmla="*/ 1800232 h 1893093"/>
                    <a:gd name="connsiteX1374" fmla="*/ 951162 w 1464468"/>
                    <a:gd name="connsiteY1374" fmla="*/ 1721651 h 1893093"/>
                    <a:gd name="connsiteX1375" fmla="*/ 1036887 w 1464468"/>
                    <a:gd name="connsiteY1375" fmla="*/ 1721651 h 1893093"/>
                    <a:gd name="connsiteX1376" fmla="*/ 1115468 w 1464468"/>
                    <a:gd name="connsiteY1376" fmla="*/ 1721651 h 1893093"/>
                    <a:gd name="connsiteX1377" fmla="*/ 1115468 w 1464468"/>
                    <a:gd name="connsiteY1377" fmla="*/ 1800232 h 1893093"/>
                    <a:gd name="connsiteX1378" fmla="*/ 1036887 w 1464468"/>
                    <a:gd name="connsiteY1378" fmla="*/ 1800232 h 1893093"/>
                    <a:gd name="connsiteX1379" fmla="*/ 1036887 w 1464468"/>
                    <a:gd name="connsiteY1379" fmla="*/ 1721651 h 1893093"/>
                    <a:gd name="connsiteX1380" fmla="*/ 1122612 w 1464468"/>
                    <a:gd name="connsiteY1380" fmla="*/ 1721651 h 1893093"/>
                    <a:gd name="connsiteX1381" fmla="*/ 1201193 w 1464468"/>
                    <a:gd name="connsiteY1381" fmla="*/ 1721651 h 1893093"/>
                    <a:gd name="connsiteX1382" fmla="*/ 1201193 w 1464468"/>
                    <a:gd name="connsiteY1382" fmla="*/ 1800232 h 1893093"/>
                    <a:gd name="connsiteX1383" fmla="*/ 1122612 w 1464468"/>
                    <a:gd name="connsiteY1383" fmla="*/ 1800232 h 1893093"/>
                    <a:gd name="connsiteX1384" fmla="*/ 1122612 w 1464468"/>
                    <a:gd name="connsiteY1384" fmla="*/ 1721651 h 1893093"/>
                    <a:gd name="connsiteX1385" fmla="*/ 1208337 w 1464468"/>
                    <a:gd name="connsiteY1385" fmla="*/ 1721651 h 1893093"/>
                    <a:gd name="connsiteX1386" fmla="*/ 1286918 w 1464468"/>
                    <a:gd name="connsiteY1386" fmla="*/ 1721651 h 1893093"/>
                    <a:gd name="connsiteX1387" fmla="*/ 1286918 w 1464468"/>
                    <a:gd name="connsiteY1387" fmla="*/ 1800232 h 1893093"/>
                    <a:gd name="connsiteX1388" fmla="*/ 1208337 w 1464468"/>
                    <a:gd name="connsiteY1388" fmla="*/ 1800232 h 1893093"/>
                    <a:gd name="connsiteX1389" fmla="*/ 1208337 w 1464468"/>
                    <a:gd name="connsiteY1389" fmla="*/ 1721651 h 1893093"/>
                    <a:gd name="connsiteX1390" fmla="*/ 1208337 w 1464468"/>
                    <a:gd name="connsiteY1390" fmla="*/ 1714507 h 1893093"/>
                    <a:gd name="connsiteX1391" fmla="*/ 1208337 w 1464468"/>
                    <a:gd name="connsiteY1391" fmla="*/ 1635926 h 1893093"/>
                    <a:gd name="connsiteX1392" fmla="*/ 1286918 w 1464468"/>
                    <a:gd name="connsiteY1392" fmla="*/ 1635926 h 1893093"/>
                    <a:gd name="connsiteX1393" fmla="*/ 1286918 w 1464468"/>
                    <a:gd name="connsiteY1393" fmla="*/ 1714507 h 1893093"/>
                    <a:gd name="connsiteX1394" fmla="*/ 1208337 w 1464468"/>
                    <a:gd name="connsiteY1394" fmla="*/ 1714507 h 1893093"/>
                    <a:gd name="connsiteX1395" fmla="*/ 1294062 w 1464468"/>
                    <a:gd name="connsiteY1395" fmla="*/ 1635926 h 1893093"/>
                    <a:gd name="connsiteX1396" fmla="*/ 1372643 w 1464468"/>
                    <a:gd name="connsiteY1396" fmla="*/ 1635926 h 1893093"/>
                    <a:gd name="connsiteX1397" fmla="*/ 1372643 w 1464468"/>
                    <a:gd name="connsiteY1397" fmla="*/ 1714507 h 1893093"/>
                    <a:gd name="connsiteX1398" fmla="*/ 1294062 w 1464468"/>
                    <a:gd name="connsiteY1398" fmla="*/ 1714507 h 1893093"/>
                    <a:gd name="connsiteX1399" fmla="*/ 1294062 w 1464468"/>
                    <a:gd name="connsiteY1399" fmla="*/ 1635926 h 1893093"/>
                    <a:gd name="connsiteX1400" fmla="*/ 1294062 w 1464468"/>
                    <a:gd name="connsiteY1400" fmla="*/ 1628782 h 1893093"/>
                    <a:gd name="connsiteX1401" fmla="*/ 1294062 w 1464468"/>
                    <a:gd name="connsiteY1401" fmla="*/ 1550201 h 1893093"/>
                    <a:gd name="connsiteX1402" fmla="*/ 1372643 w 1464468"/>
                    <a:gd name="connsiteY1402" fmla="*/ 1550201 h 1893093"/>
                    <a:gd name="connsiteX1403" fmla="*/ 1372643 w 1464468"/>
                    <a:gd name="connsiteY1403" fmla="*/ 1628782 h 1893093"/>
                    <a:gd name="connsiteX1404" fmla="*/ 1294062 w 1464468"/>
                    <a:gd name="connsiteY1404" fmla="*/ 1628782 h 1893093"/>
                    <a:gd name="connsiteX1405" fmla="*/ 1294062 w 1464468"/>
                    <a:gd name="connsiteY1405" fmla="*/ 1543057 h 1893093"/>
                    <a:gd name="connsiteX1406" fmla="*/ 1294062 w 1464468"/>
                    <a:gd name="connsiteY1406" fmla="*/ 1464476 h 1893093"/>
                    <a:gd name="connsiteX1407" fmla="*/ 1372643 w 1464468"/>
                    <a:gd name="connsiteY1407" fmla="*/ 1464476 h 1893093"/>
                    <a:gd name="connsiteX1408" fmla="*/ 1372643 w 1464468"/>
                    <a:gd name="connsiteY1408" fmla="*/ 1543057 h 1893093"/>
                    <a:gd name="connsiteX1409" fmla="*/ 1294062 w 1464468"/>
                    <a:gd name="connsiteY1409" fmla="*/ 1543057 h 1893093"/>
                    <a:gd name="connsiteX1410" fmla="*/ 1294062 w 1464468"/>
                    <a:gd name="connsiteY1410" fmla="*/ 1457332 h 1893093"/>
                    <a:gd name="connsiteX1411" fmla="*/ 1294062 w 1464468"/>
                    <a:gd name="connsiteY1411" fmla="*/ 1378751 h 1893093"/>
                    <a:gd name="connsiteX1412" fmla="*/ 1372643 w 1464468"/>
                    <a:gd name="connsiteY1412" fmla="*/ 1378751 h 1893093"/>
                    <a:gd name="connsiteX1413" fmla="*/ 1372643 w 1464468"/>
                    <a:gd name="connsiteY1413" fmla="*/ 1457332 h 1893093"/>
                    <a:gd name="connsiteX1414" fmla="*/ 1294062 w 1464468"/>
                    <a:gd name="connsiteY1414" fmla="*/ 1457332 h 1893093"/>
                    <a:gd name="connsiteX1415" fmla="*/ 1294062 w 1464468"/>
                    <a:gd name="connsiteY1415" fmla="*/ 1371607 h 1893093"/>
                    <a:gd name="connsiteX1416" fmla="*/ 1294062 w 1464468"/>
                    <a:gd name="connsiteY1416" fmla="*/ 1293026 h 1893093"/>
                    <a:gd name="connsiteX1417" fmla="*/ 1372643 w 1464468"/>
                    <a:gd name="connsiteY1417" fmla="*/ 1293026 h 1893093"/>
                    <a:gd name="connsiteX1418" fmla="*/ 1372643 w 1464468"/>
                    <a:gd name="connsiteY1418" fmla="*/ 1371607 h 1893093"/>
                    <a:gd name="connsiteX1419" fmla="*/ 1294062 w 1464468"/>
                    <a:gd name="connsiteY1419" fmla="*/ 1371607 h 1893093"/>
                    <a:gd name="connsiteX1420" fmla="*/ 1294062 w 1464468"/>
                    <a:gd name="connsiteY1420" fmla="*/ 1285882 h 1893093"/>
                    <a:gd name="connsiteX1421" fmla="*/ 1294062 w 1464468"/>
                    <a:gd name="connsiteY1421" fmla="*/ 1207301 h 1893093"/>
                    <a:gd name="connsiteX1422" fmla="*/ 1372643 w 1464468"/>
                    <a:gd name="connsiteY1422" fmla="*/ 1207301 h 1893093"/>
                    <a:gd name="connsiteX1423" fmla="*/ 1372643 w 1464468"/>
                    <a:gd name="connsiteY1423" fmla="*/ 1285882 h 1893093"/>
                    <a:gd name="connsiteX1424" fmla="*/ 1294062 w 1464468"/>
                    <a:gd name="connsiteY1424" fmla="*/ 1285882 h 1893093"/>
                    <a:gd name="connsiteX1425" fmla="*/ 1294062 w 1464468"/>
                    <a:gd name="connsiteY1425" fmla="*/ 1200157 h 1893093"/>
                    <a:gd name="connsiteX1426" fmla="*/ 1294062 w 1464468"/>
                    <a:gd name="connsiteY1426" fmla="*/ 1121576 h 1893093"/>
                    <a:gd name="connsiteX1427" fmla="*/ 1372643 w 1464468"/>
                    <a:gd name="connsiteY1427" fmla="*/ 1121576 h 1893093"/>
                    <a:gd name="connsiteX1428" fmla="*/ 1372643 w 1464468"/>
                    <a:gd name="connsiteY1428" fmla="*/ 1200157 h 1893093"/>
                    <a:gd name="connsiteX1429" fmla="*/ 1294062 w 1464468"/>
                    <a:gd name="connsiteY1429" fmla="*/ 1200157 h 1893093"/>
                    <a:gd name="connsiteX1430" fmla="*/ 1294062 w 1464468"/>
                    <a:gd name="connsiteY1430" fmla="*/ 1114432 h 1893093"/>
                    <a:gd name="connsiteX1431" fmla="*/ 1294062 w 1464468"/>
                    <a:gd name="connsiteY1431" fmla="*/ 1035851 h 1893093"/>
                    <a:gd name="connsiteX1432" fmla="*/ 1372643 w 1464468"/>
                    <a:gd name="connsiteY1432" fmla="*/ 1035851 h 1893093"/>
                    <a:gd name="connsiteX1433" fmla="*/ 1372643 w 1464468"/>
                    <a:gd name="connsiteY1433" fmla="*/ 1114432 h 1893093"/>
                    <a:gd name="connsiteX1434" fmla="*/ 1294062 w 1464468"/>
                    <a:gd name="connsiteY1434" fmla="*/ 1114432 h 1893093"/>
                    <a:gd name="connsiteX1435" fmla="*/ 1294062 w 1464468"/>
                    <a:gd name="connsiteY1435" fmla="*/ 1028707 h 1893093"/>
                    <a:gd name="connsiteX1436" fmla="*/ 1294062 w 1464468"/>
                    <a:gd name="connsiteY1436" fmla="*/ 950126 h 1893093"/>
                    <a:gd name="connsiteX1437" fmla="*/ 1372643 w 1464468"/>
                    <a:gd name="connsiteY1437" fmla="*/ 950126 h 1893093"/>
                    <a:gd name="connsiteX1438" fmla="*/ 1372643 w 1464468"/>
                    <a:gd name="connsiteY1438" fmla="*/ 1028707 h 1893093"/>
                    <a:gd name="connsiteX1439" fmla="*/ 1294062 w 1464468"/>
                    <a:gd name="connsiteY1439" fmla="*/ 1028707 h 1893093"/>
                    <a:gd name="connsiteX1440" fmla="*/ 1294062 w 1464468"/>
                    <a:gd name="connsiteY1440" fmla="*/ 942982 h 1893093"/>
                    <a:gd name="connsiteX1441" fmla="*/ 1294062 w 1464468"/>
                    <a:gd name="connsiteY1441" fmla="*/ 864401 h 1893093"/>
                    <a:gd name="connsiteX1442" fmla="*/ 1372643 w 1464468"/>
                    <a:gd name="connsiteY1442" fmla="*/ 864401 h 1893093"/>
                    <a:gd name="connsiteX1443" fmla="*/ 1372643 w 1464468"/>
                    <a:gd name="connsiteY1443" fmla="*/ 942982 h 1893093"/>
                    <a:gd name="connsiteX1444" fmla="*/ 1294062 w 1464468"/>
                    <a:gd name="connsiteY1444" fmla="*/ 942982 h 1893093"/>
                    <a:gd name="connsiteX1445" fmla="*/ 1294062 w 1464468"/>
                    <a:gd name="connsiteY1445" fmla="*/ 857257 h 1893093"/>
                    <a:gd name="connsiteX1446" fmla="*/ 1294062 w 1464468"/>
                    <a:gd name="connsiteY1446" fmla="*/ 778676 h 1893093"/>
                    <a:gd name="connsiteX1447" fmla="*/ 1372643 w 1464468"/>
                    <a:gd name="connsiteY1447" fmla="*/ 778676 h 1893093"/>
                    <a:gd name="connsiteX1448" fmla="*/ 1372643 w 1464468"/>
                    <a:gd name="connsiteY1448" fmla="*/ 857257 h 1893093"/>
                    <a:gd name="connsiteX1449" fmla="*/ 1294062 w 1464468"/>
                    <a:gd name="connsiteY1449" fmla="*/ 857257 h 1893093"/>
                    <a:gd name="connsiteX1450" fmla="*/ 1294062 w 1464468"/>
                    <a:gd name="connsiteY1450" fmla="*/ 771532 h 1893093"/>
                    <a:gd name="connsiteX1451" fmla="*/ 1294062 w 1464468"/>
                    <a:gd name="connsiteY1451" fmla="*/ 692951 h 1893093"/>
                    <a:gd name="connsiteX1452" fmla="*/ 1372643 w 1464468"/>
                    <a:gd name="connsiteY1452" fmla="*/ 692951 h 1893093"/>
                    <a:gd name="connsiteX1453" fmla="*/ 1372643 w 1464468"/>
                    <a:gd name="connsiteY1453" fmla="*/ 771532 h 1893093"/>
                    <a:gd name="connsiteX1454" fmla="*/ 1294062 w 1464468"/>
                    <a:gd name="connsiteY1454" fmla="*/ 771532 h 1893093"/>
                    <a:gd name="connsiteX1455" fmla="*/ 1294062 w 1464468"/>
                    <a:gd name="connsiteY1455" fmla="*/ 685807 h 1893093"/>
                    <a:gd name="connsiteX1456" fmla="*/ 1294062 w 1464468"/>
                    <a:gd name="connsiteY1456" fmla="*/ 607226 h 1893093"/>
                    <a:gd name="connsiteX1457" fmla="*/ 1372643 w 1464468"/>
                    <a:gd name="connsiteY1457" fmla="*/ 607226 h 1893093"/>
                    <a:gd name="connsiteX1458" fmla="*/ 1372643 w 1464468"/>
                    <a:gd name="connsiteY1458" fmla="*/ 685807 h 1893093"/>
                    <a:gd name="connsiteX1459" fmla="*/ 1294062 w 1464468"/>
                    <a:gd name="connsiteY1459" fmla="*/ 685807 h 1893093"/>
                    <a:gd name="connsiteX1460" fmla="*/ 1294062 w 1464468"/>
                    <a:gd name="connsiteY1460" fmla="*/ 600075 h 1893093"/>
                    <a:gd name="connsiteX1461" fmla="*/ 1294062 w 1464468"/>
                    <a:gd name="connsiteY1461" fmla="*/ 521494 h 1893093"/>
                    <a:gd name="connsiteX1462" fmla="*/ 1372643 w 1464468"/>
                    <a:gd name="connsiteY1462" fmla="*/ 521494 h 1893093"/>
                    <a:gd name="connsiteX1463" fmla="*/ 1372643 w 1464468"/>
                    <a:gd name="connsiteY1463" fmla="*/ 600075 h 1893093"/>
                    <a:gd name="connsiteX1464" fmla="*/ 1294062 w 1464468"/>
                    <a:gd name="connsiteY1464" fmla="*/ 600075 h 1893093"/>
                    <a:gd name="connsiteX1465" fmla="*/ 1294062 w 1464468"/>
                    <a:gd name="connsiteY1465" fmla="*/ 514350 h 1893093"/>
                    <a:gd name="connsiteX1466" fmla="*/ 1294062 w 1464468"/>
                    <a:gd name="connsiteY1466" fmla="*/ 435769 h 1893093"/>
                    <a:gd name="connsiteX1467" fmla="*/ 1372643 w 1464468"/>
                    <a:gd name="connsiteY1467" fmla="*/ 435769 h 1893093"/>
                    <a:gd name="connsiteX1468" fmla="*/ 1372643 w 1464468"/>
                    <a:gd name="connsiteY1468" fmla="*/ 514350 h 1893093"/>
                    <a:gd name="connsiteX1469" fmla="*/ 1294062 w 1464468"/>
                    <a:gd name="connsiteY1469" fmla="*/ 514350 h 1893093"/>
                    <a:gd name="connsiteX1470" fmla="*/ 1294062 w 1464468"/>
                    <a:gd name="connsiteY1470" fmla="*/ 428625 h 1893093"/>
                    <a:gd name="connsiteX1471" fmla="*/ 1294062 w 1464468"/>
                    <a:gd name="connsiteY1471" fmla="*/ 350044 h 1893093"/>
                    <a:gd name="connsiteX1472" fmla="*/ 1372643 w 1464468"/>
                    <a:gd name="connsiteY1472" fmla="*/ 350044 h 1893093"/>
                    <a:gd name="connsiteX1473" fmla="*/ 1372643 w 1464468"/>
                    <a:gd name="connsiteY1473" fmla="*/ 428625 h 1893093"/>
                    <a:gd name="connsiteX1474" fmla="*/ 1294062 w 1464468"/>
                    <a:gd name="connsiteY1474" fmla="*/ 428625 h 1893093"/>
                    <a:gd name="connsiteX1475" fmla="*/ 1294062 w 1464468"/>
                    <a:gd name="connsiteY1475" fmla="*/ 342900 h 1893093"/>
                    <a:gd name="connsiteX1476" fmla="*/ 1294062 w 1464468"/>
                    <a:gd name="connsiteY1476" fmla="*/ 264319 h 1893093"/>
                    <a:gd name="connsiteX1477" fmla="*/ 1372643 w 1464468"/>
                    <a:gd name="connsiteY1477" fmla="*/ 264319 h 1893093"/>
                    <a:gd name="connsiteX1478" fmla="*/ 1372643 w 1464468"/>
                    <a:gd name="connsiteY1478" fmla="*/ 342900 h 1893093"/>
                    <a:gd name="connsiteX1479" fmla="*/ 1294062 w 1464468"/>
                    <a:gd name="connsiteY1479" fmla="*/ 342900 h 1893093"/>
                    <a:gd name="connsiteX1480" fmla="*/ 1294062 w 1464468"/>
                    <a:gd name="connsiteY1480" fmla="*/ 257175 h 1893093"/>
                    <a:gd name="connsiteX1481" fmla="*/ 1294062 w 1464468"/>
                    <a:gd name="connsiteY1481" fmla="*/ 178594 h 1893093"/>
                    <a:gd name="connsiteX1482" fmla="*/ 1372643 w 1464468"/>
                    <a:gd name="connsiteY1482" fmla="*/ 178594 h 1893093"/>
                    <a:gd name="connsiteX1483" fmla="*/ 1372643 w 1464468"/>
                    <a:gd name="connsiteY1483" fmla="*/ 257175 h 1893093"/>
                    <a:gd name="connsiteX1484" fmla="*/ 1294062 w 1464468"/>
                    <a:gd name="connsiteY1484" fmla="*/ 257175 h 1893093"/>
                    <a:gd name="connsiteX1485" fmla="*/ 1294062 w 1464468"/>
                    <a:gd name="connsiteY1485" fmla="*/ 171450 h 1893093"/>
                    <a:gd name="connsiteX1486" fmla="*/ 1294062 w 1464468"/>
                    <a:gd name="connsiteY1486" fmla="*/ 92869 h 1893093"/>
                    <a:gd name="connsiteX1487" fmla="*/ 1372643 w 1464468"/>
                    <a:gd name="connsiteY1487" fmla="*/ 92869 h 1893093"/>
                    <a:gd name="connsiteX1488" fmla="*/ 1372643 w 1464468"/>
                    <a:gd name="connsiteY1488" fmla="*/ 171450 h 1893093"/>
                    <a:gd name="connsiteX1489" fmla="*/ 1294062 w 1464468"/>
                    <a:gd name="connsiteY1489" fmla="*/ 171450 h 1893093"/>
                    <a:gd name="connsiteX1490" fmla="*/ 1294062 w 1464468"/>
                    <a:gd name="connsiteY1490" fmla="*/ 85725 h 1893093"/>
                    <a:gd name="connsiteX1491" fmla="*/ 1294062 w 1464468"/>
                    <a:gd name="connsiteY1491" fmla="*/ 7144 h 1893093"/>
                    <a:gd name="connsiteX1492" fmla="*/ 1372643 w 1464468"/>
                    <a:gd name="connsiteY1492" fmla="*/ 7144 h 1893093"/>
                    <a:gd name="connsiteX1493" fmla="*/ 1372643 w 1464468"/>
                    <a:gd name="connsiteY1493" fmla="*/ 85725 h 1893093"/>
                    <a:gd name="connsiteX1494" fmla="*/ 1294062 w 1464468"/>
                    <a:gd name="connsiteY1494" fmla="*/ 85725 h 1893093"/>
                    <a:gd name="connsiteX1495" fmla="*/ 1286918 w 1464468"/>
                    <a:gd name="connsiteY1495" fmla="*/ 85725 h 1893093"/>
                    <a:gd name="connsiteX1496" fmla="*/ 1208337 w 1464468"/>
                    <a:gd name="connsiteY1496" fmla="*/ 85725 h 1893093"/>
                    <a:gd name="connsiteX1497" fmla="*/ 1208337 w 1464468"/>
                    <a:gd name="connsiteY1497" fmla="*/ 7144 h 1893093"/>
                    <a:gd name="connsiteX1498" fmla="*/ 1286918 w 1464468"/>
                    <a:gd name="connsiteY1498" fmla="*/ 7144 h 1893093"/>
                    <a:gd name="connsiteX1499" fmla="*/ 1286918 w 1464468"/>
                    <a:gd name="connsiteY1499" fmla="*/ 85725 h 1893093"/>
                    <a:gd name="connsiteX1500" fmla="*/ 1201193 w 1464468"/>
                    <a:gd name="connsiteY1500" fmla="*/ 85725 h 1893093"/>
                    <a:gd name="connsiteX1501" fmla="*/ 1122612 w 1464468"/>
                    <a:gd name="connsiteY1501" fmla="*/ 85725 h 1893093"/>
                    <a:gd name="connsiteX1502" fmla="*/ 1122612 w 1464468"/>
                    <a:gd name="connsiteY1502" fmla="*/ 7144 h 1893093"/>
                    <a:gd name="connsiteX1503" fmla="*/ 1201193 w 1464468"/>
                    <a:gd name="connsiteY1503" fmla="*/ 7144 h 1893093"/>
                    <a:gd name="connsiteX1504" fmla="*/ 1201193 w 1464468"/>
                    <a:gd name="connsiteY1504" fmla="*/ 85725 h 1893093"/>
                    <a:gd name="connsiteX1505" fmla="*/ 1115468 w 1464468"/>
                    <a:gd name="connsiteY1505" fmla="*/ 85725 h 1893093"/>
                    <a:gd name="connsiteX1506" fmla="*/ 1036887 w 1464468"/>
                    <a:gd name="connsiteY1506" fmla="*/ 85725 h 1893093"/>
                    <a:gd name="connsiteX1507" fmla="*/ 1036887 w 1464468"/>
                    <a:gd name="connsiteY1507" fmla="*/ 7144 h 1893093"/>
                    <a:gd name="connsiteX1508" fmla="*/ 1115468 w 1464468"/>
                    <a:gd name="connsiteY1508" fmla="*/ 7144 h 1893093"/>
                    <a:gd name="connsiteX1509" fmla="*/ 1115468 w 1464468"/>
                    <a:gd name="connsiteY1509" fmla="*/ 85725 h 1893093"/>
                    <a:gd name="connsiteX1510" fmla="*/ 1029743 w 1464468"/>
                    <a:gd name="connsiteY1510" fmla="*/ 85725 h 1893093"/>
                    <a:gd name="connsiteX1511" fmla="*/ 951162 w 1464468"/>
                    <a:gd name="connsiteY1511" fmla="*/ 85725 h 1893093"/>
                    <a:gd name="connsiteX1512" fmla="*/ 951162 w 1464468"/>
                    <a:gd name="connsiteY1512" fmla="*/ 7144 h 1893093"/>
                    <a:gd name="connsiteX1513" fmla="*/ 1029743 w 1464468"/>
                    <a:gd name="connsiteY1513" fmla="*/ 7144 h 1893093"/>
                    <a:gd name="connsiteX1514" fmla="*/ 1029743 w 1464468"/>
                    <a:gd name="connsiteY1514" fmla="*/ 85725 h 1893093"/>
                    <a:gd name="connsiteX1515" fmla="*/ 944018 w 1464468"/>
                    <a:gd name="connsiteY1515" fmla="*/ 85725 h 1893093"/>
                    <a:gd name="connsiteX1516" fmla="*/ 865437 w 1464468"/>
                    <a:gd name="connsiteY1516" fmla="*/ 85725 h 1893093"/>
                    <a:gd name="connsiteX1517" fmla="*/ 865437 w 1464468"/>
                    <a:gd name="connsiteY1517" fmla="*/ 7144 h 1893093"/>
                    <a:gd name="connsiteX1518" fmla="*/ 944018 w 1464468"/>
                    <a:gd name="connsiteY1518" fmla="*/ 7144 h 1893093"/>
                    <a:gd name="connsiteX1519" fmla="*/ 944018 w 1464468"/>
                    <a:gd name="connsiteY1519" fmla="*/ 85725 h 1893093"/>
                    <a:gd name="connsiteX1520" fmla="*/ 858293 w 1464468"/>
                    <a:gd name="connsiteY1520" fmla="*/ 85725 h 1893093"/>
                    <a:gd name="connsiteX1521" fmla="*/ 779712 w 1464468"/>
                    <a:gd name="connsiteY1521" fmla="*/ 85725 h 1893093"/>
                    <a:gd name="connsiteX1522" fmla="*/ 779712 w 1464468"/>
                    <a:gd name="connsiteY1522" fmla="*/ 7144 h 1893093"/>
                    <a:gd name="connsiteX1523" fmla="*/ 858293 w 1464468"/>
                    <a:gd name="connsiteY1523" fmla="*/ 7144 h 1893093"/>
                    <a:gd name="connsiteX1524" fmla="*/ 858293 w 1464468"/>
                    <a:gd name="connsiteY1524" fmla="*/ 85725 h 1893093"/>
                    <a:gd name="connsiteX1525" fmla="*/ 772568 w 1464468"/>
                    <a:gd name="connsiteY1525" fmla="*/ 85725 h 1893093"/>
                    <a:gd name="connsiteX1526" fmla="*/ 693987 w 1464468"/>
                    <a:gd name="connsiteY1526" fmla="*/ 85725 h 1893093"/>
                    <a:gd name="connsiteX1527" fmla="*/ 693987 w 1464468"/>
                    <a:gd name="connsiteY1527" fmla="*/ 7144 h 1893093"/>
                    <a:gd name="connsiteX1528" fmla="*/ 772568 w 1464468"/>
                    <a:gd name="connsiteY1528" fmla="*/ 7144 h 1893093"/>
                    <a:gd name="connsiteX1529" fmla="*/ 772568 w 1464468"/>
                    <a:gd name="connsiteY1529" fmla="*/ 85725 h 1893093"/>
                    <a:gd name="connsiteX1530" fmla="*/ 686843 w 1464468"/>
                    <a:gd name="connsiteY1530" fmla="*/ 85725 h 1893093"/>
                    <a:gd name="connsiteX1531" fmla="*/ 608262 w 1464468"/>
                    <a:gd name="connsiteY1531" fmla="*/ 85725 h 1893093"/>
                    <a:gd name="connsiteX1532" fmla="*/ 608262 w 1464468"/>
                    <a:gd name="connsiteY1532" fmla="*/ 7144 h 1893093"/>
                    <a:gd name="connsiteX1533" fmla="*/ 686843 w 1464468"/>
                    <a:gd name="connsiteY1533" fmla="*/ 7144 h 1893093"/>
                    <a:gd name="connsiteX1534" fmla="*/ 686843 w 1464468"/>
                    <a:gd name="connsiteY1534" fmla="*/ 85725 h 1893093"/>
                    <a:gd name="connsiteX1535" fmla="*/ 601118 w 1464468"/>
                    <a:gd name="connsiteY1535" fmla="*/ 85725 h 1893093"/>
                    <a:gd name="connsiteX1536" fmla="*/ 522537 w 1464468"/>
                    <a:gd name="connsiteY1536" fmla="*/ 85725 h 1893093"/>
                    <a:gd name="connsiteX1537" fmla="*/ 522537 w 1464468"/>
                    <a:gd name="connsiteY1537" fmla="*/ 7144 h 1893093"/>
                    <a:gd name="connsiteX1538" fmla="*/ 601118 w 1464468"/>
                    <a:gd name="connsiteY1538" fmla="*/ 7144 h 1893093"/>
                    <a:gd name="connsiteX1539" fmla="*/ 601118 w 1464468"/>
                    <a:gd name="connsiteY1539" fmla="*/ 85725 h 1893093"/>
                    <a:gd name="connsiteX1540" fmla="*/ 515393 w 1464468"/>
                    <a:gd name="connsiteY1540" fmla="*/ 85725 h 1893093"/>
                    <a:gd name="connsiteX1541" fmla="*/ 436812 w 1464468"/>
                    <a:gd name="connsiteY1541" fmla="*/ 85725 h 1893093"/>
                    <a:gd name="connsiteX1542" fmla="*/ 436812 w 1464468"/>
                    <a:gd name="connsiteY1542" fmla="*/ 7144 h 1893093"/>
                    <a:gd name="connsiteX1543" fmla="*/ 515393 w 1464468"/>
                    <a:gd name="connsiteY1543" fmla="*/ 7144 h 1893093"/>
                    <a:gd name="connsiteX1544" fmla="*/ 515393 w 1464468"/>
                    <a:gd name="connsiteY1544" fmla="*/ 85725 h 1893093"/>
                    <a:gd name="connsiteX1545" fmla="*/ 429668 w 1464468"/>
                    <a:gd name="connsiteY1545" fmla="*/ 85725 h 1893093"/>
                    <a:gd name="connsiteX1546" fmla="*/ 351087 w 1464468"/>
                    <a:gd name="connsiteY1546" fmla="*/ 85725 h 1893093"/>
                    <a:gd name="connsiteX1547" fmla="*/ 351087 w 1464468"/>
                    <a:gd name="connsiteY1547" fmla="*/ 7144 h 1893093"/>
                    <a:gd name="connsiteX1548" fmla="*/ 429668 w 1464468"/>
                    <a:gd name="connsiteY1548" fmla="*/ 7144 h 1893093"/>
                    <a:gd name="connsiteX1549" fmla="*/ 429668 w 1464468"/>
                    <a:gd name="connsiteY1549" fmla="*/ 85725 h 1893093"/>
                    <a:gd name="connsiteX1550" fmla="*/ 343943 w 1464468"/>
                    <a:gd name="connsiteY1550" fmla="*/ 85725 h 1893093"/>
                    <a:gd name="connsiteX1551" fmla="*/ 265362 w 1464468"/>
                    <a:gd name="connsiteY1551" fmla="*/ 85725 h 1893093"/>
                    <a:gd name="connsiteX1552" fmla="*/ 265362 w 1464468"/>
                    <a:gd name="connsiteY1552" fmla="*/ 7144 h 1893093"/>
                    <a:gd name="connsiteX1553" fmla="*/ 343943 w 1464468"/>
                    <a:gd name="connsiteY1553" fmla="*/ 7144 h 1893093"/>
                    <a:gd name="connsiteX1554" fmla="*/ 343943 w 1464468"/>
                    <a:gd name="connsiteY1554" fmla="*/ 85725 h 1893093"/>
                    <a:gd name="connsiteX1555" fmla="*/ 258218 w 1464468"/>
                    <a:gd name="connsiteY1555" fmla="*/ 85725 h 1893093"/>
                    <a:gd name="connsiteX1556" fmla="*/ 179637 w 1464468"/>
                    <a:gd name="connsiteY1556" fmla="*/ 85725 h 1893093"/>
                    <a:gd name="connsiteX1557" fmla="*/ 179637 w 1464468"/>
                    <a:gd name="connsiteY1557" fmla="*/ 7144 h 1893093"/>
                    <a:gd name="connsiteX1558" fmla="*/ 258218 w 1464468"/>
                    <a:gd name="connsiteY1558" fmla="*/ 7144 h 1893093"/>
                    <a:gd name="connsiteX1559" fmla="*/ 258218 w 1464468"/>
                    <a:gd name="connsiteY1559" fmla="*/ 85725 h 1893093"/>
                    <a:gd name="connsiteX1560" fmla="*/ 172493 w 1464468"/>
                    <a:gd name="connsiteY1560" fmla="*/ 85725 h 1893093"/>
                    <a:gd name="connsiteX1561" fmla="*/ 93912 w 1464468"/>
                    <a:gd name="connsiteY1561" fmla="*/ 85725 h 1893093"/>
                    <a:gd name="connsiteX1562" fmla="*/ 93912 w 1464468"/>
                    <a:gd name="connsiteY1562" fmla="*/ 7144 h 1893093"/>
                    <a:gd name="connsiteX1563" fmla="*/ 172493 w 1464468"/>
                    <a:gd name="connsiteY1563" fmla="*/ 7144 h 1893093"/>
                    <a:gd name="connsiteX1564" fmla="*/ 172493 w 1464468"/>
                    <a:gd name="connsiteY1564" fmla="*/ 85725 h 1893093"/>
                    <a:gd name="connsiteX1565" fmla="*/ 172493 w 1464468"/>
                    <a:gd name="connsiteY1565" fmla="*/ 92869 h 1893093"/>
                    <a:gd name="connsiteX1566" fmla="*/ 172493 w 1464468"/>
                    <a:gd name="connsiteY1566" fmla="*/ 171450 h 1893093"/>
                    <a:gd name="connsiteX1567" fmla="*/ 93912 w 1464468"/>
                    <a:gd name="connsiteY1567" fmla="*/ 171450 h 1893093"/>
                    <a:gd name="connsiteX1568" fmla="*/ 93912 w 1464468"/>
                    <a:gd name="connsiteY1568" fmla="*/ 92869 h 1893093"/>
                    <a:gd name="connsiteX1569" fmla="*/ 172493 w 1464468"/>
                    <a:gd name="connsiteY1569" fmla="*/ 92869 h 1893093"/>
                    <a:gd name="connsiteX1570" fmla="*/ 86768 w 1464468"/>
                    <a:gd name="connsiteY1570" fmla="*/ 171450 h 1893093"/>
                    <a:gd name="connsiteX1571" fmla="*/ 7144 w 1464468"/>
                    <a:gd name="connsiteY1571" fmla="*/ 171450 h 1893093"/>
                    <a:gd name="connsiteX1572" fmla="*/ 7144 w 1464468"/>
                    <a:gd name="connsiteY1572" fmla="*/ 92869 h 1893093"/>
                    <a:gd name="connsiteX1573" fmla="*/ 86768 w 1464468"/>
                    <a:gd name="connsiteY1573" fmla="*/ 92869 h 1893093"/>
                    <a:gd name="connsiteX1574" fmla="*/ 86768 w 1464468"/>
                    <a:gd name="connsiteY1574" fmla="*/ 171450 h 1893093"/>
                    <a:gd name="connsiteX1575" fmla="*/ 7144 w 1464468"/>
                    <a:gd name="connsiteY1575" fmla="*/ 178594 h 1893093"/>
                    <a:gd name="connsiteX1576" fmla="*/ 86768 w 1464468"/>
                    <a:gd name="connsiteY1576" fmla="*/ 178594 h 1893093"/>
                    <a:gd name="connsiteX1577" fmla="*/ 86768 w 1464468"/>
                    <a:gd name="connsiteY1577" fmla="*/ 257175 h 1893093"/>
                    <a:gd name="connsiteX1578" fmla="*/ 7144 w 1464468"/>
                    <a:gd name="connsiteY1578" fmla="*/ 257175 h 1893093"/>
                    <a:gd name="connsiteX1579" fmla="*/ 7144 w 1464468"/>
                    <a:gd name="connsiteY1579" fmla="*/ 178594 h 1893093"/>
                    <a:gd name="connsiteX1580" fmla="*/ 86768 w 1464468"/>
                    <a:gd name="connsiteY1580" fmla="*/ 264319 h 1893093"/>
                    <a:gd name="connsiteX1581" fmla="*/ 86768 w 1464468"/>
                    <a:gd name="connsiteY1581" fmla="*/ 342900 h 1893093"/>
                    <a:gd name="connsiteX1582" fmla="*/ 7144 w 1464468"/>
                    <a:gd name="connsiteY1582" fmla="*/ 342900 h 1893093"/>
                    <a:gd name="connsiteX1583" fmla="*/ 7144 w 1464468"/>
                    <a:gd name="connsiteY1583" fmla="*/ 264319 h 1893093"/>
                    <a:gd name="connsiteX1584" fmla="*/ 86768 w 1464468"/>
                    <a:gd name="connsiteY1584" fmla="*/ 264319 h 1893093"/>
                    <a:gd name="connsiteX1585" fmla="*/ 7144 w 1464468"/>
                    <a:gd name="connsiteY1585" fmla="*/ 350044 h 1893093"/>
                    <a:gd name="connsiteX1586" fmla="*/ 86768 w 1464468"/>
                    <a:gd name="connsiteY1586" fmla="*/ 350044 h 1893093"/>
                    <a:gd name="connsiteX1587" fmla="*/ 86768 w 1464468"/>
                    <a:gd name="connsiteY1587" fmla="*/ 428625 h 1893093"/>
                    <a:gd name="connsiteX1588" fmla="*/ 7144 w 1464468"/>
                    <a:gd name="connsiteY1588" fmla="*/ 428625 h 1893093"/>
                    <a:gd name="connsiteX1589" fmla="*/ 7144 w 1464468"/>
                    <a:gd name="connsiteY1589" fmla="*/ 350044 h 1893093"/>
                    <a:gd name="connsiteX1590" fmla="*/ 86768 w 1464468"/>
                    <a:gd name="connsiteY1590" fmla="*/ 435769 h 1893093"/>
                    <a:gd name="connsiteX1591" fmla="*/ 86768 w 1464468"/>
                    <a:gd name="connsiteY1591" fmla="*/ 514350 h 1893093"/>
                    <a:gd name="connsiteX1592" fmla="*/ 7144 w 1464468"/>
                    <a:gd name="connsiteY1592" fmla="*/ 514350 h 1893093"/>
                    <a:gd name="connsiteX1593" fmla="*/ 7144 w 1464468"/>
                    <a:gd name="connsiteY1593" fmla="*/ 435769 h 1893093"/>
                    <a:gd name="connsiteX1594" fmla="*/ 86768 w 1464468"/>
                    <a:gd name="connsiteY1594" fmla="*/ 435769 h 1893093"/>
                    <a:gd name="connsiteX1595" fmla="*/ 7144 w 1464468"/>
                    <a:gd name="connsiteY1595" fmla="*/ 521494 h 1893093"/>
                    <a:gd name="connsiteX1596" fmla="*/ 86768 w 1464468"/>
                    <a:gd name="connsiteY1596" fmla="*/ 521494 h 1893093"/>
                    <a:gd name="connsiteX1597" fmla="*/ 86768 w 1464468"/>
                    <a:gd name="connsiteY1597" fmla="*/ 600075 h 1893093"/>
                    <a:gd name="connsiteX1598" fmla="*/ 7144 w 1464468"/>
                    <a:gd name="connsiteY1598" fmla="*/ 600075 h 1893093"/>
                    <a:gd name="connsiteX1599" fmla="*/ 7144 w 1464468"/>
                    <a:gd name="connsiteY1599" fmla="*/ 521494 h 1893093"/>
                    <a:gd name="connsiteX1600" fmla="*/ 86768 w 1464468"/>
                    <a:gd name="connsiteY1600" fmla="*/ 607219 h 1893093"/>
                    <a:gd name="connsiteX1601" fmla="*/ 86768 w 1464468"/>
                    <a:gd name="connsiteY1601" fmla="*/ 685800 h 1893093"/>
                    <a:gd name="connsiteX1602" fmla="*/ 7144 w 1464468"/>
                    <a:gd name="connsiteY1602" fmla="*/ 685800 h 1893093"/>
                    <a:gd name="connsiteX1603" fmla="*/ 7144 w 1464468"/>
                    <a:gd name="connsiteY1603" fmla="*/ 607219 h 1893093"/>
                    <a:gd name="connsiteX1604" fmla="*/ 86768 w 1464468"/>
                    <a:gd name="connsiteY1604" fmla="*/ 607219 h 1893093"/>
                    <a:gd name="connsiteX1605" fmla="*/ 7144 w 1464468"/>
                    <a:gd name="connsiteY1605" fmla="*/ 692951 h 1893093"/>
                    <a:gd name="connsiteX1606" fmla="*/ 86768 w 1464468"/>
                    <a:gd name="connsiteY1606" fmla="*/ 692951 h 1893093"/>
                    <a:gd name="connsiteX1607" fmla="*/ 86768 w 1464468"/>
                    <a:gd name="connsiteY1607" fmla="*/ 771532 h 1893093"/>
                    <a:gd name="connsiteX1608" fmla="*/ 7144 w 1464468"/>
                    <a:gd name="connsiteY1608" fmla="*/ 771532 h 1893093"/>
                    <a:gd name="connsiteX1609" fmla="*/ 7144 w 1464468"/>
                    <a:gd name="connsiteY1609" fmla="*/ 692951 h 1893093"/>
                    <a:gd name="connsiteX1610" fmla="*/ 86768 w 1464468"/>
                    <a:gd name="connsiteY1610" fmla="*/ 778676 h 1893093"/>
                    <a:gd name="connsiteX1611" fmla="*/ 86768 w 1464468"/>
                    <a:gd name="connsiteY1611" fmla="*/ 857257 h 1893093"/>
                    <a:gd name="connsiteX1612" fmla="*/ 7144 w 1464468"/>
                    <a:gd name="connsiteY1612" fmla="*/ 857257 h 1893093"/>
                    <a:gd name="connsiteX1613" fmla="*/ 7144 w 1464468"/>
                    <a:gd name="connsiteY1613" fmla="*/ 778676 h 1893093"/>
                    <a:gd name="connsiteX1614" fmla="*/ 86768 w 1464468"/>
                    <a:gd name="connsiteY1614" fmla="*/ 778676 h 1893093"/>
                    <a:gd name="connsiteX1615" fmla="*/ 7144 w 1464468"/>
                    <a:gd name="connsiteY1615" fmla="*/ 864401 h 1893093"/>
                    <a:gd name="connsiteX1616" fmla="*/ 86768 w 1464468"/>
                    <a:gd name="connsiteY1616" fmla="*/ 864401 h 1893093"/>
                    <a:gd name="connsiteX1617" fmla="*/ 86768 w 1464468"/>
                    <a:gd name="connsiteY1617" fmla="*/ 942982 h 1893093"/>
                    <a:gd name="connsiteX1618" fmla="*/ 7144 w 1464468"/>
                    <a:gd name="connsiteY1618" fmla="*/ 942982 h 1893093"/>
                    <a:gd name="connsiteX1619" fmla="*/ 7144 w 1464468"/>
                    <a:gd name="connsiteY1619" fmla="*/ 864401 h 1893093"/>
                    <a:gd name="connsiteX1620" fmla="*/ 86768 w 1464468"/>
                    <a:gd name="connsiteY1620" fmla="*/ 950126 h 1893093"/>
                    <a:gd name="connsiteX1621" fmla="*/ 86768 w 1464468"/>
                    <a:gd name="connsiteY1621" fmla="*/ 1028707 h 1893093"/>
                    <a:gd name="connsiteX1622" fmla="*/ 7144 w 1464468"/>
                    <a:gd name="connsiteY1622" fmla="*/ 1028707 h 1893093"/>
                    <a:gd name="connsiteX1623" fmla="*/ 7144 w 1464468"/>
                    <a:gd name="connsiteY1623" fmla="*/ 950126 h 1893093"/>
                    <a:gd name="connsiteX1624" fmla="*/ 86768 w 1464468"/>
                    <a:gd name="connsiteY1624" fmla="*/ 950126 h 1893093"/>
                    <a:gd name="connsiteX1625" fmla="*/ 7144 w 1464468"/>
                    <a:gd name="connsiteY1625" fmla="*/ 1035851 h 1893093"/>
                    <a:gd name="connsiteX1626" fmla="*/ 86768 w 1464468"/>
                    <a:gd name="connsiteY1626" fmla="*/ 1035851 h 1893093"/>
                    <a:gd name="connsiteX1627" fmla="*/ 86768 w 1464468"/>
                    <a:gd name="connsiteY1627" fmla="*/ 1114432 h 1893093"/>
                    <a:gd name="connsiteX1628" fmla="*/ 7144 w 1464468"/>
                    <a:gd name="connsiteY1628" fmla="*/ 1114432 h 1893093"/>
                    <a:gd name="connsiteX1629" fmla="*/ 7144 w 1464468"/>
                    <a:gd name="connsiteY1629" fmla="*/ 1035851 h 1893093"/>
                    <a:gd name="connsiteX1630" fmla="*/ 86768 w 1464468"/>
                    <a:gd name="connsiteY1630" fmla="*/ 1121576 h 1893093"/>
                    <a:gd name="connsiteX1631" fmla="*/ 86768 w 1464468"/>
                    <a:gd name="connsiteY1631" fmla="*/ 1200157 h 1893093"/>
                    <a:gd name="connsiteX1632" fmla="*/ 7144 w 1464468"/>
                    <a:gd name="connsiteY1632" fmla="*/ 1200157 h 1893093"/>
                    <a:gd name="connsiteX1633" fmla="*/ 7144 w 1464468"/>
                    <a:gd name="connsiteY1633" fmla="*/ 1121576 h 1893093"/>
                    <a:gd name="connsiteX1634" fmla="*/ 86768 w 1464468"/>
                    <a:gd name="connsiteY1634" fmla="*/ 1121576 h 1893093"/>
                    <a:gd name="connsiteX1635" fmla="*/ 7144 w 1464468"/>
                    <a:gd name="connsiteY1635" fmla="*/ 1207301 h 1893093"/>
                    <a:gd name="connsiteX1636" fmla="*/ 86768 w 1464468"/>
                    <a:gd name="connsiteY1636" fmla="*/ 1207301 h 1893093"/>
                    <a:gd name="connsiteX1637" fmla="*/ 86768 w 1464468"/>
                    <a:gd name="connsiteY1637" fmla="*/ 1285882 h 1893093"/>
                    <a:gd name="connsiteX1638" fmla="*/ 7144 w 1464468"/>
                    <a:gd name="connsiteY1638" fmla="*/ 1285882 h 1893093"/>
                    <a:gd name="connsiteX1639" fmla="*/ 7144 w 1464468"/>
                    <a:gd name="connsiteY1639" fmla="*/ 1207301 h 1893093"/>
                    <a:gd name="connsiteX1640" fmla="*/ 86768 w 1464468"/>
                    <a:gd name="connsiteY1640" fmla="*/ 1293026 h 1893093"/>
                    <a:gd name="connsiteX1641" fmla="*/ 86768 w 1464468"/>
                    <a:gd name="connsiteY1641" fmla="*/ 1371607 h 1893093"/>
                    <a:gd name="connsiteX1642" fmla="*/ 7144 w 1464468"/>
                    <a:gd name="connsiteY1642" fmla="*/ 1371607 h 1893093"/>
                    <a:gd name="connsiteX1643" fmla="*/ 7144 w 1464468"/>
                    <a:gd name="connsiteY1643" fmla="*/ 1293026 h 1893093"/>
                    <a:gd name="connsiteX1644" fmla="*/ 86768 w 1464468"/>
                    <a:gd name="connsiteY1644" fmla="*/ 1293026 h 1893093"/>
                    <a:gd name="connsiteX1645" fmla="*/ 7144 w 1464468"/>
                    <a:gd name="connsiteY1645" fmla="*/ 1378751 h 1893093"/>
                    <a:gd name="connsiteX1646" fmla="*/ 86768 w 1464468"/>
                    <a:gd name="connsiteY1646" fmla="*/ 1378751 h 1893093"/>
                    <a:gd name="connsiteX1647" fmla="*/ 86768 w 1464468"/>
                    <a:gd name="connsiteY1647" fmla="*/ 1457332 h 1893093"/>
                    <a:gd name="connsiteX1648" fmla="*/ 7144 w 1464468"/>
                    <a:gd name="connsiteY1648" fmla="*/ 1457332 h 1893093"/>
                    <a:gd name="connsiteX1649" fmla="*/ 7144 w 1464468"/>
                    <a:gd name="connsiteY1649" fmla="*/ 1378751 h 1893093"/>
                    <a:gd name="connsiteX1650" fmla="*/ 86768 w 1464468"/>
                    <a:gd name="connsiteY1650" fmla="*/ 1464476 h 1893093"/>
                    <a:gd name="connsiteX1651" fmla="*/ 86768 w 1464468"/>
                    <a:gd name="connsiteY1651" fmla="*/ 1543057 h 1893093"/>
                    <a:gd name="connsiteX1652" fmla="*/ 7144 w 1464468"/>
                    <a:gd name="connsiteY1652" fmla="*/ 1543057 h 1893093"/>
                    <a:gd name="connsiteX1653" fmla="*/ 7144 w 1464468"/>
                    <a:gd name="connsiteY1653" fmla="*/ 1464476 h 1893093"/>
                    <a:gd name="connsiteX1654" fmla="*/ 86768 w 1464468"/>
                    <a:gd name="connsiteY1654" fmla="*/ 1464476 h 1893093"/>
                    <a:gd name="connsiteX1655" fmla="*/ 7144 w 1464468"/>
                    <a:gd name="connsiteY1655" fmla="*/ 1550201 h 1893093"/>
                    <a:gd name="connsiteX1656" fmla="*/ 86768 w 1464468"/>
                    <a:gd name="connsiteY1656" fmla="*/ 1550201 h 1893093"/>
                    <a:gd name="connsiteX1657" fmla="*/ 86768 w 1464468"/>
                    <a:gd name="connsiteY1657" fmla="*/ 1628782 h 1893093"/>
                    <a:gd name="connsiteX1658" fmla="*/ 7144 w 1464468"/>
                    <a:gd name="connsiteY1658" fmla="*/ 1628782 h 1893093"/>
                    <a:gd name="connsiteX1659" fmla="*/ 7144 w 1464468"/>
                    <a:gd name="connsiteY1659" fmla="*/ 1550201 h 1893093"/>
                    <a:gd name="connsiteX1660" fmla="*/ 86768 w 1464468"/>
                    <a:gd name="connsiteY1660" fmla="*/ 1635926 h 1893093"/>
                    <a:gd name="connsiteX1661" fmla="*/ 86768 w 1464468"/>
                    <a:gd name="connsiteY1661" fmla="*/ 1714507 h 1893093"/>
                    <a:gd name="connsiteX1662" fmla="*/ 7144 w 1464468"/>
                    <a:gd name="connsiteY1662" fmla="*/ 1714507 h 1893093"/>
                    <a:gd name="connsiteX1663" fmla="*/ 7144 w 1464468"/>
                    <a:gd name="connsiteY1663" fmla="*/ 1635926 h 1893093"/>
                    <a:gd name="connsiteX1664" fmla="*/ 86768 w 1464468"/>
                    <a:gd name="connsiteY1664" fmla="*/ 1635926 h 1893093"/>
                    <a:gd name="connsiteX1665" fmla="*/ 7144 w 1464468"/>
                    <a:gd name="connsiteY1665" fmla="*/ 1721651 h 1893093"/>
                    <a:gd name="connsiteX1666" fmla="*/ 86768 w 1464468"/>
                    <a:gd name="connsiteY1666" fmla="*/ 1721651 h 1893093"/>
                    <a:gd name="connsiteX1667" fmla="*/ 86768 w 1464468"/>
                    <a:gd name="connsiteY1667" fmla="*/ 1800232 h 1893093"/>
                    <a:gd name="connsiteX1668" fmla="*/ 7144 w 1464468"/>
                    <a:gd name="connsiteY1668" fmla="*/ 1800232 h 1893093"/>
                    <a:gd name="connsiteX1669" fmla="*/ 7144 w 1464468"/>
                    <a:gd name="connsiteY1669" fmla="*/ 1721651 h 1893093"/>
                    <a:gd name="connsiteX1670" fmla="*/ 93912 w 1464468"/>
                    <a:gd name="connsiteY1670" fmla="*/ 1721651 h 1893093"/>
                    <a:gd name="connsiteX1671" fmla="*/ 172493 w 1464468"/>
                    <a:gd name="connsiteY1671" fmla="*/ 1721651 h 1893093"/>
                    <a:gd name="connsiteX1672" fmla="*/ 172493 w 1464468"/>
                    <a:gd name="connsiteY1672" fmla="*/ 1800232 h 1893093"/>
                    <a:gd name="connsiteX1673" fmla="*/ 93912 w 1464468"/>
                    <a:gd name="connsiteY1673" fmla="*/ 1800232 h 1893093"/>
                    <a:gd name="connsiteX1674" fmla="*/ 93912 w 1464468"/>
                    <a:gd name="connsiteY1674" fmla="*/ 1721651 h 1893093"/>
                    <a:gd name="connsiteX1675" fmla="*/ 172493 w 1464468"/>
                    <a:gd name="connsiteY1675" fmla="*/ 1807376 h 1893093"/>
                    <a:gd name="connsiteX1676" fmla="*/ 172493 w 1464468"/>
                    <a:gd name="connsiteY1676" fmla="*/ 1885950 h 1893093"/>
                    <a:gd name="connsiteX1677" fmla="*/ 93912 w 1464468"/>
                    <a:gd name="connsiteY1677" fmla="*/ 1885950 h 1893093"/>
                    <a:gd name="connsiteX1678" fmla="*/ 93912 w 1464468"/>
                    <a:gd name="connsiteY1678" fmla="*/ 1807376 h 1893093"/>
                    <a:gd name="connsiteX1679" fmla="*/ 172493 w 1464468"/>
                    <a:gd name="connsiteY1679" fmla="*/ 1807376 h 1893093"/>
                    <a:gd name="connsiteX1680" fmla="*/ 179637 w 1464468"/>
                    <a:gd name="connsiteY1680" fmla="*/ 1807376 h 1893093"/>
                    <a:gd name="connsiteX1681" fmla="*/ 258218 w 1464468"/>
                    <a:gd name="connsiteY1681" fmla="*/ 1807376 h 1893093"/>
                    <a:gd name="connsiteX1682" fmla="*/ 258218 w 1464468"/>
                    <a:gd name="connsiteY1682" fmla="*/ 1885950 h 1893093"/>
                    <a:gd name="connsiteX1683" fmla="*/ 179637 w 1464468"/>
                    <a:gd name="connsiteY1683" fmla="*/ 1885950 h 1893093"/>
                    <a:gd name="connsiteX1684" fmla="*/ 179637 w 1464468"/>
                    <a:gd name="connsiteY1684" fmla="*/ 1807376 h 1893093"/>
                    <a:gd name="connsiteX1685" fmla="*/ 265362 w 1464468"/>
                    <a:gd name="connsiteY1685" fmla="*/ 1807376 h 1893093"/>
                    <a:gd name="connsiteX1686" fmla="*/ 343943 w 1464468"/>
                    <a:gd name="connsiteY1686" fmla="*/ 1807376 h 1893093"/>
                    <a:gd name="connsiteX1687" fmla="*/ 343943 w 1464468"/>
                    <a:gd name="connsiteY1687" fmla="*/ 1885950 h 1893093"/>
                    <a:gd name="connsiteX1688" fmla="*/ 265362 w 1464468"/>
                    <a:gd name="connsiteY1688" fmla="*/ 1885950 h 1893093"/>
                    <a:gd name="connsiteX1689" fmla="*/ 265362 w 1464468"/>
                    <a:gd name="connsiteY1689" fmla="*/ 1807376 h 1893093"/>
                    <a:gd name="connsiteX1690" fmla="*/ 351087 w 1464468"/>
                    <a:gd name="connsiteY1690" fmla="*/ 1807376 h 1893093"/>
                    <a:gd name="connsiteX1691" fmla="*/ 429668 w 1464468"/>
                    <a:gd name="connsiteY1691" fmla="*/ 1807376 h 1893093"/>
                    <a:gd name="connsiteX1692" fmla="*/ 429668 w 1464468"/>
                    <a:gd name="connsiteY1692" fmla="*/ 1885950 h 1893093"/>
                    <a:gd name="connsiteX1693" fmla="*/ 351087 w 1464468"/>
                    <a:gd name="connsiteY1693" fmla="*/ 1885950 h 1893093"/>
                    <a:gd name="connsiteX1694" fmla="*/ 351087 w 1464468"/>
                    <a:gd name="connsiteY1694" fmla="*/ 1807376 h 1893093"/>
                    <a:gd name="connsiteX1695" fmla="*/ 436812 w 1464468"/>
                    <a:gd name="connsiteY1695" fmla="*/ 1807376 h 1893093"/>
                    <a:gd name="connsiteX1696" fmla="*/ 515393 w 1464468"/>
                    <a:gd name="connsiteY1696" fmla="*/ 1807376 h 1893093"/>
                    <a:gd name="connsiteX1697" fmla="*/ 515393 w 1464468"/>
                    <a:gd name="connsiteY1697" fmla="*/ 1885950 h 1893093"/>
                    <a:gd name="connsiteX1698" fmla="*/ 436812 w 1464468"/>
                    <a:gd name="connsiteY1698" fmla="*/ 1885950 h 1893093"/>
                    <a:gd name="connsiteX1699" fmla="*/ 436812 w 1464468"/>
                    <a:gd name="connsiteY1699" fmla="*/ 1807376 h 1893093"/>
                    <a:gd name="connsiteX1700" fmla="*/ 522537 w 1464468"/>
                    <a:gd name="connsiteY1700" fmla="*/ 1807376 h 1893093"/>
                    <a:gd name="connsiteX1701" fmla="*/ 601118 w 1464468"/>
                    <a:gd name="connsiteY1701" fmla="*/ 1807376 h 1893093"/>
                    <a:gd name="connsiteX1702" fmla="*/ 601118 w 1464468"/>
                    <a:gd name="connsiteY1702" fmla="*/ 1885950 h 1893093"/>
                    <a:gd name="connsiteX1703" fmla="*/ 522537 w 1464468"/>
                    <a:gd name="connsiteY1703" fmla="*/ 1885950 h 1893093"/>
                    <a:gd name="connsiteX1704" fmla="*/ 522537 w 1464468"/>
                    <a:gd name="connsiteY1704" fmla="*/ 1807376 h 1893093"/>
                    <a:gd name="connsiteX1705" fmla="*/ 608262 w 1464468"/>
                    <a:gd name="connsiteY1705" fmla="*/ 1807376 h 1893093"/>
                    <a:gd name="connsiteX1706" fmla="*/ 686843 w 1464468"/>
                    <a:gd name="connsiteY1706" fmla="*/ 1807376 h 1893093"/>
                    <a:gd name="connsiteX1707" fmla="*/ 686843 w 1464468"/>
                    <a:gd name="connsiteY1707" fmla="*/ 1885950 h 1893093"/>
                    <a:gd name="connsiteX1708" fmla="*/ 608262 w 1464468"/>
                    <a:gd name="connsiteY1708" fmla="*/ 1885950 h 1893093"/>
                    <a:gd name="connsiteX1709" fmla="*/ 608262 w 1464468"/>
                    <a:gd name="connsiteY1709" fmla="*/ 1807376 h 1893093"/>
                    <a:gd name="connsiteX1710" fmla="*/ 693987 w 1464468"/>
                    <a:gd name="connsiteY1710" fmla="*/ 1807376 h 1893093"/>
                    <a:gd name="connsiteX1711" fmla="*/ 772568 w 1464468"/>
                    <a:gd name="connsiteY1711" fmla="*/ 1807376 h 1893093"/>
                    <a:gd name="connsiteX1712" fmla="*/ 772568 w 1464468"/>
                    <a:gd name="connsiteY1712" fmla="*/ 1885950 h 1893093"/>
                    <a:gd name="connsiteX1713" fmla="*/ 693987 w 1464468"/>
                    <a:gd name="connsiteY1713" fmla="*/ 1885950 h 1893093"/>
                    <a:gd name="connsiteX1714" fmla="*/ 693987 w 1464468"/>
                    <a:gd name="connsiteY1714" fmla="*/ 1807376 h 1893093"/>
                    <a:gd name="connsiteX1715" fmla="*/ 779712 w 1464468"/>
                    <a:gd name="connsiteY1715" fmla="*/ 1807376 h 1893093"/>
                    <a:gd name="connsiteX1716" fmla="*/ 858293 w 1464468"/>
                    <a:gd name="connsiteY1716" fmla="*/ 1807376 h 1893093"/>
                    <a:gd name="connsiteX1717" fmla="*/ 858293 w 1464468"/>
                    <a:gd name="connsiteY1717" fmla="*/ 1885950 h 1893093"/>
                    <a:gd name="connsiteX1718" fmla="*/ 779712 w 1464468"/>
                    <a:gd name="connsiteY1718" fmla="*/ 1885950 h 1893093"/>
                    <a:gd name="connsiteX1719" fmla="*/ 779712 w 1464468"/>
                    <a:gd name="connsiteY1719" fmla="*/ 1807376 h 1893093"/>
                    <a:gd name="connsiteX1720" fmla="*/ 865437 w 1464468"/>
                    <a:gd name="connsiteY1720" fmla="*/ 1807376 h 1893093"/>
                    <a:gd name="connsiteX1721" fmla="*/ 944018 w 1464468"/>
                    <a:gd name="connsiteY1721" fmla="*/ 1807376 h 1893093"/>
                    <a:gd name="connsiteX1722" fmla="*/ 944018 w 1464468"/>
                    <a:gd name="connsiteY1722" fmla="*/ 1885950 h 1893093"/>
                    <a:gd name="connsiteX1723" fmla="*/ 865437 w 1464468"/>
                    <a:gd name="connsiteY1723" fmla="*/ 1885950 h 1893093"/>
                    <a:gd name="connsiteX1724" fmla="*/ 865437 w 1464468"/>
                    <a:gd name="connsiteY1724" fmla="*/ 1807376 h 1893093"/>
                    <a:gd name="connsiteX1725" fmla="*/ 951162 w 1464468"/>
                    <a:gd name="connsiteY1725" fmla="*/ 1807376 h 1893093"/>
                    <a:gd name="connsiteX1726" fmla="*/ 1029743 w 1464468"/>
                    <a:gd name="connsiteY1726" fmla="*/ 1807376 h 1893093"/>
                    <a:gd name="connsiteX1727" fmla="*/ 1029743 w 1464468"/>
                    <a:gd name="connsiteY1727" fmla="*/ 1885950 h 1893093"/>
                    <a:gd name="connsiteX1728" fmla="*/ 951162 w 1464468"/>
                    <a:gd name="connsiteY1728" fmla="*/ 1885950 h 1893093"/>
                    <a:gd name="connsiteX1729" fmla="*/ 951162 w 1464468"/>
                    <a:gd name="connsiteY1729" fmla="*/ 1807376 h 1893093"/>
                    <a:gd name="connsiteX1730" fmla="*/ 1036887 w 1464468"/>
                    <a:gd name="connsiteY1730" fmla="*/ 1807376 h 1893093"/>
                    <a:gd name="connsiteX1731" fmla="*/ 1115468 w 1464468"/>
                    <a:gd name="connsiteY1731" fmla="*/ 1807376 h 1893093"/>
                    <a:gd name="connsiteX1732" fmla="*/ 1115468 w 1464468"/>
                    <a:gd name="connsiteY1732" fmla="*/ 1885950 h 1893093"/>
                    <a:gd name="connsiteX1733" fmla="*/ 1036887 w 1464468"/>
                    <a:gd name="connsiteY1733" fmla="*/ 1885950 h 1893093"/>
                    <a:gd name="connsiteX1734" fmla="*/ 1036887 w 1464468"/>
                    <a:gd name="connsiteY1734" fmla="*/ 1807376 h 1893093"/>
                    <a:gd name="connsiteX1735" fmla="*/ 1122612 w 1464468"/>
                    <a:gd name="connsiteY1735" fmla="*/ 1807376 h 1893093"/>
                    <a:gd name="connsiteX1736" fmla="*/ 1201193 w 1464468"/>
                    <a:gd name="connsiteY1736" fmla="*/ 1807376 h 1893093"/>
                    <a:gd name="connsiteX1737" fmla="*/ 1201193 w 1464468"/>
                    <a:gd name="connsiteY1737" fmla="*/ 1885950 h 1893093"/>
                    <a:gd name="connsiteX1738" fmla="*/ 1122612 w 1464468"/>
                    <a:gd name="connsiteY1738" fmla="*/ 1885950 h 1893093"/>
                    <a:gd name="connsiteX1739" fmla="*/ 1122612 w 1464468"/>
                    <a:gd name="connsiteY1739" fmla="*/ 1807376 h 1893093"/>
                    <a:gd name="connsiteX1740" fmla="*/ 1208337 w 1464468"/>
                    <a:gd name="connsiteY1740" fmla="*/ 1807376 h 1893093"/>
                    <a:gd name="connsiteX1741" fmla="*/ 1286918 w 1464468"/>
                    <a:gd name="connsiteY1741" fmla="*/ 1807376 h 1893093"/>
                    <a:gd name="connsiteX1742" fmla="*/ 1286918 w 1464468"/>
                    <a:gd name="connsiteY1742" fmla="*/ 1885950 h 1893093"/>
                    <a:gd name="connsiteX1743" fmla="*/ 1208337 w 1464468"/>
                    <a:gd name="connsiteY1743" fmla="*/ 1885950 h 1893093"/>
                    <a:gd name="connsiteX1744" fmla="*/ 1208337 w 1464468"/>
                    <a:gd name="connsiteY1744" fmla="*/ 1807376 h 1893093"/>
                    <a:gd name="connsiteX1745" fmla="*/ 1294062 w 1464468"/>
                    <a:gd name="connsiteY1745" fmla="*/ 1807376 h 1893093"/>
                    <a:gd name="connsiteX1746" fmla="*/ 1372643 w 1464468"/>
                    <a:gd name="connsiteY1746" fmla="*/ 1807376 h 1893093"/>
                    <a:gd name="connsiteX1747" fmla="*/ 1372643 w 1464468"/>
                    <a:gd name="connsiteY1747" fmla="*/ 1885950 h 1893093"/>
                    <a:gd name="connsiteX1748" fmla="*/ 1294062 w 1464468"/>
                    <a:gd name="connsiteY1748" fmla="*/ 1885950 h 1893093"/>
                    <a:gd name="connsiteX1749" fmla="*/ 1294062 w 1464468"/>
                    <a:gd name="connsiteY1749" fmla="*/ 1807376 h 1893093"/>
                    <a:gd name="connsiteX1750" fmla="*/ 1294062 w 1464468"/>
                    <a:gd name="connsiteY1750" fmla="*/ 1800232 h 1893093"/>
                    <a:gd name="connsiteX1751" fmla="*/ 1294062 w 1464468"/>
                    <a:gd name="connsiteY1751" fmla="*/ 1721651 h 1893093"/>
                    <a:gd name="connsiteX1752" fmla="*/ 1372643 w 1464468"/>
                    <a:gd name="connsiteY1752" fmla="*/ 1721651 h 1893093"/>
                    <a:gd name="connsiteX1753" fmla="*/ 1372643 w 1464468"/>
                    <a:gd name="connsiteY1753" fmla="*/ 1800232 h 1893093"/>
                    <a:gd name="connsiteX1754" fmla="*/ 1294062 w 1464468"/>
                    <a:gd name="connsiteY1754" fmla="*/ 1800232 h 1893093"/>
                    <a:gd name="connsiteX1755" fmla="*/ 1379787 w 1464468"/>
                    <a:gd name="connsiteY1755" fmla="*/ 1721651 h 1893093"/>
                    <a:gd name="connsiteX1756" fmla="*/ 1457325 w 1464468"/>
                    <a:gd name="connsiteY1756" fmla="*/ 1721651 h 1893093"/>
                    <a:gd name="connsiteX1757" fmla="*/ 1457325 w 1464468"/>
                    <a:gd name="connsiteY1757" fmla="*/ 1800232 h 1893093"/>
                    <a:gd name="connsiteX1758" fmla="*/ 1379787 w 1464468"/>
                    <a:gd name="connsiteY1758" fmla="*/ 1800232 h 1893093"/>
                    <a:gd name="connsiteX1759" fmla="*/ 1379787 w 1464468"/>
                    <a:gd name="connsiteY1759" fmla="*/ 1721651 h 1893093"/>
                    <a:gd name="connsiteX1760" fmla="*/ 1379787 w 1464468"/>
                    <a:gd name="connsiteY1760" fmla="*/ 1714507 h 1893093"/>
                    <a:gd name="connsiteX1761" fmla="*/ 1379787 w 1464468"/>
                    <a:gd name="connsiteY1761" fmla="*/ 1635926 h 1893093"/>
                    <a:gd name="connsiteX1762" fmla="*/ 1457325 w 1464468"/>
                    <a:gd name="connsiteY1762" fmla="*/ 1635926 h 1893093"/>
                    <a:gd name="connsiteX1763" fmla="*/ 1457325 w 1464468"/>
                    <a:gd name="connsiteY1763" fmla="*/ 1714507 h 1893093"/>
                    <a:gd name="connsiteX1764" fmla="*/ 1379787 w 1464468"/>
                    <a:gd name="connsiteY1764" fmla="*/ 1714507 h 1893093"/>
                    <a:gd name="connsiteX1765" fmla="*/ 1457325 w 1464468"/>
                    <a:gd name="connsiteY1765" fmla="*/ 1628782 h 1893093"/>
                    <a:gd name="connsiteX1766" fmla="*/ 1379787 w 1464468"/>
                    <a:gd name="connsiteY1766" fmla="*/ 1628782 h 1893093"/>
                    <a:gd name="connsiteX1767" fmla="*/ 1379787 w 1464468"/>
                    <a:gd name="connsiteY1767" fmla="*/ 1550201 h 1893093"/>
                    <a:gd name="connsiteX1768" fmla="*/ 1457325 w 1464468"/>
                    <a:gd name="connsiteY1768" fmla="*/ 1550201 h 1893093"/>
                    <a:gd name="connsiteX1769" fmla="*/ 1457325 w 1464468"/>
                    <a:gd name="connsiteY1769" fmla="*/ 1628782 h 1893093"/>
                    <a:gd name="connsiteX1770" fmla="*/ 1379787 w 1464468"/>
                    <a:gd name="connsiteY1770" fmla="*/ 1543057 h 1893093"/>
                    <a:gd name="connsiteX1771" fmla="*/ 1379787 w 1464468"/>
                    <a:gd name="connsiteY1771" fmla="*/ 1464476 h 1893093"/>
                    <a:gd name="connsiteX1772" fmla="*/ 1457325 w 1464468"/>
                    <a:gd name="connsiteY1772" fmla="*/ 1464476 h 1893093"/>
                    <a:gd name="connsiteX1773" fmla="*/ 1457325 w 1464468"/>
                    <a:gd name="connsiteY1773" fmla="*/ 1543057 h 1893093"/>
                    <a:gd name="connsiteX1774" fmla="*/ 1379787 w 1464468"/>
                    <a:gd name="connsiteY1774" fmla="*/ 1543057 h 1893093"/>
                    <a:gd name="connsiteX1775" fmla="*/ 1457325 w 1464468"/>
                    <a:gd name="connsiteY1775" fmla="*/ 1457332 h 1893093"/>
                    <a:gd name="connsiteX1776" fmla="*/ 1379787 w 1464468"/>
                    <a:gd name="connsiteY1776" fmla="*/ 1457332 h 1893093"/>
                    <a:gd name="connsiteX1777" fmla="*/ 1379787 w 1464468"/>
                    <a:gd name="connsiteY1777" fmla="*/ 1378751 h 1893093"/>
                    <a:gd name="connsiteX1778" fmla="*/ 1457325 w 1464468"/>
                    <a:gd name="connsiteY1778" fmla="*/ 1378751 h 1893093"/>
                    <a:gd name="connsiteX1779" fmla="*/ 1457325 w 1464468"/>
                    <a:gd name="connsiteY1779" fmla="*/ 1457332 h 1893093"/>
                    <a:gd name="connsiteX1780" fmla="*/ 1379787 w 1464468"/>
                    <a:gd name="connsiteY1780" fmla="*/ 1371607 h 1893093"/>
                    <a:gd name="connsiteX1781" fmla="*/ 1379787 w 1464468"/>
                    <a:gd name="connsiteY1781" fmla="*/ 1293026 h 1893093"/>
                    <a:gd name="connsiteX1782" fmla="*/ 1457325 w 1464468"/>
                    <a:gd name="connsiteY1782" fmla="*/ 1293026 h 1893093"/>
                    <a:gd name="connsiteX1783" fmla="*/ 1457325 w 1464468"/>
                    <a:gd name="connsiteY1783" fmla="*/ 1371607 h 1893093"/>
                    <a:gd name="connsiteX1784" fmla="*/ 1379787 w 1464468"/>
                    <a:gd name="connsiteY1784" fmla="*/ 1371607 h 1893093"/>
                    <a:gd name="connsiteX1785" fmla="*/ 1457325 w 1464468"/>
                    <a:gd name="connsiteY1785" fmla="*/ 1285882 h 1893093"/>
                    <a:gd name="connsiteX1786" fmla="*/ 1379787 w 1464468"/>
                    <a:gd name="connsiteY1786" fmla="*/ 1285882 h 1893093"/>
                    <a:gd name="connsiteX1787" fmla="*/ 1379787 w 1464468"/>
                    <a:gd name="connsiteY1787" fmla="*/ 1207301 h 1893093"/>
                    <a:gd name="connsiteX1788" fmla="*/ 1457325 w 1464468"/>
                    <a:gd name="connsiteY1788" fmla="*/ 1207301 h 1893093"/>
                    <a:gd name="connsiteX1789" fmla="*/ 1457325 w 1464468"/>
                    <a:gd name="connsiteY1789" fmla="*/ 1285882 h 1893093"/>
                    <a:gd name="connsiteX1790" fmla="*/ 1379787 w 1464468"/>
                    <a:gd name="connsiteY1790" fmla="*/ 1200157 h 1893093"/>
                    <a:gd name="connsiteX1791" fmla="*/ 1379787 w 1464468"/>
                    <a:gd name="connsiteY1791" fmla="*/ 1121576 h 1893093"/>
                    <a:gd name="connsiteX1792" fmla="*/ 1457325 w 1464468"/>
                    <a:gd name="connsiteY1792" fmla="*/ 1121576 h 1893093"/>
                    <a:gd name="connsiteX1793" fmla="*/ 1457325 w 1464468"/>
                    <a:gd name="connsiteY1793" fmla="*/ 1200157 h 1893093"/>
                    <a:gd name="connsiteX1794" fmla="*/ 1379787 w 1464468"/>
                    <a:gd name="connsiteY1794" fmla="*/ 1200157 h 1893093"/>
                    <a:gd name="connsiteX1795" fmla="*/ 1457325 w 1464468"/>
                    <a:gd name="connsiteY1795" fmla="*/ 1114432 h 1893093"/>
                    <a:gd name="connsiteX1796" fmla="*/ 1379787 w 1464468"/>
                    <a:gd name="connsiteY1796" fmla="*/ 1114432 h 1893093"/>
                    <a:gd name="connsiteX1797" fmla="*/ 1379787 w 1464468"/>
                    <a:gd name="connsiteY1797" fmla="*/ 1035851 h 1893093"/>
                    <a:gd name="connsiteX1798" fmla="*/ 1457325 w 1464468"/>
                    <a:gd name="connsiteY1798" fmla="*/ 1035851 h 1893093"/>
                    <a:gd name="connsiteX1799" fmla="*/ 1457325 w 1464468"/>
                    <a:gd name="connsiteY1799" fmla="*/ 1114432 h 1893093"/>
                    <a:gd name="connsiteX1800" fmla="*/ 1379787 w 1464468"/>
                    <a:gd name="connsiteY1800" fmla="*/ 1028707 h 1893093"/>
                    <a:gd name="connsiteX1801" fmla="*/ 1379787 w 1464468"/>
                    <a:gd name="connsiteY1801" fmla="*/ 950126 h 1893093"/>
                    <a:gd name="connsiteX1802" fmla="*/ 1457325 w 1464468"/>
                    <a:gd name="connsiteY1802" fmla="*/ 950126 h 1893093"/>
                    <a:gd name="connsiteX1803" fmla="*/ 1457325 w 1464468"/>
                    <a:gd name="connsiteY1803" fmla="*/ 1028707 h 1893093"/>
                    <a:gd name="connsiteX1804" fmla="*/ 1379787 w 1464468"/>
                    <a:gd name="connsiteY1804" fmla="*/ 1028707 h 1893093"/>
                    <a:gd name="connsiteX1805" fmla="*/ 1457325 w 1464468"/>
                    <a:gd name="connsiteY1805" fmla="*/ 942982 h 1893093"/>
                    <a:gd name="connsiteX1806" fmla="*/ 1379787 w 1464468"/>
                    <a:gd name="connsiteY1806" fmla="*/ 942982 h 1893093"/>
                    <a:gd name="connsiteX1807" fmla="*/ 1379787 w 1464468"/>
                    <a:gd name="connsiteY1807" fmla="*/ 864401 h 1893093"/>
                    <a:gd name="connsiteX1808" fmla="*/ 1457325 w 1464468"/>
                    <a:gd name="connsiteY1808" fmla="*/ 864401 h 1893093"/>
                    <a:gd name="connsiteX1809" fmla="*/ 1457325 w 1464468"/>
                    <a:gd name="connsiteY1809" fmla="*/ 942982 h 1893093"/>
                    <a:gd name="connsiteX1810" fmla="*/ 1379787 w 1464468"/>
                    <a:gd name="connsiteY1810" fmla="*/ 857257 h 1893093"/>
                    <a:gd name="connsiteX1811" fmla="*/ 1379787 w 1464468"/>
                    <a:gd name="connsiteY1811" fmla="*/ 778676 h 1893093"/>
                    <a:gd name="connsiteX1812" fmla="*/ 1457325 w 1464468"/>
                    <a:gd name="connsiteY1812" fmla="*/ 778676 h 1893093"/>
                    <a:gd name="connsiteX1813" fmla="*/ 1457325 w 1464468"/>
                    <a:gd name="connsiteY1813" fmla="*/ 857257 h 1893093"/>
                    <a:gd name="connsiteX1814" fmla="*/ 1379787 w 1464468"/>
                    <a:gd name="connsiteY1814" fmla="*/ 857257 h 1893093"/>
                    <a:gd name="connsiteX1815" fmla="*/ 1457325 w 1464468"/>
                    <a:gd name="connsiteY1815" fmla="*/ 771532 h 1893093"/>
                    <a:gd name="connsiteX1816" fmla="*/ 1379787 w 1464468"/>
                    <a:gd name="connsiteY1816" fmla="*/ 771532 h 1893093"/>
                    <a:gd name="connsiteX1817" fmla="*/ 1379787 w 1464468"/>
                    <a:gd name="connsiteY1817" fmla="*/ 692951 h 1893093"/>
                    <a:gd name="connsiteX1818" fmla="*/ 1457325 w 1464468"/>
                    <a:gd name="connsiteY1818" fmla="*/ 692951 h 1893093"/>
                    <a:gd name="connsiteX1819" fmla="*/ 1457325 w 1464468"/>
                    <a:gd name="connsiteY1819" fmla="*/ 771532 h 1893093"/>
                    <a:gd name="connsiteX1820" fmla="*/ 1379787 w 1464468"/>
                    <a:gd name="connsiteY1820" fmla="*/ 685807 h 1893093"/>
                    <a:gd name="connsiteX1821" fmla="*/ 1379787 w 1464468"/>
                    <a:gd name="connsiteY1821" fmla="*/ 607226 h 1893093"/>
                    <a:gd name="connsiteX1822" fmla="*/ 1457325 w 1464468"/>
                    <a:gd name="connsiteY1822" fmla="*/ 607226 h 1893093"/>
                    <a:gd name="connsiteX1823" fmla="*/ 1457325 w 1464468"/>
                    <a:gd name="connsiteY1823" fmla="*/ 685807 h 1893093"/>
                    <a:gd name="connsiteX1824" fmla="*/ 1379787 w 1464468"/>
                    <a:gd name="connsiteY1824" fmla="*/ 685807 h 1893093"/>
                    <a:gd name="connsiteX1825" fmla="*/ 1457325 w 1464468"/>
                    <a:gd name="connsiteY1825" fmla="*/ 600075 h 1893093"/>
                    <a:gd name="connsiteX1826" fmla="*/ 1379787 w 1464468"/>
                    <a:gd name="connsiteY1826" fmla="*/ 600075 h 1893093"/>
                    <a:gd name="connsiteX1827" fmla="*/ 1379787 w 1464468"/>
                    <a:gd name="connsiteY1827" fmla="*/ 521494 h 1893093"/>
                    <a:gd name="connsiteX1828" fmla="*/ 1457325 w 1464468"/>
                    <a:gd name="connsiteY1828" fmla="*/ 521494 h 1893093"/>
                    <a:gd name="connsiteX1829" fmla="*/ 1457325 w 1464468"/>
                    <a:gd name="connsiteY1829" fmla="*/ 600075 h 1893093"/>
                    <a:gd name="connsiteX1830" fmla="*/ 1379787 w 1464468"/>
                    <a:gd name="connsiteY1830" fmla="*/ 514350 h 1893093"/>
                    <a:gd name="connsiteX1831" fmla="*/ 1379787 w 1464468"/>
                    <a:gd name="connsiteY1831" fmla="*/ 435769 h 1893093"/>
                    <a:gd name="connsiteX1832" fmla="*/ 1457325 w 1464468"/>
                    <a:gd name="connsiteY1832" fmla="*/ 435769 h 1893093"/>
                    <a:gd name="connsiteX1833" fmla="*/ 1457325 w 1464468"/>
                    <a:gd name="connsiteY1833" fmla="*/ 514350 h 1893093"/>
                    <a:gd name="connsiteX1834" fmla="*/ 1379787 w 1464468"/>
                    <a:gd name="connsiteY1834" fmla="*/ 514350 h 1893093"/>
                    <a:gd name="connsiteX1835" fmla="*/ 1457325 w 1464468"/>
                    <a:gd name="connsiteY1835" fmla="*/ 428625 h 1893093"/>
                    <a:gd name="connsiteX1836" fmla="*/ 1379787 w 1464468"/>
                    <a:gd name="connsiteY1836" fmla="*/ 428625 h 1893093"/>
                    <a:gd name="connsiteX1837" fmla="*/ 1379787 w 1464468"/>
                    <a:gd name="connsiteY1837" fmla="*/ 350044 h 1893093"/>
                    <a:gd name="connsiteX1838" fmla="*/ 1457325 w 1464468"/>
                    <a:gd name="connsiteY1838" fmla="*/ 350044 h 1893093"/>
                    <a:gd name="connsiteX1839" fmla="*/ 1457325 w 1464468"/>
                    <a:gd name="connsiteY1839" fmla="*/ 428625 h 1893093"/>
                    <a:gd name="connsiteX1840" fmla="*/ 1379787 w 1464468"/>
                    <a:gd name="connsiteY1840" fmla="*/ 342900 h 1893093"/>
                    <a:gd name="connsiteX1841" fmla="*/ 1379787 w 1464468"/>
                    <a:gd name="connsiteY1841" fmla="*/ 264319 h 1893093"/>
                    <a:gd name="connsiteX1842" fmla="*/ 1457325 w 1464468"/>
                    <a:gd name="connsiteY1842" fmla="*/ 264319 h 1893093"/>
                    <a:gd name="connsiteX1843" fmla="*/ 1457325 w 1464468"/>
                    <a:gd name="connsiteY1843" fmla="*/ 342900 h 1893093"/>
                    <a:gd name="connsiteX1844" fmla="*/ 1379787 w 1464468"/>
                    <a:gd name="connsiteY1844" fmla="*/ 342900 h 1893093"/>
                    <a:gd name="connsiteX1845" fmla="*/ 1457325 w 1464468"/>
                    <a:gd name="connsiteY1845" fmla="*/ 257175 h 1893093"/>
                    <a:gd name="connsiteX1846" fmla="*/ 1379787 w 1464468"/>
                    <a:gd name="connsiteY1846" fmla="*/ 257175 h 1893093"/>
                    <a:gd name="connsiteX1847" fmla="*/ 1379787 w 1464468"/>
                    <a:gd name="connsiteY1847" fmla="*/ 178594 h 1893093"/>
                    <a:gd name="connsiteX1848" fmla="*/ 1457325 w 1464468"/>
                    <a:gd name="connsiteY1848" fmla="*/ 178594 h 1893093"/>
                    <a:gd name="connsiteX1849" fmla="*/ 1457325 w 1464468"/>
                    <a:gd name="connsiteY1849" fmla="*/ 257175 h 1893093"/>
                    <a:gd name="connsiteX1850" fmla="*/ 1379787 w 1464468"/>
                    <a:gd name="connsiteY1850" fmla="*/ 171450 h 1893093"/>
                    <a:gd name="connsiteX1851" fmla="*/ 1379787 w 1464468"/>
                    <a:gd name="connsiteY1851" fmla="*/ 92869 h 1893093"/>
                    <a:gd name="connsiteX1852" fmla="*/ 1457325 w 1464468"/>
                    <a:gd name="connsiteY1852" fmla="*/ 92869 h 1893093"/>
                    <a:gd name="connsiteX1853" fmla="*/ 1457325 w 1464468"/>
                    <a:gd name="connsiteY1853" fmla="*/ 171450 h 1893093"/>
                    <a:gd name="connsiteX1854" fmla="*/ 1379787 w 1464468"/>
                    <a:gd name="connsiteY1854" fmla="*/ 171450 h 1893093"/>
                    <a:gd name="connsiteX1855" fmla="*/ 1457325 w 1464468"/>
                    <a:gd name="connsiteY1855" fmla="*/ 85725 h 1893093"/>
                    <a:gd name="connsiteX1856" fmla="*/ 1379787 w 1464468"/>
                    <a:gd name="connsiteY1856" fmla="*/ 85725 h 1893093"/>
                    <a:gd name="connsiteX1857" fmla="*/ 1379787 w 1464468"/>
                    <a:gd name="connsiteY1857" fmla="*/ 7144 h 1893093"/>
                    <a:gd name="connsiteX1858" fmla="*/ 1457325 w 1464468"/>
                    <a:gd name="connsiteY1858" fmla="*/ 7144 h 1893093"/>
                    <a:gd name="connsiteX1859" fmla="*/ 1457325 w 1464468"/>
                    <a:gd name="connsiteY1859" fmla="*/ 85725 h 1893093"/>
                    <a:gd name="connsiteX1860" fmla="*/ 86768 w 1464468"/>
                    <a:gd name="connsiteY1860" fmla="*/ 7144 h 1893093"/>
                    <a:gd name="connsiteX1861" fmla="*/ 86768 w 1464468"/>
                    <a:gd name="connsiteY1861" fmla="*/ 85725 h 1893093"/>
                    <a:gd name="connsiteX1862" fmla="*/ 7144 w 1464468"/>
                    <a:gd name="connsiteY1862" fmla="*/ 85725 h 1893093"/>
                    <a:gd name="connsiteX1863" fmla="*/ 7144 w 1464468"/>
                    <a:gd name="connsiteY1863" fmla="*/ 7144 h 1893093"/>
                    <a:gd name="connsiteX1864" fmla="*/ 86768 w 1464468"/>
                    <a:gd name="connsiteY1864" fmla="*/ 7144 h 1893093"/>
                    <a:gd name="connsiteX1865" fmla="*/ 7144 w 1464468"/>
                    <a:gd name="connsiteY1865" fmla="*/ 1807376 h 1893093"/>
                    <a:gd name="connsiteX1866" fmla="*/ 86768 w 1464468"/>
                    <a:gd name="connsiteY1866" fmla="*/ 1807376 h 1893093"/>
                    <a:gd name="connsiteX1867" fmla="*/ 86768 w 1464468"/>
                    <a:gd name="connsiteY1867" fmla="*/ 1885950 h 1893093"/>
                    <a:gd name="connsiteX1868" fmla="*/ 7144 w 1464468"/>
                    <a:gd name="connsiteY1868" fmla="*/ 1885950 h 1893093"/>
                    <a:gd name="connsiteX1869" fmla="*/ 7144 w 1464468"/>
                    <a:gd name="connsiteY1869" fmla="*/ 1807376 h 1893093"/>
                    <a:gd name="connsiteX1870" fmla="*/ 1379787 w 1464468"/>
                    <a:gd name="connsiteY1870" fmla="*/ 1885950 h 1893093"/>
                    <a:gd name="connsiteX1871" fmla="*/ 1379787 w 1464468"/>
                    <a:gd name="connsiteY1871" fmla="*/ 1807376 h 1893093"/>
                    <a:gd name="connsiteX1872" fmla="*/ 1457325 w 1464468"/>
                    <a:gd name="connsiteY1872" fmla="*/ 1807376 h 1893093"/>
                    <a:gd name="connsiteX1873" fmla="*/ 1457325 w 1464468"/>
                    <a:gd name="connsiteY1873" fmla="*/ 1885950 h 1893093"/>
                    <a:gd name="connsiteX1874" fmla="*/ 1379787 w 1464468"/>
                    <a:gd name="connsiteY1874" fmla="*/ 1885950 h 18930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  <a:cxn ang="0">
                      <a:pos x="connsiteX381" y="connsiteY381"/>
                    </a:cxn>
                    <a:cxn ang="0">
                      <a:pos x="connsiteX382" y="connsiteY382"/>
                    </a:cxn>
                    <a:cxn ang="0">
                      <a:pos x="connsiteX383" y="connsiteY383"/>
                    </a:cxn>
                    <a:cxn ang="0">
                      <a:pos x="connsiteX384" y="connsiteY384"/>
                    </a:cxn>
                    <a:cxn ang="0">
                      <a:pos x="connsiteX385" y="connsiteY385"/>
                    </a:cxn>
                    <a:cxn ang="0">
                      <a:pos x="connsiteX386" y="connsiteY386"/>
                    </a:cxn>
                    <a:cxn ang="0">
                      <a:pos x="connsiteX387" y="connsiteY387"/>
                    </a:cxn>
                    <a:cxn ang="0">
                      <a:pos x="connsiteX388" y="connsiteY388"/>
                    </a:cxn>
                    <a:cxn ang="0">
                      <a:pos x="connsiteX389" y="connsiteY389"/>
                    </a:cxn>
                    <a:cxn ang="0">
                      <a:pos x="connsiteX390" y="connsiteY390"/>
                    </a:cxn>
                    <a:cxn ang="0">
                      <a:pos x="connsiteX391" y="connsiteY391"/>
                    </a:cxn>
                    <a:cxn ang="0">
                      <a:pos x="connsiteX392" y="connsiteY392"/>
                    </a:cxn>
                    <a:cxn ang="0">
                      <a:pos x="connsiteX393" y="connsiteY393"/>
                    </a:cxn>
                    <a:cxn ang="0">
                      <a:pos x="connsiteX394" y="connsiteY394"/>
                    </a:cxn>
                    <a:cxn ang="0">
                      <a:pos x="connsiteX395" y="connsiteY395"/>
                    </a:cxn>
                    <a:cxn ang="0">
                      <a:pos x="connsiteX396" y="connsiteY396"/>
                    </a:cxn>
                    <a:cxn ang="0">
                      <a:pos x="connsiteX397" y="connsiteY397"/>
                    </a:cxn>
                    <a:cxn ang="0">
                      <a:pos x="connsiteX398" y="connsiteY398"/>
                    </a:cxn>
                    <a:cxn ang="0">
                      <a:pos x="connsiteX399" y="connsiteY399"/>
                    </a:cxn>
                    <a:cxn ang="0">
                      <a:pos x="connsiteX400" y="connsiteY400"/>
                    </a:cxn>
                    <a:cxn ang="0">
                      <a:pos x="connsiteX401" y="connsiteY401"/>
                    </a:cxn>
                    <a:cxn ang="0">
                      <a:pos x="connsiteX402" y="connsiteY402"/>
                    </a:cxn>
                    <a:cxn ang="0">
                      <a:pos x="connsiteX403" y="connsiteY403"/>
                    </a:cxn>
                    <a:cxn ang="0">
                      <a:pos x="connsiteX404" y="connsiteY404"/>
                    </a:cxn>
                    <a:cxn ang="0">
                      <a:pos x="connsiteX405" y="connsiteY405"/>
                    </a:cxn>
                    <a:cxn ang="0">
                      <a:pos x="connsiteX406" y="connsiteY406"/>
                    </a:cxn>
                    <a:cxn ang="0">
                      <a:pos x="connsiteX407" y="connsiteY407"/>
                    </a:cxn>
                    <a:cxn ang="0">
                      <a:pos x="connsiteX408" y="connsiteY408"/>
                    </a:cxn>
                    <a:cxn ang="0">
                      <a:pos x="connsiteX409" y="connsiteY409"/>
                    </a:cxn>
                    <a:cxn ang="0">
                      <a:pos x="connsiteX410" y="connsiteY410"/>
                    </a:cxn>
                    <a:cxn ang="0">
                      <a:pos x="connsiteX411" y="connsiteY411"/>
                    </a:cxn>
                    <a:cxn ang="0">
                      <a:pos x="connsiteX412" y="connsiteY412"/>
                    </a:cxn>
                    <a:cxn ang="0">
                      <a:pos x="connsiteX413" y="connsiteY413"/>
                    </a:cxn>
                    <a:cxn ang="0">
                      <a:pos x="connsiteX414" y="connsiteY414"/>
                    </a:cxn>
                    <a:cxn ang="0">
                      <a:pos x="connsiteX415" y="connsiteY415"/>
                    </a:cxn>
                    <a:cxn ang="0">
                      <a:pos x="connsiteX416" y="connsiteY416"/>
                    </a:cxn>
                    <a:cxn ang="0">
                      <a:pos x="connsiteX417" y="connsiteY417"/>
                    </a:cxn>
                    <a:cxn ang="0">
                      <a:pos x="connsiteX418" y="connsiteY418"/>
                    </a:cxn>
                    <a:cxn ang="0">
                      <a:pos x="connsiteX419" y="connsiteY419"/>
                    </a:cxn>
                    <a:cxn ang="0">
                      <a:pos x="connsiteX420" y="connsiteY420"/>
                    </a:cxn>
                    <a:cxn ang="0">
                      <a:pos x="connsiteX421" y="connsiteY421"/>
                    </a:cxn>
                    <a:cxn ang="0">
                      <a:pos x="connsiteX422" y="connsiteY422"/>
                    </a:cxn>
                    <a:cxn ang="0">
                      <a:pos x="connsiteX423" y="connsiteY423"/>
                    </a:cxn>
                    <a:cxn ang="0">
                      <a:pos x="connsiteX424" y="connsiteY424"/>
                    </a:cxn>
                    <a:cxn ang="0">
                      <a:pos x="connsiteX425" y="connsiteY425"/>
                    </a:cxn>
                    <a:cxn ang="0">
                      <a:pos x="connsiteX426" y="connsiteY426"/>
                    </a:cxn>
                    <a:cxn ang="0">
                      <a:pos x="connsiteX427" y="connsiteY427"/>
                    </a:cxn>
                    <a:cxn ang="0">
                      <a:pos x="connsiteX428" y="connsiteY428"/>
                    </a:cxn>
                    <a:cxn ang="0">
                      <a:pos x="connsiteX429" y="connsiteY429"/>
                    </a:cxn>
                    <a:cxn ang="0">
                      <a:pos x="connsiteX430" y="connsiteY430"/>
                    </a:cxn>
                    <a:cxn ang="0">
                      <a:pos x="connsiteX431" y="connsiteY431"/>
                    </a:cxn>
                    <a:cxn ang="0">
                      <a:pos x="connsiteX432" y="connsiteY432"/>
                    </a:cxn>
                    <a:cxn ang="0">
                      <a:pos x="connsiteX433" y="connsiteY433"/>
                    </a:cxn>
                    <a:cxn ang="0">
                      <a:pos x="connsiteX434" y="connsiteY434"/>
                    </a:cxn>
                    <a:cxn ang="0">
                      <a:pos x="connsiteX435" y="connsiteY435"/>
                    </a:cxn>
                    <a:cxn ang="0">
                      <a:pos x="connsiteX436" y="connsiteY436"/>
                    </a:cxn>
                    <a:cxn ang="0">
                      <a:pos x="connsiteX437" y="connsiteY437"/>
                    </a:cxn>
                    <a:cxn ang="0">
                      <a:pos x="connsiteX438" y="connsiteY438"/>
                    </a:cxn>
                    <a:cxn ang="0">
                      <a:pos x="connsiteX439" y="connsiteY439"/>
                    </a:cxn>
                    <a:cxn ang="0">
                      <a:pos x="connsiteX440" y="connsiteY440"/>
                    </a:cxn>
                    <a:cxn ang="0">
                      <a:pos x="connsiteX441" y="connsiteY441"/>
                    </a:cxn>
                    <a:cxn ang="0">
                      <a:pos x="connsiteX442" y="connsiteY442"/>
                    </a:cxn>
                    <a:cxn ang="0">
                      <a:pos x="connsiteX443" y="connsiteY443"/>
                    </a:cxn>
                    <a:cxn ang="0">
                      <a:pos x="connsiteX444" y="connsiteY444"/>
                    </a:cxn>
                    <a:cxn ang="0">
                      <a:pos x="connsiteX445" y="connsiteY445"/>
                    </a:cxn>
                    <a:cxn ang="0">
                      <a:pos x="connsiteX446" y="connsiteY446"/>
                    </a:cxn>
                    <a:cxn ang="0">
                      <a:pos x="connsiteX447" y="connsiteY447"/>
                    </a:cxn>
                    <a:cxn ang="0">
                      <a:pos x="connsiteX448" y="connsiteY448"/>
                    </a:cxn>
                    <a:cxn ang="0">
                      <a:pos x="connsiteX449" y="connsiteY449"/>
                    </a:cxn>
                    <a:cxn ang="0">
                      <a:pos x="connsiteX450" y="connsiteY450"/>
                    </a:cxn>
                    <a:cxn ang="0">
                      <a:pos x="connsiteX451" y="connsiteY451"/>
                    </a:cxn>
                    <a:cxn ang="0">
                      <a:pos x="connsiteX452" y="connsiteY452"/>
                    </a:cxn>
                    <a:cxn ang="0">
                      <a:pos x="connsiteX453" y="connsiteY453"/>
                    </a:cxn>
                    <a:cxn ang="0">
                      <a:pos x="connsiteX454" y="connsiteY454"/>
                    </a:cxn>
                    <a:cxn ang="0">
                      <a:pos x="connsiteX455" y="connsiteY455"/>
                    </a:cxn>
                    <a:cxn ang="0">
                      <a:pos x="connsiteX456" y="connsiteY456"/>
                    </a:cxn>
                    <a:cxn ang="0">
                      <a:pos x="connsiteX457" y="connsiteY457"/>
                    </a:cxn>
                    <a:cxn ang="0">
                      <a:pos x="connsiteX458" y="connsiteY458"/>
                    </a:cxn>
                    <a:cxn ang="0">
                      <a:pos x="connsiteX459" y="connsiteY459"/>
                    </a:cxn>
                    <a:cxn ang="0">
                      <a:pos x="connsiteX460" y="connsiteY460"/>
                    </a:cxn>
                    <a:cxn ang="0">
                      <a:pos x="connsiteX461" y="connsiteY461"/>
                    </a:cxn>
                    <a:cxn ang="0">
                      <a:pos x="connsiteX462" y="connsiteY462"/>
                    </a:cxn>
                    <a:cxn ang="0">
                      <a:pos x="connsiteX463" y="connsiteY463"/>
                    </a:cxn>
                    <a:cxn ang="0">
                      <a:pos x="connsiteX464" y="connsiteY464"/>
                    </a:cxn>
                    <a:cxn ang="0">
                      <a:pos x="connsiteX465" y="connsiteY465"/>
                    </a:cxn>
                    <a:cxn ang="0">
                      <a:pos x="connsiteX466" y="connsiteY466"/>
                    </a:cxn>
                    <a:cxn ang="0">
                      <a:pos x="connsiteX467" y="connsiteY467"/>
                    </a:cxn>
                    <a:cxn ang="0">
                      <a:pos x="connsiteX468" y="connsiteY468"/>
                    </a:cxn>
                    <a:cxn ang="0">
                      <a:pos x="connsiteX469" y="connsiteY469"/>
                    </a:cxn>
                    <a:cxn ang="0">
                      <a:pos x="connsiteX470" y="connsiteY470"/>
                    </a:cxn>
                    <a:cxn ang="0">
                      <a:pos x="connsiteX471" y="connsiteY471"/>
                    </a:cxn>
                    <a:cxn ang="0">
                      <a:pos x="connsiteX472" y="connsiteY472"/>
                    </a:cxn>
                    <a:cxn ang="0">
                      <a:pos x="connsiteX473" y="connsiteY473"/>
                    </a:cxn>
                    <a:cxn ang="0">
                      <a:pos x="connsiteX474" y="connsiteY474"/>
                    </a:cxn>
                    <a:cxn ang="0">
                      <a:pos x="connsiteX475" y="connsiteY475"/>
                    </a:cxn>
                    <a:cxn ang="0">
                      <a:pos x="connsiteX476" y="connsiteY476"/>
                    </a:cxn>
                    <a:cxn ang="0">
                      <a:pos x="connsiteX477" y="connsiteY477"/>
                    </a:cxn>
                    <a:cxn ang="0">
                      <a:pos x="connsiteX478" y="connsiteY478"/>
                    </a:cxn>
                    <a:cxn ang="0">
                      <a:pos x="connsiteX479" y="connsiteY479"/>
                    </a:cxn>
                    <a:cxn ang="0">
                      <a:pos x="connsiteX480" y="connsiteY480"/>
                    </a:cxn>
                    <a:cxn ang="0">
                      <a:pos x="connsiteX481" y="connsiteY481"/>
                    </a:cxn>
                    <a:cxn ang="0">
                      <a:pos x="connsiteX482" y="connsiteY482"/>
                    </a:cxn>
                    <a:cxn ang="0">
                      <a:pos x="connsiteX483" y="connsiteY483"/>
                    </a:cxn>
                    <a:cxn ang="0">
                      <a:pos x="connsiteX484" y="connsiteY484"/>
                    </a:cxn>
                    <a:cxn ang="0">
                      <a:pos x="connsiteX485" y="connsiteY485"/>
                    </a:cxn>
                    <a:cxn ang="0">
                      <a:pos x="connsiteX486" y="connsiteY486"/>
                    </a:cxn>
                    <a:cxn ang="0">
                      <a:pos x="connsiteX487" y="connsiteY487"/>
                    </a:cxn>
                    <a:cxn ang="0">
                      <a:pos x="connsiteX488" y="connsiteY488"/>
                    </a:cxn>
                    <a:cxn ang="0">
                      <a:pos x="connsiteX489" y="connsiteY489"/>
                    </a:cxn>
                    <a:cxn ang="0">
                      <a:pos x="connsiteX490" y="connsiteY490"/>
                    </a:cxn>
                    <a:cxn ang="0">
                      <a:pos x="connsiteX491" y="connsiteY491"/>
                    </a:cxn>
                    <a:cxn ang="0">
                      <a:pos x="connsiteX492" y="connsiteY492"/>
                    </a:cxn>
                    <a:cxn ang="0">
                      <a:pos x="connsiteX493" y="connsiteY493"/>
                    </a:cxn>
                    <a:cxn ang="0">
                      <a:pos x="connsiteX494" y="connsiteY494"/>
                    </a:cxn>
                    <a:cxn ang="0">
                      <a:pos x="connsiteX495" y="connsiteY495"/>
                    </a:cxn>
                    <a:cxn ang="0">
                      <a:pos x="connsiteX496" y="connsiteY496"/>
                    </a:cxn>
                    <a:cxn ang="0">
                      <a:pos x="connsiteX497" y="connsiteY497"/>
                    </a:cxn>
                    <a:cxn ang="0">
                      <a:pos x="connsiteX498" y="connsiteY498"/>
                    </a:cxn>
                    <a:cxn ang="0">
                      <a:pos x="connsiteX499" y="connsiteY499"/>
                    </a:cxn>
                    <a:cxn ang="0">
                      <a:pos x="connsiteX500" y="connsiteY500"/>
                    </a:cxn>
                    <a:cxn ang="0">
                      <a:pos x="connsiteX501" y="connsiteY501"/>
                    </a:cxn>
                    <a:cxn ang="0">
                      <a:pos x="connsiteX502" y="connsiteY502"/>
                    </a:cxn>
                    <a:cxn ang="0">
                      <a:pos x="connsiteX503" y="connsiteY503"/>
                    </a:cxn>
                    <a:cxn ang="0">
                      <a:pos x="connsiteX504" y="connsiteY504"/>
                    </a:cxn>
                    <a:cxn ang="0">
                      <a:pos x="connsiteX505" y="connsiteY505"/>
                    </a:cxn>
                    <a:cxn ang="0">
                      <a:pos x="connsiteX506" y="connsiteY506"/>
                    </a:cxn>
                    <a:cxn ang="0">
                      <a:pos x="connsiteX507" y="connsiteY507"/>
                    </a:cxn>
                    <a:cxn ang="0">
                      <a:pos x="connsiteX508" y="connsiteY508"/>
                    </a:cxn>
                    <a:cxn ang="0">
                      <a:pos x="connsiteX509" y="connsiteY509"/>
                    </a:cxn>
                    <a:cxn ang="0">
                      <a:pos x="connsiteX510" y="connsiteY510"/>
                    </a:cxn>
                    <a:cxn ang="0">
                      <a:pos x="connsiteX511" y="connsiteY511"/>
                    </a:cxn>
                    <a:cxn ang="0">
                      <a:pos x="connsiteX512" y="connsiteY512"/>
                    </a:cxn>
                    <a:cxn ang="0">
                      <a:pos x="connsiteX513" y="connsiteY513"/>
                    </a:cxn>
                    <a:cxn ang="0">
                      <a:pos x="connsiteX514" y="connsiteY514"/>
                    </a:cxn>
                    <a:cxn ang="0">
                      <a:pos x="connsiteX515" y="connsiteY515"/>
                    </a:cxn>
                    <a:cxn ang="0">
                      <a:pos x="connsiteX516" y="connsiteY516"/>
                    </a:cxn>
                    <a:cxn ang="0">
                      <a:pos x="connsiteX517" y="connsiteY517"/>
                    </a:cxn>
                    <a:cxn ang="0">
                      <a:pos x="connsiteX518" y="connsiteY518"/>
                    </a:cxn>
                    <a:cxn ang="0">
                      <a:pos x="connsiteX519" y="connsiteY519"/>
                    </a:cxn>
                    <a:cxn ang="0">
                      <a:pos x="connsiteX520" y="connsiteY520"/>
                    </a:cxn>
                    <a:cxn ang="0">
                      <a:pos x="connsiteX521" y="connsiteY521"/>
                    </a:cxn>
                    <a:cxn ang="0">
                      <a:pos x="connsiteX522" y="connsiteY522"/>
                    </a:cxn>
                    <a:cxn ang="0">
                      <a:pos x="connsiteX523" y="connsiteY523"/>
                    </a:cxn>
                    <a:cxn ang="0">
                      <a:pos x="connsiteX524" y="connsiteY524"/>
                    </a:cxn>
                    <a:cxn ang="0">
                      <a:pos x="connsiteX525" y="connsiteY525"/>
                    </a:cxn>
                    <a:cxn ang="0">
                      <a:pos x="connsiteX526" y="connsiteY526"/>
                    </a:cxn>
                    <a:cxn ang="0">
                      <a:pos x="connsiteX527" y="connsiteY527"/>
                    </a:cxn>
                    <a:cxn ang="0">
                      <a:pos x="connsiteX528" y="connsiteY528"/>
                    </a:cxn>
                    <a:cxn ang="0">
                      <a:pos x="connsiteX529" y="connsiteY529"/>
                    </a:cxn>
                    <a:cxn ang="0">
                      <a:pos x="connsiteX530" y="connsiteY530"/>
                    </a:cxn>
                    <a:cxn ang="0">
                      <a:pos x="connsiteX531" y="connsiteY531"/>
                    </a:cxn>
                    <a:cxn ang="0">
                      <a:pos x="connsiteX532" y="connsiteY532"/>
                    </a:cxn>
                    <a:cxn ang="0">
                      <a:pos x="connsiteX533" y="connsiteY533"/>
                    </a:cxn>
                    <a:cxn ang="0">
                      <a:pos x="connsiteX534" y="connsiteY534"/>
                    </a:cxn>
                    <a:cxn ang="0">
                      <a:pos x="connsiteX535" y="connsiteY535"/>
                    </a:cxn>
                    <a:cxn ang="0">
                      <a:pos x="connsiteX536" y="connsiteY536"/>
                    </a:cxn>
                    <a:cxn ang="0">
                      <a:pos x="connsiteX537" y="connsiteY537"/>
                    </a:cxn>
                    <a:cxn ang="0">
                      <a:pos x="connsiteX538" y="connsiteY538"/>
                    </a:cxn>
                    <a:cxn ang="0">
                      <a:pos x="connsiteX539" y="connsiteY539"/>
                    </a:cxn>
                    <a:cxn ang="0">
                      <a:pos x="connsiteX540" y="connsiteY540"/>
                    </a:cxn>
                    <a:cxn ang="0">
                      <a:pos x="connsiteX541" y="connsiteY541"/>
                    </a:cxn>
                    <a:cxn ang="0">
                      <a:pos x="connsiteX542" y="connsiteY542"/>
                    </a:cxn>
                    <a:cxn ang="0">
                      <a:pos x="connsiteX543" y="connsiteY543"/>
                    </a:cxn>
                    <a:cxn ang="0">
                      <a:pos x="connsiteX544" y="connsiteY544"/>
                    </a:cxn>
                    <a:cxn ang="0">
                      <a:pos x="connsiteX545" y="connsiteY545"/>
                    </a:cxn>
                    <a:cxn ang="0">
                      <a:pos x="connsiteX546" y="connsiteY546"/>
                    </a:cxn>
                    <a:cxn ang="0">
                      <a:pos x="connsiteX547" y="connsiteY547"/>
                    </a:cxn>
                    <a:cxn ang="0">
                      <a:pos x="connsiteX548" y="connsiteY548"/>
                    </a:cxn>
                    <a:cxn ang="0">
                      <a:pos x="connsiteX549" y="connsiteY549"/>
                    </a:cxn>
                    <a:cxn ang="0">
                      <a:pos x="connsiteX550" y="connsiteY550"/>
                    </a:cxn>
                    <a:cxn ang="0">
                      <a:pos x="connsiteX551" y="connsiteY551"/>
                    </a:cxn>
                    <a:cxn ang="0">
                      <a:pos x="connsiteX552" y="connsiteY552"/>
                    </a:cxn>
                    <a:cxn ang="0">
                      <a:pos x="connsiteX553" y="connsiteY553"/>
                    </a:cxn>
                    <a:cxn ang="0">
                      <a:pos x="connsiteX554" y="connsiteY554"/>
                    </a:cxn>
                    <a:cxn ang="0">
                      <a:pos x="connsiteX555" y="connsiteY555"/>
                    </a:cxn>
                    <a:cxn ang="0">
                      <a:pos x="connsiteX556" y="connsiteY556"/>
                    </a:cxn>
                    <a:cxn ang="0">
                      <a:pos x="connsiteX557" y="connsiteY557"/>
                    </a:cxn>
                    <a:cxn ang="0">
                      <a:pos x="connsiteX558" y="connsiteY558"/>
                    </a:cxn>
                    <a:cxn ang="0">
                      <a:pos x="connsiteX559" y="connsiteY559"/>
                    </a:cxn>
                    <a:cxn ang="0">
                      <a:pos x="connsiteX560" y="connsiteY560"/>
                    </a:cxn>
                    <a:cxn ang="0">
                      <a:pos x="connsiteX561" y="connsiteY561"/>
                    </a:cxn>
                    <a:cxn ang="0">
                      <a:pos x="connsiteX562" y="connsiteY562"/>
                    </a:cxn>
                    <a:cxn ang="0">
                      <a:pos x="connsiteX563" y="connsiteY563"/>
                    </a:cxn>
                    <a:cxn ang="0">
                      <a:pos x="connsiteX564" y="connsiteY564"/>
                    </a:cxn>
                    <a:cxn ang="0">
                      <a:pos x="connsiteX565" y="connsiteY565"/>
                    </a:cxn>
                    <a:cxn ang="0">
                      <a:pos x="connsiteX566" y="connsiteY566"/>
                    </a:cxn>
                    <a:cxn ang="0">
                      <a:pos x="connsiteX567" y="connsiteY567"/>
                    </a:cxn>
                    <a:cxn ang="0">
                      <a:pos x="connsiteX568" y="connsiteY568"/>
                    </a:cxn>
                    <a:cxn ang="0">
                      <a:pos x="connsiteX569" y="connsiteY569"/>
                    </a:cxn>
                    <a:cxn ang="0">
                      <a:pos x="connsiteX570" y="connsiteY570"/>
                    </a:cxn>
                    <a:cxn ang="0">
                      <a:pos x="connsiteX571" y="connsiteY571"/>
                    </a:cxn>
                    <a:cxn ang="0">
                      <a:pos x="connsiteX572" y="connsiteY572"/>
                    </a:cxn>
                    <a:cxn ang="0">
                      <a:pos x="connsiteX573" y="connsiteY573"/>
                    </a:cxn>
                    <a:cxn ang="0">
                      <a:pos x="connsiteX574" y="connsiteY574"/>
                    </a:cxn>
                    <a:cxn ang="0">
                      <a:pos x="connsiteX575" y="connsiteY575"/>
                    </a:cxn>
                    <a:cxn ang="0">
                      <a:pos x="connsiteX576" y="connsiteY576"/>
                    </a:cxn>
                    <a:cxn ang="0">
                      <a:pos x="connsiteX577" y="connsiteY577"/>
                    </a:cxn>
                    <a:cxn ang="0">
                      <a:pos x="connsiteX578" y="connsiteY578"/>
                    </a:cxn>
                    <a:cxn ang="0">
                      <a:pos x="connsiteX579" y="connsiteY579"/>
                    </a:cxn>
                    <a:cxn ang="0">
                      <a:pos x="connsiteX580" y="connsiteY580"/>
                    </a:cxn>
                    <a:cxn ang="0">
                      <a:pos x="connsiteX581" y="connsiteY581"/>
                    </a:cxn>
                    <a:cxn ang="0">
                      <a:pos x="connsiteX582" y="connsiteY582"/>
                    </a:cxn>
                    <a:cxn ang="0">
                      <a:pos x="connsiteX583" y="connsiteY583"/>
                    </a:cxn>
                    <a:cxn ang="0">
                      <a:pos x="connsiteX584" y="connsiteY584"/>
                    </a:cxn>
                    <a:cxn ang="0">
                      <a:pos x="connsiteX585" y="connsiteY585"/>
                    </a:cxn>
                    <a:cxn ang="0">
                      <a:pos x="connsiteX586" y="connsiteY586"/>
                    </a:cxn>
                    <a:cxn ang="0">
                      <a:pos x="connsiteX587" y="connsiteY587"/>
                    </a:cxn>
                    <a:cxn ang="0">
                      <a:pos x="connsiteX588" y="connsiteY588"/>
                    </a:cxn>
                    <a:cxn ang="0">
                      <a:pos x="connsiteX589" y="connsiteY589"/>
                    </a:cxn>
                    <a:cxn ang="0">
                      <a:pos x="connsiteX590" y="connsiteY590"/>
                    </a:cxn>
                    <a:cxn ang="0">
                      <a:pos x="connsiteX591" y="connsiteY591"/>
                    </a:cxn>
                    <a:cxn ang="0">
                      <a:pos x="connsiteX592" y="connsiteY592"/>
                    </a:cxn>
                    <a:cxn ang="0">
                      <a:pos x="connsiteX593" y="connsiteY593"/>
                    </a:cxn>
                    <a:cxn ang="0">
                      <a:pos x="connsiteX594" y="connsiteY594"/>
                    </a:cxn>
                    <a:cxn ang="0">
                      <a:pos x="connsiteX595" y="connsiteY595"/>
                    </a:cxn>
                    <a:cxn ang="0">
                      <a:pos x="connsiteX596" y="connsiteY596"/>
                    </a:cxn>
                    <a:cxn ang="0">
                      <a:pos x="connsiteX597" y="connsiteY597"/>
                    </a:cxn>
                    <a:cxn ang="0">
                      <a:pos x="connsiteX598" y="connsiteY598"/>
                    </a:cxn>
                    <a:cxn ang="0">
                      <a:pos x="connsiteX599" y="connsiteY599"/>
                    </a:cxn>
                    <a:cxn ang="0">
                      <a:pos x="connsiteX600" y="connsiteY600"/>
                    </a:cxn>
                    <a:cxn ang="0">
                      <a:pos x="connsiteX601" y="connsiteY601"/>
                    </a:cxn>
                    <a:cxn ang="0">
                      <a:pos x="connsiteX602" y="connsiteY602"/>
                    </a:cxn>
                    <a:cxn ang="0">
                      <a:pos x="connsiteX603" y="connsiteY603"/>
                    </a:cxn>
                    <a:cxn ang="0">
                      <a:pos x="connsiteX604" y="connsiteY604"/>
                    </a:cxn>
                    <a:cxn ang="0">
                      <a:pos x="connsiteX605" y="connsiteY605"/>
                    </a:cxn>
                    <a:cxn ang="0">
                      <a:pos x="connsiteX606" y="connsiteY606"/>
                    </a:cxn>
                    <a:cxn ang="0">
                      <a:pos x="connsiteX607" y="connsiteY607"/>
                    </a:cxn>
                    <a:cxn ang="0">
                      <a:pos x="connsiteX608" y="connsiteY608"/>
                    </a:cxn>
                    <a:cxn ang="0">
                      <a:pos x="connsiteX609" y="connsiteY609"/>
                    </a:cxn>
                    <a:cxn ang="0">
                      <a:pos x="connsiteX610" y="connsiteY610"/>
                    </a:cxn>
                    <a:cxn ang="0">
                      <a:pos x="connsiteX611" y="connsiteY611"/>
                    </a:cxn>
                    <a:cxn ang="0">
                      <a:pos x="connsiteX612" y="connsiteY612"/>
                    </a:cxn>
                    <a:cxn ang="0">
                      <a:pos x="connsiteX613" y="connsiteY613"/>
                    </a:cxn>
                    <a:cxn ang="0">
                      <a:pos x="connsiteX614" y="connsiteY614"/>
                    </a:cxn>
                    <a:cxn ang="0">
                      <a:pos x="connsiteX615" y="connsiteY615"/>
                    </a:cxn>
                    <a:cxn ang="0">
                      <a:pos x="connsiteX616" y="connsiteY616"/>
                    </a:cxn>
                    <a:cxn ang="0">
                      <a:pos x="connsiteX617" y="connsiteY617"/>
                    </a:cxn>
                    <a:cxn ang="0">
                      <a:pos x="connsiteX618" y="connsiteY618"/>
                    </a:cxn>
                    <a:cxn ang="0">
                      <a:pos x="connsiteX619" y="connsiteY619"/>
                    </a:cxn>
                    <a:cxn ang="0">
                      <a:pos x="connsiteX620" y="connsiteY620"/>
                    </a:cxn>
                    <a:cxn ang="0">
                      <a:pos x="connsiteX621" y="connsiteY621"/>
                    </a:cxn>
                    <a:cxn ang="0">
                      <a:pos x="connsiteX622" y="connsiteY622"/>
                    </a:cxn>
                    <a:cxn ang="0">
                      <a:pos x="connsiteX623" y="connsiteY623"/>
                    </a:cxn>
                    <a:cxn ang="0">
                      <a:pos x="connsiteX624" y="connsiteY624"/>
                    </a:cxn>
                    <a:cxn ang="0">
                      <a:pos x="connsiteX625" y="connsiteY625"/>
                    </a:cxn>
                    <a:cxn ang="0">
                      <a:pos x="connsiteX626" y="connsiteY626"/>
                    </a:cxn>
                    <a:cxn ang="0">
                      <a:pos x="connsiteX627" y="connsiteY627"/>
                    </a:cxn>
                    <a:cxn ang="0">
                      <a:pos x="connsiteX628" y="connsiteY628"/>
                    </a:cxn>
                    <a:cxn ang="0">
                      <a:pos x="connsiteX629" y="connsiteY629"/>
                    </a:cxn>
                    <a:cxn ang="0">
                      <a:pos x="connsiteX630" y="connsiteY630"/>
                    </a:cxn>
                    <a:cxn ang="0">
                      <a:pos x="connsiteX631" y="connsiteY631"/>
                    </a:cxn>
                    <a:cxn ang="0">
                      <a:pos x="connsiteX632" y="connsiteY632"/>
                    </a:cxn>
                    <a:cxn ang="0">
                      <a:pos x="connsiteX633" y="connsiteY633"/>
                    </a:cxn>
                    <a:cxn ang="0">
                      <a:pos x="connsiteX634" y="connsiteY634"/>
                    </a:cxn>
                    <a:cxn ang="0">
                      <a:pos x="connsiteX635" y="connsiteY635"/>
                    </a:cxn>
                    <a:cxn ang="0">
                      <a:pos x="connsiteX636" y="connsiteY636"/>
                    </a:cxn>
                    <a:cxn ang="0">
                      <a:pos x="connsiteX637" y="connsiteY637"/>
                    </a:cxn>
                    <a:cxn ang="0">
                      <a:pos x="connsiteX638" y="connsiteY638"/>
                    </a:cxn>
                    <a:cxn ang="0">
                      <a:pos x="connsiteX639" y="connsiteY639"/>
                    </a:cxn>
                    <a:cxn ang="0">
                      <a:pos x="connsiteX640" y="connsiteY640"/>
                    </a:cxn>
                    <a:cxn ang="0">
                      <a:pos x="connsiteX641" y="connsiteY641"/>
                    </a:cxn>
                    <a:cxn ang="0">
                      <a:pos x="connsiteX642" y="connsiteY642"/>
                    </a:cxn>
                    <a:cxn ang="0">
                      <a:pos x="connsiteX643" y="connsiteY643"/>
                    </a:cxn>
                    <a:cxn ang="0">
                      <a:pos x="connsiteX644" y="connsiteY644"/>
                    </a:cxn>
                    <a:cxn ang="0">
                      <a:pos x="connsiteX645" y="connsiteY645"/>
                    </a:cxn>
                    <a:cxn ang="0">
                      <a:pos x="connsiteX646" y="connsiteY646"/>
                    </a:cxn>
                    <a:cxn ang="0">
                      <a:pos x="connsiteX647" y="connsiteY647"/>
                    </a:cxn>
                    <a:cxn ang="0">
                      <a:pos x="connsiteX648" y="connsiteY648"/>
                    </a:cxn>
                    <a:cxn ang="0">
                      <a:pos x="connsiteX649" y="connsiteY649"/>
                    </a:cxn>
                    <a:cxn ang="0">
                      <a:pos x="connsiteX650" y="connsiteY650"/>
                    </a:cxn>
                    <a:cxn ang="0">
                      <a:pos x="connsiteX651" y="connsiteY651"/>
                    </a:cxn>
                    <a:cxn ang="0">
                      <a:pos x="connsiteX652" y="connsiteY652"/>
                    </a:cxn>
                    <a:cxn ang="0">
                      <a:pos x="connsiteX653" y="connsiteY653"/>
                    </a:cxn>
                    <a:cxn ang="0">
                      <a:pos x="connsiteX654" y="connsiteY654"/>
                    </a:cxn>
                    <a:cxn ang="0">
                      <a:pos x="connsiteX655" y="connsiteY655"/>
                    </a:cxn>
                    <a:cxn ang="0">
                      <a:pos x="connsiteX656" y="connsiteY656"/>
                    </a:cxn>
                    <a:cxn ang="0">
                      <a:pos x="connsiteX657" y="connsiteY657"/>
                    </a:cxn>
                    <a:cxn ang="0">
                      <a:pos x="connsiteX658" y="connsiteY658"/>
                    </a:cxn>
                    <a:cxn ang="0">
                      <a:pos x="connsiteX659" y="connsiteY659"/>
                    </a:cxn>
                    <a:cxn ang="0">
                      <a:pos x="connsiteX660" y="connsiteY660"/>
                    </a:cxn>
                    <a:cxn ang="0">
                      <a:pos x="connsiteX661" y="connsiteY661"/>
                    </a:cxn>
                    <a:cxn ang="0">
                      <a:pos x="connsiteX662" y="connsiteY662"/>
                    </a:cxn>
                    <a:cxn ang="0">
                      <a:pos x="connsiteX663" y="connsiteY663"/>
                    </a:cxn>
                    <a:cxn ang="0">
                      <a:pos x="connsiteX664" y="connsiteY664"/>
                    </a:cxn>
                    <a:cxn ang="0">
                      <a:pos x="connsiteX665" y="connsiteY665"/>
                    </a:cxn>
                    <a:cxn ang="0">
                      <a:pos x="connsiteX666" y="connsiteY666"/>
                    </a:cxn>
                    <a:cxn ang="0">
                      <a:pos x="connsiteX667" y="connsiteY667"/>
                    </a:cxn>
                    <a:cxn ang="0">
                      <a:pos x="connsiteX668" y="connsiteY668"/>
                    </a:cxn>
                    <a:cxn ang="0">
                      <a:pos x="connsiteX669" y="connsiteY669"/>
                    </a:cxn>
                    <a:cxn ang="0">
                      <a:pos x="connsiteX670" y="connsiteY670"/>
                    </a:cxn>
                    <a:cxn ang="0">
                      <a:pos x="connsiteX671" y="connsiteY671"/>
                    </a:cxn>
                    <a:cxn ang="0">
                      <a:pos x="connsiteX672" y="connsiteY672"/>
                    </a:cxn>
                    <a:cxn ang="0">
                      <a:pos x="connsiteX673" y="connsiteY673"/>
                    </a:cxn>
                    <a:cxn ang="0">
                      <a:pos x="connsiteX674" y="connsiteY674"/>
                    </a:cxn>
                    <a:cxn ang="0">
                      <a:pos x="connsiteX675" y="connsiteY675"/>
                    </a:cxn>
                    <a:cxn ang="0">
                      <a:pos x="connsiteX676" y="connsiteY676"/>
                    </a:cxn>
                    <a:cxn ang="0">
                      <a:pos x="connsiteX677" y="connsiteY677"/>
                    </a:cxn>
                    <a:cxn ang="0">
                      <a:pos x="connsiteX678" y="connsiteY678"/>
                    </a:cxn>
                    <a:cxn ang="0">
                      <a:pos x="connsiteX679" y="connsiteY679"/>
                    </a:cxn>
                    <a:cxn ang="0">
                      <a:pos x="connsiteX680" y="connsiteY680"/>
                    </a:cxn>
                    <a:cxn ang="0">
                      <a:pos x="connsiteX681" y="connsiteY681"/>
                    </a:cxn>
                    <a:cxn ang="0">
                      <a:pos x="connsiteX682" y="connsiteY682"/>
                    </a:cxn>
                    <a:cxn ang="0">
                      <a:pos x="connsiteX683" y="connsiteY683"/>
                    </a:cxn>
                    <a:cxn ang="0">
                      <a:pos x="connsiteX684" y="connsiteY684"/>
                    </a:cxn>
                    <a:cxn ang="0">
                      <a:pos x="connsiteX685" y="connsiteY685"/>
                    </a:cxn>
                    <a:cxn ang="0">
                      <a:pos x="connsiteX686" y="connsiteY686"/>
                    </a:cxn>
                    <a:cxn ang="0">
                      <a:pos x="connsiteX687" y="connsiteY687"/>
                    </a:cxn>
                    <a:cxn ang="0">
                      <a:pos x="connsiteX688" y="connsiteY688"/>
                    </a:cxn>
                    <a:cxn ang="0">
                      <a:pos x="connsiteX689" y="connsiteY689"/>
                    </a:cxn>
                    <a:cxn ang="0">
                      <a:pos x="connsiteX690" y="connsiteY690"/>
                    </a:cxn>
                    <a:cxn ang="0">
                      <a:pos x="connsiteX691" y="connsiteY691"/>
                    </a:cxn>
                    <a:cxn ang="0">
                      <a:pos x="connsiteX692" y="connsiteY692"/>
                    </a:cxn>
                    <a:cxn ang="0">
                      <a:pos x="connsiteX693" y="connsiteY693"/>
                    </a:cxn>
                    <a:cxn ang="0">
                      <a:pos x="connsiteX694" y="connsiteY694"/>
                    </a:cxn>
                    <a:cxn ang="0">
                      <a:pos x="connsiteX695" y="connsiteY695"/>
                    </a:cxn>
                    <a:cxn ang="0">
                      <a:pos x="connsiteX696" y="connsiteY696"/>
                    </a:cxn>
                    <a:cxn ang="0">
                      <a:pos x="connsiteX697" y="connsiteY697"/>
                    </a:cxn>
                    <a:cxn ang="0">
                      <a:pos x="connsiteX698" y="connsiteY698"/>
                    </a:cxn>
                    <a:cxn ang="0">
                      <a:pos x="connsiteX699" y="connsiteY699"/>
                    </a:cxn>
                    <a:cxn ang="0">
                      <a:pos x="connsiteX700" y="connsiteY700"/>
                    </a:cxn>
                    <a:cxn ang="0">
                      <a:pos x="connsiteX701" y="connsiteY701"/>
                    </a:cxn>
                    <a:cxn ang="0">
                      <a:pos x="connsiteX702" y="connsiteY702"/>
                    </a:cxn>
                    <a:cxn ang="0">
                      <a:pos x="connsiteX703" y="connsiteY703"/>
                    </a:cxn>
                    <a:cxn ang="0">
                      <a:pos x="connsiteX704" y="connsiteY704"/>
                    </a:cxn>
                    <a:cxn ang="0">
                      <a:pos x="connsiteX705" y="connsiteY705"/>
                    </a:cxn>
                    <a:cxn ang="0">
                      <a:pos x="connsiteX706" y="connsiteY706"/>
                    </a:cxn>
                    <a:cxn ang="0">
                      <a:pos x="connsiteX707" y="connsiteY707"/>
                    </a:cxn>
                    <a:cxn ang="0">
                      <a:pos x="connsiteX708" y="connsiteY708"/>
                    </a:cxn>
                    <a:cxn ang="0">
                      <a:pos x="connsiteX709" y="connsiteY709"/>
                    </a:cxn>
                    <a:cxn ang="0">
                      <a:pos x="connsiteX710" y="connsiteY710"/>
                    </a:cxn>
                    <a:cxn ang="0">
                      <a:pos x="connsiteX711" y="connsiteY711"/>
                    </a:cxn>
                    <a:cxn ang="0">
                      <a:pos x="connsiteX712" y="connsiteY712"/>
                    </a:cxn>
                    <a:cxn ang="0">
                      <a:pos x="connsiteX713" y="connsiteY713"/>
                    </a:cxn>
                    <a:cxn ang="0">
                      <a:pos x="connsiteX714" y="connsiteY714"/>
                    </a:cxn>
                    <a:cxn ang="0">
                      <a:pos x="connsiteX715" y="connsiteY715"/>
                    </a:cxn>
                    <a:cxn ang="0">
                      <a:pos x="connsiteX716" y="connsiteY716"/>
                    </a:cxn>
                    <a:cxn ang="0">
                      <a:pos x="connsiteX717" y="connsiteY717"/>
                    </a:cxn>
                    <a:cxn ang="0">
                      <a:pos x="connsiteX718" y="connsiteY718"/>
                    </a:cxn>
                    <a:cxn ang="0">
                      <a:pos x="connsiteX719" y="connsiteY719"/>
                    </a:cxn>
                    <a:cxn ang="0">
                      <a:pos x="connsiteX720" y="connsiteY720"/>
                    </a:cxn>
                    <a:cxn ang="0">
                      <a:pos x="connsiteX721" y="connsiteY721"/>
                    </a:cxn>
                    <a:cxn ang="0">
                      <a:pos x="connsiteX722" y="connsiteY722"/>
                    </a:cxn>
                    <a:cxn ang="0">
                      <a:pos x="connsiteX723" y="connsiteY723"/>
                    </a:cxn>
                    <a:cxn ang="0">
                      <a:pos x="connsiteX724" y="connsiteY724"/>
                    </a:cxn>
                    <a:cxn ang="0">
                      <a:pos x="connsiteX725" y="connsiteY725"/>
                    </a:cxn>
                    <a:cxn ang="0">
                      <a:pos x="connsiteX726" y="connsiteY726"/>
                    </a:cxn>
                    <a:cxn ang="0">
                      <a:pos x="connsiteX727" y="connsiteY727"/>
                    </a:cxn>
                    <a:cxn ang="0">
                      <a:pos x="connsiteX728" y="connsiteY728"/>
                    </a:cxn>
                    <a:cxn ang="0">
                      <a:pos x="connsiteX729" y="connsiteY729"/>
                    </a:cxn>
                    <a:cxn ang="0">
                      <a:pos x="connsiteX730" y="connsiteY730"/>
                    </a:cxn>
                    <a:cxn ang="0">
                      <a:pos x="connsiteX731" y="connsiteY731"/>
                    </a:cxn>
                    <a:cxn ang="0">
                      <a:pos x="connsiteX732" y="connsiteY732"/>
                    </a:cxn>
                    <a:cxn ang="0">
                      <a:pos x="connsiteX733" y="connsiteY733"/>
                    </a:cxn>
                    <a:cxn ang="0">
                      <a:pos x="connsiteX734" y="connsiteY734"/>
                    </a:cxn>
                    <a:cxn ang="0">
                      <a:pos x="connsiteX735" y="connsiteY735"/>
                    </a:cxn>
                    <a:cxn ang="0">
                      <a:pos x="connsiteX736" y="connsiteY736"/>
                    </a:cxn>
                    <a:cxn ang="0">
                      <a:pos x="connsiteX737" y="connsiteY737"/>
                    </a:cxn>
                    <a:cxn ang="0">
                      <a:pos x="connsiteX738" y="connsiteY738"/>
                    </a:cxn>
                    <a:cxn ang="0">
                      <a:pos x="connsiteX739" y="connsiteY739"/>
                    </a:cxn>
                    <a:cxn ang="0">
                      <a:pos x="connsiteX740" y="connsiteY740"/>
                    </a:cxn>
                    <a:cxn ang="0">
                      <a:pos x="connsiteX741" y="connsiteY741"/>
                    </a:cxn>
                    <a:cxn ang="0">
                      <a:pos x="connsiteX742" y="connsiteY742"/>
                    </a:cxn>
                    <a:cxn ang="0">
                      <a:pos x="connsiteX743" y="connsiteY743"/>
                    </a:cxn>
                    <a:cxn ang="0">
                      <a:pos x="connsiteX744" y="connsiteY744"/>
                    </a:cxn>
                    <a:cxn ang="0">
                      <a:pos x="connsiteX745" y="connsiteY745"/>
                    </a:cxn>
                    <a:cxn ang="0">
                      <a:pos x="connsiteX746" y="connsiteY746"/>
                    </a:cxn>
                    <a:cxn ang="0">
                      <a:pos x="connsiteX747" y="connsiteY747"/>
                    </a:cxn>
                    <a:cxn ang="0">
                      <a:pos x="connsiteX748" y="connsiteY748"/>
                    </a:cxn>
                    <a:cxn ang="0">
                      <a:pos x="connsiteX749" y="connsiteY749"/>
                    </a:cxn>
                    <a:cxn ang="0">
                      <a:pos x="connsiteX750" y="connsiteY750"/>
                    </a:cxn>
                    <a:cxn ang="0">
                      <a:pos x="connsiteX751" y="connsiteY751"/>
                    </a:cxn>
                    <a:cxn ang="0">
                      <a:pos x="connsiteX752" y="connsiteY752"/>
                    </a:cxn>
                    <a:cxn ang="0">
                      <a:pos x="connsiteX753" y="connsiteY753"/>
                    </a:cxn>
                    <a:cxn ang="0">
                      <a:pos x="connsiteX754" y="connsiteY754"/>
                    </a:cxn>
                    <a:cxn ang="0">
                      <a:pos x="connsiteX755" y="connsiteY755"/>
                    </a:cxn>
                    <a:cxn ang="0">
                      <a:pos x="connsiteX756" y="connsiteY756"/>
                    </a:cxn>
                    <a:cxn ang="0">
                      <a:pos x="connsiteX757" y="connsiteY757"/>
                    </a:cxn>
                    <a:cxn ang="0">
                      <a:pos x="connsiteX758" y="connsiteY758"/>
                    </a:cxn>
                    <a:cxn ang="0">
                      <a:pos x="connsiteX759" y="connsiteY759"/>
                    </a:cxn>
                    <a:cxn ang="0">
                      <a:pos x="connsiteX760" y="connsiteY760"/>
                    </a:cxn>
                    <a:cxn ang="0">
                      <a:pos x="connsiteX761" y="connsiteY761"/>
                    </a:cxn>
                    <a:cxn ang="0">
                      <a:pos x="connsiteX762" y="connsiteY762"/>
                    </a:cxn>
                    <a:cxn ang="0">
                      <a:pos x="connsiteX763" y="connsiteY763"/>
                    </a:cxn>
                    <a:cxn ang="0">
                      <a:pos x="connsiteX764" y="connsiteY764"/>
                    </a:cxn>
                    <a:cxn ang="0">
                      <a:pos x="connsiteX765" y="connsiteY765"/>
                    </a:cxn>
                    <a:cxn ang="0">
                      <a:pos x="connsiteX766" y="connsiteY766"/>
                    </a:cxn>
                    <a:cxn ang="0">
                      <a:pos x="connsiteX767" y="connsiteY767"/>
                    </a:cxn>
                    <a:cxn ang="0">
                      <a:pos x="connsiteX768" y="connsiteY768"/>
                    </a:cxn>
                    <a:cxn ang="0">
                      <a:pos x="connsiteX769" y="connsiteY769"/>
                    </a:cxn>
                    <a:cxn ang="0">
                      <a:pos x="connsiteX770" y="connsiteY770"/>
                    </a:cxn>
                    <a:cxn ang="0">
                      <a:pos x="connsiteX771" y="connsiteY771"/>
                    </a:cxn>
                    <a:cxn ang="0">
                      <a:pos x="connsiteX772" y="connsiteY772"/>
                    </a:cxn>
                    <a:cxn ang="0">
                      <a:pos x="connsiteX773" y="connsiteY773"/>
                    </a:cxn>
                    <a:cxn ang="0">
                      <a:pos x="connsiteX774" y="connsiteY774"/>
                    </a:cxn>
                    <a:cxn ang="0">
                      <a:pos x="connsiteX775" y="connsiteY775"/>
                    </a:cxn>
                    <a:cxn ang="0">
                      <a:pos x="connsiteX776" y="connsiteY776"/>
                    </a:cxn>
                    <a:cxn ang="0">
                      <a:pos x="connsiteX777" y="connsiteY777"/>
                    </a:cxn>
                    <a:cxn ang="0">
                      <a:pos x="connsiteX778" y="connsiteY778"/>
                    </a:cxn>
                    <a:cxn ang="0">
                      <a:pos x="connsiteX779" y="connsiteY779"/>
                    </a:cxn>
                    <a:cxn ang="0">
                      <a:pos x="connsiteX780" y="connsiteY780"/>
                    </a:cxn>
                    <a:cxn ang="0">
                      <a:pos x="connsiteX781" y="connsiteY781"/>
                    </a:cxn>
                    <a:cxn ang="0">
                      <a:pos x="connsiteX782" y="connsiteY782"/>
                    </a:cxn>
                    <a:cxn ang="0">
                      <a:pos x="connsiteX783" y="connsiteY783"/>
                    </a:cxn>
                    <a:cxn ang="0">
                      <a:pos x="connsiteX784" y="connsiteY784"/>
                    </a:cxn>
                    <a:cxn ang="0">
                      <a:pos x="connsiteX785" y="connsiteY785"/>
                    </a:cxn>
                    <a:cxn ang="0">
                      <a:pos x="connsiteX786" y="connsiteY786"/>
                    </a:cxn>
                    <a:cxn ang="0">
                      <a:pos x="connsiteX787" y="connsiteY787"/>
                    </a:cxn>
                    <a:cxn ang="0">
                      <a:pos x="connsiteX788" y="connsiteY788"/>
                    </a:cxn>
                    <a:cxn ang="0">
                      <a:pos x="connsiteX789" y="connsiteY789"/>
                    </a:cxn>
                    <a:cxn ang="0">
                      <a:pos x="connsiteX790" y="connsiteY790"/>
                    </a:cxn>
                    <a:cxn ang="0">
                      <a:pos x="connsiteX791" y="connsiteY791"/>
                    </a:cxn>
                    <a:cxn ang="0">
                      <a:pos x="connsiteX792" y="connsiteY792"/>
                    </a:cxn>
                    <a:cxn ang="0">
                      <a:pos x="connsiteX793" y="connsiteY793"/>
                    </a:cxn>
                    <a:cxn ang="0">
                      <a:pos x="connsiteX794" y="connsiteY794"/>
                    </a:cxn>
                    <a:cxn ang="0">
                      <a:pos x="connsiteX795" y="connsiteY795"/>
                    </a:cxn>
                    <a:cxn ang="0">
                      <a:pos x="connsiteX796" y="connsiteY796"/>
                    </a:cxn>
                    <a:cxn ang="0">
                      <a:pos x="connsiteX797" y="connsiteY797"/>
                    </a:cxn>
                    <a:cxn ang="0">
                      <a:pos x="connsiteX798" y="connsiteY798"/>
                    </a:cxn>
                    <a:cxn ang="0">
                      <a:pos x="connsiteX799" y="connsiteY799"/>
                    </a:cxn>
                    <a:cxn ang="0">
                      <a:pos x="connsiteX800" y="connsiteY800"/>
                    </a:cxn>
                    <a:cxn ang="0">
                      <a:pos x="connsiteX801" y="connsiteY801"/>
                    </a:cxn>
                    <a:cxn ang="0">
                      <a:pos x="connsiteX802" y="connsiteY802"/>
                    </a:cxn>
                    <a:cxn ang="0">
                      <a:pos x="connsiteX803" y="connsiteY803"/>
                    </a:cxn>
                    <a:cxn ang="0">
                      <a:pos x="connsiteX804" y="connsiteY804"/>
                    </a:cxn>
                    <a:cxn ang="0">
                      <a:pos x="connsiteX805" y="connsiteY805"/>
                    </a:cxn>
                    <a:cxn ang="0">
                      <a:pos x="connsiteX806" y="connsiteY806"/>
                    </a:cxn>
                    <a:cxn ang="0">
                      <a:pos x="connsiteX807" y="connsiteY807"/>
                    </a:cxn>
                    <a:cxn ang="0">
                      <a:pos x="connsiteX808" y="connsiteY808"/>
                    </a:cxn>
                    <a:cxn ang="0">
                      <a:pos x="connsiteX809" y="connsiteY809"/>
                    </a:cxn>
                    <a:cxn ang="0">
                      <a:pos x="connsiteX810" y="connsiteY810"/>
                    </a:cxn>
                    <a:cxn ang="0">
                      <a:pos x="connsiteX811" y="connsiteY811"/>
                    </a:cxn>
                    <a:cxn ang="0">
                      <a:pos x="connsiteX812" y="connsiteY812"/>
                    </a:cxn>
                    <a:cxn ang="0">
                      <a:pos x="connsiteX813" y="connsiteY813"/>
                    </a:cxn>
                    <a:cxn ang="0">
                      <a:pos x="connsiteX814" y="connsiteY814"/>
                    </a:cxn>
                    <a:cxn ang="0">
                      <a:pos x="connsiteX815" y="connsiteY815"/>
                    </a:cxn>
                    <a:cxn ang="0">
                      <a:pos x="connsiteX816" y="connsiteY816"/>
                    </a:cxn>
                    <a:cxn ang="0">
                      <a:pos x="connsiteX817" y="connsiteY817"/>
                    </a:cxn>
                    <a:cxn ang="0">
                      <a:pos x="connsiteX818" y="connsiteY818"/>
                    </a:cxn>
                    <a:cxn ang="0">
                      <a:pos x="connsiteX819" y="connsiteY819"/>
                    </a:cxn>
                    <a:cxn ang="0">
                      <a:pos x="connsiteX820" y="connsiteY820"/>
                    </a:cxn>
                    <a:cxn ang="0">
                      <a:pos x="connsiteX821" y="connsiteY821"/>
                    </a:cxn>
                    <a:cxn ang="0">
                      <a:pos x="connsiteX822" y="connsiteY822"/>
                    </a:cxn>
                    <a:cxn ang="0">
                      <a:pos x="connsiteX823" y="connsiteY823"/>
                    </a:cxn>
                    <a:cxn ang="0">
                      <a:pos x="connsiteX824" y="connsiteY824"/>
                    </a:cxn>
                    <a:cxn ang="0">
                      <a:pos x="connsiteX825" y="connsiteY825"/>
                    </a:cxn>
                    <a:cxn ang="0">
                      <a:pos x="connsiteX826" y="connsiteY826"/>
                    </a:cxn>
                    <a:cxn ang="0">
                      <a:pos x="connsiteX827" y="connsiteY827"/>
                    </a:cxn>
                    <a:cxn ang="0">
                      <a:pos x="connsiteX828" y="connsiteY828"/>
                    </a:cxn>
                    <a:cxn ang="0">
                      <a:pos x="connsiteX829" y="connsiteY829"/>
                    </a:cxn>
                    <a:cxn ang="0">
                      <a:pos x="connsiteX830" y="connsiteY830"/>
                    </a:cxn>
                    <a:cxn ang="0">
                      <a:pos x="connsiteX831" y="connsiteY831"/>
                    </a:cxn>
                    <a:cxn ang="0">
                      <a:pos x="connsiteX832" y="connsiteY832"/>
                    </a:cxn>
                    <a:cxn ang="0">
                      <a:pos x="connsiteX833" y="connsiteY833"/>
                    </a:cxn>
                    <a:cxn ang="0">
                      <a:pos x="connsiteX834" y="connsiteY834"/>
                    </a:cxn>
                    <a:cxn ang="0">
                      <a:pos x="connsiteX835" y="connsiteY835"/>
                    </a:cxn>
                    <a:cxn ang="0">
                      <a:pos x="connsiteX836" y="connsiteY836"/>
                    </a:cxn>
                    <a:cxn ang="0">
                      <a:pos x="connsiteX837" y="connsiteY837"/>
                    </a:cxn>
                    <a:cxn ang="0">
                      <a:pos x="connsiteX838" y="connsiteY838"/>
                    </a:cxn>
                    <a:cxn ang="0">
                      <a:pos x="connsiteX839" y="connsiteY839"/>
                    </a:cxn>
                    <a:cxn ang="0">
                      <a:pos x="connsiteX840" y="connsiteY840"/>
                    </a:cxn>
                    <a:cxn ang="0">
                      <a:pos x="connsiteX841" y="connsiteY841"/>
                    </a:cxn>
                    <a:cxn ang="0">
                      <a:pos x="connsiteX842" y="connsiteY842"/>
                    </a:cxn>
                    <a:cxn ang="0">
                      <a:pos x="connsiteX843" y="connsiteY843"/>
                    </a:cxn>
                    <a:cxn ang="0">
                      <a:pos x="connsiteX844" y="connsiteY844"/>
                    </a:cxn>
                    <a:cxn ang="0">
                      <a:pos x="connsiteX845" y="connsiteY845"/>
                    </a:cxn>
                    <a:cxn ang="0">
                      <a:pos x="connsiteX846" y="connsiteY846"/>
                    </a:cxn>
                    <a:cxn ang="0">
                      <a:pos x="connsiteX847" y="connsiteY847"/>
                    </a:cxn>
                    <a:cxn ang="0">
                      <a:pos x="connsiteX848" y="connsiteY848"/>
                    </a:cxn>
                    <a:cxn ang="0">
                      <a:pos x="connsiteX849" y="connsiteY849"/>
                    </a:cxn>
                    <a:cxn ang="0">
                      <a:pos x="connsiteX850" y="connsiteY850"/>
                    </a:cxn>
                    <a:cxn ang="0">
                      <a:pos x="connsiteX851" y="connsiteY851"/>
                    </a:cxn>
                    <a:cxn ang="0">
                      <a:pos x="connsiteX852" y="connsiteY852"/>
                    </a:cxn>
                    <a:cxn ang="0">
                      <a:pos x="connsiteX853" y="connsiteY853"/>
                    </a:cxn>
                    <a:cxn ang="0">
                      <a:pos x="connsiteX854" y="connsiteY854"/>
                    </a:cxn>
                    <a:cxn ang="0">
                      <a:pos x="connsiteX855" y="connsiteY855"/>
                    </a:cxn>
                    <a:cxn ang="0">
                      <a:pos x="connsiteX856" y="connsiteY856"/>
                    </a:cxn>
                    <a:cxn ang="0">
                      <a:pos x="connsiteX857" y="connsiteY857"/>
                    </a:cxn>
                    <a:cxn ang="0">
                      <a:pos x="connsiteX858" y="connsiteY858"/>
                    </a:cxn>
                    <a:cxn ang="0">
                      <a:pos x="connsiteX859" y="connsiteY859"/>
                    </a:cxn>
                    <a:cxn ang="0">
                      <a:pos x="connsiteX860" y="connsiteY860"/>
                    </a:cxn>
                    <a:cxn ang="0">
                      <a:pos x="connsiteX861" y="connsiteY861"/>
                    </a:cxn>
                    <a:cxn ang="0">
                      <a:pos x="connsiteX862" y="connsiteY862"/>
                    </a:cxn>
                    <a:cxn ang="0">
                      <a:pos x="connsiteX863" y="connsiteY863"/>
                    </a:cxn>
                    <a:cxn ang="0">
                      <a:pos x="connsiteX864" y="connsiteY864"/>
                    </a:cxn>
                    <a:cxn ang="0">
                      <a:pos x="connsiteX865" y="connsiteY865"/>
                    </a:cxn>
                    <a:cxn ang="0">
                      <a:pos x="connsiteX866" y="connsiteY866"/>
                    </a:cxn>
                    <a:cxn ang="0">
                      <a:pos x="connsiteX867" y="connsiteY867"/>
                    </a:cxn>
                    <a:cxn ang="0">
                      <a:pos x="connsiteX868" y="connsiteY868"/>
                    </a:cxn>
                    <a:cxn ang="0">
                      <a:pos x="connsiteX869" y="connsiteY869"/>
                    </a:cxn>
                    <a:cxn ang="0">
                      <a:pos x="connsiteX870" y="connsiteY870"/>
                    </a:cxn>
                    <a:cxn ang="0">
                      <a:pos x="connsiteX871" y="connsiteY871"/>
                    </a:cxn>
                    <a:cxn ang="0">
                      <a:pos x="connsiteX872" y="connsiteY872"/>
                    </a:cxn>
                    <a:cxn ang="0">
                      <a:pos x="connsiteX873" y="connsiteY873"/>
                    </a:cxn>
                    <a:cxn ang="0">
                      <a:pos x="connsiteX874" y="connsiteY874"/>
                    </a:cxn>
                    <a:cxn ang="0">
                      <a:pos x="connsiteX875" y="connsiteY875"/>
                    </a:cxn>
                    <a:cxn ang="0">
                      <a:pos x="connsiteX876" y="connsiteY876"/>
                    </a:cxn>
                    <a:cxn ang="0">
                      <a:pos x="connsiteX877" y="connsiteY877"/>
                    </a:cxn>
                    <a:cxn ang="0">
                      <a:pos x="connsiteX878" y="connsiteY878"/>
                    </a:cxn>
                    <a:cxn ang="0">
                      <a:pos x="connsiteX879" y="connsiteY879"/>
                    </a:cxn>
                    <a:cxn ang="0">
                      <a:pos x="connsiteX880" y="connsiteY880"/>
                    </a:cxn>
                    <a:cxn ang="0">
                      <a:pos x="connsiteX881" y="connsiteY881"/>
                    </a:cxn>
                    <a:cxn ang="0">
                      <a:pos x="connsiteX882" y="connsiteY882"/>
                    </a:cxn>
                    <a:cxn ang="0">
                      <a:pos x="connsiteX883" y="connsiteY883"/>
                    </a:cxn>
                    <a:cxn ang="0">
                      <a:pos x="connsiteX884" y="connsiteY884"/>
                    </a:cxn>
                    <a:cxn ang="0">
                      <a:pos x="connsiteX885" y="connsiteY885"/>
                    </a:cxn>
                    <a:cxn ang="0">
                      <a:pos x="connsiteX886" y="connsiteY886"/>
                    </a:cxn>
                    <a:cxn ang="0">
                      <a:pos x="connsiteX887" y="connsiteY887"/>
                    </a:cxn>
                    <a:cxn ang="0">
                      <a:pos x="connsiteX888" y="connsiteY888"/>
                    </a:cxn>
                    <a:cxn ang="0">
                      <a:pos x="connsiteX889" y="connsiteY889"/>
                    </a:cxn>
                    <a:cxn ang="0">
                      <a:pos x="connsiteX890" y="connsiteY890"/>
                    </a:cxn>
                    <a:cxn ang="0">
                      <a:pos x="connsiteX891" y="connsiteY891"/>
                    </a:cxn>
                    <a:cxn ang="0">
                      <a:pos x="connsiteX892" y="connsiteY892"/>
                    </a:cxn>
                    <a:cxn ang="0">
                      <a:pos x="connsiteX893" y="connsiteY893"/>
                    </a:cxn>
                    <a:cxn ang="0">
                      <a:pos x="connsiteX894" y="connsiteY894"/>
                    </a:cxn>
                    <a:cxn ang="0">
                      <a:pos x="connsiteX895" y="connsiteY895"/>
                    </a:cxn>
                    <a:cxn ang="0">
                      <a:pos x="connsiteX896" y="connsiteY896"/>
                    </a:cxn>
                    <a:cxn ang="0">
                      <a:pos x="connsiteX897" y="connsiteY897"/>
                    </a:cxn>
                    <a:cxn ang="0">
                      <a:pos x="connsiteX898" y="connsiteY898"/>
                    </a:cxn>
                    <a:cxn ang="0">
                      <a:pos x="connsiteX899" y="connsiteY899"/>
                    </a:cxn>
                    <a:cxn ang="0">
                      <a:pos x="connsiteX900" y="connsiteY900"/>
                    </a:cxn>
                    <a:cxn ang="0">
                      <a:pos x="connsiteX901" y="connsiteY901"/>
                    </a:cxn>
                    <a:cxn ang="0">
                      <a:pos x="connsiteX902" y="connsiteY902"/>
                    </a:cxn>
                    <a:cxn ang="0">
                      <a:pos x="connsiteX903" y="connsiteY903"/>
                    </a:cxn>
                    <a:cxn ang="0">
                      <a:pos x="connsiteX904" y="connsiteY904"/>
                    </a:cxn>
                    <a:cxn ang="0">
                      <a:pos x="connsiteX905" y="connsiteY905"/>
                    </a:cxn>
                    <a:cxn ang="0">
                      <a:pos x="connsiteX906" y="connsiteY906"/>
                    </a:cxn>
                    <a:cxn ang="0">
                      <a:pos x="connsiteX907" y="connsiteY907"/>
                    </a:cxn>
                    <a:cxn ang="0">
                      <a:pos x="connsiteX908" y="connsiteY908"/>
                    </a:cxn>
                    <a:cxn ang="0">
                      <a:pos x="connsiteX909" y="connsiteY909"/>
                    </a:cxn>
                    <a:cxn ang="0">
                      <a:pos x="connsiteX910" y="connsiteY910"/>
                    </a:cxn>
                    <a:cxn ang="0">
                      <a:pos x="connsiteX911" y="connsiteY911"/>
                    </a:cxn>
                    <a:cxn ang="0">
                      <a:pos x="connsiteX912" y="connsiteY912"/>
                    </a:cxn>
                    <a:cxn ang="0">
                      <a:pos x="connsiteX913" y="connsiteY913"/>
                    </a:cxn>
                    <a:cxn ang="0">
                      <a:pos x="connsiteX914" y="connsiteY914"/>
                    </a:cxn>
                    <a:cxn ang="0">
                      <a:pos x="connsiteX915" y="connsiteY915"/>
                    </a:cxn>
                    <a:cxn ang="0">
                      <a:pos x="connsiteX916" y="connsiteY916"/>
                    </a:cxn>
                    <a:cxn ang="0">
                      <a:pos x="connsiteX917" y="connsiteY917"/>
                    </a:cxn>
                    <a:cxn ang="0">
                      <a:pos x="connsiteX918" y="connsiteY918"/>
                    </a:cxn>
                    <a:cxn ang="0">
                      <a:pos x="connsiteX919" y="connsiteY919"/>
                    </a:cxn>
                    <a:cxn ang="0">
                      <a:pos x="connsiteX920" y="connsiteY920"/>
                    </a:cxn>
                    <a:cxn ang="0">
                      <a:pos x="connsiteX921" y="connsiteY921"/>
                    </a:cxn>
                    <a:cxn ang="0">
                      <a:pos x="connsiteX922" y="connsiteY922"/>
                    </a:cxn>
                    <a:cxn ang="0">
                      <a:pos x="connsiteX923" y="connsiteY923"/>
                    </a:cxn>
                    <a:cxn ang="0">
                      <a:pos x="connsiteX924" y="connsiteY924"/>
                    </a:cxn>
                    <a:cxn ang="0">
                      <a:pos x="connsiteX925" y="connsiteY925"/>
                    </a:cxn>
                    <a:cxn ang="0">
                      <a:pos x="connsiteX926" y="connsiteY926"/>
                    </a:cxn>
                    <a:cxn ang="0">
                      <a:pos x="connsiteX927" y="connsiteY927"/>
                    </a:cxn>
                    <a:cxn ang="0">
                      <a:pos x="connsiteX928" y="connsiteY928"/>
                    </a:cxn>
                    <a:cxn ang="0">
                      <a:pos x="connsiteX929" y="connsiteY929"/>
                    </a:cxn>
                    <a:cxn ang="0">
                      <a:pos x="connsiteX930" y="connsiteY930"/>
                    </a:cxn>
                    <a:cxn ang="0">
                      <a:pos x="connsiteX931" y="connsiteY931"/>
                    </a:cxn>
                    <a:cxn ang="0">
                      <a:pos x="connsiteX932" y="connsiteY932"/>
                    </a:cxn>
                    <a:cxn ang="0">
                      <a:pos x="connsiteX933" y="connsiteY933"/>
                    </a:cxn>
                    <a:cxn ang="0">
                      <a:pos x="connsiteX934" y="connsiteY934"/>
                    </a:cxn>
                    <a:cxn ang="0">
                      <a:pos x="connsiteX935" y="connsiteY935"/>
                    </a:cxn>
                    <a:cxn ang="0">
                      <a:pos x="connsiteX936" y="connsiteY936"/>
                    </a:cxn>
                    <a:cxn ang="0">
                      <a:pos x="connsiteX937" y="connsiteY937"/>
                    </a:cxn>
                    <a:cxn ang="0">
                      <a:pos x="connsiteX938" y="connsiteY938"/>
                    </a:cxn>
                    <a:cxn ang="0">
                      <a:pos x="connsiteX939" y="connsiteY939"/>
                    </a:cxn>
                    <a:cxn ang="0">
                      <a:pos x="connsiteX940" y="connsiteY940"/>
                    </a:cxn>
                    <a:cxn ang="0">
                      <a:pos x="connsiteX941" y="connsiteY941"/>
                    </a:cxn>
                    <a:cxn ang="0">
                      <a:pos x="connsiteX942" y="connsiteY942"/>
                    </a:cxn>
                    <a:cxn ang="0">
                      <a:pos x="connsiteX943" y="connsiteY943"/>
                    </a:cxn>
                    <a:cxn ang="0">
                      <a:pos x="connsiteX944" y="connsiteY944"/>
                    </a:cxn>
                    <a:cxn ang="0">
                      <a:pos x="connsiteX945" y="connsiteY945"/>
                    </a:cxn>
                    <a:cxn ang="0">
                      <a:pos x="connsiteX946" y="connsiteY946"/>
                    </a:cxn>
                    <a:cxn ang="0">
                      <a:pos x="connsiteX947" y="connsiteY947"/>
                    </a:cxn>
                    <a:cxn ang="0">
                      <a:pos x="connsiteX948" y="connsiteY948"/>
                    </a:cxn>
                    <a:cxn ang="0">
                      <a:pos x="connsiteX949" y="connsiteY949"/>
                    </a:cxn>
                    <a:cxn ang="0">
                      <a:pos x="connsiteX950" y="connsiteY950"/>
                    </a:cxn>
                    <a:cxn ang="0">
                      <a:pos x="connsiteX951" y="connsiteY951"/>
                    </a:cxn>
                    <a:cxn ang="0">
                      <a:pos x="connsiteX952" y="connsiteY952"/>
                    </a:cxn>
                    <a:cxn ang="0">
                      <a:pos x="connsiteX953" y="connsiteY953"/>
                    </a:cxn>
                    <a:cxn ang="0">
                      <a:pos x="connsiteX954" y="connsiteY954"/>
                    </a:cxn>
                    <a:cxn ang="0">
                      <a:pos x="connsiteX955" y="connsiteY955"/>
                    </a:cxn>
                    <a:cxn ang="0">
                      <a:pos x="connsiteX956" y="connsiteY956"/>
                    </a:cxn>
                    <a:cxn ang="0">
                      <a:pos x="connsiteX957" y="connsiteY957"/>
                    </a:cxn>
                    <a:cxn ang="0">
                      <a:pos x="connsiteX958" y="connsiteY958"/>
                    </a:cxn>
                    <a:cxn ang="0">
                      <a:pos x="connsiteX959" y="connsiteY959"/>
                    </a:cxn>
                    <a:cxn ang="0">
                      <a:pos x="connsiteX960" y="connsiteY960"/>
                    </a:cxn>
                    <a:cxn ang="0">
                      <a:pos x="connsiteX961" y="connsiteY961"/>
                    </a:cxn>
                    <a:cxn ang="0">
                      <a:pos x="connsiteX962" y="connsiteY962"/>
                    </a:cxn>
                    <a:cxn ang="0">
                      <a:pos x="connsiteX963" y="connsiteY963"/>
                    </a:cxn>
                    <a:cxn ang="0">
                      <a:pos x="connsiteX964" y="connsiteY964"/>
                    </a:cxn>
                    <a:cxn ang="0">
                      <a:pos x="connsiteX965" y="connsiteY965"/>
                    </a:cxn>
                    <a:cxn ang="0">
                      <a:pos x="connsiteX966" y="connsiteY966"/>
                    </a:cxn>
                    <a:cxn ang="0">
                      <a:pos x="connsiteX967" y="connsiteY967"/>
                    </a:cxn>
                    <a:cxn ang="0">
                      <a:pos x="connsiteX968" y="connsiteY968"/>
                    </a:cxn>
                    <a:cxn ang="0">
                      <a:pos x="connsiteX969" y="connsiteY969"/>
                    </a:cxn>
                    <a:cxn ang="0">
                      <a:pos x="connsiteX970" y="connsiteY970"/>
                    </a:cxn>
                    <a:cxn ang="0">
                      <a:pos x="connsiteX971" y="connsiteY971"/>
                    </a:cxn>
                    <a:cxn ang="0">
                      <a:pos x="connsiteX972" y="connsiteY972"/>
                    </a:cxn>
                    <a:cxn ang="0">
                      <a:pos x="connsiteX973" y="connsiteY973"/>
                    </a:cxn>
                    <a:cxn ang="0">
                      <a:pos x="connsiteX974" y="connsiteY974"/>
                    </a:cxn>
                    <a:cxn ang="0">
                      <a:pos x="connsiteX975" y="connsiteY975"/>
                    </a:cxn>
                    <a:cxn ang="0">
                      <a:pos x="connsiteX976" y="connsiteY976"/>
                    </a:cxn>
                    <a:cxn ang="0">
                      <a:pos x="connsiteX977" y="connsiteY977"/>
                    </a:cxn>
                    <a:cxn ang="0">
                      <a:pos x="connsiteX978" y="connsiteY978"/>
                    </a:cxn>
                    <a:cxn ang="0">
                      <a:pos x="connsiteX979" y="connsiteY979"/>
                    </a:cxn>
                    <a:cxn ang="0">
                      <a:pos x="connsiteX980" y="connsiteY980"/>
                    </a:cxn>
                    <a:cxn ang="0">
                      <a:pos x="connsiteX981" y="connsiteY981"/>
                    </a:cxn>
                    <a:cxn ang="0">
                      <a:pos x="connsiteX982" y="connsiteY982"/>
                    </a:cxn>
                    <a:cxn ang="0">
                      <a:pos x="connsiteX983" y="connsiteY983"/>
                    </a:cxn>
                    <a:cxn ang="0">
                      <a:pos x="connsiteX984" y="connsiteY984"/>
                    </a:cxn>
                    <a:cxn ang="0">
                      <a:pos x="connsiteX985" y="connsiteY985"/>
                    </a:cxn>
                    <a:cxn ang="0">
                      <a:pos x="connsiteX986" y="connsiteY986"/>
                    </a:cxn>
                    <a:cxn ang="0">
                      <a:pos x="connsiteX987" y="connsiteY987"/>
                    </a:cxn>
                    <a:cxn ang="0">
                      <a:pos x="connsiteX988" y="connsiteY988"/>
                    </a:cxn>
                    <a:cxn ang="0">
                      <a:pos x="connsiteX989" y="connsiteY989"/>
                    </a:cxn>
                    <a:cxn ang="0">
                      <a:pos x="connsiteX990" y="connsiteY990"/>
                    </a:cxn>
                    <a:cxn ang="0">
                      <a:pos x="connsiteX991" y="connsiteY991"/>
                    </a:cxn>
                    <a:cxn ang="0">
                      <a:pos x="connsiteX992" y="connsiteY992"/>
                    </a:cxn>
                    <a:cxn ang="0">
                      <a:pos x="connsiteX993" y="connsiteY993"/>
                    </a:cxn>
                    <a:cxn ang="0">
                      <a:pos x="connsiteX994" y="connsiteY994"/>
                    </a:cxn>
                    <a:cxn ang="0">
                      <a:pos x="connsiteX995" y="connsiteY995"/>
                    </a:cxn>
                    <a:cxn ang="0">
                      <a:pos x="connsiteX996" y="connsiteY996"/>
                    </a:cxn>
                    <a:cxn ang="0">
                      <a:pos x="connsiteX997" y="connsiteY997"/>
                    </a:cxn>
                    <a:cxn ang="0">
                      <a:pos x="connsiteX998" y="connsiteY998"/>
                    </a:cxn>
                    <a:cxn ang="0">
                      <a:pos x="connsiteX999" y="connsiteY999"/>
                    </a:cxn>
                    <a:cxn ang="0">
                      <a:pos x="connsiteX1000" y="connsiteY1000"/>
                    </a:cxn>
                    <a:cxn ang="0">
                      <a:pos x="connsiteX1001" y="connsiteY1001"/>
                    </a:cxn>
                    <a:cxn ang="0">
                      <a:pos x="connsiteX1002" y="connsiteY1002"/>
                    </a:cxn>
                    <a:cxn ang="0">
                      <a:pos x="connsiteX1003" y="connsiteY1003"/>
                    </a:cxn>
                    <a:cxn ang="0">
                      <a:pos x="connsiteX1004" y="connsiteY1004"/>
                    </a:cxn>
                    <a:cxn ang="0">
                      <a:pos x="connsiteX1005" y="connsiteY1005"/>
                    </a:cxn>
                    <a:cxn ang="0">
                      <a:pos x="connsiteX1006" y="connsiteY1006"/>
                    </a:cxn>
                    <a:cxn ang="0">
                      <a:pos x="connsiteX1007" y="connsiteY1007"/>
                    </a:cxn>
                    <a:cxn ang="0">
                      <a:pos x="connsiteX1008" y="connsiteY1008"/>
                    </a:cxn>
                    <a:cxn ang="0">
                      <a:pos x="connsiteX1009" y="connsiteY1009"/>
                    </a:cxn>
                    <a:cxn ang="0">
                      <a:pos x="connsiteX1010" y="connsiteY1010"/>
                    </a:cxn>
                    <a:cxn ang="0">
                      <a:pos x="connsiteX1011" y="connsiteY1011"/>
                    </a:cxn>
                    <a:cxn ang="0">
                      <a:pos x="connsiteX1012" y="connsiteY1012"/>
                    </a:cxn>
                    <a:cxn ang="0">
                      <a:pos x="connsiteX1013" y="connsiteY1013"/>
                    </a:cxn>
                    <a:cxn ang="0">
                      <a:pos x="connsiteX1014" y="connsiteY1014"/>
                    </a:cxn>
                    <a:cxn ang="0">
                      <a:pos x="connsiteX1015" y="connsiteY1015"/>
                    </a:cxn>
                    <a:cxn ang="0">
                      <a:pos x="connsiteX1016" y="connsiteY1016"/>
                    </a:cxn>
                    <a:cxn ang="0">
                      <a:pos x="connsiteX1017" y="connsiteY1017"/>
                    </a:cxn>
                    <a:cxn ang="0">
                      <a:pos x="connsiteX1018" y="connsiteY1018"/>
                    </a:cxn>
                    <a:cxn ang="0">
                      <a:pos x="connsiteX1019" y="connsiteY1019"/>
                    </a:cxn>
                    <a:cxn ang="0">
                      <a:pos x="connsiteX1020" y="connsiteY1020"/>
                    </a:cxn>
                    <a:cxn ang="0">
                      <a:pos x="connsiteX1021" y="connsiteY1021"/>
                    </a:cxn>
                    <a:cxn ang="0">
                      <a:pos x="connsiteX1022" y="connsiteY1022"/>
                    </a:cxn>
                    <a:cxn ang="0">
                      <a:pos x="connsiteX1023" y="connsiteY1023"/>
                    </a:cxn>
                    <a:cxn ang="0">
                      <a:pos x="connsiteX1024" y="connsiteY1024"/>
                    </a:cxn>
                    <a:cxn ang="0">
                      <a:pos x="connsiteX1025" y="connsiteY1025"/>
                    </a:cxn>
                    <a:cxn ang="0">
                      <a:pos x="connsiteX1026" y="connsiteY1026"/>
                    </a:cxn>
                    <a:cxn ang="0">
                      <a:pos x="connsiteX1027" y="connsiteY1027"/>
                    </a:cxn>
                    <a:cxn ang="0">
                      <a:pos x="connsiteX1028" y="connsiteY1028"/>
                    </a:cxn>
                    <a:cxn ang="0">
                      <a:pos x="connsiteX1029" y="connsiteY1029"/>
                    </a:cxn>
                    <a:cxn ang="0">
                      <a:pos x="connsiteX1030" y="connsiteY1030"/>
                    </a:cxn>
                    <a:cxn ang="0">
                      <a:pos x="connsiteX1031" y="connsiteY1031"/>
                    </a:cxn>
                    <a:cxn ang="0">
                      <a:pos x="connsiteX1032" y="connsiteY1032"/>
                    </a:cxn>
                    <a:cxn ang="0">
                      <a:pos x="connsiteX1033" y="connsiteY1033"/>
                    </a:cxn>
                    <a:cxn ang="0">
                      <a:pos x="connsiteX1034" y="connsiteY1034"/>
                    </a:cxn>
                    <a:cxn ang="0">
                      <a:pos x="connsiteX1035" y="connsiteY1035"/>
                    </a:cxn>
                    <a:cxn ang="0">
                      <a:pos x="connsiteX1036" y="connsiteY1036"/>
                    </a:cxn>
                    <a:cxn ang="0">
                      <a:pos x="connsiteX1037" y="connsiteY1037"/>
                    </a:cxn>
                    <a:cxn ang="0">
                      <a:pos x="connsiteX1038" y="connsiteY1038"/>
                    </a:cxn>
                    <a:cxn ang="0">
                      <a:pos x="connsiteX1039" y="connsiteY1039"/>
                    </a:cxn>
                    <a:cxn ang="0">
                      <a:pos x="connsiteX1040" y="connsiteY1040"/>
                    </a:cxn>
                    <a:cxn ang="0">
                      <a:pos x="connsiteX1041" y="connsiteY1041"/>
                    </a:cxn>
                    <a:cxn ang="0">
                      <a:pos x="connsiteX1042" y="connsiteY1042"/>
                    </a:cxn>
                    <a:cxn ang="0">
                      <a:pos x="connsiteX1043" y="connsiteY1043"/>
                    </a:cxn>
                    <a:cxn ang="0">
                      <a:pos x="connsiteX1044" y="connsiteY1044"/>
                    </a:cxn>
                    <a:cxn ang="0">
                      <a:pos x="connsiteX1045" y="connsiteY1045"/>
                    </a:cxn>
                    <a:cxn ang="0">
                      <a:pos x="connsiteX1046" y="connsiteY1046"/>
                    </a:cxn>
                    <a:cxn ang="0">
                      <a:pos x="connsiteX1047" y="connsiteY1047"/>
                    </a:cxn>
                    <a:cxn ang="0">
                      <a:pos x="connsiteX1048" y="connsiteY1048"/>
                    </a:cxn>
                    <a:cxn ang="0">
                      <a:pos x="connsiteX1049" y="connsiteY1049"/>
                    </a:cxn>
                    <a:cxn ang="0">
                      <a:pos x="connsiteX1050" y="connsiteY1050"/>
                    </a:cxn>
                    <a:cxn ang="0">
                      <a:pos x="connsiteX1051" y="connsiteY1051"/>
                    </a:cxn>
                    <a:cxn ang="0">
                      <a:pos x="connsiteX1052" y="connsiteY1052"/>
                    </a:cxn>
                    <a:cxn ang="0">
                      <a:pos x="connsiteX1053" y="connsiteY1053"/>
                    </a:cxn>
                    <a:cxn ang="0">
                      <a:pos x="connsiteX1054" y="connsiteY1054"/>
                    </a:cxn>
                    <a:cxn ang="0">
                      <a:pos x="connsiteX1055" y="connsiteY1055"/>
                    </a:cxn>
                    <a:cxn ang="0">
                      <a:pos x="connsiteX1056" y="connsiteY1056"/>
                    </a:cxn>
                    <a:cxn ang="0">
                      <a:pos x="connsiteX1057" y="connsiteY1057"/>
                    </a:cxn>
                    <a:cxn ang="0">
                      <a:pos x="connsiteX1058" y="connsiteY1058"/>
                    </a:cxn>
                    <a:cxn ang="0">
                      <a:pos x="connsiteX1059" y="connsiteY1059"/>
                    </a:cxn>
                    <a:cxn ang="0">
                      <a:pos x="connsiteX1060" y="connsiteY1060"/>
                    </a:cxn>
                    <a:cxn ang="0">
                      <a:pos x="connsiteX1061" y="connsiteY1061"/>
                    </a:cxn>
                    <a:cxn ang="0">
                      <a:pos x="connsiteX1062" y="connsiteY1062"/>
                    </a:cxn>
                    <a:cxn ang="0">
                      <a:pos x="connsiteX1063" y="connsiteY1063"/>
                    </a:cxn>
                    <a:cxn ang="0">
                      <a:pos x="connsiteX1064" y="connsiteY1064"/>
                    </a:cxn>
                    <a:cxn ang="0">
                      <a:pos x="connsiteX1065" y="connsiteY1065"/>
                    </a:cxn>
                    <a:cxn ang="0">
                      <a:pos x="connsiteX1066" y="connsiteY1066"/>
                    </a:cxn>
                    <a:cxn ang="0">
                      <a:pos x="connsiteX1067" y="connsiteY1067"/>
                    </a:cxn>
                    <a:cxn ang="0">
                      <a:pos x="connsiteX1068" y="connsiteY1068"/>
                    </a:cxn>
                    <a:cxn ang="0">
                      <a:pos x="connsiteX1069" y="connsiteY1069"/>
                    </a:cxn>
                    <a:cxn ang="0">
                      <a:pos x="connsiteX1070" y="connsiteY1070"/>
                    </a:cxn>
                    <a:cxn ang="0">
                      <a:pos x="connsiteX1071" y="connsiteY1071"/>
                    </a:cxn>
                    <a:cxn ang="0">
                      <a:pos x="connsiteX1072" y="connsiteY1072"/>
                    </a:cxn>
                    <a:cxn ang="0">
                      <a:pos x="connsiteX1073" y="connsiteY1073"/>
                    </a:cxn>
                    <a:cxn ang="0">
                      <a:pos x="connsiteX1074" y="connsiteY1074"/>
                    </a:cxn>
                    <a:cxn ang="0">
                      <a:pos x="connsiteX1075" y="connsiteY1075"/>
                    </a:cxn>
                    <a:cxn ang="0">
                      <a:pos x="connsiteX1076" y="connsiteY1076"/>
                    </a:cxn>
                    <a:cxn ang="0">
                      <a:pos x="connsiteX1077" y="connsiteY1077"/>
                    </a:cxn>
                    <a:cxn ang="0">
                      <a:pos x="connsiteX1078" y="connsiteY1078"/>
                    </a:cxn>
                    <a:cxn ang="0">
                      <a:pos x="connsiteX1079" y="connsiteY1079"/>
                    </a:cxn>
                    <a:cxn ang="0">
                      <a:pos x="connsiteX1080" y="connsiteY1080"/>
                    </a:cxn>
                    <a:cxn ang="0">
                      <a:pos x="connsiteX1081" y="connsiteY1081"/>
                    </a:cxn>
                    <a:cxn ang="0">
                      <a:pos x="connsiteX1082" y="connsiteY1082"/>
                    </a:cxn>
                    <a:cxn ang="0">
                      <a:pos x="connsiteX1083" y="connsiteY1083"/>
                    </a:cxn>
                    <a:cxn ang="0">
                      <a:pos x="connsiteX1084" y="connsiteY1084"/>
                    </a:cxn>
                    <a:cxn ang="0">
                      <a:pos x="connsiteX1085" y="connsiteY1085"/>
                    </a:cxn>
                    <a:cxn ang="0">
                      <a:pos x="connsiteX1086" y="connsiteY1086"/>
                    </a:cxn>
                    <a:cxn ang="0">
                      <a:pos x="connsiteX1087" y="connsiteY1087"/>
                    </a:cxn>
                    <a:cxn ang="0">
                      <a:pos x="connsiteX1088" y="connsiteY1088"/>
                    </a:cxn>
                    <a:cxn ang="0">
                      <a:pos x="connsiteX1089" y="connsiteY1089"/>
                    </a:cxn>
                    <a:cxn ang="0">
                      <a:pos x="connsiteX1090" y="connsiteY1090"/>
                    </a:cxn>
                    <a:cxn ang="0">
                      <a:pos x="connsiteX1091" y="connsiteY1091"/>
                    </a:cxn>
                    <a:cxn ang="0">
                      <a:pos x="connsiteX1092" y="connsiteY1092"/>
                    </a:cxn>
                    <a:cxn ang="0">
                      <a:pos x="connsiteX1093" y="connsiteY1093"/>
                    </a:cxn>
                    <a:cxn ang="0">
                      <a:pos x="connsiteX1094" y="connsiteY1094"/>
                    </a:cxn>
                    <a:cxn ang="0">
                      <a:pos x="connsiteX1095" y="connsiteY1095"/>
                    </a:cxn>
                    <a:cxn ang="0">
                      <a:pos x="connsiteX1096" y="connsiteY1096"/>
                    </a:cxn>
                    <a:cxn ang="0">
                      <a:pos x="connsiteX1097" y="connsiteY1097"/>
                    </a:cxn>
                    <a:cxn ang="0">
                      <a:pos x="connsiteX1098" y="connsiteY1098"/>
                    </a:cxn>
                    <a:cxn ang="0">
                      <a:pos x="connsiteX1099" y="connsiteY1099"/>
                    </a:cxn>
                    <a:cxn ang="0">
                      <a:pos x="connsiteX1100" y="connsiteY1100"/>
                    </a:cxn>
                    <a:cxn ang="0">
                      <a:pos x="connsiteX1101" y="connsiteY1101"/>
                    </a:cxn>
                    <a:cxn ang="0">
                      <a:pos x="connsiteX1102" y="connsiteY1102"/>
                    </a:cxn>
                    <a:cxn ang="0">
                      <a:pos x="connsiteX1103" y="connsiteY1103"/>
                    </a:cxn>
                    <a:cxn ang="0">
                      <a:pos x="connsiteX1104" y="connsiteY1104"/>
                    </a:cxn>
                    <a:cxn ang="0">
                      <a:pos x="connsiteX1105" y="connsiteY1105"/>
                    </a:cxn>
                    <a:cxn ang="0">
                      <a:pos x="connsiteX1106" y="connsiteY1106"/>
                    </a:cxn>
                    <a:cxn ang="0">
                      <a:pos x="connsiteX1107" y="connsiteY1107"/>
                    </a:cxn>
                    <a:cxn ang="0">
                      <a:pos x="connsiteX1108" y="connsiteY1108"/>
                    </a:cxn>
                    <a:cxn ang="0">
                      <a:pos x="connsiteX1109" y="connsiteY1109"/>
                    </a:cxn>
                    <a:cxn ang="0">
                      <a:pos x="connsiteX1110" y="connsiteY1110"/>
                    </a:cxn>
                    <a:cxn ang="0">
                      <a:pos x="connsiteX1111" y="connsiteY1111"/>
                    </a:cxn>
                    <a:cxn ang="0">
                      <a:pos x="connsiteX1112" y="connsiteY1112"/>
                    </a:cxn>
                    <a:cxn ang="0">
                      <a:pos x="connsiteX1113" y="connsiteY1113"/>
                    </a:cxn>
                    <a:cxn ang="0">
                      <a:pos x="connsiteX1114" y="connsiteY1114"/>
                    </a:cxn>
                    <a:cxn ang="0">
                      <a:pos x="connsiteX1115" y="connsiteY1115"/>
                    </a:cxn>
                    <a:cxn ang="0">
                      <a:pos x="connsiteX1116" y="connsiteY1116"/>
                    </a:cxn>
                    <a:cxn ang="0">
                      <a:pos x="connsiteX1117" y="connsiteY1117"/>
                    </a:cxn>
                    <a:cxn ang="0">
                      <a:pos x="connsiteX1118" y="connsiteY1118"/>
                    </a:cxn>
                    <a:cxn ang="0">
                      <a:pos x="connsiteX1119" y="connsiteY1119"/>
                    </a:cxn>
                    <a:cxn ang="0">
                      <a:pos x="connsiteX1120" y="connsiteY1120"/>
                    </a:cxn>
                    <a:cxn ang="0">
                      <a:pos x="connsiteX1121" y="connsiteY1121"/>
                    </a:cxn>
                    <a:cxn ang="0">
                      <a:pos x="connsiteX1122" y="connsiteY1122"/>
                    </a:cxn>
                    <a:cxn ang="0">
                      <a:pos x="connsiteX1123" y="connsiteY1123"/>
                    </a:cxn>
                    <a:cxn ang="0">
                      <a:pos x="connsiteX1124" y="connsiteY1124"/>
                    </a:cxn>
                    <a:cxn ang="0">
                      <a:pos x="connsiteX1125" y="connsiteY1125"/>
                    </a:cxn>
                    <a:cxn ang="0">
                      <a:pos x="connsiteX1126" y="connsiteY1126"/>
                    </a:cxn>
                    <a:cxn ang="0">
                      <a:pos x="connsiteX1127" y="connsiteY1127"/>
                    </a:cxn>
                    <a:cxn ang="0">
                      <a:pos x="connsiteX1128" y="connsiteY1128"/>
                    </a:cxn>
                    <a:cxn ang="0">
                      <a:pos x="connsiteX1129" y="connsiteY1129"/>
                    </a:cxn>
                    <a:cxn ang="0">
                      <a:pos x="connsiteX1130" y="connsiteY1130"/>
                    </a:cxn>
                    <a:cxn ang="0">
                      <a:pos x="connsiteX1131" y="connsiteY1131"/>
                    </a:cxn>
                    <a:cxn ang="0">
                      <a:pos x="connsiteX1132" y="connsiteY1132"/>
                    </a:cxn>
                    <a:cxn ang="0">
                      <a:pos x="connsiteX1133" y="connsiteY1133"/>
                    </a:cxn>
                    <a:cxn ang="0">
                      <a:pos x="connsiteX1134" y="connsiteY1134"/>
                    </a:cxn>
                    <a:cxn ang="0">
                      <a:pos x="connsiteX1135" y="connsiteY1135"/>
                    </a:cxn>
                    <a:cxn ang="0">
                      <a:pos x="connsiteX1136" y="connsiteY1136"/>
                    </a:cxn>
                    <a:cxn ang="0">
                      <a:pos x="connsiteX1137" y="connsiteY1137"/>
                    </a:cxn>
                    <a:cxn ang="0">
                      <a:pos x="connsiteX1138" y="connsiteY1138"/>
                    </a:cxn>
                    <a:cxn ang="0">
                      <a:pos x="connsiteX1139" y="connsiteY1139"/>
                    </a:cxn>
                    <a:cxn ang="0">
                      <a:pos x="connsiteX1140" y="connsiteY1140"/>
                    </a:cxn>
                    <a:cxn ang="0">
                      <a:pos x="connsiteX1141" y="connsiteY1141"/>
                    </a:cxn>
                    <a:cxn ang="0">
                      <a:pos x="connsiteX1142" y="connsiteY1142"/>
                    </a:cxn>
                    <a:cxn ang="0">
                      <a:pos x="connsiteX1143" y="connsiteY1143"/>
                    </a:cxn>
                    <a:cxn ang="0">
                      <a:pos x="connsiteX1144" y="connsiteY1144"/>
                    </a:cxn>
                    <a:cxn ang="0">
                      <a:pos x="connsiteX1145" y="connsiteY1145"/>
                    </a:cxn>
                    <a:cxn ang="0">
                      <a:pos x="connsiteX1146" y="connsiteY1146"/>
                    </a:cxn>
                    <a:cxn ang="0">
                      <a:pos x="connsiteX1147" y="connsiteY1147"/>
                    </a:cxn>
                    <a:cxn ang="0">
                      <a:pos x="connsiteX1148" y="connsiteY1148"/>
                    </a:cxn>
                    <a:cxn ang="0">
                      <a:pos x="connsiteX1149" y="connsiteY1149"/>
                    </a:cxn>
                    <a:cxn ang="0">
                      <a:pos x="connsiteX1150" y="connsiteY1150"/>
                    </a:cxn>
                    <a:cxn ang="0">
                      <a:pos x="connsiteX1151" y="connsiteY1151"/>
                    </a:cxn>
                    <a:cxn ang="0">
                      <a:pos x="connsiteX1152" y="connsiteY1152"/>
                    </a:cxn>
                    <a:cxn ang="0">
                      <a:pos x="connsiteX1153" y="connsiteY1153"/>
                    </a:cxn>
                    <a:cxn ang="0">
                      <a:pos x="connsiteX1154" y="connsiteY1154"/>
                    </a:cxn>
                    <a:cxn ang="0">
                      <a:pos x="connsiteX1155" y="connsiteY1155"/>
                    </a:cxn>
                    <a:cxn ang="0">
                      <a:pos x="connsiteX1156" y="connsiteY1156"/>
                    </a:cxn>
                    <a:cxn ang="0">
                      <a:pos x="connsiteX1157" y="connsiteY1157"/>
                    </a:cxn>
                    <a:cxn ang="0">
                      <a:pos x="connsiteX1158" y="connsiteY1158"/>
                    </a:cxn>
                    <a:cxn ang="0">
                      <a:pos x="connsiteX1159" y="connsiteY1159"/>
                    </a:cxn>
                    <a:cxn ang="0">
                      <a:pos x="connsiteX1160" y="connsiteY1160"/>
                    </a:cxn>
                    <a:cxn ang="0">
                      <a:pos x="connsiteX1161" y="connsiteY1161"/>
                    </a:cxn>
                    <a:cxn ang="0">
                      <a:pos x="connsiteX1162" y="connsiteY1162"/>
                    </a:cxn>
                    <a:cxn ang="0">
                      <a:pos x="connsiteX1163" y="connsiteY1163"/>
                    </a:cxn>
                    <a:cxn ang="0">
                      <a:pos x="connsiteX1164" y="connsiteY1164"/>
                    </a:cxn>
                    <a:cxn ang="0">
                      <a:pos x="connsiteX1165" y="connsiteY1165"/>
                    </a:cxn>
                    <a:cxn ang="0">
                      <a:pos x="connsiteX1166" y="connsiteY1166"/>
                    </a:cxn>
                    <a:cxn ang="0">
                      <a:pos x="connsiteX1167" y="connsiteY1167"/>
                    </a:cxn>
                    <a:cxn ang="0">
                      <a:pos x="connsiteX1168" y="connsiteY1168"/>
                    </a:cxn>
                    <a:cxn ang="0">
                      <a:pos x="connsiteX1169" y="connsiteY1169"/>
                    </a:cxn>
                    <a:cxn ang="0">
                      <a:pos x="connsiteX1170" y="connsiteY1170"/>
                    </a:cxn>
                    <a:cxn ang="0">
                      <a:pos x="connsiteX1171" y="connsiteY1171"/>
                    </a:cxn>
                    <a:cxn ang="0">
                      <a:pos x="connsiteX1172" y="connsiteY1172"/>
                    </a:cxn>
                    <a:cxn ang="0">
                      <a:pos x="connsiteX1173" y="connsiteY1173"/>
                    </a:cxn>
                    <a:cxn ang="0">
                      <a:pos x="connsiteX1174" y="connsiteY1174"/>
                    </a:cxn>
                    <a:cxn ang="0">
                      <a:pos x="connsiteX1175" y="connsiteY1175"/>
                    </a:cxn>
                    <a:cxn ang="0">
                      <a:pos x="connsiteX1176" y="connsiteY1176"/>
                    </a:cxn>
                    <a:cxn ang="0">
                      <a:pos x="connsiteX1177" y="connsiteY1177"/>
                    </a:cxn>
                    <a:cxn ang="0">
                      <a:pos x="connsiteX1178" y="connsiteY1178"/>
                    </a:cxn>
                    <a:cxn ang="0">
                      <a:pos x="connsiteX1179" y="connsiteY1179"/>
                    </a:cxn>
                    <a:cxn ang="0">
                      <a:pos x="connsiteX1180" y="connsiteY1180"/>
                    </a:cxn>
                    <a:cxn ang="0">
                      <a:pos x="connsiteX1181" y="connsiteY1181"/>
                    </a:cxn>
                    <a:cxn ang="0">
                      <a:pos x="connsiteX1182" y="connsiteY1182"/>
                    </a:cxn>
                    <a:cxn ang="0">
                      <a:pos x="connsiteX1183" y="connsiteY1183"/>
                    </a:cxn>
                    <a:cxn ang="0">
                      <a:pos x="connsiteX1184" y="connsiteY1184"/>
                    </a:cxn>
                    <a:cxn ang="0">
                      <a:pos x="connsiteX1185" y="connsiteY1185"/>
                    </a:cxn>
                    <a:cxn ang="0">
                      <a:pos x="connsiteX1186" y="connsiteY1186"/>
                    </a:cxn>
                    <a:cxn ang="0">
                      <a:pos x="connsiteX1187" y="connsiteY1187"/>
                    </a:cxn>
                    <a:cxn ang="0">
                      <a:pos x="connsiteX1188" y="connsiteY1188"/>
                    </a:cxn>
                    <a:cxn ang="0">
                      <a:pos x="connsiteX1189" y="connsiteY1189"/>
                    </a:cxn>
                    <a:cxn ang="0">
                      <a:pos x="connsiteX1190" y="connsiteY1190"/>
                    </a:cxn>
                    <a:cxn ang="0">
                      <a:pos x="connsiteX1191" y="connsiteY1191"/>
                    </a:cxn>
                    <a:cxn ang="0">
                      <a:pos x="connsiteX1192" y="connsiteY1192"/>
                    </a:cxn>
                    <a:cxn ang="0">
                      <a:pos x="connsiteX1193" y="connsiteY1193"/>
                    </a:cxn>
                    <a:cxn ang="0">
                      <a:pos x="connsiteX1194" y="connsiteY1194"/>
                    </a:cxn>
                    <a:cxn ang="0">
                      <a:pos x="connsiteX1195" y="connsiteY1195"/>
                    </a:cxn>
                    <a:cxn ang="0">
                      <a:pos x="connsiteX1196" y="connsiteY1196"/>
                    </a:cxn>
                    <a:cxn ang="0">
                      <a:pos x="connsiteX1197" y="connsiteY1197"/>
                    </a:cxn>
                    <a:cxn ang="0">
                      <a:pos x="connsiteX1198" y="connsiteY1198"/>
                    </a:cxn>
                    <a:cxn ang="0">
                      <a:pos x="connsiteX1199" y="connsiteY1199"/>
                    </a:cxn>
                    <a:cxn ang="0">
                      <a:pos x="connsiteX1200" y="connsiteY1200"/>
                    </a:cxn>
                    <a:cxn ang="0">
                      <a:pos x="connsiteX1201" y="connsiteY1201"/>
                    </a:cxn>
                    <a:cxn ang="0">
                      <a:pos x="connsiteX1202" y="connsiteY1202"/>
                    </a:cxn>
                    <a:cxn ang="0">
                      <a:pos x="connsiteX1203" y="connsiteY1203"/>
                    </a:cxn>
                    <a:cxn ang="0">
                      <a:pos x="connsiteX1204" y="connsiteY1204"/>
                    </a:cxn>
                    <a:cxn ang="0">
                      <a:pos x="connsiteX1205" y="connsiteY1205"/>
                    </a:cxn>
                    <a:cxn ang="0">
                      <a:pos x="connsiteX1206" y="connsiteY1206"/>
                    </a:cxn>
                    <a:cxn ang="0">
                      <a:pos x="connsiteX1207" y="connsiteY1207"/>
                    </a:cxn>
                    <a:cxn ang="0">
                      <a:pos x="connsiteX1208" y="connsiteY1208"/>
                    </a:cxn>
                    <a:cxn ang="0">
                      <a:pos x="connsiteX1209" y="connsiteY1209"/>
                    </a:cxn>
                    <a:cxn ang="0">
                      <a:pos x="connsiteX1210" y="connsiteY1210"/>
                    </a:cxn>
                    <a:cxn ang="0">
                      <a:pos x="connsiteX1211" y="connsiteY1211"/>
                    </a:cxn>
                    <a:cxn ang="0">
                      <a:pos x="connsiteX1212" y="connsiteY1212"/>
                    </a:cxn>
                    <a:cxn ang="0">
                      <a:pos x="connsiteX1213" y="connsiteY1213"/>
                    </a:cxn>
                    <a:cxn ang="0">
                      <a:pos x="connsiteX1214" y="connsiteY1214"/>
                    </a:cxn>
                    <a:cxn ang="0">
                      <a:pos x="connsiteX1215" y="connsiteY1215"/>
                    </a:cxn>
                    <a:cxn ang="0">
                      <a:pos x="connsiteX1216" y="connsiteY1216"/>
                    </a:cxn>
                    <a:cxn ang="0">
                      <a:pos x="connsiteX1217" y="connsiteY1217"/>
                    </a:cxn>
                    <a:cxn ang="0">
                      <a:pos x="connsiteX1218" y="connsiteY1218"/>
                    </a:cxn>
                    <a:cxn ang="0">
                      <a:pos x="connsiteX1219" y="connsiteY1219"/>
                    </a:cxn>
                    <a:cxn ang="0">
                      <a:pos x="connsiteX1220" y="connsiteY1220"/>
                    </a:cxn>
                    <a:cxn ang="0">
                      <a:pos x="connsiteX1221" y="connsiteY1221"/>
                    </a:cxn>
                    <a:cxn ang="0">
                      <a:pos x="connsiteX1222" y="connsiteY1222"/>
                    </a:cxn>
                    <a:cxn ang="0">
                      <a:pos x="connsiteX1223" y="connsiteY1223"/>
                    </a:cxn>
                    <a:cxn ang="0">
                      <a:pos x="connsiteX1224" y="connsiteY1224"/>
                    </a:cxn>
                    <a:cxn ang="0">
                      <a:pos x="connsiteX1225" y="connsiteY1225"/>
                    </a:cxn>
                    <a:cxn ang="0">
                      <a:pos x="connsiteX1226" y="connsiteY1226"/>
                    </a:cxn>
                    <a:cxn ang="0">
                      <a:pos x="connsiteX1227" y="connsiteY1227"/>
                    </a:cxn>
                    <a:cxn ang="0">
                      <a:pos x="connsiteX1228" y="connsiteY1228"/>
                    </a:cxn>
                    <a:cxn ang="0">
                      <a:pos x="connsiteX1229" y="connsiteY1229"/>
                    </a:cxn>
                    <a:cxn ang="0">
                      <a:pos x="connsiteX1230" y="connsiteY1230"/>
                    </a:cxn>
                    <a:cxn ang="0">
                      <a:pos x="connsiteX1231" y="connsiteY1231"/>
                    </a:cxn>
                    <a:cxn ang="0">
                      <a:pos x="connsiteX1232" y="connsiteY1232"/>
                    </a:cxn>
                    <a:cxn ang="0">
                      <a:pos x="connsiteX1233" y="connsiteY1233"/>
                    </a:cxn>
                    <a:cxn ang="0">
                      <a:pos x="connsiteX1234" y="connsiteY1234"/>
                    </a:cxn>
                    <a:cxn ang="0">
                      <a:pos x="connsiteX1235" y="connsiteY1235"/>
                    </a:cxn>
                    <a:cxn ang="0">
                      <a:pos x="connsiteX1236" y="connsiteY1236"/>
                    </a:cxn>
                    <a:cxn ang="0">
                      <a:pos x="connsiteX1237" y="connsiteY1237"/>
                    </a:cxn>
                    <a:cxn ang="0">
                      <a:pos x="connsiteX1238" y="connsiteY1238"/>
                    </a:cxn>
                    <a:cxn ang="0">
                      <a:pos x="connsiteX1239" y="connsiteY1239"/>
                    </a:cxn>
                    <a:cxn ang="0">
                      <a:pos x="connsiteX1240" y="connsiteY1240"/>
                    </a:cxn>
                    <a:cxn ang="0">
                      <a:pos x="connsiteX1241" y="connsiteY1241"/>
                    </a:cxn>
                    <a:cxn ang="0">
                      <a:pos x="connsiteX1242" y="connsiteY1242"/>
                    </a:cxn>
                    <a:cxn ang="0">
                      <a:pos x="connsiteX1243" y="connsiteY1243"/>
                    </a:cxn>
                    <a:cxn ang="0">
                      <a:pos x="connsiteX1244" y="connsiteY1244"/>
                    </a:cxn>
                    <a:cxn ang="0">
                      <a:pos x="connsiteX1245" y="connsiteY1245"/>
                    </a:cxn>
                    <a:cxn ang="0">
                      <a:pos x="connsiteX1246" y="connsiteY1246"/>
                    </a:cxn>
                    <a:cxn ang="0">
                      <a:pos x="connsiteX1247" y="connsiteY1247"/>
                    </a:cxn>
                    <a:cxn ang="0">
                      <a:pos x="connsiteX1248" y="connsiteY1248"/>
                    </a:cxn>
                    <a:cxn ang="0">
                      <a:pos x="connsiteX1249" y="connsiteY1249"/>
                    </a:cxn>
                    <a:cxn ang="0">
                      <a:pos x="connsiteX1250" y="connsiteY1250"/>
                    </a:cxn>
                    <a:cxn ang="0">
                      <a:pos x="connsiteX1251" y="connsiteY1251"/>
                    </a:cxn>
                    <a:cxn ang="0">
                      <a:pos x="connsiteX1252" y="connsiteY1252"/>
                    </a:cxn>
                    <a:cxn ang="0">
                      <a:pos x="connsiteX1253" y="connsiteY1253"/>
                    </a:cxn>
                    <a:cxn ang="0">
                      <a:pos x="connsiteX1254" y="connsiteY1254"/>
                    </a:cxn>
                    <a:cxn ang="0">
                      <a:pos x="connsiteX1255" y="connsiteY1255"/>
                    </a:cxn>
                    <a:cxn ang="0">
                      <a:pos x="connsiteX1256" y="connsiteY1256"/>
                    </a:cxn>
                    <a:cxn ang="0">
                      <a:pos x="connsiteX1257" y="connsiteY1257"/>
                    </a:cxn>
                    <a:cxn ang="0">
                      <a:pos x="connsiteX1258" y="connsiteY1258"/>
                    </a:cxn>
                    <a:cxn ang="0">
                      <a:pos x="connsiteX1259" y="connsiteY1259"/>
                    </a:cxn>
                    <a:cxn ang="0">
                      <a:pos x="connsiteX1260" y="connsiteY1260"/>
                    </a:cxn>
                    <a:cxn ang="0">
                      <a:pos x="connsiteX1261" y="connsiteY1261"/>
                    </a:cxn>
                    <a:cxn ang="0">
                      <a:pos x="connsiteX1262" y="connsiteY1262"/>
                    </a:cxn>
                    <a:cxn ang="0">
                      <a:pos x="connsiteX1263" y="connsiteY1263"/>
                    </a:cxn>
                    <a:cxn ang="0">
                      <a:pos x="connsiteX1264" y="connsiteY1264"/>
                    </a:cxn>
                    <a:cxn ang="0">
                      <a:pos x="connsiteX1265" y="connsiteY1265"/>
                    </a:cxn>
                    <a:cxn ang="0">
                      <a:pos x="connsiteX1266" y="connsiteY1266"/>
                    </a:cxn>
                    <a:cxn ang="0">
                      <a:pos x="connsiteX1267" y="connsiteY1267"/>
                    </a:cxn>
                    <a:cxn ang="0">
                      <a:pos x="connsiteX1268" y="connsiteY1268"/>
                    </a:cxn>
                    <a:cxn ang="0">
                      <a:pos x="connsiteX1269" y="connsiteY1269"/>
                    </a:cxn>
                    <a:cxn ang="0">
                      <a:pos x="connsiteX1270" y="connsiteY1270"/>
                    </a:cxn>
                    <a:cxn ang="0">
                      <a:pos x="connsiteX1271" y="connsiteY1271"/>
                    </a:cxn>
                    <a:cxn ang="0">
                      <a:pos x="connsiteX1272" y="connsiteY1272"/>
                    </a:cxn>
                    <a:cxn ang="0">
                      <a:pos x="connsiteX1273" y="connsiteY1273"/>
                    </a:cxn>
                    <a:cxn ang="0">
                      <a:pos x="connsiteX1274" y="connsiteY1274"/>
                    </a:cxn>
                    <a:cxn ang="0">
                      <a:pos x="connsiteX1275" y="connsiteY1275"/>
                    </a:cxn>
                    <a:cxn ang="0">
                      <a:pos x="connsiteX1276" y="connsiteY1276"/>
                    </a:cxn>
                    <a:cxn ang="0">
                      <a:pos x="connsiteX1277" y="connsiteY1277"/>
                    </a:cxn>
                    <a:cxn ang="0">
                      <a:pos x="connsiteX1278" y="connsiteY1278"/>
                    </a:cxn>
                    <a:cxn ang="0">
                      <a:pos x="connsiteX1279" y="connsiteY1279"/>
                    </a:cxn>
                    <a:cxn ang="0">
                      <a:pos x="connsiteX1280" y="connsiteY1280"/>
                    </a:cxn>
                    <a:cxn ang="0">
                      <a:pos x="connsiteX1281" y="connsiteY1281"/>
                    </a:cxn>
                    <a:cxn ang="0">
                      <a:pos x="connsiteX1282" y="connsiteY1282"/>
                    </a:cxn>
                    <a:cxn ang="0">
                      <a:pos x="connsiteX1283" y="connsiteY1283"/>
                    </a:cxn>
                    <a:cxn ang="0">
                      <a:pos x="connsiteX1284" y="connsiteY1284"/>
                    </a:cxn>
                    <a:cxn ang="0">
                      <a:pos x="connsiteX1285" y="connsiteY1285"/>
                    </a:cxn>
                    <a:cxn ang="0">
                      <a:pos x="connsiteX1286" y="connsiteY1286"/>
                    </a:cxn>
                    <a:cxn ang="0">
                      <a:pos x="connsiteX1287" y="connsiteY1287"/>
                    </a:cxn>
                    <a:cxn ang="0">
                      <a:pos x="connsiteX1288" y="connsiteY1288"/>
                    </a:cxn>
                    <a:cxn ang="0">
                      <a:pos x="connsiteX1289" y="connsiteY1289"/>
                    </a:cxn>
                    <a:cxn ang="0">
                      <a:pos x="connsiteX1290" y="connsiteY1290"/>
                    </a:cxn>
                    <a:cxn ang="0">
                      <a:pos x="connsiteX1291" y="connsiteY1291"/>
                    </a:cxn>
                    <a:cxn ang="0">
                      <a:pos x="connsiteX1292" y="connsiteY1292"/>
                    </a:cxn>
                    <a:cxn ang="0">
                      <a:pos x="connsiteX1293" y="connsiteY1293"/>
                    </a:cxn>
                    <a:cxn ang="0">
                      <a:pos x="connsiteX1294" y="connsiteY1294"/>
                    </a:cxn>
                    <a:cxn ang="0">
                      <a:pos x="connsiteX1295" y="connsiteY1295"/>
                    </a:cxn>
                    <a:cxn ang="0">
                      <a:pos x="connsiteX1296" y="connsiteY1296"/>
                    </a:cxn>
                    <a:cxn ang="0">
                      <a:pos x="connsiteX1297" y="connsiteY1297"/>
                    </a:cxn>
                    <a:cxn ang="0">
                      <a:pos x="connsiteX1298" y="connsiteY1298"/>
                    </a:cxn>
                    <a:cxn ang="0">
                      <a:pos x="connsiteX1299" y="connsiteY1299"/>
                    </a:cxn>
                    <a:cxn ang="0">
                      <a:pos x="connsiteX1300" y="connsiteY1300"/>
                    </a:cxn>
                    <a:cxn ang="0">
                      <a:pos x="connsiteX1301" y="connsiteY1301"/>
                    </a:cxn>
                    <a:cxn ang="0">
                      <a:pos x="connsiteX1302" y="connsiteY1302"/>
                    </a:cxn>
                    <a:cxn ang="0">
                      <a:pos x="connsiteX1303" y="connsiteY1303"/>
                    </a:cxn>
                    <a:cxn ang="0">
                      <a:pos x="connsiteX1304" y="connsiteY1304"/>
                    </a:cxn>
                    <a:cxn ang="0">
                      <a:pos x="connsiteX1305" y="connsiteY1305"/>
                    </a:cxn>
                    <a:cxn ang="0">
                      <a:pos x="connsiteX1306" y="connsiteY1306"/>
                    </a:cxn>
                    <a:cxn ang="0">
                      <a:pos x="connsiteX1307" y="connsiteY1307"/>
                    </a:cxn>
                    <a:cxn ang="0">
                      <a:pos x="connsiteX1308" y="connsiteY1308"/>
                    </a:cxn>
                    <a:cxn ang="0">
                      <a:pos x="connsiteX1309" y="connsiteY1309"/>
                    </a:cxn>
                    <a:cxn ang="0">
                      <a:pos x="connsiteX1310" y="connsiteY1310"/>
                    </a:cxn>
                    <a:cxn ang="0">
                      <a:pos x="connsiteX1311" y="connsiteY1311"/>
                    </a:cxn>
                    <a:cxn ang="0">
                      <a:pos x="connsiteX1312" y="connsiteY1312"/>
                    </a:cxn>
                    <a:cxn ang="0">
                      <a:pos x="connsiteX1313" y="connsiteY1313"/>
                    </a:cxn>
                    <a:cxn ang="0">
                      <a:pos x="connsiteX1314" y="connsiteY1314"/>
                    </a:cxn>
                    <a:cxn ang="0">
                      <a:pos x="connsiteX1315" y="connsiteY1315"/>
                    </a:cxn>
                    <a:cxn ang="0">
                      <a:pos x="connsiteX1316" y="connsiteY1316"/>
                    </a:cxn>
                    <a:cxn ang="0">
                      <a:pos x="connsiteX1317" y="connsiteY1317"/>
                    </a:cxn>
                    <a:cxn ang="0">
                      <a:pos x="connsiteX1318" y="connsiteY1318"/>
                    </a:cxn>
                    <a:cxn ang="0">
                      <a:pos x="connsiteX1319" y="connsiteY1319"/>
                    </a:cxn>
                    <a:cxn ang="0">
                      <a:pos x="connsiteX1320" y="connsiteY1320"/>
                    </a:cxn>
                    <a:cxn ang="0">
                      <a:pos x="connsiteX1321" y="connsiteY1321"/>
                    </a:cxn>
                    <a:cxn ang="0">
                      <a:pos x="connsiteX1322" y="connsiteY1322"/>
                    </a:cxn>
                    <a:cxn ang="0">
                      <a:pos x="connsiteX1323" y="connsiteY1323"/>
                    </a:cxn>
                    <a:cxn ang="0">
                      <a:pos x="connsiteX1324" y="connsiteY1324"/>
                    </a:cxn>
                    <a:cxn ang="0">
                      <a:pos x="connsiteX1325" y="connsiteY1325"/>
                    </a:cxn>
                    <a:cxn ang="0">
                      <a:pos x="connsiteX1326" y="connsiteY1326"/>
                    </a:cxn>
                    <a:cxn ang="0">
                      <a:pos x="connsiteX1327" y="connsiteY1327"/>
                    </a:cxn>
                    <a:cxn ang="0">
                      <a:pos x="connsiteX1328" y="connsiteY1328"/>
                    </a:cxn>
                    <a:cxn ang="0">
                      <a:pos x="connsiteX1329" y="connsiteY1329"/>
                    </a:cxn>
                    <a:cxn ang="0">
                      <a:pos x="connsiteX1330" y="connsiteY1330"/>
                    </a:cxn>
                    <a:cxn ang="0">
                      <a:pos x="connsiteX1331" y="connsiteY1331"/>
                    </a:cxn>
                    <a:cxn ang="0">
                      <a:pos x="connsiteX1332" y="connsiteY1332"/>
                    </a:cxn>
                    <a:cxn ang="0">
                      <a:pos x="connsiteX1333" y="connsiteY1333"/>
                    </a:cxn>
                    <a:cxn ang="0">
                      <a:pos x="connsiteX1334" y="connsiteY1334"/>
                    </a:cxn>
                    <a:cxn ang="0">
                      <a:pos x="connsiteX1335" y="connsiteY1335"/>
                    </a:cxn>
                    <a:cxn ang="0">
                      <a:pos x="connsiteX1336" y="connsiteY1336"/>
                    </a:cxn>
                    <a:cxn ang="0">
                      <a:pos x="connsiteX1337" y="connsiteY1337"/>
                    </a:cxn>
                    <a:cxn ang="0">
                      <a:pos x="connsiteX1338" y="connsiteY1338"/>
                    </a:cxn>
                    <a:cxn ang="0">
                      <a:pos x="connsiteX1339" y="connsiteY1339"/>
                    </a:cxn>
                    <a:cxn ang="0">
                      <a:pos x="connsiteX1340" y="connsiteY1340"/>
                    </a:cxn>
                    <a:cxn ang="0">
                      <a:pos x="connsiteX1341" y="connsiteY1341"/>
                    </a:cxn>
                    <a:cxn ang="0">
                      <a:pos x="connsiteX1342" y="connsiteY1342"/>
                    </a:cxn>
                    <a:cxn ang="0">
                      <a:pos x="connsiteX1343" y="connsiteY1343"/>
                    </a:cxn>
                    <a:cxn ang="0">
                      <a:pos x="connsiteX1344" y="connsiteY1344"/>
                    </a:cxn>
                    <a:cxn ang="0">
                      <a:pos x="connsiteX1345" y="connsiteY1345"/>
                    </a:cxn>
                    <a:cxn ang="0">
                      <a:pos x="connsiteX1346" y="connsiteY1346"/>
                    </a:cxn>
                    <a:cxn ang="0">
                      <a:pos x="connsiteX1347" y="connsiteY1347"/>
                    </a:cxn>
                    <a:cxn ang="0">
                      <a:pos x="connsiteX1348" y="connsiteY1348"/>
                    </a:cxn>
                    <a:cxn ang="0">
                      <a:pos x="connsiteX1349" y="connsiteY1349"/>
                    </a:cxn>
                    <a:cxn ang="0">
                      <a:pos x="connsiteX1350" y="connsiteY1350"/>
                    </a:cxn>
                    <a:cxn ang="0">
                      <a:pos x="connsiteX1351" y="connsiteY1351"/>
                    </a:cxn>
                    <a:cxn ang="0">
                      <a:pos x="connsiteX1352" y="connsiteY1352"/>
                    </a:cxn>
                    <a:cxn ang="0">
                      <a:pos x="connsiteX1353" y="connsiteY1353"/>
                    </a:cxn>
                    <a:cxn ang="0">
                      <a:pos x="connsiteX1354" y="connsiteY1354"/>
                    </a:cxn>
                    <a:cxn ang="0">
                      <a:pos x="connsiteX1355" y="connsiteY1355"/>
                    </a:cxn>
                    <a:cxn ang="0">
                      <a:pos x="connsiteX1356" y="connsiteY1356"/>
                    </a:cxn>
                    <a:cxn ang="0">
                      <a:pos x="connsiteX1357" y="connsiteY1357"/>
                    </a:cxn>
                    <a:cxn ang="0">
                      <a:pos x="connsiteX1358" y="connsiteY1358"/>
                    </a:cxn>
                    <a:cxn ang="0">
                      <a:pos x="connsiteX1359" y="connsiteY1359"/>
                    </a:cxn>
                    <a:cxn ang="0">
                      <a:pos x="connsiteX1360" y="connsiteY1360"/>
                    </a:cxn>
                    <a:cxn ang="0">
                      <a:pos x="connsiteX1361" y="connsiteY1361"/>
                    </a:cxn>
                    <a:cxn ang="0">
                      <a:pos x="connsiteX1362" y="connsiteY1362"/>
                    </a:cxn>
                    <a:cxn ang="0">
                      <a:pos x="connsiteX1363" y="connsiteY1363"/>
                    </a:cxn>
                    <a:cxn ang="0">
                      <a:pos x="connsiteX1364" y="connsiteY1364"/>
                    </a:cxn>
                    <a:cxn ang="0">
                      <a:pos x="connsiteX1365" y="connsiteY1365"/>
                    </a:cxn>
                    <a:cxn ang="0">
                      <a:pos x="connsiteX1366" y="connsiteY1366"/>
                    </a:cxn>
                    <a:cxn ang="0">
                      <a:pos x="connsiteX1367" y="connsiteY1367"/>
                    </a:cxn>
                    <a:cxn ang="0">
                      <a:pos x="connsiteX1368" y="connsiteY1368"/>
                    </a:cxn>
                    <a:cxn ang="0">
                      <a:pos x="connsiteX1369" y="connsiteY1369"/>
                    </a:cxn>
                    <a:cxn ang="0">
                      <a:pos x="connsiteX1370" y="connsiteY1370"/>
                    </a:cxn>
                    <a:cxn ang="0">
                      <a:pos x="connsiteX1371" y="connsiteY1371"/>
                    </a:cxn>
                    <a:cxn ang="0">
                      <a:pos x="connsiteX1372" y="connsiteY1372"/>
                    </a:cxn>
                    <a:cxn ang="0">
                      <a:pos x="connsiteX1373" y="connsiteY1373"/>
                    </a:cxn>
                    <a:cxn ang="0">
                      <a:pos x="connsiteX1374" y="connsiteY1374"/>
                    </a:cxn>
                    <a:cxn ang="0">
                      <a:pos x="connsiteX1375" y="connsiteY1375"/>
                    </a:cxn>
                    <a:cxn ang="0">
                      <a:pos x="connsiteX1376" y="connsiteY1376"/>
                    </a:cxn>
                    <a:cxn ang="0">
                      <a:pos x="connsiteX1377" y="connsiteY1377"/>
                    </a:cxn>
                    <a:cxn ang="0">
                      <a:pos x="connsiteX1378" y="connsiteY1378"/>
                    </a:cxn>
                    <a:cxn ang="0">
                      <a:pos x="connsiteX1379" y="connsiteY1379"/>
                    </a:cxn>
                    <a:cxn ang="0">
                      <a:pos x="connsiteX1380" y="connsiteY1380"/>
                    </a:cxn>
                    <a:cxn ang="0">
                      <a:pos x="connsiteX1381" y="connsiteY1381"/>
                    </a:cxn>
                    <a:cxn ang="0">
                      <a:pos x="connsiteX1382" y="connsiteY1382"/>
                    </a:cxn>
                    <a:cxn ang="0">
                      <a:pos x="connsiteX1383" y="connsiteY1383"/>
                    </a:cxn>
                    <a:cxn ang="0">
                      <a:pos x="connsiteX1384" y="connsiteY1384"/>
                    </a:cxn>
                    <a:cxn ang="0">
                      <a:pos x="connsiteX1385" y="connsiteY1385"/>
                    </a:cxn>
                    <a:cxn ang="0">
                      <a:pos x="connsiteX1386" y="connsiteY1386"/>
                    </a:cxn>
                    <a:cxn ang="0">
                      <a:pos x="connsiteX1387" y="connsiteY1387"/>
                    </a:cxn>
                    <a:cxn ang="0">
                      <a:pos x="connsiteX1388" y="connsiteY1388"/>
                    </a:cxn>
                    <a:cxn ang="0">
                      <a:pos x="connsiteX1389" y="connsiteY1389"/>
                    </a:cxn>
                    <a:cxn ang="0">
                      <a:pos x="connsiteX1390" y="connsiteY1390"/>
                    </a:cxn>
                    <a:cxn ang="0">
                      <a:pos x="connsiteX1391" y="connsiteY1391"/>
                    </a:cxn>
                    <a:cxn ang="0">
                      <a:pos x="connsiteX1392" y="connsiteY1392"/>
                    </a:cxn>
                    <a:cxn ang="0">
                      <a:pos x="connsiteX1393" y="connsiteY1393"/>
                    </a:cxn>
                    <a:cxn ang="0">
                      <a:pos x="connsiteX1394" y="connsiteY1394"/>
                    </a:cxn>
                    <a:cxn ang="0">
                      <a:pos x="connsiteX1395" y="connsiteY1395"/>
                    </a:cxn>
                    <a:cxn ang="0">
                      <a:pos x="connsiteX1396" y="connsiteY1396"/>
                    </a:cxn>
                    <a:cxn ang="0">
                      <a:pos x="connsiteX1397" y="connsiteY1397"/>
                    </a:cxn>
                    <a:cxn ang="0">
                      <a:pos x="connsiteX1398" y="connsiteY1398"/>
                    </a:cxn>
                    <a:cxn ang="0">
                      <a:pos x="connsiteX1399" y="connsiteY1399"/>
                    </a:cxn>
                    <a:cxn ang="0">
                      <a:pos x="connsiteX1400" y="connsiteY1400"/>
                    </a:cxn>
                    <a:cxn ang="0">
                      <a:pos x="connsiteX1401" y="connsiteY1401"/>
                    </a:cxn>
                    <a:cxn ang="0">
                      <a:pos x="connsiteX1402" y="connsiteY1402"/>
                    </a:cxn>
                    <a:cxn ang="0">
                      <a:pos x="connsiteX1403" y="connsiteY1403"/>
                    </a:cxn>
                    <a:cxn ang="0">
                      <a:pos x="connsiteX1404" y="connsiteY1404"/>
                    </a:cxn>
                    <a:cxn ang="0">
                      <a:pos x="connsiteX1405" y="connsiteY1405"/>
                    </a:cxn>
                    <a:cxn ang="0">
                      <a:pos x="connsiteX1406" y="connsiteY1406"/>
                    </a:cxn>
                    <a:cxn ang="0">
                      <a:pos x="connsiteX1407" y="connsiteY1407"/>
                    </a:cxn>
                    <a:cxn ang="0">
                      <a:pos x="connsiteX1408" y="connsiteY1408"/>
                    </a:cxn>
                    <a:cxn ang="0">
                      <a:pos x="connsiteX1409" y="connsiteY1409"/>
                    </a:cxn>
                    <a:cxn ang="0">
                      <a:pos x="connsiteX1410" y="connsiteY1410"/>
                    </a:cxn>
                    <a:cxn ang="0">
                      <a:pos x="connsiteX1411" y="connsiteY1411"/>
                    </a:cxn>
                    <a:cxn ang="0">
                      <a:pos x="connsiteX1412" y="connsiteY1412"/>
                    </a:cxn>
                    <a:cxn ang="0">
                      <a:pos x="connsiteX1413" y="connsiteY1413"/>
                    </a:cxn>
                    <a:cxn ang="0">
                      <a:pos x="connsiteX1414" y="connsiteY1414"/>
                    </a:cxn>
                    <a:cxn ang="0">
                      <a:pos x="connsiteX1415" y="connsiteY1415"/>
                    </a:cxn>
                    <a:cxn ang="0">
                      <a:pos x="connsiteX1416" y="connsiteY1416"/>
                    </a:cxn>
                    <a:cxn ang="0">
                      <a:pos x="connsiteX1417" y="connsiteY1417"/>
                    </a:cxn>
                    <a:cxn ang="0">
                      <a:pos x="connsiteX1418" y="connsiteY1418"/>
                    </a:cxn>
                    <a:cxn ang="0">
                      <a:pos x="connsiteX1419" y="connsiteY1419"/>
                    </a:cxn>
                    <a:cxn ang="0">
                      <a:pos x="connsiteX1420" y="connsiteY1420"/>
                    </a:cxn>
                    <a:cxn ang="0">
                      <a:pos x="connsiteX1421" y="connsiteY1421"/>
                    </a:cxn>
                    <a:cxn ang="0">
                      <a:pos x="connsiteX1422" y="connsiteY1422"/>
                    </a:cxn>
                    <a:cxn ang="0">
                      <a:pos x="connsiteX1423" y="connsiteY1423"/>
                    </a:cxn>
                    <a:cxn ang="0">
                      <a:pos x="connsiteX1424" y="connsiteY1424"/>
                    </a:cxn>
                    <a:cxn ang="0">
                      <a:pos x="connsiteX1425" y="connsiteY1425"/>
                    </a:cxn>
                    <a:cxn ang="0">
                      <a:pos x="connsiteX1426" y="connsiteY1426"/>
                    </a:cxn>
                    <a:cxn ang="0">
                      <a:pos x="connsiteX1427" y="connsiteY1427"/>
                    </a:cxn>
                    <a:cxn ang="0">
                      <a:pos x="connsiteX1428" y="connsiteY1428"/>
                    </a:cxn>
                    <a:cxn ang="0">
                      <a:pos x="connsiteX1429" y="connsiteY1429"/>
                    </a:cxn>
                    <a:cxn ang="0">
                      <a:pos x="connsiteX1430" y="connsiteY1430"/>
                    </a:cxn>
                    <a:cxn ang="0">
                      <a:pos x="connsiteX1431" y="connsiteY1431"/>
                    </a:cxn>
                    <a:cxn ang="0">
                      <a:pos x="connsiteX1432" y="connsiteY1432"/>
                    </a:cxn>
                    <a:cxn ang="0">
                      <a:pos x="connsiteX1433" y="connsiteY1433"/>
                    </a:cxn>
                    <a:cxn ang="0">
                      <a:pos x="connsiteX1434" y="connsiteY1434"/>
                    </a:cxn>
                    <a:cxn ang="0">
                      <a:pos x="connsiteX1435" y="connsiteY1435"/>
                    </a:cxn>
                    <a:cxn ang="0">
                      <a:pos x="connsiteX1436" y="connsiteY1436"/>
                    </a:cxn>
                    <a:cxn ang="0">
                      <a:pos x="connsiteX1437" y="connsiteY1437"/>
                    </a:cxn>
                    <a:cxn ang="0">
                      <a:pos x="connsiteX1438" y="connsiteY1438"/>
                    </a:cxn>
                    <a:cxn ang="0">
                      <a:pos x="connsiteX1439" y="connsiteY1439"/>
                    </a:cxn>
                    <a:cxn ang="0">
                      <a:pos x="connsiteX1440" y="connsiteY1440"/>
                    </a:cxn>
                    <a:cxn ang="0">
                      <a:pos x="connsiteX1441" y="connsiteY1441"/>
                    </a:cxn>
                    <a:cxn ang="0">
                      <a:pos x="connsiteX1442" y="connsiteY1442"/>
                    </a:cxn>
                    <a:cxn ang="0">
                      <a:pos x="connsiteX1443" y="connsiteY1443"/>
                    </a:cxn>
                    <a:cxn ang="0">
                      <a:pos x="connsiteX1444" y="connsiteY1444"/>
                    </a:cxn>
                    <a:cxn ang="0">
                      <a:pos x="connsiteX1445" y="connsiteY1445"/>
                    </a:cxn>
                    <a:cxn ang="0">
                      <a:pos x="connsiteX1446" y="connsiteY1446"/>
                    </a:cxn>
                    <a:cxn ang="0">
                      <a:pos x="connsiteX1447" y="connsiteY1447"/>
                    </a:cxn>
                    <a:cxn ang="0">
                      <a:pos x="connsiteX1448" y="connsiteY1448"/>
                    </a:cxn>
                    <a:cxn ang="0">
                      <a:pos x="connsiteX1449" y="connsiteY1449"/>
                    </a:cxn>
                    <a:cxn ang="0">
                      <a:pos x="connsiteX1450" y="connsiteY1450"/>
                    </a:cxn>
                    <a:cxn ang="0">
                      <a:pos x="connsiteX1451" y="connsiteY1451"/>
                    </a:cxn>
                    <a:cxn ang="0">
                      <a:pos x="connsiteX1452" y="connsiteY1452"/>
                    </a:cxn>
                    <a:cxn ang="0">
                      <a:pos x="connsiteX1453" y="connsiteY1453"/>
                    </a:cxn>
                    <a:cxn ang="0">
                      <a:pos x="connsiteX1454" y="connsiteY1454"/>
                    </a:cxn>
                    <a:cxn ang="0">
                      <a:pos x="connsiteX1455" y="connsiteY1455"/>
                    </a:cxn>
                    <a:cxn ang="0">
                      <a:pos x="connsiteX1456" y="connsiteY1456"/>
                    </a:cxn>
                    <a:cxn ang="0">
                      <a:pos x="connsiteX1457" y="connsiteY1457"/>
                    </a:cxn>
                    <a:cxn ang="0">
                      <a:pos x="connsiteX1458" y="connsiteY1458"/>
                    </a:cxn>
                    <a:cxn ang="0">
                      <a:pos x="connsiteX1459" y="connsiteY1459"/>
                    </a:cxn>
                    <a:cxn ang="0">
                      <a:pos x="connsiteX1460" y="connsiteY1460"/>
                    </a:cxn>
                    <a:cxn ang="0">
                      <a:pos x="connsiteX1461" y="connsiteY1461"/>
                    </a:cxn>
                    <a:cxn ang="0">
                      <a:pos x="connsiteX1462" y="connsiteY1462"/>
                    </a:cxn>
                    <a:cxn ang="0">
                      <a:pos x="connsiteX1463" y="connsiteY1463"/>
                    </a:cxn>
                    <a:cxn ang="0">
                      <a:pos x="connsiteX1464" y="connsiteY1464"/>
                    </a:cxn>
                    <a:cxn ang="0">
                      <a:pos x="connsiteX1465" y="connsiteY1465"/>
                    </a:cxn>
                    <a:cxn ang="0">
                      <a:pos x="connsiteX1466" y="connsiteY1466"/>
                    </a:cxn>
                    <a:cxn ang="0">
                      <a:pos x="connsiteX1467" y="connsiteY1467"/>
                    </a:cxn>
                    <a:cxn ang="0">
                      <a:pos x="connsiteX1468" y="connsiteY1468"/>
                    </a:cxn>
                    <a:cxn ang="0">
                      <a:pos x="connsiteX1469" y="connsiteY1469"/>
                    </a:cxn>
                    <a:cxn ang="0">
                      <a:pos x="connsiteX1470" y="connsiteY1470"/>
                    </a:cxn>
                    <a:cxn ang="0">
                      <a:pos x="connsiteX1471" y="connsiteY1471"/>
                    </a:cxn>
                    <a:cxn ang="0">
                      <a:pos x="connsiteX1472" y="connsiteY1472"/>
                    </a:cxn>
                    <a:cxn ang="0">
                      <a:pos x="connsiteX1473" y="connsiteY1473"/>
                    </a:cxn>
                    <a:cxn ang="0">
                      <a:pos x="connsiteX1474" y="connsiteY1474"/>
                    </a:cxn>
                    <a:cxn ang="0">
                      <a:pos x="connsiteX1475" y="connsiteY1475"/>
                    </a:cxn>
                    <a:cxn ang="0">
                      <a:pos x="connsiteX1476" y="connsiteY1476"/>
                    </a:cxn>
                    <a:cxn ang="0">
                      <a:pos x="connsiteX1477" y="connsiteY1477"/>
                    </a:cxn>
                    <a:cxn ang="0">
                      <a:pos x="connsiteX1478" y="connsiteY1478"/>
                    </a:cxn>
                    <a:cxn ang="0">
                      <a:pos x="connsiteX1479" y="connsiteY1479"/>
                    </a:cxn>
                    <a:cxn ang="0">
                      <a:pos x="connsiteX1480" y="connsiteY1480"/>
                    </a:cxn>
                    <a:cxn ang="0">
                      <a:pos x="connsiteX1481" y="connsiteY1481"/>
                    </a:cxn>
                    <a:cxn ang="0">
                      <a:pos x="connsiteX1482" y="connsiteY1482"/>
                    </a:cxn>
                    <a:cxn ang="0">
                      <a:pos x="connsiteX1483" y="connsiteY1483"/>
                    </a:cxn>
                    <a:cxn ang="0">
                      <a:pos x="connsiteX1484" y="connsiteY1484"/>
                    </a:cxn>
                    <a:cxn ang="0">
                      <a:pos x="connsiteX1485" y="connsiteY1485"/>
                    </a:cxn>
                    <a:cxn ang="0">
                      <a:pos x="connsiteX1486" y="connsiteY1486"/>
                    </a:cxn>
                    <a:cxn ang="0">
                      <a:pos x="connsiteX1487" y="connsiteY1487"/>
                    </a:cxn>
                    <a:cxn ang="0">
                      <a:pos x="connsiteX1488" y="connsiteY1488"/>
                    </a:cxn>
                    <a:cxn ang="0">
                      <a:pos x="connsiteX1489" y="connsiteY1489"/>
                    </a:cxn>
                    <a:cxn ang="0">
                      <a:pos x="connsiteX1490" y="connsiteY1490"/>
                    </a:cxn>
                    <a:cxn ang="0">
                      <a:pos x="connsiteX1491" y="connsiteY1491"/>
                    </a:cxn>
                    <a:cxn ang="0">
                      <a:pos x="connsiteX1492" y="connsiteY1492"/>
                    </a:cxn>
                    <a:cxn ang="0">
                      <a:pos x="connsiteX1493" y="connsiteY1493"/>
                    </a:cxn>
                    <a:cxn ang="0">
                      <a:pos x="connsiteX1494" y="connsiteY1494"/>
                    </a:cxn>
                    <a:cxn ang="0">
                      <a:pos x="connsiteX1495" y="connsiteY1495"/>
                    </a:cxn>
                    <a:cxn ang="0">
                      <a:pos x="connsiteX1496" y="connsiteY1496"/>
                    </a:cxn>
                    <a:cxn ang="0">
                      <a:pos x="connsiteX1497" y="connsiteY1497"/>
                    </a:cxn>
                    <a:cxn ang="0">
                      <a:pos x="connsiteX1498" y="connsiteY1498"/>
                    </a:cxn>
                    <a:cxn ang="0">
                      <a:pos x="connsiteX1499" y="connsiteY1499"/>
                    </a:cxn>
                    <a:cxn ang="0">
                      <a:pos x="connsiteX1500" y="connsiteY1500"/>
                    </a:cxn>
                    <a:cxn ang="0">
                      <a:pos x="connsiteX1501" y="connsiteY1501"/>
                    </a:cxn>
                    <a:cxn ang="0">
                      <a:pos x="connsiteX1502" y="connsiteY1502"/>
                    </a:cxn>
                    <a:cxn ang="0">
                      <a:pos x="connsiteX1503" y="connsiteY1503"/>
                    </a:cxn>
                    <a:cxn ang="0">
                      <a:pos x="connsiteX1504" y="connsiteY1504"/>
                    </a:cxn>
                    <a:cxn ang="0">
                      <a:pos x="connsiteX1505" y="connsiteY1505"/>
                    </a:cxn>
                    <a:cxn ang="0">
                      <a:pos x="connsiteX1506" y="connsiteY1506"/>
                    </a:cxn>
                    <a:cxn ang="0">
                      <a:pos x="connsiteX1507" y="connsiteY1507"/>
                    </a:cxn>
                    <a:cxn ang="0">
                      <a:pos x="connsiteX1508" y="connsiteY1508"/>
                    </a:cxn>
                    <a:cxn ang="0">
                      <a:pos x="connsiteX1509" y="connsiteY1509"/>
                    </a:cxn>
                    <a:cxn ang="0">
                      <a:pos x="connsiteX1510" y="connsiteY1510"/>
                    </a:cxn>
                    <a:cxn ang="0">
                      <a:pos x="connsiteX1511" y="connsiteY1511"/>
                    </a:cxn>
                    <a:cxn ang="0">
                      <a:pos x="connsiteX1512" y="connsiteY1512"/>
                    </a:cxn>
                    <a:cxn ang="0">
                      <a:pos x="connsiteX1513" y="connsiteY1513"/>
                    </a:cxn>
                    <a:cxn ang="0">
                      <a:pos x="connsiteX1514" y="connsiteY1514"/>
                    </a:cxn>
                    <a:cxn ang="0">
                      <a:pos x="connsiteX1515" y="connsiteY1515"/>
                    </a:cxn>
                    <a:cxn ang="0">
                      <a:pos x="connsiteX1516" y="connsiteY1516"/>
                    </a:cxn>
                    <a:cxn ang="0">
                      <a:pos x="connsiteX1517" y="connsiteY1517"/>
                    </a:cxn>
                    <a:cxn ang="0">
                      <a:pos x="connsiteX1518" y="connsiteY1518"/>
                    </a:cxn>
                    <a:cxn ang="0">
                      <a:pos x="connsiteX1519" y="connsiteY1519"/>
                    </a:cxn>
                    <a:cxn ang="0">
                      <a:pos x="connsiteX1520" y="connsiteY1520"/>
                    </a:cxn>
                    <a:cxn ang="0">
                      <a:pos x="connsiteX1521" y="connsiteY1521"/>
                    </a:cxn>
                    <a:cxn ang="0">
                      <a:pos x="connsiteX1522" y="connsiteY1522"/>
                    </a:cxn>
                    <a:cxn ang="0">
                      <a:pos x="connsiteX1523" y="connsiteY1523"/>
                    </a:cxn>
                    <a:cxn ang="0">
                      <a:pos x="connsiteX1524" y="connsiteY1524"/>
                    </a:cxn>
                    <a:cxn ang="0">
                      <a:pos x="connsiteX1525" y="connsiteY1525"/>
                    </a:cxn>
                    <a:cxn ang="0">
                      <a:pos x="connsiteX1526" y="connsiteY1526"/>
                    </a:cxn>
                    <a:cxn ang="0">
                      <a:pos x="connsiteX1527" y="connsiteY1527"/>
                    </a:cxn>
                    <a:cxn ang="0">
                      <a:pos x="connsiteX1528" y="connsiteY1528"/>
                    </a:cxn>
                    <a:cxn ang="0">
                      <a:pos x="connsiteX1529" y="connsiteY1529"/>
                    </a:cxn>
                    <a:cxn ang="0">
                      <a:pos x="connsiteX1530" y="connsiteY1530"/>
                    </a:cxn>
                    <a:cxn ang="0">
                      <a:pos x="connsiteX1531" y="connsiteY1531"/>
                    </a:cxn>
                    <a:cxn ang="0">
                      <a:pos x="connsiteX1532" y="connsiteY1532"/>
                    </a:cxn>
                    <a:cxn ang="0">
                      <a:pos x="connsiteX1533" y="connsiteY1533"/>
                    </a:cxn>
                    <a:cxn ang="0">
                      <a:pos x="connsiteX1534" y="connsiteY1534"/>
                    </a:cxn>
                    <a:cxn ang="0">
                      <a:pos x="connsiteX1535" y="connsiteY1535"/>
                    </a:cxn>
                    <a:cxn ang="0">
                      <a:pos x="connsiteX1536" y="connsiteY1536"/>
                    </a:cxn>
                    <a:cxn ang="0">
                      <a:pos x="connsiteX1537" y="connsiteY1537"/>
                    </a:cxn>
                    <a:cxn ang="0">
                      <a:pos x="connsiteX1538" y="connsiteY1538"/>
                    </a:cxn>
                    <a:cxn ang="0">
                      <a:pos x="connsiteX1539" y="connsiteY1539"/>
                    </a:cxn>
                    <a:cxn ang="0">
                      <a:pos x="connsiteX1540" y="connsiteY1540"/>
                    </a:cxn>
                    <a:cxn ang="0">
                      <a:pos x="connsiteX1541" y="connsiteY1541"/>
                    </a:cxn>
                    <a:cxn ang="0">
                      <a:pos x="connsiteX1542" y="connsiteY1542"/>
                    </a:cxn>
                    <a:cxn ang="0">
                      <a:pos x="connsiteX1543" y="connsiteY1543"/>
                    </a:cxn>
                    <a:cxn ang="0">
                      <a:pos x="connsiteX1544" y="connsiteY1544"/>
                    </a:cxn>
                    <a:cxn ang="0">
                      <a:pos x="connsiteX1545" y="connsiteY1545"/>
                    </a:cxn>
                    <a:cxn ang="0">
                      <a:pos x="connsiteX1546" y="connsiteY1546"/>
                    </a:cxn>
                    <a:cxn ang="0">
                      <a:pos x="connsiteX1547" y="connsiteY1547"/>
                    </a:cxn>
                    <a:cxn ang="0">
                      <a:pos x="connsiteX1548" y="connsiteY1548"/>
                    </a:cxn>
                    <a:cxn ang="0">
                      <a:pos x="connsiteX1549" y="connsiteY1549"/>
                    </a:cxn>
                    <a:cxn ang="0">
                      <a:pos x="connsiteX1550" y="connsiteY1550"/>
                    </a:cxn>
                    <a:cxn ang="0">
                      <a:pos x="connsiteX1551" y="connsiteY1551"/>
                    </a:cxn>
                    <a:cxn ang="0">
                      <a:pos x="connsiteX1552" y="connsiteY1552"/>
                    </a:cxn>
                    <a:cxn ang="0">
                      <a:pos x="connsiteX1553" y="connsiteY1553"/>
                    </a:cxn>
                    <a:cxn ang="0">
                      <a:pos x="connsiteX1554" y="connsiteY1554"/>
                    </a:cxn>
                    <a:cxn ang="0">
                      <a:pos x="connsiteX1555" y="connsiteY1555"/>
                    </a:cxn>
                    <a:cxn ang="0">
                      <a:pos x="connsiteX1556" y="connsiteY1556"/>
                    </a:cxn>
                    <a:cxn ang="0">
                      <a:pos x="connsiteX1557" y="connsiteY1557"/>
                    </a:cxn>
                    <a:cxn ang="0">
                      <a:pos x="connsiteX1558" y="connsiteY1558"/>
                    </a:cxn>
                    <a:cxn ang="0">
                      <a:pos x="connsiteX1559" y="connsiteY1559"/>
                    </a:cxn>
                    <a:cxn ang="0">
                      <a:pos x="connsiteX1560" y="connsiteY1560"/>
                    </a:cxn>
                    <a:cxn ang="0">
                      <a:pos x="connsiteX1561" y="connsiteY1561"/>
                    </a:cxn>
                    <a:cxn ang="0">
                      <a:pos x="connsiteX1562" y="connsiteY1562"/>
                    </a:cxn>
                    <a:cxn ang="0">
                      <a:pos x="connsiteX1563" y="connsiteY1563"/>
                    </a:cxn>
                    <a:cxn ang="0">
                      <a:pos x="connsiteX1564" y="connsiteY1564"/>
                    </a:cxn>
                    <a:cxn ang="0">
                      <a:pos x="connsiteX1565" y="connsiteY1565"/>
                    </a:cxn>
                    <a:cxn ang="0">
                      <a:pos x="connsiteX1566" y="connsiteY1566"/>
                    </a:cxn>
                    <a:cxn ang="0">
                      <a:pos x="connsiteX1567" y="connsiteY1567"/>
                    </a:cxn>
                    <a:cxn ang="0">
                      <a:pos x="connsiteX1568" y="connsiteY1568"/>
                    </a:cxn>
                    <a:cxn ang="0">
                      <a:pos x="connsiteX1569" y="connsiteY1569"/>
                    </a:cxn>
                    <a:cxn ang="0">
                      <a:pos x="connsiteX1570" y="connsiteY1570"/>
                    </a:cxn>
                    <a:cxn ang="0">
                      <a:pos x="connsiteX1571" y="connsiteY1571"/>
                    </a:cxn>
                    <a:cxn ang="0">
                      <a:pos x="connsiteX1572" y="connsiteY1572"/>
                    </a:cxn>
                    <a:cxn ang="0">
                      <a:pos x="connsiteX1573" y="connsiteY1573"/>
                    </a:cxn>
                    <a:cxn ang="0">
                      <a:pos x="connsiteX1574" y="connsiteY1574"/>
                    </a:cxn>
                    <a:cxn ang="0">
                      <a:pos x="connsiteX1575" y="connsiteY1575"/>
                    </a:cxn>
                    <a:cxn ang="0">
                      <a:pos x="connsiteX1576" y="connsiteY1576"/>
                    </a:cxn>
                    <a:cxn ang="0">
                      <a:pos x="connsiteX1577" y="connsiteY1577"/>
                    </a:cxn>
                    <a:cxn ang="0">
                      <a:pos x="connsiteX1578" y="connsiteY1578"/>
                    </a:cxn>
                    <a:cxn ang="0">
                      <a:pos x="connsiteX1579" y="connsiteY1579"/>
                    </a:cxn>
                    <a:cxn ang="0">
                      <a:pos x="connsiteX1580" y="connsiteY1580"/>
                    </a:cxn>
                    <a:cxn ang="0">
                      <a:pos x="connsiteX1581" y="connsiteY1581"/>
                    </a:cxn>
                    <a:cxn ang="0">
                      <a:pos x="connsiteX1582" y="connsiteY1582"/>
                    </a:cxn>
                    <a:cxn ang="0">
                      <a:pos x="connsiteX1583" y="connsiteY1583"/>
                    </a:cxn>
                    <a:cxn ang="0">
                      <a:pos x="connsiteX1584" y="connsiteY1584"/>
                    </a:cxn>
                    <a:cxn ang="0">
                      <a:pos x="connsiteX1585" y="connsiteY1585"/>
                    </a:cxn>
                    <a:cxn ang="0">
                      <a:pos x="connsiteX1586" y="connsiteY1586"/>
                    </a:cxn>
                    <a:cxn ang="0">
                      <a:pos x="connsiteX1587" y="connsiteY1587"/>
                    </a:cxn>
                    <a:cxn ang="0">
                      <a:pos x="connsiteX1588" y="connsiteY1588"/>
                    </a:cxn>
                    <a:cxn ang="0">
                      <a:pos x="connsiteX1589" y="connsiteY1589"/>
                    </a:cxn>
                    <a:cxn ang="0">
                      <a:pos x="connsiteX1590" y="connsiteY1590"/>
                    </a:cxn>
                    <a:cxn ang="0">
                      <a:pos x="connsiteX1591" y="connsiteY1591"/>
                    </a:cxn>
                    <a:cxn ang="0">
                      <a:pos x="connsiteX1592" y="connsiteY1592"/>
                    </a:cxn>
                    <a:cxn ang="0">
                      <a:pos x="connsiteX1593" y="connsiteY1593"/>
                    </a:cxn>
                    <a:cxn ang="0">
                      <a:pos x="connsiteX1594" y="connsiteY1594"/>
                    </a:cxn>
                    <a:cxn ang="0">
                      <a:pos x="connsiteX1595" y="connsiteY1595"/>
                    </a:cxn>
                    <a:cxn ang="0">
                      <a:pos x="connsiteX1596" y="connsiteY1596"/>
                    </a:cxn>
                    <a:cxn ang="0">
                      <a:pos x="connsiteX1597" y="connsiteY1597"/>
                    </a:cxn>
                    <a:cxn ang="0">
                      <a:pos x="connsiteX1598" y="connsiteY1598"/>
                    </a:cxn>
                    <a:cxn ang="0">
                      <a:pos x="connsiteX1599" y="connsiteY1599"/>
                    </a:cxn>
                    <a:cxn ang="0">
                      <a:pos x="connsiteX1600" y="connsiteY1600"/>
                    </a:cxn>
                    <a:cxn ang="0">
                      <a:pos x="connsiteX1601" y="connsiteY1601"/>
                    </a:cxn>
                    <a:cxn ang="0">
                      <a:pos x="connsiteX1602" y="connsiteY1602"/>
                    </a:cxn>
                    <a:cxn ang="0">
                      <a:pos x="connsiteX1603" y="connsiteY1603"/>
                    </a:cxn>
                    <a:cxn ang="0">
                      <a:pos x="connsiteX1604" y="connsiteY1604"/>
                    </a:cxn>
                    <a:cxn ang="0">
                      <a:pos x="connsiteX1605" y="connsiteY1605"/>
                    </a:cxn>
                    <a:cxn ang="0">
                      <a:pos x="connsiteX1606" y="connsiteY1606"/>
                    </a:cxn>
                    <a:cxn ang="0">
                      <a:pos x="connsiteX1607" y="connsiteY1607"/>
                    </a:cxn>
                    <a:cxn ang="0">
                      <a:pos x="connsiteX1608" y="connsiteY1608"/>
                    </a:cxn>
                    <a:cxn ang="0">
                      <a:pos x="connsiteX1609" y="connsiteY1609"/>
                    </a:cxn>
                    <a:cxn ang="0">
                      <a:pos x="connsiteX1610" y="connsiteY1610"/>
                    </a:cxn>
                    <a:cxn ang="0">
                      <a:pos x="connsiteX1611" y="connsiteY1611"/>
                    </a:cxn>
                    <a:cxn ang="0">
                      <a:pos x="connsiteX1612" y="connsiteY1612"/>
                    </a:cxn>
                    <a:cxn ang="0">
                      <a:pos x="connsiteX1613" y="connsiteY1613"/>
                    </a:cxn>
                    <a:cxn ang="0">
                      <a:pos x="connsiteX1614" y="connsiteY1614"/>
                    </a:cxn>
                    <a:cxn ang="0">
                      <a:pos x="connsiteX1615" y="connsiteY1615"/>
                    </a:cxn>
                    <a:cxn ang="0">
                      <a:pos x="connsiteX1616" y="connsiteY1616"/>
                    </a:cxn>
                    <a:cxn ang="0">
                      <a:pos x="connsiteX1617" y="connsiteY1617"/>
                    </a:cxn>
                    <a:cxn ang="0">
                      <a:pos x="connsiteX1618" y="connsiteY1618"/>
                    </a:cxn>
                    <a:cxn ang="0">
                      <a:pos x="connsiteX1619" y="connsiteY1619"/>
                    </a:cxn>
                    <a:cxn ang="0">
                      <a:pos x="connsiteX1620" y="connsiteY1620"/>
                    </a:cxn>
                    <a:cxn ang="0">
                      <a:pos x="connsiteX1621" y="connsiteY1621"/>
                    </a:cxn>
                    <a:cxn ang="0">
                      <a:pos x="connsiteX1622" y="connsiteY1622"/>
                    </a:cxn>
                    <a:cxn ang="0">
                      <a:pos x="connsiteX1623" y="connsiteY1623"/>
                    </a:cxn>
                    <a:cxn ang="0">
                      <a:pos x="connsiteX1624" y="connsiteY1624"/>
                    </a:cxn>
                    <a:cxn ang="0">
                      <a:pos x="connsiteX1625" y="connsiteY1625"/>
                    </a:cxn>
                    <a:cxn ang="0">
                      <a:pos x="connsiteX1626" y="connsiteY1626"/>
                    </a:cxn>
                    <a:cxn ang="0">
                      <a:pos x="connsiteX1627" y="connsiteY1627"/>
                    </a:cxn>
                    <a:cxn ang="0">
                      <a:pos x="connsiteX1628" y="connsiteY1628"/>
                    </a:cxn>
                    <a:cxn ang="0">
                      <a:pos x="connsiteX1629" y="connsiteY1629"/>
                    </a:cxn>
                    <a:cxn ang="0">
                      <a:pos x="connsiteX1630" y="connsiteY1630"/>
                    </a:cxn>
                    <a:cxn ang="0">
                      <a:pos x="connsiteX1631" y="connsiteY1631"/>
                    </a:cxn>
                    <a:cxn ang="0">
                      <a:pos x="connsiteX1632" y="connsiteY1632"/>
                    </a:cxn>
                    <a:cxn ang="0">
                      <a:pos x="connsiteX1633" y="connsiteY1633"/>
                    </a:cxn>
                    <a:cxn ang="0">
                      <a:pos x="connsiteX1634" y="connsiteY1634"/>
                    </a:cxn>
                    <a:cxn ang="0">
                      <a:pos x="connsiteX1635" y="connsiteY1635"/>
                    </a:cxn>
                    <a:cxn ang="0">
                      <a:pos x="connsiteX1636" y="connsiteY1636"/>
                    </a:cxn>
                    <a:cxn ang="0">
                      <a:pos x="connsiteX1637" y="connsiteY1637"/>
                    </a:cxn>
                    <a:cxn ang="0">
                      <a:pos x="connsiteX1638" y="connsiteY1638"/>
                    </a:cxn>
                    <a:cxn ang="0">
                      <a:pos x="connsiteX1639" y="connsiteY1639"/>
                    </a:cxn>
                    <a:cxn ang="0">
                      <a:pos x="connsiteX1640" y="connsiteY1640"/>
                    </a:cxn>
                    <a:cxn ang="0">
                      <a:pos x="connsiteX1641" y="connsiteY1641"/>
                    </a:cxn>
                    <a:cxn ang="0">
                      <a:pos x="connsiteX1642" y="connsiteY1642"/>
                    </a:cxn>
                    <a:cxn ang="0">
                      <a:pos x="connsiteX1643" y="connsiteY1643"/>
                    </a:cxn>
                    <a:cxn ang="0">
                      <a:pos x="connsiteX1644" y="connsiteY1644"/>
                    </a:cxn>
                    <a:cxn ang="0">
                      <a:pos x="connsiteX1645" y="connsiteY1645"/>
                    </a:cxn>
                    <a:cxn ang="0">
                      <a:pos x="connsiteX1646" y="connsiteY1646"/>
                    </a:cxn>
                    <a:cxn ang="0">
                      <a:pos x="connsiteX1647" y="connsiteY1647"/>
                    </a:cxn>
                    <a:cxn ang="0">
                      <a:pos x="connsiteX1648" y="connsiteY1648"/>
                    </a:cxn>
                    <a:cxn ang="0">
                      <a:pos x="connsiteX1649" y="connsiteY1649"/>
                    </a:cxn>
                    <a:cxn ang="0">
                      <a:pos x="connsiteX1650" y="connsiteY1650"/>
                    </a:cxn>
                    <a:cxn ang="0">
                      <a:pos x="connsiteX1651" y="connsiteY1651"/>
                    </a:cxn>
                    <a:cxn ang="0">
                      <a:pos x="connsiteX1652" y="connsiteY1652"/>
                    </a:cxn>
                    <a:cxn ang="0">
                      <a:pos x="connsiteX1653" y="connsiteY1653"/>
                    </a:cxn>
                    <a:cxn ang="0">
                      <a:pos x="connsiteX1654" y="connsiteY1654"/>
                    </a:cxn>
                    <a:cxn ang="0">
                      <a:pos x="connsiteX1655" y="connsiteY1655"/>
                    </a:cxn>
                    <a:cxn ang="0">
                      <a:pos x="connsiteX1656" y="connsiteY1656"/>
                    </a:cxn>
                    <a:cxn ang="0">
                      <a:pos x="connsiteX1657" y="connsiteY1657"/>
                    </a:cxn>
                    <a:cxn ang="0">
                      <a:pos x="connsiteX1658" y="connsiteY1658"/>
                    </a:cxn>
                    <a:cxn ang="0">
                      <a:pos x="connsiteX1659" y="connsiteY1659"/>
                    </a:cxn>
                    <a:cxn ang="0">
                      <a:pos x="connsiteX1660" y="connsiteY1660"/>
                    </a:cxn>
                    <a:cxn ang="0">
                      <a:pos x="connsiteX1661" y="connsiteY1661"/>
                    </a:cxn>
                    <a:cxn ang="0">
                      <a:pos x="connsiteX1662" y="connsiteY1662"/>
                    </a:cxn>
                    <a:cxn ang="0">
                      <a:pos x="connsiteX1663" y="connsiteY1663"/>
                    </a:cxn>
                    <a:cxn ang="0">
                      <a:pos x="connsiteX1664" y="connsiteY1664"/>
                    </a:cxn>
                    <a:cxn ang="0">
                      <a:pos x="connsiteX1665" y="connsiteY1665"/>
                    </a:cxn>
                    <a:cxn ang="0">
                      <a:pos x="connsiteX1666" y="connsiteY1666"/>
                    </a:cxn>
                    <a:cxn ang="0">
                      <a:pos x="connsiteX1667" y="connsiteY1667"/>
                    </a:cxn>
                    <a:cxn ang="0">
                      <a:pos x="connsiteX1668" y="connsiteY1668"/>
                    </a:cxn>
                    <a:cxn ang="0">
                      <a:pos x="connsiteX1669" y="connsiteY1669"/>
                    </a:cxn>
                    <a:cxn ang="0">
                      <a:pos x="connsiteX1670" y="connsiteY1670"/>
                    </a:cxn>
                    <a:cxn ang="0">
                      <a:pos x="connsiteX1671" y="connsiteY1671"/>
                    </a:cxn>
                    <a:cxn ang="0">
                      <a:pos x="connsiteX1672" y="connsiteY1672"/>
                    </a:cxn>
                    <a:cxn ang="0">
                      <a:pos x="connsiteX1673" y="connsiteY1673"/>
                    </a:cxn>
                    <a:cxn ang="0">
                      <a:pos x="connsiteX1674" y="connsiteY1674"/>
                    </a:cxn>
                    <a:cxn ang="0">
                      <a:pos x="connsiteX1675" y="connsiteY1675"/>
                    </a:cxn>
                    <a:cxn ang="0">
                      <a:pos x="connsiteX1676" y="connsiteY1676"/>
                    </a:cxn>
                    <a:cxn ang="0">
                      <a:pos x="connsiteX1677" y="connsiteY1677"/>
                    </a:cxn>
                    <a:cxn ang="0">
                      <a:pos x="connsiteX1678" y="connsiteY1678"/>
                    </a:cxn>
                    <a:cxn ang="0">
                      <a:pos x="connsiteX1679" y="connsiteY1679"/>
                    </a:cxn>
                    <a:cxn ang="0">
                      <a:pos x="connsiteX1680" y="connsiteY1680"/>
                    </a:cxn>
                    <a:cxn ang="0">
                      <a:pos x="connsiteX1681" y="connsiteY1681"/>
                    </a:cxn>
                    <a:cxn ang="0">
                      <a:pos x="connsiteX1682" y="connsiteY1682"/>
                    </a:cxn>
                    <a:cxn ang="0">
                      <a:pos x="connsiteX1683" y="connsiteY1683"/>
                    </a:cxn>
                    <a:cxn ang="0">
                      <a:pos x="connsiteX1684" y="connsiteY1684"/>
                    </a:cxn>
                    <a:cxn ang="0">
                      <a:pos x="connsiteX1685" y="connsiteY1685"/>
                    </a:cxn>
                    <a:cxn ang="0">
                      <a:pos x="connsiteX1686" y="connsiteY1686"/>
                    </a:cxn>
                    <a:cxn ang="0">
                      <a:pos x="connsiteX1687" y="connsiteY1687"/>
                    </a:cxn>
                    <a:cxn ang="0">
                      <a:pos x="connsiteX1688" y="connsiteY1688"/>
                    </a:cxn>
                    <a:cxn ang="0">
                      <a:pos x="connsiteX1689" y="connsiteY1689"/>
                    </a:cxn>
                    <a:cxn ang="0">
                      <a:pos x="connsiteX1690" y="connsiteY1690"/>
                    </a:cxn>
                    <a:cxn ang="0">
                      <a:pos x="connsiteX1691" y="connsiteY1691"/>
                    </a:cxn>
                    <a:cxn ang="0">
                      <a:pos x="connsiteX1692" y="connsiteY1692"/>
                    </a:cxn>
                    <a:cxn ang="0">
                      <a:pos x="connsiteX1693" y="connsiteY1693"/>
                    </a:cxn>
                    <a:cxn ang="0">
                      <a:pos x="connsiteX1694" y="connsiteY1694"/>
                    </a:cxn>
                    <a:cxn ang="0">
                      <a:pos x="connsiteX1695" y="connsiteY1695"/>
                    </a:cxn>
                    <a:cxn ang="0">
                      <a:pos x="connsiteX1696" y="connsiteY1696"/>
                    </a:cxn>
                    <a:cxn ang="0">
                      <a:pos x="connsiteX1697" y="connsiteY1697"/>
                    </a:cxn>
                    <a:cxn ang="0">
                      <a:pos x="connsiteX1698" y="connsiteY1698"/>
                    </a:cxn>
                    <a:cxn ang="0">
                      <a:pos x="connsiteX1699" y="connsiteY1699"/>
                    </a:cxn>
                    <a:cxn ang="0">
                      <a:pos x="connsiteX1700" y="connsiteY1700"/>
                    </a:cxn>
                    <a:cxn ang="0">
                      <a:pos x="connsiteX1701" y="connsiteY1701"/>
                    </a:cxn>
                    <a:cxn ang="0">
                      <a:pos x="connsiteX1702" y="connsiteY1702"/>
                    </a:cxn>
                    <a:cxn ang="0">
                      <a:pos x="connsiteX1703" y="connsiteY1703"/>
                    </a:cxn>
                    <a:cxn ang="0">
                      <a:pos x="connsiteX1704" y="connsiteY1704"/>
                    </a:cxn>
                    <a:cxn ang="0">
                      <a:pos x="connsiteX1705" y="connsiteY1705"/>
                    </a:cxn>
                    <a:cxn ang="0">
                      <a:pos x="connsiteX1706" y="connsiteY1706"/>
                    </a:cxn>
                    <a:cxn ang="0">
                      <a:pos x="connsiteX1707" y="connsiteY1707"/>
                    </a:cxn>
                    <a:cxn ang="0">
                      <a:pos x="connsiteX1708" y="connsiteY1708"/>
                    </a:cxn>
                    <a:cxn ang="0">
                      <a:pos x="connsiteX1709" y="connsiteY1709"/>
                    </a:cxn>
                    <a:cxn ang="0">
                      <a:pos x="connsiteX1710" y="connsiteY1710"/>
                    </a:cxn>
                    <a:cxn ang="0">
                      <a:pos x="connsiteX1711" y="connsiteY1711"/>
                    </a:cxn>
                    <a:cxn ang="0">
                      <a:pos x="connsiteX1712" y="connsiteY1712"/>
                    </a:cxn>
                    <a:cxn ang="0">
                      <a:pos x="connsiteX1713" y="connsiteY1713"/>
                    </a:cxn>
                    <a:cxn ang="0">
                      <a:pos x="connsiteX1714" y="connsiteY1714"/>
                    </a:cxn>
                    <a:cxn ang="0">
                      <a:pos x="connsiteX1715" y="connsiteY1715"/>
                    </a:cxn>
                    <a:cxn ang="0">
                      <a:pos x="connsiteX1716" y="connsiteY1716"/>
                    </a:cxn>
                    <a:cxn ang="0">
                      <a:pos x="connsiteX1717" y="connsiteY1717"/>
                    </a:cxn>
                    <a:cxn ang="0">
                      <a:pos x="connsiteX1718" y="connsiteY1718"/>
                    </a:cxn>
                    <a:cxn ang="0">
                      <a:pos x="connsiteX1719" y="connsiteY1719"/>
                    </a:cxn>
                    <a:cxn ang="0">
                      <a:pos x="connsiteX1720" y="connsiteY1720"/>
                    </a:cxn>
                    <a:cxn ang="0">
                      <a:pos x="connsiteX1721" y="connsiteY1721"/>
                    </a:cxn>
                    <a:cxn ang="0">
                      <a:pos x="connsiteX1722" y="connsiteY1722"/>
                    </a:cxn>
                    <a:cxn ang="0">
                      <a:pos x="connsiteX1723" y="connsiteY1723"/>
                    </a:cxn>
                    <a:cxn ang="0">
                      <a:pos x="connsiteX1724" y="connsiteY1724"/>
                    </a:cxn>
                    <a:cxn ang="0">
                      <a:pos x="connsiteX1725" y="connsiteY1725"/>
                    </a:cxn>
                    <a:cxn ang="0">
                      <a:pos x="connsiteX1726" y="connsiteY1726"/>
                    </a:cxn>
                    <a:cxn ang="0">
                      <a:pos x="connsiteX1727" y="connsiteY1727"/>
                    </a:cxn>
                    <a:cxn ang="0">
                      <a:pos x="connsiteX1728" y="connsiteY1728"/>
                    </a:cxn>
                    <a:cxn ang="0">
                      <a:pos x="connsiteX1729" y="connsiteY1729"/>
                    </a:cxn>
                    <a:cxn ang="0">
                      <a:pos x="connsiteX1730" y="connsiteY1730"/>
                    </a:cxn>
                    <a:cxn ang="0">
                      <a:pos x="connsiteX1731" y="connsiteY1731"/>
                    </a:cxn>
                    <a:cxn ang="0">
                      <a:pos x="connsiteX1732" y="connsiteY1732"/>
                    </a:cxn>
                    <a:cxn ang="0">
                      <a:pos x="connsiteX1733" y="connsiteY1733"/>
                    </a:cxn>
                    <a:cxn ang="0">
                      <a:pos x="connsiteX1734" y="connsiteY1734"/>
                    </a:cxn>
                    <a:cxn ang="0">
                      <a:pos x="connsiteX1735" y="connsiteY1735"/>
                    </a:cxn>
                    <a:cxn ang="0">
                      <a:pos x="connsiteX1736" y="connsiteY1736"/>
                    </a:cxn>
                    <a:cxn ang="0">
                      <a:pos x="connsiteX1737" y="connsiteY1737"/>
                    </a:cxn>
                    <a:cxn ang="0">
                      <a:pos x="connsiteX1738" y="connsiteY1738"/>
                    </a:cxn>
                    <a:cxn ang="0">
                      <a:pos x="connsiteX1739" y="connsiteY1739"/>
                    </a:cxn>
                    <a:cxn ang="0">
                      <a:pos x="connsiteX1740" y="connsiteY1740"/>
                    </a:cxn>
                    <a:cxn ang="0">
                      <a:pos x="connsiteX1741" y="connsiteY1741"/>
                    </a:cxn>
                    <a:cxn ang="0">
                      <a:pos x="connsiteX1742" y="connsiteY1742"/>
                    </a:cxn>
                    <a:cxn ang="0">
                      <a:pos x="connsiteX1743" y="connsiteY1743"/>
                    </a:cxn>
                    <a:cxn ang="0">
                      <a:pos x="connsiteX1744" y="connsiteY1744"/>
                    </a:cxn>
                    <a:cxn ang="0">
                      <a:pos x="connsiteX1745" y="connsiteY1745"/>
                    </a:cxn>
                    <a:cxn ang="0">
                      <a:pos x="connsiteX1746" y="connsiteY1746"/>
                    </a:cxn>
                    <a:cxn ang="0">
                      <a:pos x="connsiteX1747" y="connsiteY1747"/>
                    </a:cxn>
                    <a:cxn ang="0">
                      <a:pos x="connsiteX1748" y="connsiteY1748"/>
                    </a:cxn>
                    <a:cxn ang="0">
                      <a:pos x="connsiteX1749" y="connsiteY1749"/>
                    </a:cxn>
                    <a:cxn ang="0">
                      <a:pos x="connsiteX1750" y="connsiteY1750"/>
                    </a:cxn>
                    <a:cxn ang="0">
                      <a:pos x="connsiteX1751" y="connsiteY1751"/>
                    </a:cxn>
                    <a:cxn ang="0">
                      <a:pos x="connsiteX1752" y="connsiteY1752"/>
                    </a:cxn>
                    <a:cxn ang="0">
                      <a:pos x="connsiteX1753" y="connsiteY1753"/>
                    </a:cxn>
                    <a:cxn ang="0">
                      <a:pos x="connsiteX1754" y="connsiteY1754"/>
                    </a:cxn>
                    <a:cxn ang="0">
                      <a:pos x="connsiteX1755" y="connsiteY1755"/>
                    </a:cxn>
                    <a:cxn ang="0">
                      <a:pos x="connsiteX1756" y="connsiteY1756"/>
                    </a:cxn>
                    <a:cxn ang="0">
                      <a:pos x="connsiteX1757" y="connsiteY1757"/>
                    </a:cxn>
                    <a:cxn ang="0">
                      <a:pos x="connsiteX1758" y="connsiteY1758"/>
                    </a:cxn>
                    <a:cxn ang="0">
                      <a:pos x="connsiteX1759" y="connsiteY1759"/>
                    </a:cxn>
                    <a:cxn ang="0">
                      <a:pos x="connsiteX1760" y="connsiteY1760"/>
                    </a:cxn>
                    <a:cxn ang="0">
                      <a:pos x="connsiteX1761" y="connsiteY1761"/>
                    </a:cxn>
                    <a:cxn ang="0">
                      <a:pos x="connsiteX1762" y="connsiteY1762"/>
                    </a:cxn>
                    <a:cxn ang="0">
                      <a:pos x="connsiteX1763" y="connsiteY1763"/>
                    </a:cxn>
                    <a:cxn ang="0">
                      <a:pos x="connsiteX1764" y="connsiteY1764"/>
                    </a:cxn>
                    <a:cxn ang="0">
                      <a:pos x="connsiteX1765" y="connsiteY1765"/>
                    </a:cxn>
                    <a:cxn ang="0">
                      <a:pos x="connsiteX1766" y="connsiteY1766"/>
                    </a:cxn>
                    <a:cxn ang="0">
                      <a:pos x="connsiteX1767" y="connsiteY1767"/>
                    </a:cxn>
                    <a:cxn ang="0">
                      <a:pos x="connsiteX1768" y="connsiteY1768"/>
                    </a:cxn>
                    <a:cxn ang="0">
                      <a:pos x="connsiteX1769" y="connsiteY1769"/>
                    </a:cxn>
                    <a:cxn ang="0">
                      <a:pos x="connsiteX1770" y="connsiteY1770"/>
                    </a:cxn>
                    <a:cxn ang="0">
                      <a:pos x="connsiteX1771" y="connsiteY1771"/>
                    </a:cxn>
                    <a:cxn ang="0">
                      <a:pos x="connsiteX1772" y="connsiteY1772"/>
                    </a:cxn>
                    <a:cxn ang="0">
                      <a:pos x="connsiteX1773" y="connsiteY1773"/>
                    </a:cxn>
                    <a:cxn ang="0">
                      <a:pos x="connsiteX1774" y="connsiteY1774"/>
                    </a:cxn>
                    <a:cxn ang="0">
                      <a:pos x="connsiteX1775" y="connsiteY1775"/>
                    </a:cxn>
                    <a:cxn ang="0">
                      <a:pos x="connsiteX1776" y="connsiteY1776"/>
                    </a:cxn>
                    <a:cxn ang="0">
                      <a:pos x="connsiteX1777" y="connsiteY1777"/>
                    </a:cxn>
                    <a:cxn ang="0">
                      <a:pos x="connsiteX1778" y="connsiteY1778"/>
                    </a:cxn>
                    <a:cxn ang="0">
                      <a:pos x="connsiteX1779" y="connsiteY1779"/>
                    </a:cxn>
                    <a:cxn ang="0">
                      <a:pos x="connsiteX1780" y="connsiteY1780"/>
                    </a:cxn>
                    <a:cxn ang="0">
                      <a:pos x="connsiteX1781" y="connsiteY1781"/>
                    </a:cxn>
                    <a:cxn ang="0">
                      <a:pos x="connsiteX1782" y="connsiteY1782"/>
                    </a:cxn>
                    <a:cxn ang="0">
                      <a:pos x="connsiteX1783" y="connsiteY1783"/>
                    </a:cxn>
                    <a:cxn ang="0">
                      <a:pos x="connsiteX1784" y="connsiteY1784"/>
                    </a:cxn>
                    <a:cxn ang="0">
                      <a:pos x="connsiteX1785" y="connsiteY1785"/>
                    </a:cxn>
                    <a:cxn ang="0">
                      <a:pos x="connsiteX1786" y="connsiteY1786"/>
                    </a:cxn>
                    <a:cxn ang="0">
                      <a:pos x="connsiteX1787" y="connsiteY1787"/>
                    </a:cxn>
                    <a:cxn ang="0">
                      <a:pos x="connsiteX1788" y="connsiteY1788"/>
                    </a:cxn>
                    <a:cxn ang="0">
                      <a:pos x="connsiteX1789" y="connsiteY1789"/>
                    </a:cxn>
                    <a:cxn ang="0">
                      <a:pos x="connsiteX1790" y="connsiteY1790"/>
                    </a:cxn>
                    <a:cxn ang="0">
                      <a:pos x="connsiteX1791" y="connsiteY1791"/>
                    </a:cxn>
                    <a:cxn ang="0">
                      <a:pos x="connsiteX1792" y="connsiteY1792"/>
                    </a:cxn>
                    <a:cxn ang="0">
                      <a:pos x="connsiteX1793" y="connsiteY1793"/>
                    </a:cxn>
                    <a:cxn ang="0">
                      <a:pos x="connsiteX1794" y="connsiteY1794"/>
                    </a:cxn>
                    <a:cxn ang="0">
                      <a:pos x="connsiteX1795" y="connsiteY1795"/>
                    </a:cxn>
                    <a:cxn ang="0">
                      <a:pos x="connsiteX1796" y="connsiteY1796"/>
                    </a:cxn>
                    <a:cxn ang="0">
                      <a:pos x="connsiteX1797" y="connsiteY1797"/>
                    </a:cxn>
                    <a:cxn ang="0">
                      <a:pos x="connsiteX1798" y="connsiteY1798"/>
                    </a:cxn>
                    <a:cxn ang="0">
                      <a:pos x="connsiteX1799" y="connsiteY1799"/>
                    </a:cxn>
                    <a:cxn ang="0">
                      <a:pos x="connsiteX1800" y="connsiteY1800"/>
                    </a:cxn>
                    <a:cxn ang="0">
                      <a:pos x="connsiteX1801" y="connsiteY1801"/>
                    </a:cxn>
                    <a:cxn ang="0">
                      <a:pos x="connsiteX1802" y="connsiteY1802"/>
                    </a:cxn>
                    <a:cxn ang="0">
                      <a:pos x="connsiteX1803" y="connsiteY1803"/>
                    </a:cxn>
                    <a:cxn ang="0">
                      <a:pos x="connsiteX1804" y="connsiteY1804"/>
                    </a:cxn>
                    <a:cxn ang="0">
                      <a:pos x="connsiteX1805" y="connsiteY1805"/>
                    </a:cxn>
                    <a:cxn ang="0">
                      <a:pos x="connsiteX1806" y="connsiteY1806"/>
                    </a:cxn>
                    <a:cxn ang="0">
                      <a:pos x="connsiteX1807" y="connsiteY1807"/>
                    </a:cxn>
                    <a:cxn ang="0">
                      <a:pos x="connsiteX1808" y="connsiteY1808"/>
                    </a:cxn>
                    <a:cxn ang="0">
                      <a:pos x="connsiteX1809" y="connsiteY1809"/>
                    </a:cxn>
                    <a:cxn ang="0">
                      <a:pos x="connsiteX1810" y="connsiteY1810"/>
                    </a:cxn>
                    <a:cxn ang="0">
                      <a:pos x="connsiteX1811" y="connsiteY1811"/>
                    </a:cxn>
                    <a:cxn ang="0">
                      <a:pos x="connsiteX1812" y="connsiteY1812"/>
                    </a:cxn>
                    <a:cxn ang="0">
                      <a:pos x="connsiteX1813" y="connsiteY1813"/>
                    </a:cxn>
                    <a:cxn ang="0">
                      <a:pos x="connsiteX1814" y="connsiteY1814"/>
                    </a:cxn>
                    <a:cxn ang="0">
                      <a:pos x="connsiteX1815" y="connsiteY1815"/>
                    </a:cxn>
                    <a:cxn ang="0">
                      <a:pos x="connsiteX1816" y="connsiteY1816"/>
                    </a:cxn>
                    <a:cxn ang="0">
                      <a:pos x="connsiteX1817" y="connsiteY1817"/>
                    </a:cxn>
                    <a:cxn ang="0">
                      <a:pos x="connsiteX1818" y="connsiteY1818"/>
                    </a:cxn>
                    <a:cxn ang="0">
                      <a:pos x="connsiteX1819" y="connsiteY1819"/>
                    </a:cxn>
                    <a:cxn ang="0">
                      <a:pos x="connsiteX1820" y="connsiteY1820"/>
                    </a:cxn>
                    <a:cxn ang="0">
                      <a:pos x="connsiteX1821" y="connsiteY1821"/>
                    </a:cxn>
                    <a:cxn ang="0">
                      <a:pos x="connsiteX1822" y="connsiteY1822"/>
                    </a:cxn>
                    <a:cxn ang="0">
                      <a:pos x="connsiteX1823" y="connsiteY1823"/>
                    </a:cxn>
                    <a:cxn ang="0">
                      <a:pos x="connsiteX1824" y="connsiteY1824"/>
                    </a:cxn>
                    <a:cxn ang="0">
                      <a:pos x="connsiteX1825" y="connsiteY1825"/>
                    </a:cxn>
                    <a:cxn ang="0">
                      <a:pos x="connsiteX1826" y="connsiteY1826"/>
                    </a:cxn>
                    <a:cxn ang="0">
                      <a:pos x="connsiteX1827" y="connsiteY1827"/>
                    </a:cxn>
                    <a:cxn ang="0">
                      <a:pos x="connsiteX1828" y="connsiteY1828"/>
                    </a:cxn>
                    <a:cxn ang="0">
                      <a:pos x="connsiteX1829" y="connsiteY1829"/>
                    </a:cxn>
                    <a:cxn ang="0">
                      <a:pos x="connsiteX1830" y="connsiteY1830"/>
                    </a:cxn>
                    <a:cxn ang="0">
                      <a:pos x="connsiteX1831" y="connsiteY1831"/>
                    </a:cxn>
                    <a:cxn ang="0">
                      <a:pos x="connsiteX1832" y="connsiteY1832"/>
                    </a:cxn>
                    <a:cxn ang="0">
                      <a:pos x="connsiteX1833" y="connsiteY1833"/>
                    </a:cxn>
                    <a:cxn ang="0">
                      <a:pos x="connsiteX1834" y="connsiteY1834"/>
                    </a:cxn>
                    <a:cxn ang="0">
                      <a:pos x="connsiteX1835" y="connsiteY1835"/>
                    </a:cxn>
                    <a:cxn ang="0">
                      <a:pos x="connsiteX1836" y="connsiteY1836"/>
                    </a:cxn>
                    <a:cxn ang="0">
                      <a:pos x="connsiteX1837" y="connsiteY1837"/>
                    </a:cxn>
                    <a:cxn ang="0">
                      <a:pos x="connsiteX1838" y="connsiteY1838"/>
                    </a:cxn>
                    <a:cxn ang="0">
                      <a:pos x="connsiteX1839" y="connsiteY1839"/>
                    </a:cxn>
                    <a:cxn ang="0">
                      <a:pos x="connsiteX1840" y="connsiteY1840"/>
                    </a:cxn>
                    <a:cxn ang="0">
                      <a:pos x="connsiteX1841" y="connsiteY1841"/>
                    </a:cxn>
                    <a:cxn ang="0">
                      <a:pos x="connsiteX1842" y="connsiteY1842"/>
                    </a:cxn>
                    <a:cxn ang="0">
                      <a:pos x="connsiteX1843" y="connsiteY1843"/>
                    </a:cxn>
                    <a:cxn ang="0">
                      <a:pos x="connsiteX1844" y="connsiteY1844"/>
                    </a:cxn>
                    <a:cxn ang="0">
                      <a:pos x="connsiteX1845" y="connsiteY1845"/>
                    </a:cxn>
                    <a:cxn ang="0">
                      <a:pos x="connsiteX1846" y="connsiteY1846"/>
                    </a:cxn>
                    <a:cxn ang="0">
                      <a:pos x="connsiteX1847" y="connsiteY1847"/>
                    </a:cxn>
                    <a:cxn ang="0">
                      <a:pos x="connsiteX1848" y="connsiteY1848"/>
                    </a:cxn>
                    <a:cxn ang="0">
                      <a:pos x="connsiteX1849" y="connsiteY1849"/>
                    </a:cxn>
                    <a:cxn ang="0">
                      <a:pos x="connsiteX1850" y="connsiteY1850"/>
                    </a:cxn>
                    <a:cxn ang="0">
                      <a:pos x="connsiteX1851" y="connsiteY1851"/>
                    </a:cxn>
                    <a:cxn ang="0">
                      <a:pos x="connsiteX1852" y="connsiteY1852"/>
                    </a:cxn>
                    <a:cxn ang="0">
                      <a:pos x="connsiteX1853" y="connsiteY1853"/>
                    </a:cxn>
                    <a:cxn ang="0">
                      <a:pos x="connsiteX1854" y="connsiteY1854"/>
                    </a:cxn>
                    <a:cxn ang="0">
                      <a:pos x="connsiteX1855" y="connsiteY1855"/>
                    </a:cxn>
                    <a:cxn ang="0">
                      <a:pos x="connsiteX1856" y="connsiteY1856"/>
                    </a:cxn>
                    <a:cxn ang="0">
                      <a:pos x="connsiteX1857" y="connsiteY1857"/>
                    </a:cxn>
                    <a:cxn ang="0">
                      <a:pos x="connsiteX1858" y="connsiteY1858"/>
                    </a:cxn>
                    <a:cxn ang="0">
                      <a:pos x="connsiteX1859" y="connsiteY1859"/>
                    </a:cxn>
                    <a:cxn ang="0">
                      <a:pos x="connsiteX1860" y="connsiteY1860"/>
                    </a:cxn>
                    <a:cxn ang="0">
                      <a:pos x="connsiteX1861" y="connsiteY1861"/>
                    </a:cxn>
                    <a:cxn ang="0">
                      <a:pos x="connsiteX1862" y="connsiteY1862"/>
                    </a:cxn>
                    <a:cxn ang="0">
                      <a:pos x="connsiteX1863" y="connsiteY1863"/>
                    </a:cxn>
                    <a:cxn ang="0">
                      <a:pos x="connsiteX1864" y="connsiteY1864"/>
                    </a:cxn>
                    <a:cxn ang="0">
                      <a:pos x="connsiteX1865" y="connsiteY1865"/>
                    </a:cxn>
                    <a:cxn ang="0">
                      <a:pos x="connsiteX1866" y="connsiteY1866"/>
                    </a:cxn>
                    <a:cxn ang="0">
                      <a:pos x="connsiteX1867" y="connsiteY1867"/>
                    </a:cxn>
                    <a:cxn ang="0">
                      <a:pos x="connsiteX1868" y="connsiteY1868"/>
                    </a:cxn>
                    <a:cxn ang="0">
                      <a:pos x="connsiteX1869" y="connsiteY1869"/>
                    </a:cxn>
                    <a:cxn ang="0">
                      <a:pos x="connsiteX1870" y="connsiteY1870"/>
                    </a:cxn>
                    <a:cxn ang="0">
                      <a:pos x="connsiteX1871" y="connsiteY1871"/>
                    </a:cxn>
                    <a:cxn ang="0">
                      <a:pos x="connsiteX1872" y="connsiteY1872"/>
                    </a:cxn>
                    <a:cxn ang="0">
                      <a:pos x="connsiteX1873" y="connsiteY1873"/>
                    </a:cxn>
                    <a:cxn ang="0">
                      <a:pos x="connsiteX1874" y="connsiteY1874"/>
                    </a:cxn>
                  </a:cxnLst>
                  <a:rect l="l" t="t" r="r" b="b"/>
                  <a:pathLst>
                    <a:path w="1464468" h="1893093">
                      <a:moveTo>
                        <a:pt x="0" y="0"/>
                      </a:moveTo>
                      <a:lnTo>
                        <a:pt x="0" y="1893094"/>
                      </a:lnTo>
                      <a:lnTo>
                        <a:pt x="1464469" y="1893094"/>
                      </a:lnTo>
                      <a:lnTo>
                        <a:pt x="1464469" y="0"/>
                      </a:lnTo>
                      <a:lnTo>
                        <a:pt x="0" y="0"/>
                      </a:lnTo>
                      <a:close/>
                      <a:moveTo>
                        <a:pt x="693987" y="1200157"/>
                      </a:moveTo>
                      <a:lnTo>
                        <a:pt x="693987" y="1121576"/>
                      </a:lnTo>
                      <a:lnTo>
                        <a:pt x="772568" y="1121576"/>
                      </a:lnTo>
                      <a:lnTo>
                        <a:pt x="772568" y="1200157"/>
                      </a:lnTo>
                      <a:lnTo>
                        <a:pt x="693987" y="1200157"/>
                      </a:lnTo>
                      <a:close/>
                      <a:moveTo>
                        <a:pt x="772568" y="1207301"/>
                      </a:moveTo>
                      <a:lnTo>
                        <a:pt x="772568" y="1285882"/>
                      </a:lnTo>
                      <a:lnTo>
                        <a:pt x="693987" y="1285882"/>
                      </a:lnTo>
                      <a:lnTo>
                        <a:pt x="693987" y="1207301"/>
                      </a:lnTo>
                      <a:lnTo>
                        <a:pt x="772568" y="1207301"/>
                      </a:lnTo>
                      <a:close/>
                      <a:moveTo>
                        <a:pt x="772568" y="692951"/>
                      </a:moveTo>
                      <a:lnTo>
                        <a:pt x="772568" y="771532"/>
                      </a:lnTo>
                      <a:lnTo>
                        <a:pt x="693987" y="771532"/>
                      </a:lnTo>
                      <a:lnTo>
                        <a:pt x="693987" y="692951"/>
                      </a:lnTo>
                      <a:lnTo>
                        <a:pt x="772568" y="692951"/>
                      </a:lnTo>
                      <a:close/>
                      <a:moveTo>
                        <a:pt x="693987" y="685807"/>
                      </a:moveTo>
                      <a:lnTo>
                        <a:pt x="693987" y="607226"/>
                      </a:lnTo>
                      <a:lnTo>
                        <a:pt x="772568" y="607226"/>
                      </a:lnTo>
                      <a:lnTo>
                        <a:pt x="772568" y="685807"/>
                      </a:lnTo>
                      <a:lnTo>
                        <a:pt x="693987" y="685807"/>
                      </a:lnTo>
                      <a:close/>
                      <a:moveTo>
                        <a:pt x="693987" y="1028707"/>
                      </a:moveTo>
                      <a:lnTo>
                        <a:pt x="693987" y="950126"/>
                      </a:lnTo>
                      <a:lnTo>
                        <a:pt x="772568" y="950126"/>
                      </a:lnTo>
                      <a:lnTo>
                        <a:pt x="772568" y="1028707"/>
                      </a:lnTo>
                      <a:lnTo>
                        <a:pt x="693987" y="1028707"/>
                      </a:lnTo>
                      <a:close/>
                      <a:moveTo>
                        <a:pt x="772568" y="1035851"/>
                      </a:moveTo>
                      <a:lnTo>
                        <a:pt x="772568" y="1114432"/>
                      </a:lnTo>
                      <a:lnTo>
                        <a:pt x="693987" y="1114432"/>
                      </a:lnTo>
                      <a:lnTo>
                        <a:pt x="693987" y="1035851"/>
                      </a:lnTo>
                      <a:lnTo>
                        <a:pt x="772568" y="1035851"/>
                      </a:lnTo>
                      <a:close/>
                      <a:moveTo>
                        <a:pt x="693987" y="942982"/>
                      </a:moveTo>
                      <a:lnTo>
                        <a:pt x="693987" y="864401"/>
                      </a:lnTo>
                      <a:lnTo>
                        <a:pt x="772568" y="864401"/>
                      </a:lnTo>
                      <a:lnTo>
                        <a:pt x="772568" y="942982"/>
                      </a:lnTo>
                      <a:lnTo>
                        <a:pt x="693987" y="942982"/>
                      </a:lnTo>
                      <a:close/>
                      <a:moveTo>
                        <a:pt x="693987" y="857257"/>
                      </a:moveTo>
                      <a:lnTo>
                        <a:pt x="693987" y="778676"/>
                      </a:lnTo>
                      <a:lnTo>
                        <a:pt x="772568" y="778676"/>
                      </a:lnTo>
                      <a:lnTo>
                        <a:pt x="772568" y="857257"/>
                      </a:lnTo>
                      <a:lnTo>
                        <a:pt x="693987" y="857257"/>
                      </a:lnTo>
                      <a:close/>
                      <a:moveTo>
                        <a:pt x="686843" y="771532"/>
                      </a:moveTo>
                      <a:lnTo>
                        <a:pt x="608262" y="771532"/>
                      </a:lnTo>
                      <a:lnTo>
                        <a:pt x="608262" y="692951"/>
                      </a:lnTo>
                      <a:lnTo>
                        <a:pt x="686843" y="692951"/>
                      </a:lnTo>
                      <a:lnTo>
                        <a:pt x="686843" y="771532"/>
                      </a:lnTo>
                      <a:close/>
                      <a:moveTo>
                        <a:pt x="686843" y="778676"/>
                      </a:moveTo>
                      <a:lnTo>
                        <a:pt x="686843" y="857257"/>
                      </a:lnTo>
                      <a:lnTo>
                        <a:pt x="608262" y="857257"/>
                      </a:lnTo>
                      <a:lnTo>
                        <a:pt x="608262" y="778676"/>
                      </a:lnTo>
                      <a:lnTo>
                        <a:pt x="686843" y="778676"/>
                      </a:lnTo>
                      <a:close/>
                      <a:moveTo>
                        <a:pt x="686843" y="864401"/>
                      </a:moveTo>
                      <a:lnTo>
                        <a:pt x="686843" y="942982"/>
                      </a:lnTo>
                      <a:lnTo>
                        <a:pt x="608262" y="942982"/>
                      </a:lnTo>
                      <a:lnTo>
                        <a:pt x="608262" y="864401"/>
                      </a:lnTo>
                      <a:lnTo>
                        <a:pt x="686843" y="864401"/>
                      </a:lnTo>
                      <a:close/>
                      <a:moveTo>
                        <a:pt x="686843" y="950126"/>
                      </a:moveTo>
                      <a:lnTo>
                        <a:pt x="686843" y="1028707"/>
                      </a:lnTo>
                      <a:lnTo>
                        <a:pt x="608262" y="1028707"/>
                      </a:lnTo>
                      <a:lnTo>
                        <a:pt x="608262" y="950126"/>
                      </a:lnTo>
                      <a:lnTo>
                        <a:pt x="686843" y="950126"/>
                      </a:lnTo>
                      <a:close/>
                      <a:moveTo>
                        <a:pt x="686843" y="1035851"/>
                      </a:moveTo>
                      <a:lnTo>
                        <a:pt x="686843" y="1114432"/>
                      </a:lnTo>
                      <a:lnTo>
                        <a:pt x="608262" y="1114432"/>
                      </a:lnTo>
                      <a:lnTo>
                        <a:pt x="608262" y="1035851"/>
                      </a:lnTo>
                      <a:lnTo>
                        <a:pt x="686843" y="1035851"/>
                      </a:lnTo>
                      <a:close/>
                      <a:moveTo>
                        <a:pt x="686843" y="1121576"/>
                      </a:moveTo>
                      <a:lnTo>
                        <a:pt x="686843" y="1200157"/>
                      </a:lnTo>
                      <a:lnTo>
                        <a:pt x="608262" y="1200157"/>
                      </a:lnTo>
                      <a:lnTo>
                        <a:pt x="608262" y="1121576"/>
                      </a:lnTo>
                      <a:lnTo>
                        <a:pt x="686843" y="1121576"/>
                      </a:lnTo>
                      <a:close/>
                      <a:moveTo>
                        <a:pt x="779712" y="1121576"/>
                      </a:moveTo>
                      <a:lnTo>
                        <a:pt x="858293" y="1121576"/>
                      </a:lnTo>
                      <a:lnTo>
                        <a:pt x="858293" y="1200157"/>
                      </a:lnTo>
                      <a:lnTo>
                        <a:pt x="779712" y="1200157"/>
                      </a:lnTo>
                      <a:lnTo>
                        <a:pt x="779712" y="1121576"/>
                      </a:lnTo>
                      <a:close/>
                      <a:moveTo>
                        <a:pt x="779712" y="1114432"/>
                      </a:moveTo>
                      <a:lnTo>
                        <a:pt x="779712" y="1035851"/>
                      </a:lnTo>
                      <a:lnTo>
                        <a:pt x="858293" y="1035851"/>
                      </a:lnTo>
                      <a:lnTo>
                        <a:pt x="858293" y="1114432"/>
                      </a:lnTo>
                      <a:lnTo>
                        <a:pt x="779712" y="1114432"/>
                      </a:lnTo>
                      <a:close/>
                      <a:moveTo>
                        <a:pt x="779712" y="1028707"/>
                      </a:moveTo>
                      <a:lnTo>
                        <a:pt x="779712" y="950126"/>
                      </a:lnTo>
                      <a:lnTo>
                        <a:pt x="858293" y="950126"/>
                      </a:lnTo>
                      <a:lnTo>
                        <a:pt x="858293" y="1028707"/>
                      </a:lnTo>
                      <a:lnTo>
                        <a:pt x="779712" y="1028707"/>
                      </a:lnTo>
                      <a:close/>
                      <a:moveTo>
                        <a:pt x="779712" y="942982"/>
                      </a:moveTo>
                      <a:lnTo>
                        <a:pt x="779712" y="864401"/>
                      </a:lnTo>
                      <a:lnTo>
                        <a:pt x="858293" y="864401"/>
                      </a:lnTo>
                      <a:lnTo>
                        <a:pt x="858293" y="942982"/>
                      </a:lnTo>
                      <a:lnTo>
                        <a:pt x="779712" y="942982"/>
                      </a:lnTo>
                      <a:close/>
                      <a:moveTo>
                        <a:pt x="779712" y="857257"/>
                      </a:moveTo>
                      <a:lnTo>
                        <a:pt x="779712" y="778676"/>
                      </a:lnTo>
                      <a:lnTo>
                        <a:pt x="858293" y="778676"/>
                      </a:lnTo>
                      <a:lnTo>
                        <a:pt x="858293" y="857257"/>
                      </a:lnTo>
                      <a:lnTo>
                        <a:pt x="779712" y="857257"/>
                      </a:lnTo>
                      <a:close/>
                      <a:moveTo>
                        <a:pt x="779712" y="771532"/>
                      </a:moveTo>
                      <a:lnTo>
                        <a:pt x="779712" y="692951"/>
                      </a:lnTo>
                      <a:lnTo>
                        <a:pt x="858293" y="692951"/>
                      </a:lnTo>
                      <a:lnTo>
                        <a:pt x="858293" y="771532"/>
                      </a:lnTo>
                      <a:lnTo>
                        <a:pt x="779712" y="771532"/>
                      </a:lnTo>
                      <a:close/>
                      <a:moveTo>
                        <a:pt x="779712" y="685807"/>
                      </a:moveTo>
                      <a:lnTo>
                        <a:pt x="779712" y="607226"/>
                      </a:lnTo>
                      <a:lnTo>
                        <a:pt x="858293" y="607226"/>
                      </a:lnTo>
                      <a:lnTo>
                        <a:pt x="858293" y="685807"/>
                      </a:lnTo>
                      <a:lnTo>
                        <a:pt x="779712" y="685807"/>
                      </a:lnTo>
                      <a:close/>
                      <a:moveTo>
                        <a:pt x="779712" y="600075"/>
                      </a:moveTo>
                      <a:lnTo>
                        <a:pt x="779712" y="521494"/>
                      </a:lnTo>
                      <a:lnTo>
                        <a:pt x="858293" y="521494"/>
                      </a:lnTo>
                      <a:lnTo>
                        <a:pt x="858293" y="600075"/>
                      </a:lnTo>
                      <a:lnTo>
                        <a:pt x="779712" y="600075"/>
                      </a:lnTo>
                      <a:close/>
                      <a:moveTo>
                        <a:pt x="772568" y="600075"/>
                      </a:moveTo>
                      <a:lnTo>
                        <a:pt x="693987" y="600075"/>
                      </a:lnTo>
                      <a:lnTo>
                        <a:pt x="693987" y="521494"/>
                      </a:lnTo>
                      <a:lnTo>
                        <a:pt x="772568" y="521494"/>
                      </a:lnTo>
                      <a:lnTo>
                        <a:pt x="772568" y="600075"/>
                      </a:lnTo>
                      <a:close/>
                      <a:moveTo>
                        <a:pt x="686843" y="600075"/>
                      </a:moveTo>
                      <a:lnTo>
                        <a:pt x="608262" y="600075"/>
                      </a:lnTo>
                      <a:lnTo>
                        <a:pt x="608262" y="521494"/>
                      </a:lnTo>
                      <a:lnTo>
                        <a:pt x="686843" y="521494"/>
                      </a:lnTo>
                      <a:lnTo>
                        <a:pt x="686843" y="600075"/>
                      </a:lnTo>
                      <a:close/>
                      <a:moveTo>
                        <a:pt x="686843" y="607219"/>
                      </a:moveTo>
                      <a:lnTo>
                        <a:pt x="686843" y="685800"/>
                      </a:lnTo>
                      <a:lnTo>
                        <a:pt x="608262" y="685800"/>
                      </a:lnTo>
                      <a:lnTo>
                        <a:pt x="608262" y="607219"/>
                      </a:lnTo>
                      <a:lnTo>
                        <a:pt x="686843" y="607219"/>
                      </a:lnTo>
                      <a:close/>
                      <a:moveTo>
                        <a:pt x="601118" y="685807"/>
                      </a:moveTo>
                      <a:lnTo>
                        <a:pt x="522537" y="685807"/>
                      </a:lnTo>
                      <a:lnTo>
                        <a:pt x="522537" y="607226"/>
                      </a:lnTo>
                      <a:lnTo>
                        <a:pt x="601118" y="607226"/>
                      </a:lnTo>
                      <a:lnTo>
                        <a:pt x="601118" y="685807"/>
                      </a:lnTo>
                      <a:close/>
                      <a:moveTo>
                        <a:pt x="601118" y="692951"/>
                      </a:moveTo>
                      <a:lnTo>
                        <a:pt x="601118" y="771532"/>
                      </a:lnTo>
                      <a:lnTo>
                        <a:pt x="522537" y="771532"/>
                      </a:lnTo>
                      <a:lnTo>
                        <a:pt x="522537" y="692951"/>
                      </a:lnTo>
                      <a:lnTo>
                        <a:pt x="601118" y="692951"/>
                      </a:lnTo>
                      <a:close/>
                      <a:moveTo>
                        <a:pt x="601118" y="778676"/>
                      </a:moveTo>
                      <a:lnTo>
                        <a:pt x="601118" y="857257"/>
                      </a:lnTo>
                      <a:lnTo>
                        <a:pt x="522537" y="857257"/>
                      </a:lnTo>
                      <a:lnTo>
                        <a:pt x="522537" y="778676"/>
                      </a:lnTo>
                      <a:lnTo>
                        <a:pt x="601118" y="778676"/>
                      </a:lnTo>
                      <a:close/>
                      <a:moveTo>
                        <a:pt x="601118" y="864401"/>
                      </a:moveTo>
                      <a:lnTo>
                        <a:pt x="601118" y="942982"/>
                      </a:lnTo>
                      <a:lnTo>
                        <a:pt x="522537" y="942982"/>
                      </a:lnTo>
                      <a:lnTo>
                        <a:pt x="522537" y="864401"/>
                      </a:lnTo>
                      <a:lnTo>
                        <a:pt x="601118" y="864401"/>
                      </a:lnTo>
                      <a:close/>
                      <a:moveTo>
                        <a:pt x="601118" y="950126"/>
                      </a:moveTo>
                      <a:lnTo>
                        <a:pt x="601118" y="1028707"/>
                      </a:lnTo>
                      <a:lnTo>
                        <a:pt x="522537" y="1028707"/>
                      </a:lnTo>
                      <a:lnTo>
                        <a:pt x="522537" y="950126"/>
                      </a:lnTo>
                      <a:lnTo>
                        <a:pt x="601118" y="950126"/>
                      </a:lnTo>
                      <a:close/>
                      <a:moveTo>
                        <a:pt x="601118" y="1035851"/>
                      </a:moveTo>
                      <a:lnTo>
                        <a:pt x="601118" y="1114432"/>
                      </a:lnTo>
                      <a:lnTo>
                        <a:pt x="522537" y="1114432"/>
                      </a:lnTo>
                      <a:lnTo>
                        <a:pt x="522537" y="1035851"/>
                      </a:lnTo>
                      <a:lnTo>
                        <a:pt x="601118" y="1035851"/>
                      </a:lnTo>
                      <a:close/>
                      <a:moveTo>
                        <a:pt x="601118" y="1121576"/>
                      </a:moveTo>
                      <a:lnTo>
                        <a:pt x="601118" y="1200157"/>
                      </a:lnTo>
                      <a:lnTo>
                        <a:pt x="522537" y="1200157"/>
                      </a:lnTo>
                      <a:lnTo>
                        <a:pt x="522537" y="1121576"/>
                      </a:lnTo>
                      <a:lnTo>
                        <a:pt x="601118" y="1121576"/>
                      </a:lnTo>
                      <a:close/>
                      <a:moveTo>
                        <a:pt x="601118" y="1207301"/>
                      </a:moveTo>
                      <a:lnTo>
                        <a:pt x="601118" y="1285882"/>
                      </a:lnTo>
                      <a:lnTo>
                        <a:pt x="522537" y="1285882"/>
                      </a:lnTo>
                      <a:lnTo>
                        <a:pt x="522537" y="1207301"/>
                      </a:lnTo>
                      <a:lnTo>
                        <a:pt x="601118" y="1207301"/>
                      </a:lnTo>
                      <a:close/>
                      <a:moveTo>
                        <a:pt x="608262" y="1207301"/>
                      </a:moveTo>
                      <a:lnTo>
                        <a:pt x="686843" y="1207301"/>
                      </a:lnTo>
                      <a:lnTo>
                        <a:pt x="686843" y="1285882"/>
                      </a:lnTo>
                      <a:lnTo>
                        <a:pt x="608262" y="1285882"/>
                      </a:lnTo>
                      <a:lnTo>
                        <a:pt x="608262" y="1207301"/>
                      </a:lnTo>
                      <a:close/>
                      <a:moveTo>
                        <a:pt x="686843" y="1293026"/>
                      </a:moveTo>
                      <a:lnTo>
                        <a:pt x="686843" y="1371607"/>
                      </a:lnTo>
                      <a:lnTo>
                        <a:pt x="608262" y="1371607"/>
                      </a:lnTo>
                      <a:lnTo>
                        <a:pt x="608262" y="1293026"/>
                      </a:lnTo>
                      <a:lnTo>
                        <a:pt x="686843" y="1293026"/>
                      </a:lnTo>
                      <a:close/>
                      <a:moveTo>
                        <a:pt x="693987" y="1293026"/>
                      </a:moveTo>
                      <a:lnTo>
                        <a:pt x="772568" y="1293026"/>
                      </a:lnTo>
                      <a:lnTo>
                        <a:pt x="772568" y="1371607"/>
                      </a:lnTo>
                      <a:lnTo>
                        <a:pt x="693987" y="1371607"/>
                      </a:lnTo>
                      <a:lnTo>
                        <a:pt x="693987" y="1293026"/>
                      </a:lnTo>
                      <a:close/>
                      <a:moveTo>
                        <a:pt x="779712" y="1293026"/>
                      </a:moveTo>
                      <a:lnTo>
                        <a:pt x="858293" y="1293026"/>
                      </a:lnTo>
                      <a:lnTo>
                        <a:pt x="858293" y="1371607"/>
                      </a:lnTo>
                      <a:lnTo>
                        <a:pt x="779712" y="1371607"/>
                      </a:lnTo>
                      <a:lnTo>
                        <a:pt x="779712" y="1293026"/>
                      </a:lnTo>
                      <a:close/>
                      <a:moveTo>
                        <a:pt x="779712" y="1285882"/>
                      </a:moveTo>
                      <a:lnTo>
                        <a:pt x="779712" y="1207301"/>
                      </a:lnTo>
                      <a:lnTo>
                        <a:pt x="858293" y="1207301"/>
                      </a:lnTo>
                      <a:lnTo>
                        <a:pt x="858293" y="1285882"/>
                      </a:lnTo>
                      <a:lnTo>
                        <a:pt x="779712" y="1285882"/>
                      </a:lnTo>
                      <a:close/>
                      <a:moveTo>
                        <a:pt x="865437" y="1207301"/>
                      </a:moveTo>
                      <a:lnTo>
                        <a:pt x="944018" y="1207301"/>
                      </a:lnTo>
                      <a:lnTo>
                        <a:pt x="944018" y="1285882"/>
                      </a:lnTo>
                      <a:lnTo>
                        <a:pt x="865437" y="1285882"/>
                      </a:lnTo>
                      <a:lnTo>
                        <a:pt x="865437" y="1207301"/>
                      </a:lnTo>
                      <a:close/>
                      <a:moveTo>
                        <a:pt x="865437" y="1200157"/>
                      </a:moveTo>
                      <a:lnTo>
                        <a:pt x="865437" y="1121576"/>
                      </a:lnTo>
                      <a:lnTo>
                        <a:pt x="944018" y="1121576"/>
                      </a:lnTo>
                      <a:lnTo>
                        <a:pt x="944018" y="1200157"/>
                      </a:lnTo>
                      <a:lnTo>
                        <a:pt x="865437" y="1200157"/>
                      </a:lnTo>
                      <a:close/>
                      <a:moveTo>
                        <a:pt x="865437" y="1114432"/>
                      </a:moveTo>
                      <a:lnTo>
                        <a:pt x="865437" y="1035851"/>
                      </a:lnTo>
                      <a:lnTo>
                        <a:pt x="944018" y="1035851"/>
                      </a:lnTo>
                      <a:lnTo>
                        <a:pt x="944018" y="1114432"/>
                      </a:lnTo>
                      <a:lnTo>
                        <a:pt x="865437" y="1114432"/>
                      </a:lnTo>
                      <a:close/>
                      <a:moveTo>
                        <a:pt x="865437" y="1028707"/>
                      </a:moveTo>
                      <a:lnTo>
                        <a:pt x="865437" y="950126"/>
                      </a:lnTo>
                      <a:lnTo>
                        <a:pt x="944018" y="950126"/>
                      </a:lnTo>
                      <a:lnTo>
                        <a:pt x="944018" y="1028707"/>
                      </a:lnTo>
                      <a:lnTo>
                        <a:pt x="865437" y="1028707"/>
                      </a:lnTo>
                      <a:close/>
                      <a:moveTo>
                        <a:pt x="865437" y="942982"/>
                      </a:moveTo>
                      <a:lnTo>
                        <a:pt x="865437" y="864401"/>
                      </a:lnTo>
                      <a:lnTo>
                        <a:pt x="944018" y="864401"/>
                      </a:lnTo>
                      <a:lnTo>
                        <a:pt x="944018" y="942982"/>
                      </a:lnTo>
                      <a:lnTo>
                        <a:pt x="865437" y="942982"/>
                      </a:lnTo>
                      <a:close/>
                      <a:moveTo>
                        <a:pt x="865437" y="857257"/>
                      </a:moveTo>
                      <a:lnTo>
                        <a:pt x="865437" y="778676"/>
                      </a:lnTo>
                      <a:lnTo>
                        <a:pt x="944018" y="778676"/>
                      </a:lnTo>
                      <a:lnTo>
                        <a:pt x="944018" y="857257"/>
                      </a:lnTo>
                      <a:lnTo>
                        <a:pt x="865437" y="857257"/>
                      </a:lnTo>
                      <a:close/>
                      <a:moveTo>
                        <a:pt x="865437" y="771532"/>
                      </a:moveTo>
                      <a:lnTo>
                        <a:pt x="865437" y="692951"/>
                      </a:lnTo>
                      <a:lnTo>
                        <a:pt x="944018" y="692951"/>
                      </a:lnTo>
                      <a:lnTo>
                        <a:pt x="944018" y="771532"/>
                      </a:lnTo>
                      <a:lnTo>
                        <a:pt x="865437" y="771532"/>
                      </a:lnTo>
                      <a:close/>
                      <a:moveTo>
                        <a:pt x="865437" y="685807"/>
                      </a:moveTo>
                      <a:lnTo>
                        <a:pt x="865437" y="607226"/>
                      </a:lnTo>
                      <a:lnTo>
                        <a:pt x="944018" y="607226"/>
                      </a:lnTo>
                      <a:lnTo>
                        <a:pt x="944018" y="685807"/>
                      </a:lnTo>
                      <a:lnTo>
                        <a:pt x="865437" y="685807"/>
                      </a:lnTo>
                      <a:close/>
                      <a:moveTo>
                        <a:pt x="865437" y="600075"/>
                      </a:moveTo>
                      <a:lnTo>
                        <a:pt x="865437" y="521494"/>
                      </a:lnTo>
                      <a:lnTo>
                        <a:pt x="944018" y="521494"/>
                      </a:lnTo>
                      <a:lnTo>
                        <a:pt x="944018" y="600075"/>
                      </a:lnTo>
                      <a:lnTo>
                        <a:pt x="865437" y="600075"/>
                      </a:lnTo>
                      <a:close/>
                      <a:moveTo>
                        <a:pt x="865437" y="514350"/>
                      </a:moveTo>
                      <a:lnTo>
                        <a:pt x="865437" y="435769"/>
                      </a:lnTo>
                      <a:lnTo>
                        <a:pt x="944018" y="435769"/>
                      </a:lnTo>
                      <a:lnTo>
                        <a:pt x="944018" y="514350"/>
                      </a:lnTo>
                      <a:lnTo>
                        <a:pt x="865437" y="514350"/>
                      </a:lnTo>
                      <a:close/>
                      <a:moveTo>
                        <a:pt x="858293" y="514350"/>
                      </a:moveTo>
                      <a:lnTo>
                        <a:pt x="779712" y="514350"/>
                      </a:lnTo>
                      <a:lnTo>
                        <a:pt x="779712" y="435769"/>
                      </a:lnTo>
                      <a:lnTo>
                        <a:pt x="858293" y="435769"/>
                      </a:lnTo>
                      <a:lnTo>
                        <a:pt x="858293" y="514350"/>
                      </a:lnTo>
                      <a:close/>
                      <a:moveTo>
                        <a:pt x="772568" y="514350"/>
                      </a:moveTo>
                      <a:lnTo>
                        <a:pt x="693987" y="514350"/>
                      </a:lnTo>
                      <a:lnTo>
                        <a:pt x="693987" y="435769"/>
                      </a:lnTo>
                      <a:lnTo>
                        <a:pt x="772568" y="435769"/>
                      </a:lnTo>
                      <a:lnTo>
                        <a:pt x="772568" y="514350"/>
                      </a:lnTo>
                      <a:close/>
                      <a:moveTo>
                        <a:pt x="686843" y="514350"/>
                      </a:moveTo>
                      <a:lnTo>
                        <a:pt x="608262" y="514350"/>
                      </a:lnTo>
                      <a:lnTo>
                        <a:pt x="608262" y="435769"/>
                      </a:lnTo>
                      <a:lnTo>
                        <a:pt x="686843" y="435769"/>
                      </a:lnTo>
                      <a:lnTo>
                        <a:pt x="686843" y="514350"/>
                      </a:lnTo>
                      <a:close/>
                      <a:moveTo>
                        <a:pt x="601118" y="514350"/>
                      </a:moveTo>
                      <a:lnTo>
                        <a:pt x="522537" y="514350"/>
                      </a:lnTo>
                      <a:lnTo>
                        <a:pt x="522537" y="435769"/>
                      </a:lnTo>
                      <a:lnTo>
                        <a:pt x="601118" y="435769"/>
                      </a:lnTo>
                      <a:lnTo>
                        <a:pt x="601118" y="514350"/>
                      </a:lnTo>
                      <a:close/>
                      <a:moveTo>
                        <a:pt x="601118" y="521494"/>
                      </a:moveTo>
                      <a:lnTo>
                        <a:pt x="601118" y="600075"/>
                      </a:lnTo>
                      <a:lnTo>
                        <a:pt x="522537" y="600075"/>
                      </a:lnTo>
                      <a:lnTo>
                        <a:pt x="522537" y="521494"/>
                      </a:lnTo>
                      <a:lnTo>
                        <a:pt x="601118" y="521494"/>
                      </a:lnTo>
                      <a:close/>
                      <a:moveTo>
                        <a:pt x="515393" y="600075"/>
                      </a:moveTo>
                      <a:lnTo>
                        <a:pt x="436812" y="600075"/>
                      </a:lnTo>
                      <a:lnTo>
                        <a:pt x="436812" y="521494"/>
                      </a:lnTo>
                      <a:lnTo>
                        <a:pt x="515393" y="521494"/>
                      </a:lnTo>
                      <a:lnTo>
                        <a:pt x="515393" y="600075"/>
                      </a:lnTo>
                      <a:close/>
                      <a:moveTo>
                        <a:pt x="515393" y="607219"/>
                      </a:moveTo>
                      <a:lnTo>
                        <a:pt x="515393" y="685800"/>
                      </a:lnTo>
                      <a:lnTo>
                        <a:pt x="436812" y="685800"/>
                      </a:lnTo>
                      <a:lnTo>
                        <a:pt x="436812" y="607219"/>
                      </a:lnTo>
                      <a:lnTo>
                        <a:pt x="515393" y="607219"/>
                      </a:lnTo>
                      <a:close/>
                      <a:moveTo>
                        <a:pt x="515393" y="692951"/>
                      </a:moveTo>
                      <a:lnTo>
                        <a:pt x="515393" y="771532"/>
                      </a:lnTo>
                      <a:lnTo>
                        <a:pt x="436812" y="771532"/>
                      </a:lnTo>
                      <a:lnTo>
                        <a:pt x="436812" y="692951"/>
                      </a:lnTo>
                      <a:lnTo>
                        <a:pt x="515393" y="692951"/>
                      </a:lnTo>
                      <a:close/>
                      <a:moveTo>
                        <a:pt x="515393" y="778676"/>
                      </a:moveTo>
                      <a:lnTo>
                        <a:pt x="515393" y="857257"/>
                      </a:lnTo>
                      <a:lnTo>
                        <a:pt x="436812" y="857257"/>
                      </a:lnTo>
                      <a:lnTo>
                        <a:pt x="436812" y="778676"/>
                      </a:lnTo>
                      <a:lnTo>
                        <a:pt x="515393" y="778676"/>
                      </a:lnTo>
                      <a:close/>
                      <a:moveTo>
                        <a:pt x="515393" y="864401"/>
                      </a:moveTo>
                      <a:lnTo>
                        <a:pt x="515393" y="942982"/>
                      </a:lnTo>
                      <a:lnTo>
                        <a:pt x="436812" y="942982"/>
                      </a:lnTo>
                      <a:lnTo>
                        <a:pt x="436812" y="864401"/>
                      </a:lnTo>
                      <a:lnTo>
                        <a:pt x="515393" y="864401"/>
                      </a:lnTo>
                      <a:close/>
                      <a:moveTo>
                        <a:pt x="515393" y="950126"/>
                      </a:moveTo>
                      <a:lnTo>
                        <a:pt x="515393" y="1028707"/>
                      </a:lnTo>
                      <a:lnTo>
                        <a:pt x="436812" y="1028707"/>
                      </a:lnTo>
                      <a:lnTo>
                        <a:pt x="436812" y="950126"/>
                      </a:lnTo>
                      <a:lnTo>
                        <a:pt x="515393" y="950126"/>
                      </a:lnTo>
                      <a:close/>
                      <a:moveTo>
                        <a:pt x="515393" y="1035851"/>
                      </a:moveTo>
                      <a:lnTo>
                        <a:pt x="515393" y="1114432"/>
                      </a:lnTo>
                      <a:lnTo>
                        <a:pt x="436812" y="1114432"/>
                      </a:lnTo>
                      <a:lnTo>
                        <a:pt x="436812" y="1035851"/>
                      </a:lnTo>
                      <a:lnTo>
                        <a:pt x="515393" y="1035851"/>
                      </a:lnTo>
                      <a:close/>
                      <a:moveTo>
                        <a:pt x="515393" y="1121576"/>
                      </a:moveTo>
                      <a:lnTo>
                        <a:pt x="515393" y="1200157"/>
                      </a:lnTo>
                      <a:lnTo>
                        <a:pt x="436812" y="1200157"/>
                      </a:lnTo>
                      <a:lnTo>
                        <a:pt x="436812" y="1121576"/>
                      </a:lnTo>
                      <a:lnTo>
                        <a:pt x="515393" y="1121576"/>
                      </a:lnTo>
                      <a:close/>
                      <a:moveTo>
                        <a:pt x="515393" y="1207301"/>
                      </a:moveTo>
                      <a:lnTo>
                        <a:pt x="515393" y="1285882"/>
                      </a:lnTo>
                      <a:lnTo>
                        <a:pt x="436812" y="1285882"/>
                      </a:lnTo>
                      <a:lnTo>
                        <a:pt x="436812" y="1207301"/>
                      </a:lnTo>
                      <a:lnTo>
                        <a:pt x="515393" y="1207301"/>
                      </a:lnTo>
                      <a:close/>
                      <a:moveTo>
                        <a:pt x="515393" y="1293026"/>
                      </a:moveTo>
                      <a:lnTo>
                        <a:pt x="515393" y="1371607"/>
                      </a:lnTo>
                      <a:lnTo>
                        <a:pt x="436812" y="1371607"/>
                      </a:lnTo>
                      <a:lnTo>
                        <a:pt x="436812" y="1293026"/>
                      </a:lnTo>
                      <a:lnTo>
                        <a:pt x="515393" y="1293026"/>
                      </a:lnTo>
                      <a:close/>
                      <a:moveTo>
                        <a:pt x="522537" y="1293026"/>
                      </a:moveTo>
                      <a:lnTo>
                        <a:pt x="601118" y="1293026"/>
                      </a:lnTo>
                      <a:lnTo>
                        <a:pt x="601118" y="1371607"/>
                      </a:lnTo>
                      <a:lnTo>
                        <a:pt x="522537" y="1371607"/>
                      </a:lnTo>
                      <a:lnTo>
                        <a:pt x="522537" y="1293026"/>
                      </a:lnTo>
                      <a:close/>
                      <a:moveTo>
                        <a:pt x="601118" y="1378751"/>
                      </a:moveTo>
                      <a:lnTo>
                        <a:pt x="601118" y="1457332"/>
                      </a:lnTo>
                      <a:lnTo>
                        <a:pt x="522537" y="1457332"/>
                      </a:lnTo>
                      <a:lnTo>
                        <a:pt x="522537" y="1378751"/>
                      </a:lnTo>
                      <a:lnTo>
                        <a:pt x="601118" y="1378751"/>
                      </a:lnTo>
                      <a:close/>
                      <a:moveTo>
                        <a:pt x="608262" y="1378751"/>
                      </a:moveTo>
                      <a:lnTo>
                        <a:pt x="686843" y="1378751"/>
                      </a:lnTo>
                      <a:lnTo>
                        <a:pt x="686843" y="1457332"/>
                      </a:lnTo>
                      <a:lnTo>
                        <a:pt x="608262" y="1457332"/>
                      </a:lnTo>
                      <a:lnTo>
                        <a:pt x="608262" y="1378751"/>
                      </a:lnTo>
                      <a:close/>
                      <a:moveTo>
                        <a:pt x="693987" y="1378751"/>
                      </a:moveTo>
                      <a:lnTo>
                        <a:pt x="772568" y="1378751"/>
                      </a:lnTo>
                      <a:lnTo>
                        <a:pt x="772568" y="1457332"/>
                      </a:lnTo>
                      <a:lnTo>
                        <a:pt x="693987" y="1457332"/>
                      </a:lnTo>
                      <a:lnTo>
                        <a:pt x="693987" y="1378751"/>
                      </a:lnTo>
                      <a:close/>
                      <a:moveTo>
                        <a:pt x="779712" y="1378751"/>
                      </a:moveTo>
                      <a:lnTo>
                        <a:pt x="858293" y="1378751"/>
                      </a:lnTo>
                      <a:lnTo>
                        <a:pt x="858293" y="1457332"/>
                      </a:lnTo>
                      <a:lnTo>
                        <a:pt x="779712" y="1457332"/>
                      </a:lnTo>
                      <a:lnTo>
                        <a:pt x="779712" y="1378751"/>
                      </a:lnTo>
                      <a:close/>
                      <a:moveTo>
                        <a:pt x="865437" y="1378751"/>
                      </a:moveTo>
                      <a:lnTo>
                        <a:pt x="944018" y="1378751"/>
                      </a:lnTo>
                      <a:lnTo>
                        <a:pt x="944018" y="1457332"/>
                      </a:lnTo>
                      <a:lnTo>
                        <a:pt x="865437" y="1457332"/>
                      </a:lnTo>
                      <a:lnTo>
                        <a:pt x="865437" y="1378751"/>
                      </a:lnTo>
                      <a:close/>
                      <a:moveTo>
                        <a:pt x="865437" y="1371607"/>
                      </a:moveTo>
                      <a:lnTo>
                        <a:pt x="865437" y="1293026"/>
                      </a:lnTo>
                      <a:lnTo>
                        <a:pt x="944018" y="1293026"/>
                      </a:lnTo>
                      <a:lnTo>
                        <a:pt x="944018" y="1371607"/>
                      </a:lnTo>
                      <a:lnTo>
                        <a:pt x="865437" y="1371607"/>
                      </a:lnTo>
                      <a:close/>
                      <a:moveTo>
                        <a:pt x="951162" y="1293026"/>
                      </a:moveTo>
                      <a:lnTo>
                        <a:pt x="1029743" y="1293026"/>
                      </a:lnTo>
                      <a:lnTo>
                        <a:pt x="1029743" y="1371607"/>
                      </a:lnTo>
                      <a:lnTo>
                        <a:pt x="951162" y="1371607"/>
                      </a:lnTo>
                      <a:lnTo>
                        <a:pt x="951162" y="1293026"/>
                      </a:lnTo>
                      <a:close/>
                      <a:moveTo>
                        <a:pt x="951162" y="1285882"/>
                      </a:moveTo>
                      <a:lnTo>
                        <a:pt x="951162" y="1207301"/>
                      </a:lnTo>
                      <a:lnTo>
                        <a:pt x="1029743" y="1207301"/>
                      </a:lnTo>
                      <a:lnTo>
                        <a:pt x="1029743" y="1285882"/>
                      </a:lnTo>
                      <a:lnTo>
                        <a:pt x="951162" y="1285882"/>
                      </a:lnTo>
                      <a:close/>
                      <a:moveTo>
                        <a:pt x="951162" y="1200157"/>
                      </a:moveTo>
                      <a:lnTo>
                        <a:pt x="951162" y="1121576"/>
                      </a:lnTo>
                      <a:lnTo>
                        <a:pt x="1029743" y="1121576"/>
                      </a:lnTo>
                      <a:lnTo>
                        <a:pt x="1029743" y="1200157"/>
                      </a:lnTo>
                      <a:lnTo>
                        <a:pt x="951162" y="1200157"/>
                      </a:lnTo>
                      <a:close/>
                      <a:moveTo>
                        <a:pt x="951162" y="1114432"/>
                      </a:moveTo>
                      <a:lnTo>
                        <a:pt x="951162" y="1035851"/>
                      </a:lnTo>
                      <a:lnTo>
                        <a:pt x="1029743" y="1035851"/>
                      </a:lnTo>
                      <a:lnTo>
                        <a:pt x="1029743" y="1114432"/>
                      </a:lnTo>
                      <a:lnTo>
                        <a:pt x="951162" y="1114432"/>
                      </a:lnTo>
                      <a:close/>
                      <a:moveTo>
                        <a:pt x="951162" y="1028707"/>
                      </a:moveTo>
                      <a:lnTo>
                        <a:pt x="951162" y="950126"/>
                      </a:lnTo>
                      <a:lnTo>
                        <a:pt x="1029743" y="950126"/>
                      </a:lnTo>
                      <a:lnTo>
                        <a:pt x="1029743" y="1028707"/>
                      </a:lnTo>
                      <a:lnTo>
                        <a:pt x="951162" y="1028707"/>
                      </a:lnTo>
                      <a:close/>
                      <a:moveTo>
                        <a:pt x="951162" y="942982"/>
                      </a:moveTo>
                      <a:lnTo>
                        <a:pt x="951162" y="864401"/>
                      </a:lnTo>
                      <a:lnTo>
                        <a:pt x="1029743" y="864401"/>
                      </a:lnTo>
                      <a:lnTo>
                        <a:pt x="1029743" y="942982"/>
                      </a:lnTo>
                      <a:lnTo>
                        <a:pt x="951162" y="942982"/>
                      </a:lnTo>
                      <a:close/>
                      <a:moveTo>
                        <a:pt x="951162" y="857257"/>
                      </a:moveTo>
                      <a:lnTo>
                        <a:pt x="951162" y="778676"/>
                      </a:lnTo>
                      <a:lnTo>
                        <a:pt x="1029743" y="778676"/>
                      </a:lnTo>
                      <a:lnTo>
                        <a:pt x="1029743" y="857257"/>
                      </a:lnTo>
                      <a:lnTo>
                        <a:pt x="951162" y="857257"/>
                      </a:lnTo>
                      <a:close/>
                      <a:moveTo>
                        <a:pt x="951162" y="771532"/>
                      </a:moveTo>
                      <a:lnTo>
                        <a:pt x="951162" y="692951"/>
                      </a:lnTo>
                      <a:lnTo>
                        <a:pt x="1029743" y="692951"/>
                      </a:lnTo>
                      <a:lnTo>
                        <a:pt x="1029743" y="771532"/>
                      </a:lnTo>
                      <a:lnTo>
                        <a:pt x="951162" y="771532"/>
                      </a:lnTo>
                      <a:close/>
                      <a:moveTo>
                        <a:pt x="951162" y="685807"/>
                      </a:moveTo>
                      <a:lnTo>
                        <a:pt x="951162" y="607226"/>
                      </a:lnTo>
                      <a:lnTo>
                        <a:pt x="1029743" y="607226"/>
                      </a:lnTo>
                      <a:lnTo>
                        <a:pt x="1029743" y="685807"/>
                      </a:lnTo>
                      <a:lnTo>
                        <a:pt x="951162" y="685807"/>
                      </a:lnTo>
                      <a:close/>
                      <a:moveTo>
                        <a:pt x="951162" y="600075"/>
                      </a:moveTo>
                      <a:lnTo>
                        <a:pt x="951162" y="521494"/>
                      </a:lnTo>
                      <a:lnTo>
                        <a:pt x="1029743" y="521494"/>
                      </a:lnTo>
                      <a:lnTo>
                        <a:pt x="1029743" y="600075"/>
                      </a:lnTo>
                      <a:lnTo>
                        <a:pt x="951162" y="600075"/>
                      </a:lnTo>
                      <a:close/>
                      <a:moveTo>
                        <a:pt x="951162" y="514350"/>
                      </a:moveTo>
                      <a:lnTo>
                        <a:pt x="951162" y="435769"/>
                      </a:lnTo>
                      <a:lnTo>
                        <a:pt x="1029743" y="435769"/>
                      </a:lnTo>
                      <a:lnTo>
                        <a:pt x="1029743" y="514350"/>
                      </a:lnTo>
                      <a:lnTo>
                        <a:pt x="951162" y="514350"/>
                      </a:lnTo>
                      <a:close/>
                      <a:moveTo>
                        <a:pt x="951162" y="428625"/>
                      </a:moveTo>
                      <a:lnTo>
                        <a:pt x="951162" y="350044"/>
                      </a:lnTo>
                      <a:lnTo>
                        <a:pt x="1029743" y="350044"/>
                      </a:lnTo>
                      <a:lnTo>
                        <a:pt x="1029743" y="428625"/>
                      </a:lnTo>
                      <a:lnTo>
                        <a:pt x="951162" y="428625"/>
                      </a:lnTo>
                      <a:close/>
                      <a:moveTo>
                        <a:pt x="944018" y="428625"/>
                      </a:moveTo>
                      <a:lnTo>
                        <a:pt x="865437" y="428625"/>
                      </a:lnTo>
                      <a:lnTo>
                        <a:pt x="865437" y="350044"/>
                      </a:lnTo>
                      <a:lnTo>
                        <a:pt x="944018" y="350044"/>
                      </a:lnTo>
                      <a:lnTo>
                        <a:pt x="944018" y="428625"/>
                      </a:lnTo>
                      <a:close/>
                      <a:moveTo>
                        <a:pt x="858293" y="428625"/>
                      </a:moveTo>
                      <a:lnTo>
                        <a:pt x="779712" y="428625"/>
                      </a:lnTo>
                      <a:lnTo>
                        <a:pt x="779712" y="350044"/>
                      </a:lnTo>
                      <a:lnTo>
                        <a:pt x="858293" y="350044"/>
                      </a:lnTo>
                      <a:lnTo>
                        <a:pt x="858293" y="428625"/>
                      </a:lnTo>
                      <a:close/>
                      <a:moveTo>
                        <a:pt x="772568" y="428625"/>
                      </a:moveTo>
                      <a:lnTo>
                        <a:pt x="693987" y="428625"/>
                      </a:lnTo>
                      <a:lnTo>
                        <a:pt x="693987" y="350044"/>
                      </a:lnTo>
                      <a:lnTo>
                        <a:pt x="772568" y="350044"/>
                      </a:lnTo>
                      <a:lnTo>
                        <a:pt x="772568" y="428625"/>
                      </a:lnTo>
                      <a:close/>
                      <a:moveTo>
                        <a:pt x="686843" y="428625"/>
                      </a:moveTo>
                      <a:lnTo>
                        <a:pt x="608262" y="428625"/>
                      </a:lnTo>
                      <a:lnTo>
                        <a:pt x="608262" y="350044"/>
                      </a:lnTo>
                      <a:lnTo>
                        <a:pt x="686843" y="350044"/>
                      </a:lnTo>
                      <a:lnTo>
                        <a:pt x="686843" y="428625"/>
                      </a:lnTo>
                      <a:close/>
                      <a:moveTo>
                        <a:pt x="601118" y="428625"/>
                      </a:moveTo>
                      <a:lnTo>
                        <a:pt x="522537" y="428625"/>
                      </a:lnTo>
                      <a:lnTo>
                        <a:pt x="522537" y="350044"/>
                      </a:lnTo>
                      <a:lnTo>
                        <a:pt x="601118" y="350044"/>
                      </a:lnTo>
                      <a:lnTo>
                        <a:pt x="601118" y="428625"/>
                      </a:lnTo>
                      <a:close/>
                      <a:moveTo>
                        <a:pt x="515393" y="428625"/>
                      </a:moveTo>
                      <a:lnTo>
                        <a:pt x="436812" y="428625"/>
                      </a:lnTo>
                      <a:lnTo>
                        <a:pt x="436812" y="350044"/>
                      </a:lnTo>
                      <a:lnTo>
                        <a:pt x="515393" y="350044"/>
                      </a:lnTo>
                      <a:lnTo>
                        <a:pt x="515393" y="428625"/>
                      </a:lnTo>
                      <a:close/>
                      <a:moveTo>
                        <a:pt x="515393" y="435769"/>
                      </a:moveTo>
                      <a:lnTo>
                        <a:pt x="515393" y="514350"/>
                      </a:lnTo>
                      <a:lnTo>
                        <a:pt x="436812" y="514350"/>
                      </a:lnTo>
                      <a:lnTo>
                        <a:pt x="436812" y="435769"/>
                      </a:lnTo>
                      <a:lnTo>
                        <a:pt x="515393" y="435769"/>
                      </a:lnTo>
                      <a:close/>
                      <a:moveTo>
                        <a:pt x="429668" y="514350"/>
                      </a:moveTo>
                      <a:lnTo>
                        <a:pt x="351087" y="514350"/>
                      </a:lnTo>
                      <a:lnTo>
                        <a:pt x="351087" y="435769"/>
                      </a:lnTo>
                      <a:lnTo>
                        <a:pt x="429668" y="435769"/>
                      </a:lnTo>
                      <a:lnTo>
                        <a:pt x="429668" y="514350"/>
                      </a:lnTo>
                      <a:close/>
                      <a:moveTo>
                        <a:pt x="429668" y="521494"/>
                      </a:moveTo>
                      <a:lnTo>
                        <a:pt x="429668" y="600075"/>
                      </a:lnTo>
                      <a:lnTo>
                        <a:pt x="351087" y="600075"/>
                      </a:lnTo>
                      <a:lnTo>
                        <a:pt x="351087" y="521494"/>
                      </a:lnTo>
                      <a:lnTo>
                        <a:pt x="429668" y="521494"/>
                      </a:lnTo>
                      <a:close/>
                      <a:moveTo>
                        <a:pt x="429668" y="607219"/>
                      </a:moveTo>
                      <a:lnTo>
                        <a:pt x="429668" y="685800"/>
                      </a:lnTo>
                      <a:lnTo>
                        <a:pt x="351087" y="685800"/>
                      </a:lnTo>
                      <a:lnTo>
                        <a:pt x="351087" y="607219"/>
                      </a:lnTo>
                      <a:lnTo>
                        <a:pt x="429668" y="607219"/>
                      </a:lnTo>
                      <a:close/>
                      <a:moveTo>
                        <a:pt x="429668" y="692951"/>
                      </a:moveTo>
                      <a:lnTo>
                        <a:pt x="429668" y="771532"/>
                      </a:lnTo>
                      <a:lnTo>
                        <a:pt x="351087" y="771532"/>
                      </a:lnTo>
                      <a:lnTo>
                        <a:pt x="351087" y="692951"/>
                      </a:lnTo>
                      <a:lnTo>
                        <a:pt x="429668" y="692951"/>
                      </a:lnTo>
                      <a:close/>
                      <a:moveTo>
                        <a:pt x="429668" y="778676"/>
                      </a:moveTo>
                      <a:lnTo>
                        <a:pt x="429668" y="857257"/>
                      </a:lnTo>
                      <a:lnTo>
                        <a:pt x="351087" y="857257"/>
                      </a:lnTo>
                      <a:lnTo>
                        <a:pt x="351087" y="778676"/>
                      </a:lnTo>
                      <a:lnTo>
                        <a:pt x="429668" y="778676"/>
                      </a:lnTo>
                      <a:close/>
                      <a:moveTo>
                        <a:pt x="429668" y="864401"/>
                      </a:moveTo>
                      <a:lnTo>
                        <a:pt x="429668" y="942982"/>
                      </a:lnTo>
                      <a:lnTo>
                        <a:pt x="351087" y="942982"/>
                      </a:lnTo>
                      <a:lnTo>
                        <a:pt x="351087" y="864401"/>
                      </a:lnTo>
                      <a:lnTo>
                        <a:pt x="429668" y="864401"/>
                      </a:lnTo>
                      <a:close/>
                      <a:moveTo>
                        <a:pt x="429668" y="950126"/>
                      </a:moveTo>
                      <a:lnTo>
                        <a:pt x="429668" y="1028707"/>
                      </a:lnTo>
                      <a:lnTo>
                        <a:pt x="351087" y="1028707"/>
                      </a:lnTo>
                      <a:lnTo>
                        <a:pt x="351087" y="950126"/>
                      </a:lnTo>
                      <a:lnTo>
                        <a:pt x="429668" y="950126"/>
                      </a:lnTo>
                      <a:close/>
                      <a:moveTo>
                        <a:pt x="429668" y="1035851"/>
                      </a:moveTo>
                      <a:lnTo>
                        <a:pt x="429668" y="1114432"/>
                      </a:lnTo>
                      <a:lnTo>
                        <a:pt x="351087" y="1114432"/>
                      </a:lnTo>
                      <a:lnTo>
                        <a:pt x="351087" y="1035851"/>
                      </a:lnTo>
                      <a:lnTo>
                        <a:pt x="429668" y="1035851"/>
                      </a:lnTo>
                      <a:close/>
                      <a:moveTo>
                        <a:pt x="429668" y="1121576"/>
                      </a:moveTo>
                      <a:lnTo>
                        <a:pt x="429668" y="1200157"/>
                      </a:lnTo>
                      <a:lnTo>
                        <a:pt x="351087" y="1200157"/>
                      </a:lnTo>
                      <a:lnTo>
                        <a:pt x="351087" y="1121576"/>
                      </a:lnTo>
                      <a:lnTo>
                        <a:pt x="429668" y="1121576"/>
                      </a:lnTo>
                      <a:close/>
                      <a:moveTo>
                        <a:pt x="429668" y="1207301"/>
                      </a:moveTo>
                      <a:lnTo>
                        <a:pt x="429668" y="1285882"/>
                      </a:lnTo>
                      <a:lnTo>
                        <a:pt x="351087" y="1285882"/>
                      </a:lnTo>
                      <a:lnTo>
                        <a:pt x="351087" y="1207301"/>
                      </a:lnTo>
                      <a:lnTo>
                        <a:pt x="429668" y="1207301"/>
                      </a:lnTo>
                      <a:close/>
                      <a:moveTo>
                        <a:pt x="429668" y="1293026"/>
                      </a:moveTo>
                      <a:lnTo>
                        <a:pt x="429668" y="1371607"/>
                      </a:lnTo>
                      <a:lnTo>
                        <a:pt x="351087" y="1371607"/>
                      </a:lnTo>
                      <a:lnTo>
                        <a:pt x="351087" y="1293026"/>
                      </a:lnTo>
                      <a:lnTo>
                        <a:pt x="429668" y="1293026"/>
                      </a:lnTo>
                      <a:close/>
                      <a:moveTo>
                        <a:pt x="429668" y="1378751"/>
                      </a:moveTo>
                      <a:lnTo>
                        <a:pt x="429668" y="1457332"/>
                      </a:lnTo>
                      <a:lnTo>
                        <a:pt x="351087" y="1457332"/>
                      </a:lnTo>
                      <a:lnTo>
                        <a:pt x="351087" y="1378751"/>
                      </a:lnTo>
                      <a:lnTo>
                        <a:pt x="429668" y="1378751"/>
                      </a:lnTo>
                      <a:close/>
                      <a:moveTo>
                        <a:pt x="436812" y="1378751"/>
                      </a:moveTo>
                      <a:lnTo>
                        <a:pt x="515393" y="1378751"/>
                      </a:lnTo>
                      <a:lnTo>
                        <a:pt x="515393" y="1457332"/>
                      </a:lnTo>
                      <a:lnTo>
                        <a:pt x="436812" y="1457332"/>
                      </a:lnTo>
                      <a:lnTo>
                        <a:pt x="436812" y="1378751"/>
                      </a:lnTo>
                      <a:close/>
                      <a:moveTo>
                        <a:pt x="515393" y="1464476"/>
                      </a:moveTo>
                      <a:lnTo>
                        <a:pt x="515393" y="1543057"/>
                      </a:lnTo>
                      <a:lnTo>
                        <a:pt x="436812" y="1543057"/>
                      </a:lnTo>
                      <a:lnTo>
                        <a:pt x="436812" y="1464476"/>
                      </a:lnTo>
                      <a:lnTo>
                        <a:pt x="515393" y="1464476"/>
                      </a:lnTo>
                      <a:close/>
                      <a:moveTo>
                        <a:pt x="522537" y="1464476"/>
                      </a:moveTo>
                      <a:lnTo>
                        <a:pt x="601118" y="1464476"/>
                      </a:lnTo>
                      <a:lnTo>
                        <a:pt x="601118" y="1543057"/>
                      </a:lnTo>
                      <a:lnTo>
                        <a:pt x="522537" y="1543057"/>
                      </a:lnTo>
                      <a:lnTo>
                        <a:pt x="522537" y="1464476"/>
                      </a:lnTo>
                      <a:close/>
                      <a:moveTo>
                        <a:pt x="608262" y="1464476"/>
                      </a:moveTo>
                      <a:lnTo>
                        <a:pt x="686843" y="1464476"/>
                      </a:lnTo>
                      <a:lnTo>
                        <a:pt x="686843" y="1543057"/>
                      </a:lnTo>
                      <a:lnTo>
                        <a:pt x="608262" y="1543057"/>
                      </a:lnTo>
                      <a:lnTo>
                        <a:pt x="608262" y="1464476"/>
                      </a:lnTo>
                      <a:close/>
                      <a:moveTo>
                        <a:pt x="693987" y="1464476"/>
                      </a:moveTo>
                      <a:lnTo>
                        <a:pt x="772568" y="1464476"/>
                      </a:lnTo>
                      <a:lnTo>
                        <a:pt x="772568" y="1543057"/>
                      </a:lnTo>
                      <a:lnTo>
                        <a:pt x="693987" y="1543057"/>
                      </a:lnTo>
                      <a:lnTo>
                        <a:pt x="693987" y="1464476"/>
                      </a:lnTo>
                      <a:close/>
                      <a:moveTo>
                        <a:pt x="779712" y="1464476"/>
                      </a:moveTo>
                      <a:lnTo>
                        <a:pt x="858293" y="1464476"/>
                      </a:lnTo>
                      <a:lnTo>
                        <a:pt x="858293" y="1543057"/>
                      </a:lnTo>
                      <a:lnTo>
                        <a:pt x="779712" y="1543057"/>
                      </a:lnTo>
                      <a:lnTo>
                        <a:pt x="779712" y="1464476"/>
                      </a:lnTo>
                      <a:close/>
                      <a:moveTo>
                        <a:pt x="865437" y="1464476"/>
                      </a:moveTo>
                      <a:lnTo>
                        <a:pt x="944018" y="1464476"/>
                      </a:lnTo>
                      <a:lnTo>
                        <a:pt x="944018" y="1543057"/>
                      </a:lnTo>
                      <a:lnTo>
                        <a:pt x="865437" y="1543057"/>
                      </a:lnTo>
                      <a:lnTo>
                        <a:pt x="865437" y="1464476"/>
                      </a:lnTo>
                      <a:close/>
                      <a:moveTo>
                        <a:pt x="951162" y="1464476"/>
                      </a:moveTo>
                      <a:lnTo>
                        <a:pt x="1029743" y="1464476"/>
                      </a:lnTo>
                      <a:lnTo>
                        <a:pt x="1029743" y="1543057"/>
                      </a:lnTo>
                      <a:lnTo>
                        <a:pt x="951162" y="1543057"/>
                      </a:lnTo>
                      <a:lnTo>
                        <a:pt x="951162" y="1464476"/>
                      </a:lnTo>
                      <a:close/>
                      <a:moveTo>
                        <a:pt x="951162" y="1457332"/>
                      </a:moveTo>
                      <a:lnTo>
                        <a:pt x="951162" y="1378751"/>
                      </a:lnTo>
                      <a:lnTo>
                        <a:pt x="1029743" y="1378751"/>
                      </a:lnTo>
                      <a:lnTo>
                        <a:pt x="1029743" y="1457332"/>
                      </a:lnTo>
                      <a:lnTo>
                        <a:pt x="951162" y="1457332"/>
                      </a:lnTo>
                      <a:close/>
                      <a:moveTo>
                        <a:pt x="1036887" y="1378751"/>
                      </a:moveTo>
                      <a:lnTo>
                        <a:pt x="1115468" y="1378751"/>
                      </a:lnTo>
                      <a:lnTo>
                        <a:pt x="1115468" y="1457332"/>
                      </a:lnTo>
                      <a:lnTo>
                        <a:pt x="1036887" y="1457332"/>
                      </a:lnTo>
                      <a:lnTo>
                        <a:pt x="1036887" y="1378751"/>
                      </a:lnTo>
                      <a:close/>
                      <a:moveTo>
                        <a:pt x="1036887" y="1371607"/>
                      </a:moveTo>
                      <a:lnTo>
                        <a:pt x="1036887" y="1293026"/>
                      </a:lnTo>
                      <a:lnTo>
                        <a:pt x="1115468" y="1293026"/>
                      </a:lnTo>
                      <a:lnTo>
                        <a:pt x="1115468" y="1371607"/>
                      </a:lnTo>
                      <a:lnTo>
                        <a:pt x="1036887" y="1371607"/>
                      </a:lnTo>
                      <a:close/>
                      <a:moveTo>
                        <a:pt x="1036887" y="1285882"/>
                      </a:moveTo>
                      <a:lnTo>
                        <a:pt x="1036887" y="1207301"/>
                      </a:lnTo>
                      <a:lnTo>
                        <a:pt x="1115468" y="1207301"/>
                      </a:lnTo>
                      <a:lnTo>
                        <a:pt x="1115468" y="1285882"/>
                      </a:lnTo>
                      <a:lnTo>
                        <a:pt x="1036887" y="1285882"/>
                      </a:lnTo>
                      <a:close/>
                      <a:moveTo>
                        <a:pt x="1036887" y="1200157"/>
                      </a:moveTo>
                      <a:lnTo>
                        <a:pt x="1036887" y="1121576"/>
                      </a:lnTo>
                      <a:lnTo>
                        <a:pt x="1115468" y="1121576"/>
                      </a:lnTo>
                      <a:lnTo>
                        <a:pt x="1115468" y="1200157"/>
                      </a:lnTo>
                      <a:lnTo>
                        <a:pt x="1036887" y="1200157"/>
                      </a:lnTo>
                      <a:close/>
                      <a:moveTo>
                        <a:pt x="1036887" y="1114432"/>
                      </a:moveTo>
                      <a:lnTo>
                        <a:pt x="1036887" y="1035851"/>
                      </a:lnTo>
                      <a:lnTo>
                        <a:pt x="1115468" y="1035851"/>
                      </a:lnTo>
                      <a:lnTo>
                        <a:pt x="1115468" y="1114432"/>
                      </a:lnTo>
                      <a:lnTo>
                        <a:pt x="1036887" y="1114432"/>
                      </a:lnTo>
                      <a:close/>
                      <a:moveTo>
                        <a:pt x="1036887" y="1028707"/>
                      </a:moveTo>
                      <a:lnTo>
                        <a:pt x="1036887" y="950126"/>
                      </a:lnTo>
                      <a:lnTo>
                        <a:pt x="1115468" y="950126"/>
                      </a:lnTo>
                      <a:lnTo>
                        <a:pt x="1115468" y="1028707"/>
                      </a:lnTo>
                      <a:lnTo>
                        <a:pt x="1036887" y="1028707"/>
                      </a:lnTo>
                      <a:close/>
                      <a:moveTo>
                        <a:pt x="1036887" y="942982"/>
                      </a:moveTo>
                      <a:lnTo>
                        <a:pt x="1036887" y="864401"/>
                      </a:lnTo>
                      <a:lnTo>
                        <a:pt x="1115468" y="864401"/>
                      </a:lnTo>
                      <a:lnTo>
                        <a:pt x="1115468" y="942982"/>
                      </a:lnTo>
                      <a:lnTo>
                        <a:pt x="1036887" y="942982"/>
                      </a:lnTo>
                      <a:close/>
                      <a:moveTo>
                        <a:pt x="1036887" y="857257"/>
                      </a:moveTo>
                      <a:lnTo>
                        <a:pt x="1036887" y="778676"/>
                      </a:lnTo>
                      <a:lnTo>
                        <a:pt x="1115468" y="778676"/>
                      </a:lnTo>
                      <a:lnTo>
                        <a:pt x="1115468" y="857257"/>
                      </a:lnTo>
                      <a:lnTo>
                        <a:pt x="1036887" y="857257"/>
                      </a:lnTo>
                      <a:close/>
                      <a:moveTo>
                        <a:pt x="1036887" y="771532"/>
                      </a:moveTo>
                      <a:lnTo>
                        <a:pt x="1036887" y="692951"/>
                      </a:lnTo>
                      <a:lnTo>
                        <a:pt x="1115468" y="692951"/>
                      </a:lnTo>
                      <a:lnTo>
                        <a:pt x="1115468" y="771532"/>
                      </a:lnTo>
                      <a:lnTo>
                        <a:pt x="1036887" y="771532"/>
                      </a:lnTo>
                      <a:close/>
                      <a:moveTo>
                        <a:pt x="1036887" y="685807"/>
                      </a:moveTo>
                      <a:lnTo>
                        <a:pt x="1036887" y="607226"/>
                      </a:lnTo>
                      <a:lnTo>
                        <a:pt x="1115468" y="607226"/>
                      </a:lnTo>
                      <a:lnTo>
                        <a:pt x="1115468" y="685807"/>
                      </a:lnTo>
                      <a:lnTo>
                        <a:pt x="1036887" y="685807"/>
                      </a:lnTo>
                      <a:close/>
                      <a:moveTo>
                        <a:pt x="1036887" y="600075"/>
                      </a:moveTo>
                      <a:lnTo>
                        <a:pt x="1036887" y="521494"/>
                      </a:lnTo>
                      <a:lnTo>
                        <a:pt x="1115468" y="521494"/>
                      </a:lnTo>
                      <a:lnTo>
                        <a:pt x="1115468" y="600075"/>
                      </a:lnTo>
                      <a:lnTo>
                        <a:pt x="1036887" y="600075"/>
                      </a:lnTo>
                      <a:close/>
                      <a:moveTo>
                        <a:pt x="1036887" y="514350"/>
                      </a:moveTo>
                      <a:lnTo>
                        <a:pt x="1036887" y="435769"/>
                      </a:lnTo>
                      <a:lnTo>
                        <a:pt x="1115468" y="435769"/>
                      </a:lnTo>
                      <a:lnTo>
                        <a:pt x="1115468" y="514350"/>
                      </a:lnTo>
                      <a:lnTo>
                        <a:pt x="1036887" y="514350"/>
                      </a:lnTo>
                      <a:close/>
                      <a:moveTo>
                        <a:pt x="1036887" y="428625"/>
                      </a:moveTo>
                      <a:lnTo>
                        <a:pt x="1036887" y="350044"/>
                      </a:lnTo>
                      <a:lnTo>
                        <a:pt x="1115468" y="350044"/>
                      </a:lnTo>
                      <a:lnTo>
                        <a:pt x="1115468" y="428625"/>
                      </a:lnTo>
                      <a:lnTo>
                        <a:pt x="1036887" y="428625"/>
                      </a:lnTo>
                      <a:close/>
                      <a:moveTo>
                        <a:pt x="1036887" y="342900"/>
                      </a:moveTo>
                      <a:lnTo>
                        <a:pt x="1036887" y="264319"/>
                      </a:lnTo>
                      <a:lnTo>
                        <a:pt x="1115468" y="264319"/>
                      </a:lnTo>
                      <a:lnTo>
                        <a:pt x="1115468" y="342900"/>
                      </a:lnTo>
                      <a:lnTo>
                        <a:pt x="1036887" y="342900"/>
                      </a:lnTo>
                      <a:close/>
                      <a:moveTo>
                        <a:pt x="1029743" y="342900"/>
                      </a:moveTo>
                      <a:lnTo>
                        <a:pt x="951162" y="342900"/>
                      </a:lnTo>
                      <a:lnTo>
                        <a:pt x="951162" y="264319"/>
                      </a:lnTo>
                      <a:lnTo>
                        <a:pt x="1029743" y="264319"/>
                      </a:lnTo>
                      <a:lnTo>
                        <a:pt x="1029743" y="342900"/>
                      </a:lnTo>
                      <a:close/>
                      <a:moveTo>
                        <a:pt x="944018" y="342900"/>
                      </a:moveTo>
                      <a:lnTo>
                        <a:pt x="865437" y="342900"/>
                      </a:lnTo>
                      <a:lnTo>
                        <a:pt x="865437" y="264319"/>
                      </a:lnTo>
                      <a:lnTo>
                        <a:pt x="944018" y="264319"/>
                      </a:lnTo>
                      <a:lnTo>
                        <a:pt x="944018" y="342900"/>
                      </a:lnTo>
                      <a:close/>
                      <a:moveTo>
                        <a:pt x="858293" y="342900"/>
                      </a:moveTo>
                      <a:lnTo>
                        <a:pt x="779712" y="342900"/>
                      </a:lnTo>
                      <a:lnTo>
                        <a:pt x="779712" y="264319"/>
                      </a:lnTo>
                      <a:lnTo>
                        <a:pt x="858293" y="264319"/>
                      </a:lnTo>
                      <a:lnTo>
                        <a:pt x="858293" y="342900"/>
                      </a:lnTo>
                      <a:close/>
                      <a:moveTo>
                        <a:pt x="772568" y="342900"/>
                      </a:moveTo>
                      <a:lnTo>
                        <a:pt x="693987" y="342900"/>
                      </a:lnTo>
                      <a:lnTo>
                        <a:pt x="693987" y="264319"/>
                      </a:lnTo>
                      <a:lnTo>
                        <a:pt x="772568" y="264319"/>
                      </a:lnTo>
                      <a:lnTo>
                        <a:pt x="772568" y="342900"/>
                      </a:lnTo>
                      <a:close/>
                      <a:moveTo>
                        <a:pt x="686843" y="342900"/>
                      </a:moveTo>
                      <a:lnTo>
                        <a:pt x="608262" y="342900"/>
                      </a:lnTo>
                      <a:lnTo>
                        <a:pt x="608262" y="264319"/>
                      </a:lnTo>
                      <a:lnTo>
                        <a:pt x="686843" y="264319"/>
                      </a:lnTo>
                      <a:lnTo>
                        <a:pt x="686843" y="342900"/>
                      </a:lnTo>
                      <a:close/>
                      <a:moveTo>
                        <a:pt x="601118" y="342900"/>
                      </a:moveTo>
                      <a:lnTo>
                        <a:pt x="522537" y="342900"/>
                      </a:lnTo>
                      <a:lnTo>
                        <a:pt x="522537" y="264319"/>
                      </a:lnTo>
                      <a:lnTo>
                        <a:pt x="601118" y="264319"/>
                      </a:lnTo>
                      <a:lnTo>
                        <a:pt x="601118" y="342900"/>
                      </a:lnTo>
                      <a:close/>
                      <a:moveTo>
                        <a:pt x="515393" y="342900"/>
                      </a:moveTo>
                      <a:lnTo>
                        <a:pt x="436812" y="342900"/>
                      </a:lnTo>
                      <a:lnTo>
                        <a:pt x="436812" y="264319"/>
                      </a:lnTo>
                      <a:lnTo>
                        <a:pt x="515393" y="264319"/>
                      </a:lnTo>
                      <a:lnTo>
                        <a:pt x="515393" y="342900"/>
                      </a:lnTo>
                      <a:close/>
                      <a:moveTo>
                        <a:pt x="429668" y="342900"/>
                      </a:moveTo>
                      <a:lnTo>
                        <a:pt x="351087" y="342900"/>
                      </a:lnTo>
                      <a:lnTo>
                        <a:pt x="351087" y="264319"/>
                      </a:lnTo>
                      <a:lnTo>
                        <a:pt x="429668" y="264319"/>
                      </a:lnTo>
                      <a:lnTo>
                        <a:pt x="429668" y="342900"/>
                      </a:lnTo>
                      <a:close/>
                      <a:moveTo>
                        <a:pt x="429668" y="350044"/>
                      </a:moveTo>
                      <a:lnTo>
                        <a:pt x="429668" y="428625"/>
                      </a:lnTo>
                      <a:lnTo>
                        <a:pt x="351087" y="428625"/>
                      </a:lnTo>
                      <a:lnTo>
                        <a:pt x="351087" y="350044"/>
                      </a:lnTo>
                      <a:lnTo>
                        <a:pt x="429668" y="350044"/>
                      </a:lnTo>
                      <a:close/>
                      <a:moveTo>
                        <a:pt x="343943" y="428625"/>
                      </a:moveTo>
                      <a:lnTo>
                        <a:pt x="265362" y="428625"/>
                      </a:lnTo>
                      <a:lnTo>
                        <a:pt x="265362" y="350044"/>
                      </a:lnTo>
                      <a:lnTo>
                        <a:pt x="343943" y="350044"/>
                      </a:lnTo>
                      <a:lnTo>
                        <a:pt x="343943" y="428625"/>
                      </a:lnTo>
                      <a:close/>
                      <a:moveTo>
                        <a:pt x="343943" y="435769"/>
                      </a:moveTo>
                      <a:lnTo>
                        <a:pt x="343943" y="514350"/>
                      </a:lnTo>
                      <a:lnTo>
                        <a:pt x="265362" y="514350"/>
                      </a:lnTo>
                      <a:lnTo>
                        <a:pt x="265362" y="435769"/>
                      </a:lnTo>
                      <a:lnTo>
                        <a:pt x="343943" y="435769"/>
                      </a:lnTo>
                      <a:close/>
                      <a:moveTo>
                        <a:pt x="343943" y="521494"/>
                      </a:moveTo>
                      <a:lnTo>
                        <a:pt x="343943" y="600075"/>
                      </a:lnTo>
                      <a:lnTo>
                        <a:pt x="265362" y="600075"/>
                      </a:lnTo>
                      <a:lnTo>
                        <a:pt x="265362" y="521494"/>
                      </a:lnTo>
                      <a:lnTo>
                        <a:pt x="343943" y="521494"/>
                      </a:lnTo>
                      <a:close/>
                      <a:moveTo>
                        <a:pt x="343943" y="607219"/>
                      </a:moveTo>
                      <a:lnTo>
                        <a:pt x="343943" y="685800"/>
                      </a:lnTo>
                      <a:lnTo>
                        <a:pt x="265362" y="685800"/>
                      </a:lnTo>
                      <a:lnTo>
                        <a:pt x="265362" y="607219"/>
                      </a:lnTo>
                      <a:lnTo>
                        <a:pt x="343943" y="607219"/>
                      </a:lnTo>
                      <a:close/>
                      <a:moveTo>
                        <a:pt x="343943" y="692951"/>
                      </a:moveTo>
                      <a:lnTo>
                        <a:pt x="343943" y="771532"/>
                      </a:lnTo>
                      <a:lnTo>
                        <a:pt x="265362" y="771532"/>
                      </a:lnTo>
                      <a:lnTo>
                        <a:pt x="265362" y="692951"/>
                      </a:lnTo>
                      <a:lnTo>
                        <a:pt x="343943" y="692951"/>
                      </a:lnTo>
                      <a:close/>
                      <a:moveTo>
                        <a:pt x="343943" y="778676"/>
                      </a:moveTo>
                      <a:lnTo>
                        <a:pt x="343943" y="857257"/>
                      </a:lnTo>
                      <a:lnTo>
                        <a:pt x="265362" y="857257"/>
                      </a:lnTo>
                      <a:lnTo>
                        <a:pt x="265362" y="778676"/>
                      </a:lnTo>
                      <a:lnTo>
                        <a:pt x="343943" y="778676"/>
                      </a:lnTo>
                      <a:close/>
                      <a:moveTo>
                        <a:pt x="343943" y="864401"/>
                      </a:moveTo>
                      <a:lnTo>
                        <a:pt x="343943" y="942982"/>
                      </a:lnTo>
                      <a:lnTo>
                        <a:pt x="265362" y="942982"/>
                      </a:lnTo>
                      <a:lnTo>
                        <a:pt x="265362" y="864401"/>
                      </a:lnTo>
                      <a:lnTo>
                        <a:pt x="343943" y="864401"/>
                      </a:lnTo>
                      <a:close/>
                      <a:moveTo>
                        <a:pt x="343943" y="950126"/>
                      </a:moveTo>
                      <a:lnTo>
                        <a:pt x="343943" y="1028707"/>
                      </a:lnTo>
                      <a:lnTo>
                        <a:pt x="265362" y="1028707"/>
                      </a:lnTo>
                      <a:lnTo>
                        <a:pt x="265362" y="950126"/>
                      </a:lnTo>
                      <a:lnTo>
                        <a:pt x="343943" y="950126"/>
                      </a:lnTo>
                      <a:close/>
                      <a:moveTo>
                        <a:pt x="343943" y="1035851"/>
                      </a:moveTo>
                      <a:lnTo>
                        <a:pt x="343943" y="1114432"/>
                      </a:lnTo>
                      <a:lnTo>
                        <a:pt x="265362" y="1114432"/>
                      </a:lnTo>
                      <a:lnTo>
                        <a:pt x="265362" y="1035851"/>
                      </a:lnTo>
                      <a:lnTo>
                        <a:pt x="343943" y="1035851"/>
                      </a:lnTo>
                      <a:close/>
                      <a:moveTo>
                        <a:pt x="343943" y="1121576"/>
                      </a:moveTo>
                      <a:lnTo>
                        <a:pt x="343943" y="1200157"/>
                      </a:lnTo>
                      <a:lnTo>
                        <a:pt x="265362" y="1200157"/>
                      </a:lnTo>
                      <a:lnTo>
                        <a:pt x="265362" y="1121576"/>
                      </a:lnTo>
                      <a:lnTo>
                        <a:pt x="343943" y="1121576"/>
                      </a:lnTo>
                      <a:close/>
                      <a:moveTo>
                        <a:pt x="343943" y="1207301"/>
                      </a:moveTo>
                      <a:lnTo>
                        <a:pt x="343943" y="1285882"/>
                      </a:lnTo>
                      <a:lnTo>
                        <a:pt x="265362" y="1285882"/>
                      </a:lnTo>
                      <a:lnTo>
                        <a:pt x="265362" y="1207301"/>
                      </a:lnTo>
                      <a:lnTo>
                        <a:pt x="343943" y="1207301"/>
                      </a:lnTo>
                      <a:close/>
                      <a:moveTo>
                        <a:pt x="343943" y="1293026"/>
                      </a:moveTo>
                      <a:lnTo>
                        <a:pt x="343943" y="1371607"/>
                      </a:lnTo>
                      <a:lnTo>
                        <a:pt x="265362" y="1371607"/>
                      </a:lnTo>
                      <a:lnTo>
                        <a:pt x="265362" y="1293026"/>
                      </a:lnTo>
                      <a:lnTo>
                        <a:pt x="343943" y="1293026"/>
                      </a:lnTo>
                      <a:close/>
                      <a:moveTo>
                        <a:pt x="343943" y="1378751"/>
                      </a:moveTo>
                      <a:lnTo>
                        <a:pt x="343943" y="1457332"/>
                      </a:lnTo>
                      <a:lnTo>
                        <a:pt x="265362" y="1457332"/>
                      </a:lnTo>
                      <a:lnTo>
                        <a:pt x="265362" y="1378751"/>
                      </a:lnTo>
                      <a:lnTo>
                        <a:pt x="343943" y="1378751"/>
                      </a:lnTo>
                      <a:close/>
                      <a:moveTo>
                        <a:pt x="343943" y="1464476"/>
                      </a:moveTo>
                      <a:lnTo>
                        <a:pt x="343943" y="1543057"/>
                      </a:lnTo>
                      <a:lnTo>
                        <a:pt x="265362" y="1543057"/>
                      </a:lnTo>
                      <a:lnTo>
                        <a:pt x="265362" y="1464476"/>
                      </a:lnTo>
                      <a:lnTo>
                        <a:pt x="343943" y="1464476"/>
                      </a:lnTo>
                      <a:close/>
                      <a:moveTo>
                        <a:pt x="351087" y="1464476"/>
                      </a:moveTo>
                      <a:lnTo>
                        <a:pt x="429668" y="1464476"/>
                      </a:lnTo>
                      <a:lnTo>
                        <a:pt x="429668" y="1543057"/>
                      </a:lnTo>
                      <a:lnTo>
                        <a:pt x="351087" y="1543057"/>
                      </a:lnTo>
                      <a:lnTo>
                        <a:pt x="351087" y="1464476"/>
                      </a:lnTo>
                      <a:close/>
                      <a:moveTo>
                        <a:pt x="429668" y="1550201"/>
                      </a:moveTo>
                      <a:lnTo>
                        <a:pt x="429668" y="1628782"/>
                      </a:lnTo>
                      <a:lnTo>
                        <a:pt x="351087" y="1628782"/>
                      </a:lnTo>
                      <a:lnTo>
                        <a:pt x="351087" y="1550201"/>
                      </a:lnTo>
                      <a:lnTo>
                        <a:pt x="429668" y="1550201"/>
                      </a:lnTo>
                      <a:close/>
                      <a:moveTo>
                        <a:pt x="436812" y="1550201"/>
                      </a:moveTo>
                      <a:lnTo>
                        <a:pt x="515393" y="1550201"/>
                      </a:lnTo>
                      <a:lnTo>
                        <a:pt x="515393" y="1628782"/>
                      </a:lnTo>
                      <a:lnTo>
                        <a:pt x="436812" y="1628782"/>
                      </a:lnTo>
                      <a:lnTo>
                        <a:pt x="436812" y="1550201"/>
                      </a:lnTo>
                      <a:close/>
                      <a:moveTo>
                        <a:pt x="522537" y="1550201"/>
                      </a:moveTo>
                      <a:lnTo>
                        <a:pt x="601118" y="1550201"/>
                      </a:lnTo>
                      <a:lnTo>
                        <a:pt x="601118" y="1628782"/>
                      </a:lnTo>
                      <a:lnTo>
                        <a:pt x="522537" y="1628782"/>
                      </a:lnTo>
                      <a:lnTo>
                        <a:pt x="522537" y="1550201"/>
                      </a:lnTo>
                      <a:close/>
                      <a:moveTo>
                        <a:pt x="608262" y="1550201"/>
                      </a:moveTo>
                      <a:lnTo>
                        <a:pt x="686843" y="1550201"/>
                      </a:lnTo>
                      <a:lnTo>
                        <a:pt x="686843" y="1628782"/>
                      </a:lnTo>
                      <a:lnTo>
                        <a:pt x="608262" y="1628782"/>
                      </a:lnTo>
                      <a:lnTo>
                        <a:pt x="608262" y="1550201"/>
                      </a:lnTo>
                      <a:close/>
                      <a:moveTo>
                        <a:pt x="693987" y="1550201"/>
                      </a:moveTo>
                      <a:lnTo>
                        <a:pt x="772568" y="1550201"/>
                      </a:lnTo>
                      <a:lnTo>
                        <a:pt x="772568" y="1628782"/>
                      </a:lnTo>
                      <a:lnTo>
                        <a:pt x="693987" y="1628782"/>
                      </a:lnTo>
                      <a:lnTo>
                        <a:pt x="693987" y="1550201"/>
                      </a:lnTo>
                      <a:close/>
                      <a:moveTo>
                        <a:pt x="779712" y="1550201"/>
                      </a:moveTo>
                      <a:lnTo>
                        <a:pt x="858293" y="1550201"/>
                      </a:lnTo>
                      <a:lnTo>
                        <a:pt x="858293" y="1628782"/>
                      </a:lnTo>
                      <a:lnTo>
                        <a:pt x="779712" y="1628782"/>
                      </a:lnTo>
                      <a:lnTo>
                        <a:pt x="779712" y="1550201"/>
                      </a:lnTo>
                      <a:close/>
                      <a:moveTo>
                        <a:pt x="865437" y="1550201"/>
                      </a:moveTo>
                      <a:lnTo>
                        <a:pt x="944018" y="1550201"/>
                      </a:lnTo>
                      <a:lnTo>
                        <a:pt x="944018" y="1628782"/>
                      </a:lnTo>
                      <a:lnTo>
                        <a:pt x="865437" y="1628782"/>
                      </a:lnTo>
                      <a:lnTo>
                        <a:pt x="865437" y="1550201"/>
                      </a:lnTo>
                      <a:close/>
                      <a:moveTo>
                        <a:pt x="951162" y="1550201"/>
                      </a:moveTo>
                      <a:lnTo>
                        <a:pt x="1029743" y="1550201"/>
                      </a:lnTo>
                      <a:lnTo>
                        <a:pt x="1029743" y="1628782"/>
                      </a:lnTo>
                      <a:lnTo>
                        <a:pt x="951162" y="1628782"/>
                      </a:lnTo>
                      <a:lnTo>
                        <a:pt x="951162" y="1550201"/>
                      </a:lnTo>
                      <a:close/>
                      <a:moveTo>
                        <a:pt x="1036887" y="1550201"/>
                      </a:moveTo>
                      <a:lnTo>
                        <a:pt x="1115468" y="1550201"/>
                      </a:lnTo>
                      <a:lnTo>
                        <a:pt x="1115468" y="1628782"/>
                      </a:lnTo>
                      <a:lnTo>
                        <a:pt x="1036887" y="1628782"/>
                      </a:lnTo>
                      <a:lnTo>
                        <a:pt x="1036887" y="1550201"/>
                      </a:lnTo>
                      <a:close/>
                      <a:moveTo>
                        <a:pt x="1036887" y="1543057"/>
                      </a:moveTo>
                      <a:lnTo>
                        <a:pt x="1036887" y="1464476"/>
                      </a:lnTo>
                      <a:lnTo>
                        <a:pt x="1115468" y="1464476"/>
                      </a:lnTo>
                      <a:lnTo>
                        <a:pt x="1115468" y="1543057"/>
                      </a:lnTo>
                      <a:lnTo>
                        <a:pt x="1036887" y="1543057"/>
                      </a:lnTo>
                      <a:close/>
                      <a:moveTo>
                        <a:pt x="1122612" y="1464476"/>
                      </a:moveTo>
                      <a:lnTo>
                        <a:pt x="1201193" y="1464476"/>
                      </a:lnTo>
                      <a:lnTo>
                        <a:pt x="1201193" y="1543057"/>
                      </a:lnTo>
                      <a:lnTo>
                        <a:pt x="1122612" y="1543057"/>
                      </a:lnTo>
                      <a:lnTo>
                        <a:pt x="1122612" y="1464476"/>
                      </a:lnTo>
                      <a:close/>
                      <a:moveTo>
                        <a:pt x="1122612" y="1457332"/>
                      </a:moveTo>
                      <a:lnTo>
                        <a:pt x="1122612" y="1378751"/>
                      </a:lnTo>
                      <a:lnTo>
                        <a:pt x="1201193" y="1378751"/>
                      </a:lnTo>
                      <a:lnTo>
                        <a:pt x="1201193" y="1457332"/>
                      </a:lnTo>
                      <a:lnTo>
                        <a:pt x="1122612" y="1457332"/>
                      </a:lnTo>
                      <a:close/>
                      <a:moveTo>
                        <a:pt x="1122612" y="1371607"/>
                      </a:moveTo>
                      <a:lnTo>
                        <a:pt x="1122612" y="1293026"/>
                      </a:lnTo>
                      <a:lnTo>
                        <a:pt x="1201193" y="1293026"/>
                      </a:lnTo>
                      <a:lnTo>
                        <a:pt x="1201193" y="1371607"/>
                      </a:lnTo>
                      <a:lnTo>
                        <a:pt x="1122612" y="1371607"/>
                      </a:lnTo>
                      <a:close/>
                      <a:moveTo>
                        <a:pt x="1122612" y="1285882"/>
                      </a:moveTo>
                      <a:lnTo>
                        <a:pt x="1122612" y="1207301"/>
                      </a:lnTo>
                      <a:lnTo>
                        <a:pt x="1201193" y="1207301"/>
                      </a:lnTo>
                      <a:lnTo>
                        <a:pt x="1201193" y="1285882"/>
                      </a:lnTo>
                      <a:lnTo>
                        <a:pt x="1122612" y="1285882"/>
                      </a:lnTo>
                      <a:close/>
                      <a:moveTo>
                        <a:pt x="1122612" y="1200157"/>
                      </a:moveTo>
                      <a:lnTo>
                        <a:pt x="1122612" y="1121576"/>
                      </a:lnTo>
                      <a:lnTo>
                        <a:pt x="1201193" y="1121576"/>
                      </a:lnTo>
                      <a:lnTo>
                        <a:pt x="1201193" y="1200157"/>
                      </a:lnTo>
                      <a:lnTo>
                        <a:pt x="1122612" y="1200157"/>
                      </a:lnTo>
                      <a:close/>
                      <a:moveTo>
                        <a:pt x="1122612" y="1114432"/>
                      </a:moveTo>
                      <a:lnTo>
                        <a:pt x="1122612" y="1035851"/>
                      </a:lnTo>
                      <a:lnTo>
                        <a:pt x="1201193" y="1035851"/>
                      </a:lnTo>
                      <a:lnTo>
                        <a:pt x="1201193" y="1114432"/>
                      </a:lnTo>
                      <a:lnTo>
                        <a:pt x="1122612" y="1114432"/>
                      </a:lnTo>
                      <a:close/>
                      <a:moveTo>
                        <a:pt x="1122612" y="1028707"/>
                      </a:moveTo>
                      <a:lnTo>
                        <a:pt x="1122612" y="950126"/>
                      </a:lnTo>
                      <a:lnTo>
                        <a:pt x="1201193" y="950126"/>
                      </a:lnTo>
                      <a:lnTo>
                        <a:pt x="1201193" y="1028707"/>
                      </a:lnTo>
                      <a:lnTo>
                        <a:pt x="1122612" y="1028707"/>
                      </a:lnTo>
                      <a:close/>
                      <a:moveTo>
                        <a:pt x="1122612" y="942982"/>
                      </a:moveTo>
                      <a:lnTo>
                        <a:pt x="1122612" y="864401"/>
                      </a:lnTo>
                      <a:lnTo>
                        <a:pt x="1201193" y="864401"/>
                      </a:lnTo>
                      <a:lnTo>
                        <a:pt x="1201193" y="942982"/>
                      </a:lnTo>
                      <a:lnTo>
                        <a:pt x="1122612" y="942982"/>
                      </a:lnTo>
                      <a:close/>
                      <a:moveTo>
                        <a:pt x="1122612" y="857257"/>
                      </a:moveTo>
                      <a:lnTo>
                        <a:pt x="1122612" y="778676"/>
                      </a:lnTo>
                      <a:lnTo>
                        <a:pt x="1201193" y="778676"/>
                      </a:lnTo>
                      <a:lnTo>
                        <a:pt x="1201193" y="857257"/>
                      </a:lnTo>
                      <a:lnTo>
                        <a:pt x="1122612" y="857257"/>
                      </a:lnTo>
                      <a:close/>
                      <a:moveTo>
                        <a:pt x="1122612" y="771532"/>
                      </a:moveTo>
                      <a:lnTo>
                        <a:pt x="1122612" y="692951"/>
                      </a:lnTo>
                      <a:lnTo>
                        <a:pt x="1201193" y="692951"/>
                      </a:lnTo>
                      <a:lnTo>
                        <a:pt x="1201193" y="771532"/>
                      </a:lnTo>
                      <a:lnTo>
                        <a:pt x="1122612" y="771532"/>
                      </a:lnTo>
                      <a:close/>
                      <a:moveTo>
                        <a:pt x="1122612" y="685807"/>
                      </a:moveTo>
                      <a:lnTo>
                        <a:pt x="1122612" y="607226"/>
                      </a:lnTo>
                      <a:lnTo>
                        <a:pt x="1201193" y="607226"/>
                      </a:lnTo>
                      <a:lnTo>
                        <a:pt x="1201193" y="685807"/>
                      </a:lnTo>
                      <a:lnTo>
                        <a:pt x="1122612" y="685807"/>
                      </a:lnTo>
                      <a:close/>
                      <a:moveTo>
                        <a:pt x="1122612" y="600075"/>
                      </a:moveTo>
                      <a:lnTo>
                        <a:pt x="1122612" y="521494"/>
                      </a:lnTo>
                      <a:lnTo>
                        <a:pt x="1201193" y="521494"/>
                      </a:lnTo>
                      <a:lnTo>
                        <a:pt x="1201193" y="600075"/>
                      </a:lnTo>
                      <a:lnTo>
                        <a:pt x="1122612" y="600075"/>
                      </a:lnTo>
                      <a:close/>
                      <a:moveTo>
                        <a:pt x="1122612" y="514350"/>
                      </a:moveTo>
                      <a:lnTo>
                        <a:pt x="1122612" y="435769"/>
                      </a:lnTo>
                      <a:lnTo>
                        <a:pt x="1201193" y="435769"/>
                      </a:lnTo>
                      <a:lnTo>
                        <a:pt x="1201193" y="514350"/>
                      </a:lnTo>
                      <a:lnTo>
                        <a:pt x="1122612" y="514350"/>
                      </a:lnTo>
                      <a:close/>
                      <a:moveTo>
                        <a:pt x="1122612" y="428625"/>
                      </a:moveTo>
                      <a:lnTo>
                        <a:pt x="1122612" y="350044"/>
                      </a:lnTo>
                      <a:lnTo>
                        <a:pt x="1201193" y="350044"/>
                      </a:lnTo>
                      <a:lnTo>
                        <a:pt x="1201193" y="428625"/>
                      </a:lnTo>
                      <a:lnTo>
                        <a:pt x="1122612" y="428625"/>
                      </a:lnTo>
                      <a:close/>
                      <a:moveTo>
                        <a:pt x="1122612" y="342900"/>
                      </a:moveTo>
                      <a:lnTo>
                        <a:pt x="1122612" y="264319"/>
                      </a:lnTo>
                      <a:lnTo>
                        <a:pt x="1201193" y="264319"/>
                      </a:lnTo>
                      <a:lnTo>
                        <a:pt x="1201193" y="342900"/>
                      </a:lnTo>
                      <a:lnTo>
                        <a:pt x="1122612" y="342900"/>
                      </a:lnTo>
                      <a:close/>
                      <a:moveTo>
                        <a:pt x="1122612" y="257175"/>
                      </a:moveTo>
                      <a:lnTo>
                        <a:pt x="1122612" y="178594"/>
                      </a:lnTo>
                      <a:lnTo>
                        <a:pt x="1201193" y="178594"/>
                      </a:lnTo>
                      <a:lnTo>
                        <a:pt x="1201193" y="257175"/>
                      </a:lnTo>
                      <a:lnTo>
                        <a:pt x="1122612" y="257175"/>
                      </a:lnTo>
                      <a:close/>
                      <a:moveTo>
                        <a:pt x="1115468" y="257175"/>
                      </a:moveTo>
                      <a:lnTo>
                        <a:pt x="1036887" y="257175"/>
                      </a:lnTo>
                      <a:lnTo>
                        <a:pt x="1036887" y="178594"/>
                      </a:lnTo>
                      <a:lnTo>
                        <a:pt x="1115468" y="178594"/>
                      </a:lnTo>
                      <a:lnTo>
                        <a:pt x="1115468" y="257175"/>
                      </a:lnTo>
                      <a:close/>
                      <a:moveTo>
                        <a:pt x="1029743" y="257175"/>
                      </a:moveTo>
                      <a:lnTo>
                        <a:pt x="951162" y="257175"/>
                      </a:lnTo>
                      <a:lnTo>
                        <a:pt x="951162" y="178594"/>
                      </a:lnTo>
                      <a:lnTo>
                        <a:pt x="1029743" y="178594"/>
                      </a:lnTo>
                      <a:lnTo>
                        <a:pt x="1029743" y="257175"/>
                      </a:lnTo>
                      <a:close/>
                      <a:moveTo>
                        <a:pt x="944018" y="257175"/>
                      </a:moveTo>
                      <a:lnTo>
                        <a:pt x="865437" y="257175"/>
                      </a:lnTo>
                      <a:lnTo>
                        <a:pt x="865437" y="178594"/>
                      </a:lnTo>
                      <a:lnTo>
                        <a:pt x="944018" y="178594"/>
                      </a:lnTo>
                      <a:lnTo>
                        <a:pt x="944018" y="257175"/>
                      </a:lnTo>
                      <a:close/>
                      <a:moveTo>
                        <a:pt x="858293" y="257175"/>
                      </a:moveTo>
                      <a:lnTo>
                        <a:pt x="779712" y="257175"/>
                      </a:lnTo>
                      <a:lnTo>
                        <a:pt x="779712" y="178594"/>
                      </a:lnTo>
                      <a:lnTo>
                        <a:pt x="858293" y="178594"/>
                      </a:lnTo>
                      <a:lnTo>
                        <a:pt x="858293" y="257175"/>
                      </a:lnTo>
                      <a:close/>
                      <a:moveTo>
                        <a:pt x="772568" y="257175"/>
                      </a:moveTo>
                      <a:lnTo>
                        <a:pt x="693987" y="257175"/>
                      </a:lnTo>
                      <a:lnTo>
                        <a:pt x="693987" y="178594"/>
                      </a:lnTo>
                      <a:lnTo>
                        <a:pt x="772568" y="178594"/>
                      </a:lnTo>
                      <a:lnTo>
                        <a:pt x="772568" y="257175"/>
                      </a:lnTo>
                      <a:close/>
                      <a:moveTo>
                        <a:pt x="686843" y="257175"/>
                      </a:moveTo>
                      <a:lnTo>
                        <a:pt x="608262" y="257175"/>
                      </a:lnTo>
                      <a:lnTo>
                        <a:pt x="608262" y="178594"/>
                      </a:lnTo>
                      <a:lnTo>
                        <a:pt x="686843" y="178594"/>
                      </a:lnTo>
                      <a:lnTo>
                        <a:pt x="686843" y="257175"/>
                      </a:lnTo>
                      <a:close/>
                      <a:moveTo>
                        <a:pt x="601118" y="257175"/>
                      </a:moveTo>
                      <a:lnTo>
                        <a:pt x="522537" y="257175"/>
                      </a:lnTo>
                      <a:lnTo>
                        <a:pt x="522537" y="178594"/>
                      </a:lnTo>
                      <a:lnTo>
                        <a:pt x="601118" y="178594"/>
                      </a:lnTo>
                      <a:lnTo>
                        <a:pt x="601118" y="257175"/>
                      </a:lnTo>
                      <a:close/>
                      <a:moveTo>
                        <a:pt x="515393" y="257175"/>
                      </a:moveTo>
                      <a:lnTo>
                        <a:pt x="436812" y="257175"/>
                      </a:lnTo>
                      <a:lnTo>
                        <a:pt x="436812" y="178594"/>
                      </a:lnTo>
                      <a:lnTo>
                        <a:pt x="515393" y="178594"/>
                      </a:lnTo>
                      <a:lnTo>
                        <a:pt x="515393" y="257175"/>
                      </a:lnTo>
                      <a:close/>
                      <a:moveTo>
                        <a:pt x="429668" y="257175"/>
                      </a:moveTo>
                      <a:lnTo>
                        <a:pt x="351087" y="257175"/>
                      </a:lnTo>
                      <a:lnTo>
                        <a:pt x="351087" y="178594"/>
                      </a:lnTo>
                      <a:lnTo>
                        <a:pt x="429668" y="178594"/>
                      </a:lnTo>
                      <a:lnTo>
                        <a:pt x="429668" y="257175"/>
                      </a:lnTo>
                      <a:close/>
                      <a:moveTo>
                        <a:pt x="343943" y="257175"/>
                      </a:moveTo>
                      <a:lnTo>
                        <a:pt x="265362" y="257175"/>
                      </a:lnTo>
                      <a:lnTo>
                        <a:pt x="265362" y="178594"/>
                      </a:lnTo>
                      <a:lnTo>
                        <a:pt x="343943" y="178594"/>
                      </a:lnTo>
                      <a:lnTo>
                        <a:pt x="343943" y="257175"/>
                      </a:lnTo>
                      <a:close/>
                      <a:moveTo>
                        <a:pt x="343943" y="264319"/>
                      </a:moveTo>
                      <a:lnTo>
                        <a:pt x="343943" y="342900"/>
                      </a:lnTo>
                      <a:lnTo>
                        <a:pt x="265362" y="342900"/>
                      </a:lnTo>
                      <a:lnTo>
                        <a:pt x="265362" y="264319"/>
                      </a:lnTo>
                      <a:lnTo>
                        <a:pt x="343943" y="264319"/>
                      </a:lnTo>
                      <a:close/>
                      <a:moveTo>
                        <a:pt x="258218" y="342900"/>
                      </a:moveTo>
                      <a:lnTo>
                        <a:pt x="179637" y="342900"/>
                      </a:lnTo>
                      <a:lnTo>
                        <a:pt x="179637" y="264319"/>
                      </a:lnTo>
                      <a:lnTo>
                        <a:pt x="258218" y="264319"/>
                      </a:lnTo>
                      <a:lnTo>
                        <a:pt x="258218" y="342900"/>
                      </a:lnTo>
                      <a:close/>
                      <a:moveTo>
                        <a:pt x="258218" y="350044"/>
                      </a:moveTo>
                      <a:lnTo>
                        <a:pt x="258218" y="428625"/>
                      </a:lnTo>
                      <a:lnTo>
                        <a:pt x="179637" y="428625"/>
                      </a:lnTo>
                      <a:lnTo>
                        <a:pt x="179637" y="350044"/>
                      </a:lnTo>
                      <a:lnTo>
                        <a:pt x="258218" y="350044"/>
                      </a:lnTo>
                      <a:close/>
                      <a:moveTo>
                        <a:pt x="258218" y="435769"/>
                      </a:moveTo>
                      <a:lnTo>
                        <a:pt x="258218" y="514350"/>
                      </a:lnTo>
                      <a:lnTo>
                        <a:pt x="179637" y="514350"/>
                      </a:lnTo>
                      <a:lnTo>
                        <a:pt x="179637" y="435769"/>
                      </a:lnTo>
                      <a:lnTo>
                        <a:pt x="258218" y="435769"/>
                      </a:lnTo>
                      <a:close/>
                      <a:moveTo>
                        <a:pt x="258218" y="521494"/>
                      </a:moveTo>
                      <a:lnTo>
                        <a:pt x="258218" y="600075"/>
                      </a:lnTo>
                      <a:lnTo>
                        <a:pt x="179637" y="600075"/>
                      </a:lnTo>
                      <a:lnTo>
                        <a:pt x="179637" y="521494"/>
                      </a:lnTo>
                      <a:lnTo>
                        <a:pt x="258218" y="521494"/>
                      </a:lnTo>
                      <a:close/>
                      <a:moveTo>
                        <a:pt x="258218" y="607219"/>
                      </a:moveTo>
                      <a:lnTo>
                        <a:pt x="258218" y="685800"/>
                      </a:lnTo>
                      <a:lnTo>
                        <a:pt x="179637" y="685800"/>
                      </a:lnTo>
                      <a:lnTo>
                        <a:pt x="179637" y="607219"/>
                      </a:lnTo>
                      <a:lnTo>
                        <a:pt x="258218" y="607219"/>
                      </a:lnTo>
                      <a:close/>
                      <a:moveTo>
                        <a:pt x="258218" y="692951"/>
                      </a:moveTo>
                      <a:lnTo>
                        <a:pt x="258218" y="771532"/>
                      </a:lnTo>
                      <a:lnTo>
                        <a:pt x="179637" y="771532"/>
                      </a:lnTo>
                      <a:lnTo>
                        <a:pt x="179637" y="692951"/>
                      </a:lnTo>
                      <a:lnTo>
                        <a:pt x="258218" y="692951"/>
                      </a:lnTo>
                      <a:close/>
                      <a:moveTo>
                        <a:pt x="258218" y="778676"/>
                      </a:moveTo>
                      <a:lnTo>
                        <a:pt x="258218" y="857257"/>
                      </a:lnTo>
                      <a:lnTo>
                        <a:pt x="179637" y="857257"/>
                      </a:lnTo>
                      <a:lnTo>
                        <a:pt x="179637" y="778676"/>
                      </a:lnTo>
                      <a:lnTo>
                        <a:pt x="258218" y="778676"/>
                      </a:lnTo>
                      <a:close/>
                      <a:moveTo>
                        <a:pt x="258218" y="864401"/>
                      </a:moveTo>
                      <a:lnTo>
                        <a:pt x="258218" y="942982"/>
                      </a:lnTo>
                      <a:lnTo>
                        <a:pt x="179637" y="942982"/>
                      </a:lnTo>
                      <a:lnTo>
                        <a:pt x="179637" y="864401"/>
                      </a:lnTo>
                      <a:lnTo>
                        <a:pt x="258218" y="864401"/>
                      </a:lnTo>
                      <a:close/>
                      <a:moveTo>
                        <a:pt x="258218" y="950126"/>
                      </a:moveTo>
                      <a:lnTo>
                        <a:pt x="258218" y="1028707"/>
                      </a:lnTo>
                      <a:lnTo>
                        <a:pt x="179637" y="1028707"/>
                      </a:lnTo>
                      <a:lnTo>
                        <a:pt x="179637" y="950126"/>
                      </a:lnTo>
                      <a:lnTo>
                        <a:pt x="258218" y="950126"/>
                      </a:lnTo>
                      <a:close/>
                      <a:moveTo>
                        <a:pt x="258218" y="1035851"/>
                      </a:moveTo>
                      <a:lnTo>
                        <a:pt x="258218" y="1114432"/>
                      </a:lnTo>
                      <a:lnTo>
                        <a:pt x="179637" y="1114432"/>
                      </a:lnTo>
                      <a:lnTo>
                        <a:pt x="179637" y="1035851"/>
                      </a:lnTo>
                      <a:lnTo>
                        <a:pt x="258218" y="1035851"/>
                      </a:lnTo>
                      <a:close/>
                      <a:moveTo>
                        <a:pt x="258218" y="1121576"/>
                      </a:moveTo>
                      <a:lnTo>
                        <a:pt x="258218" y="1200157"/>
                      </a:lnTo>
                      <a:lnTo>
                        <a:pt x="179637" y="1200157"/>
                      </a:lnTo>
                      <a:lnTo>
                        <a:pt x="179637" y="1121576"/>
                      </a:lnTo>
                      <a:lnTo>
                        <a:pt x="258218" y="1121576"/>
                      </a:lnTo>
                      <a:close/>
                      <a:moveTo>
                        <a:pt x="258218" y="1207301"/>
                      </a:moveTo>
                      <a:lnTo>
                        <a:pt x="258218" y="1285882"/>
                      </a:lnTo>
                      <a:lnTo>
                        <a:pt x="179637" y="1285882"/>
                      </a:lnTo>
                      <a:lnTo>
                        <a:pt x="179637" y="1207301"/>
                      </a:lnTo>
                      <a:lnTo>
                        <a:pt x="258218" y="1207301"/>
                      </a:lnTo>
                      <a:close/>
                      <a:moveTo>
                        <a:pt x="258218" y="1293026"/>
                      </a:moveTo>
                      <a:lnTo>
                        <a:pt x="258218" y="1371607"/>
                      </a:lnTo>
                      <a:lnTo>
                        <a:pt x="179637" y="1371607"/>
                      </a:lnTo>
                      <a:lnTo>
                        <a:pt x="179637" y="1293026"/>
                      </a:lnTo>
                      <a:lnTo>
                        <a:pt x="258218" y="1293026"/>
                      </a:lnTo>
                      <a:close/>
                      <a:moveTo>
                        <a:pt x="258218" y="1378751"/>
                      </a:moveTo>
                      <a:lnTo>
                        <a:pt x="258218" y="1457332"/>
                      </a:lnTo>
                      <a:lnTo>
                        <a:pt x="179637" y="1457332"/>
                      </a:lnTo>
                      <a:lnTo>
                        <a:pt x="179637" y="1378751"/>
                      </a:lnTo>
                      <a:lnTo>
                        <a:pt x="258218" y="1378751"/>
                      </a:lnTo>
                      <a:close/>
                      <a:moveTo>
                        <a:pt x="258218" y="1464476"/>
                      </a:moveTo>
                      <a:lnTo>
                        <a:pt x="258218" y="1543057"/>
                      </a:lnTo>
                      <a:lnTo>
                        <a:pt x="179637" y="1543057"/>
                      </a:lnTo>
                      <a:lnTo>
                        <a:pt x="179637" y="1464476"/>
                      </a:lnTo>
                      <a:lnTo>
                        <a:pt x="258218" y="1464476"/>
                      </a:lnTo>
                      <a:close/>
                      <a:moveTo>
                        <a:pt x="258218" y="1550201"/>
                      </a:moveTo>
                      <a:lnTo>
                        <a:pt x="258218" y="1628782"/>
                      </a:lnTo>
                      <a:lnTo>
                        <a:pt x="179637" y="1628782"/>
                      </a:lnTo>
                      <a:lnTo>
                        <a:pt x="179637" y="1550201"/>
                      </a:lnTo>
                      <a:lnTo>
                        <a:pt x="258218" y="1550201"/>
                      </a:lnTo>
                      <a:close/>
                      <a:moveTo>
                        <a:pt x="265362" y="1550201"/>
                      </a:moveTo>
                      <a:lnTo>
                        <a:pt x="343943" y="1550201"/>
                      </a:lnTo>
                      <a:lnTo>
                        <a:pt x="343943" y="1628782"/>
                      </a:lnTo>
                      <a:lnTo>
                        <a:pt x="265362" y="1628782"/>
                      </a:lnTo>
                      <a:lnTo>
                        <a:pt x="265362" y="1550201"/>
                      </a:lnTo>
                      <a:close/>
                      <a:moveTo>
                        <a:pt x="343943" y="1635926"/>
                      </a:moveTo>
                      <a:lnTo>
                        <a:pt x="343943" y="1714507"/>
                      </a:lnTo>
                      <a:lnTo>
                        <a:pt x="265362" y="1714507"/>
                      </a:lnTo>
                      <a:lnTo>
                        <a:pt x="265362" y="1635926"/>
                      </a:lnTo>
                      <a:lnTo>
                        <a:pt x="343943" y="1635926"/>
                      </a:lnTo>
                      <a:close/>
                      <a:moveTo>
                        <a:pt x="351087" y="1635926"/>
                      </a:moveTo>
                      <a:lnTo>
                        <a:pt x="429668" y="1635926"/>
                      </a:lnTo>
                      <a:lnTo>
                        <a:pt x="429668" y="1714507"/>
                      </a:lnTo>
                      <a:lnTo>
                        <a:pt x="351087" y="1714507"/>
                      </a:lnTo>
                      <a:lnTo>
                        <a:pt x="351087" y="1635926"/>
                      </a:lnTo>
                      <a:close/>
                      <a:moveTo>
                        <a:pt x="436812" y="1635926"/>
                      </a:moveTo>
                      <a:lnTo>
                        <a:pt x="515393" y="1635926"/>
                      </a:lnTo>
                      <a:lnTo>
                        <a:pt x="515393" y="1714507"/>
                      </a:lnTo>
                      <a:lnTo>
                        <a:pt x="436812" y="1714507"/>
                      </a:lnTo>
                      <a:lnTo>
                        <a:pt x="436812" y="1635926"/>
                      </a:lnTo>
                      <a:close/>
                      <a:moveTo>
                        <a:pt x="522537" y="1635926"/>
                      </a:moveTo>
                      <a:lnTo>
                        <a:pt x="601118" y="1635926"/>
                      </a:lnTo>
                      <a:lnTo>
                        <a:pt x="601118" y="1714507"/>
                      </a:lnTo>
                      <a:lnTo>
                        <a:pt x="522537" y="1714507"/>
                      </a:lnTo>
                      <a:lnTo>
                        <a:pt x="522537" y="1635926"/>
                      </a:lnTo>
                      <a:close/>
                      <a:moveTo>
                        <a:pt x="608262" y="1635926"/>
                      </a:moveTo>
                      <a:lnTo>
                        <a:pt x="686843" y="1635926"/>
                      </a:lnTo>
                      <a:lnTo>
                        <a:pt x="686843" y="1714507"/>
                      </a:lnTo>
                      <a:lnTo>
                        <a:pt x="608262" y="1714507"/>
                      </a:lnTo>
                      <a:lnTo>
                        <a:pt x="608262" y="1635926"/>
                      </a:lnTo>
                      <a:close/>
                      <a:moveTo>
                        <a:pt x="693987" y="1635926"/>
                      </a:moveTo>
                      <a:lnTo>
                        <a:pt x="772568" y="1635926"/>
                      </a:lnTo>
                      <a:lnTo>
                        <a:pt x="772568" y="1714507"/>
                      </a:lnTo>
                      <a:lnTo>
                        <a:pt x="693987" y="1714507"/>
                      </a:lnTo>
                      <a:lnTo>
                        <a:pt x="693987" y="1635926"/>
                      </a:lnTo>
                      <a:close/>
                      <a:moveTo>
                        <a:pt x="779712" y="1635926"/>
                      </a:moveTo>
                      <a:lnTo>
                        <a:pt x="858293" y="1635926"/>
                      </a:lnTo>
                      <a:lnTo>
                        <a:pt x="858293" y="1714507"/>
                      </a:lnTo>
                      <a:lnTo>
                        <a:pt x="779712" y="1714507"/>
                      </a:lnTo>
                      <a:lnTo>
                        <a:pt x="779712" y="1635926"/>
                      </a:lnTo>
                      <a:close/>
                      <a:moveTo>
                        <a:pt x="865437" y="1635926"/>
                      </a:moveTo>
                      <a:lnTo>
                        <a:pt x="944018" y="1635926"/>
                      </a:lnTo>
                      <a:lnTo>
                        <a:pt x="944018" y="1714507"/>
                      </a:lnTo>
                      <a:lnTo>
                        <a:pt x="865437" y="1714507"/>
                      </a:lnTo>
                      <a:lnTo>
                        <a:pt x="865437" y="1635926"/>
                      </a:lnTo>
                      <a:close/>
                      <a:moveTo>
                        <a:pt x="951162" y="1635926"/>
                      </a:moveTo>
                      <a:lnTo>
                        <a:pt x="1029743" y="1635926"/>
                      </a:lnTo>
                      <a:lnTo>
                        <a:pt x="1029743" y="1714507"/>
                      </a:lnTo>
                      <a:lnTo>
                        <a:pt x="951162" y="1714507"/>
                      </a:lnTo>
                      <a:lnTo>
                        <a:pt x="951162" y="1635926"/>
                      </a:lnTo>
                      <a:close/>
                      <a:moveTo>
                        <a:pt x="1036887" y="1635926"/>
                      </a:moveTo>
                      <a:lnTo>
                        <a:pt x="1115468" y="1635926"/>
                      </a:lnTo>
                      <a:lnTo>
                        <a:pt x="1115468" y="1714507"/>
                      </a:lnTo>
                      <a:lnTo>
                        <a:pt x="1036887" y="1714507"/>
                      </a:lnTo>
                      <a:lnTo>
                        <a:pt x="1036887" y="1635926"/>
                      </a:lnTo>
                      <a:close/>
                      <a:moveTo>
                        <a:pt x="1122612" y="1635926"/>
                      </a:moveTo>
                      <a:lnTo>
                        <a:pt x="1201193" y="1635926"/>
                      </a:lnTo>
                      <a:lnTo>
                        <a:pt x="1201193" y="1714507"/>
                      </a:lnTo>
                      <a:lnTo>
                        <a:pt x="1122612" y="1714507"/>
                      </a:lnTo>
                      <a:lnTo>
                        <a:pt x="1122612" y="1635926"/>
                      </a:lnTo>
                      <a:close/>
                      <a:moveTo>
                        <a:pt x="1122612" y="1628782"/>
                      </a:moveTo>
                      <a:lnTo>
                        <a:pt x="1122612" y="1550201"/>
                      </a:lnTo>
                      <a:lnTo>
                        <a:pt x="1201193" y="1550201"/>
                      </a:lnTo>
                      <a:lnTo>
                        <a:pt x="1201193" y="1628782"/>
                      </a:lnTo>
                      <a:lnTo>
                        <a:pt x="1122612" y="1628782"/>
                      </a:lnTo>
                      <a:close/>
                      <a:moveTo>
                        <a:pt x="1208337" y="1550201"/>
                      </a:moveTo>
                      <a:lnTo>
                        <a:pt x="1286918" y="1550201"/>
                      </a:lnTo>
                      <a:lnTo>
                        <a:pt x="1286918" y="1628782"/>
                      </a:lnTo>
                      <a:lnTo>
                        <a:pt x="1208337" y="1628782"/>
                      </a:lnTo>
                      <a:lnTo>
                        <a:pt x="1208337" y="1550201"/>
                      </a:lnTo>
                      <a:close/>
                      <a:moveTo>
                        <a:pt x="1208337" y="1543057"/>
                      </a:moveTo>
                      <a:lnTo>
                        <a:pt x="1208337" y="1464476"/>
                      </a:lnTo>
                      <a:lnTo>
                        <a:pt x="1286918" y="1464476"/>
                      </a:lnTo>
                      <a:lnTo>
                        <a:pt x="1286918" y="1543057"/>
                      </a:lnTo>
                      <a:lnTo>
                        <a:pt x="1208337" y="1543057"/>
                      </a:lnTo>
                      <a:close/>
                      <a:moveTo>
                        <a:pt x="1208337" y="1457332"/>
                      </a:moveTo>
                      <a:lnTo>
                        <a:pt x="1208337" y="1378751"/>
                      </a:lnTo>
                      <a:lnTo>
                        <a:pt x="1286918" y="1378751"/>
                      </a:lnTo>
                      <a:lnTo>
                        <a:pt x="1286918" y="1457332"/>
                      </a:lnTo>
                      <a:lnTo>
                        <a:pt x="1208337" y="1457332"/>
                      </a:lnTo>
                      <a:close/>
                      <a:moveTo>
                        <a:pt x="1208337" y="1371607"/>
                      </a:moveTo>
                      <a:lnTo>
                        <a:pt x="1208337" y="1293026"/>
                      </a:lnTo>
                      <a:lnTo>
                        <a:pt x="1286918" y="1293026"/>
                      </a:lnTo>
                      <a:lnTo>
                        <a:pt x="1286918" y="1371607"/>
                      </a:lnTo>
                      <a:lnTo>
                        <a:pt x="1208337" y="1371607"/>
                      </a:lnTo>
                      <a:close/>
                      <a:moveTo>
                        <a:pt x="1208337" y="1285882"/>
                      </a:moveTo>
                      <a:lnTo>
                        <a:pt x="1208337" y="1207301"/>
                      </a:lnTo>
                      <a:lnTo>
                        <a:pt x="1286918" y="1207301"/>
                      </a:lnTo>
                      <a:lnTo>
                        <a:pt x="1286918" y="1285882"/>
                      </a:lnTo>
                      <a:lnTo>
                        <a:pt x="1208337" y="1285882"/>
                      </a:lnTo>
                      <a:close/>
                      <a:moveTo>
                        <a:pt x="1208337" y="1200157"/>
                      </a:moveTo>
                      <a:lnTo>
                        <a:pt x="1208337" y="1121576"/>
                      </a:lnTo>
                      <a:lnTo>
                        <a:pt x="1286918" y="1121576"/>
                      </a:lnTo>
                      <a:lnTo>
                        <a:pt x="1286918" y="1200157"/>
                      </a:lnTo>
                      <a:lnTo>
                        <a:pt x="1208337" y="1200157"/>
                      </a:lnTo>
                      <a:close/>
                      <a:moveTo>
                        <a:pt x="1208337" y="1114432"/>
                      </a:moveTo>
                      <a:lnTo>
                        <a:pt x="1208337" y="1035851"/>
                      </a:lnTo>
                      <a:lnTo>
                        <a:pt x="1286918" y="1035851"/>
                      </a:lnTo>
                      <a:lnTo>
                        <a:pt x="1286918" y="1114432"/>
                      </a:lnTo>
                      <a:lnTo>
                        <a:pt x="1208337" y="1114432"/>
                      </a:lnTo>
                      <a:close/>
                      <a:moveTo>
                        <a:pt x="1208337" y="1028707"/>
                      </a:moveTo>
                      <a:lnTo>
                        <a:pt x="1208337" y="950126"/>
                      </a:lnTo>
                      <a:lnTo>
                        <a:pt x="1286918" y="950126"/>
                      </a:lnTo>
                      <a:lnTo>
                        <a:pt x="1286918" y="1028707"/>
                      </a:lnTo>
                      <a:lnTo>
                        <a:pt x="1208337" y="1028707"/>
                      </a:lnTo>
                      <a:close/>
                      <a:moveTo>
                        <a:pt x="1208337" y="942982"/>
                      </a:moveTo>
                      <a:lnTo>
                        <a:pt x="1208337" y="864401"/>
                      </a:lnTo>
                      <a:lnTo>
                        <a:pt x="1286918" y="864401"/>
                      </a:lnTo>
                      <a:lnTo>
                        <a:pt x="1286918" y="942982"/>
                      </a:lnTo>
                      <a:lnTo>
                        <a:pt x="1208337" y="942982"/>
                      </a:lnTo>
                      <a:close/>
                      <a:moveTo>
                        <a:pt x="1208337" y="857257"/>
                      </a:moveTo>
                      <a:lnTo>
                        <a:pt x="1208337" y="778676"/>
                      </a:lnTo>
                      <a:lnTo>
                        <a:pt x="1286918" y="778676"/>
                      </a:lnTo>
                      <a:lnTo>
                        <a:pt x="1286918" y="857257"/>
                      </a:lnTo>
                      <a:lnTo>
                        <a:pt x="1208337" y="857257"/>
                      </a:lnTo>
                      <a:close/>
                      <a:moveTo>
                        <a:pt x="1208337" y="771532"/>
                      </a:moveTo>
                      <a:lnTo>
                        <a:pt x="1208337" y="692951"/>
                      </a:lnTo>
                      <a:lnTo>
                        <a:pt x="1286918" y="692951"/>
                      </a:lnTo>
                      <a:lnTo>
                        <a:pt x="1286918" y="771532"/>
                      </a:lnTo>
                      <a:lnTo>
                        <a:pt x="1208337" y="771532"/>
                      </a:lnTo>
                      <a:close/>
                      <a:moveTo>
                        <a:pt x="1208337" y="685807"/>
                      </a:moveTo>
                      <a:lnTo>
                        <a:pt x="1208337" y="607226"/>
                      </a:lnTo>
                      <a:lnTo>
                        <a:pt x="1286918" y="607226"/>
                      </a:lnTo>
                      <a:lnTo>
                        <a:pt x="1286918" y="685807"/>
                      </a:lnTo>
                      <a:lnTo>
                        <a:pt x="1208337" y="685807"/>
                      </a:lnTo>
                      <a:close/>
                      <a:moveTo>
                        <a:pt x="1208337" y="600075"/>
                      </a:moveTo>
                      <a:lnTo>
                        <a:pt x="1208337" y="521494"/>
                      </a:lnTo>
                      <a:lnTo>
                        <a:pt x="1286918" y="521494"/>
                      </a:lnTo>
                      <a:lnTo>
                        <a:pt x="1286918" y="600075"/>
                      </a:lnTo>
                      <a:lnTo>
                        <a:pt x="1208337" y="600075"/>
                      </a:lnTo>
                      <a:close/>
                      <a:moveTo>
                        <a:pt x="1208337" y="514350"/>
                      </a:moveTo>
                      <a:lnTo>
                        <a:pt x="1208337" y="435769"/>
                      </a:lnTo>
                      <a:lnTo>
                        <a:pt x="1286918" y="435769"/>
                      </a:lnTo>
                      <a:lnTo>
                        <a:pt x="1286918" y="514350"/>
                      </a:lnTo>
                      <a:lnTo>
                        <a:pt x="1208337" y="514350"/>
                      </a:lnTo>
                      <a:close/>
                      <a:moveTo>
                        <a:pt x="1208337" y="428625"/>
                      </a:moveTo>
                      <a:lnTo>
                        <a:pt x="1208337" y="350044"/>
                      </a:lnTo>
                      <a:lnTo>
                        <a:pt x="1286918" y="350044"/>
                      </a:lnTo>
                      <a:lnTo>
                        <a:pt x="1286918" y="428625"/>
                      </a:lnTo>
                      <a:lnTo>
                        <a:pt x="1208337" y="428625"/>
                      </a:lnTo>
                      <a:close/>
                      <a:moveTo>
                        <a:pt x="1208337" y="342900"/>
                      </a:moveTo>
                      <a:lnTo>
                        <a:pt x="1208337" y="264319"/>
                      </a:lnTo>
                      <a:lnTo>
                        <a:pt x="1286918" y="264319"/>
                      </a:lnTo>
                      <a:lnTo>
                        <a:pt x="1286918" y="342900"/>
                      </a:lnTo>
                      <a:lnTo>
                        <a:pt x="1208337" y="342900"/>
                      </a:lnTo>
                      <a:close/>
                      <a:moveTo>
                        <a:pt x="1208337" y="257175"/>
                      </a:moveTo>
                      <a:lnTo>
                        <a:pt x="1208337" y="178594"/>
                      </a:lnTo>
                      <a:lnTo>
                        <a:pt x="1286918" y="178594"/>
                      </a:lnTo>
                      <a:lnTo>
                        <a:pt x="1286918" y="257175"/>
                      </a:lnTo>
                      <a:lnTo>
                        <a:pt x="1208337" y="257175"/>
                      </a:lnTo>
                      <a:close/>
                      <a:moveTo>
                        <a:pt x="1208337" y="171450"/>
                      </a:moveTo>
                      <a:lnTo>
                        <a:pt x="1208337" y="92869"/>
                      </a:lnTo>
                      <a:lnTo>
                        <a:pt x="1286918" y="92869"/>
                      </a:lnTo>
                      <a:lnTo>
                        <a:pt x="1286918" y="171450"/>
                      </a:lnTo>
                      <a:lnTo>
                        <a:pt x="1208337" y="171450"/>
                      </a:lnTo>
                      <a:close/>
                      <a:moveTo>
                        <a:pt x="1201193" y="171450"/>
                      </a:moveTo>
                      <a:lnTo>
                        <a:pt x="1122612" y="171450"/>
                      </a:lnTo>
                      <a:lnTo>
                        <a:pt x="1122612" y="92869"/>
                      </a:lnTo>
                      <a:lnTo>
                        <a:pt x="1201193" y="92869"/>
                      </a:lnTo>
                      <a:lnTo>
                        <a:pt x="1201193" y="171450"/>
                      </a:lnTo>
                      <a:close/>
                      <a:moveTo>
                        <a:pt x="1115468" y="171450"/>
                      </a:moveTo>
                      <a:lnTo>
                        <a:pt x="1036887" y="171450"/>
                      </a:lnTo>
                      <a:lnTo>
                        <a:pt x="1036887" y="92869"/>
                      </a:lnTo>
                      <a:lnTo>
                        <a:pt x="1115468" y="92869"/>
                      </a:lnTo>
                      <a:lnTo>
                        <a:pt x="1115468" y="171450"/>
                      </a:lnTo>
                      <a:close/>
                      <a:moveTo>
                        <a:pt x="1029743" y="171450"/>
                      </a:moveTo>
                      <a:lnTo>
                        <a:pt x="951162" y="171450"/>
                      </a:lnTo>
                      <a:lnTo>
                        <a:pt x="951162" y="92869"/>
                      </a:lnTo>
                      <a:lnTo>
                        <a:pt x="1029743" y="92869"/>
                      </a:lnTo>
                      <a:lnTo>
                        <a:pt x="1029743" y="171450"/>
                      </a:lnTo>
                      <a:close/>
                      <a:moveTo>
                        <a:pt x="944018" y="171450"/>
                      </a:moveTo>
                      <a:lnTo>
                        <a:pt x="865437" y="171450"/>
                      </a:lnTo>
                      <a:lnTo>
                        <a:pt x="865437" y="92869"/>
                      </a:lnTo>
                      <a:lnTo>
                        <a:pt x="944018" y="92869"/>
                      </a:lnTo>
                      <a:lnTo>
                        <a:pt x="944018" y="171450"/>
                      </a:lnTo>
                      <a:close/>
                      <a:moveTo>
                        <a:pt x="858293" y="171450"/>
                      </a:moveTo>
                      <a:lnTo>
                        <a:pt x="779712" y="171450"/>
                      </a:lnTo>
                      <a:lnTo>
                        <a:pt x="779712" y="92869"/>
                      </a:lnTo>
                      <a:lnTo>
                        <a:pt x="858293" y="92869"/>
                      </a:lnTo>
                      <a:lnTo>
                        <a:pt x="858293" y="171450"/>
                      </a:lnTo>
                      <a:close/>
                      <a:moveTo>
                        <a:pt x="772568" y="171450"/>
                      </a:moveTo>
                      <a:lnTo>
                        <a:pt x="693987" y="171450"/>
                      </a:lnTo>
                      <a:lnTo>
                        <a:pt x="693987" y="92869"/>
                      </a:lnTo>
                      <a:lnTo>
                        <a:pt x="772568" y="92869"/>
                      </a:lnTo>
                      <a:lnTo>
                        <a:pt x="772568" y="171450"/>
                      </a:lnTo>
                      <a:close/>
                      <a:moveTo>
                        <a:pt x="686843" y="171450"/>
                      </a:moveTo>
                      <a:lnTo>
                        <a:pt x="608262" y="171450"/>
                      </a:lnTo>
                      <a:lnTo>
                        <a:pt x="608262" y="92869"/>
                      </a:lnTo>
                      <a:lnTo>
                        <a:pt x="686843" y="92869"/>
                      </a:lnTo>
                      <a:lnTo>
                        <a:pt x="686843" y="171450"/>
                      </a:lnTo>
                      <a:close/>
                      <a:moveTo>
                        <a:pt x="601118" y="171450"/>
                      </a:moveTo>
                      <a:lnTo>
                        <a:pt x="522537" y="171450"/>
                      </a:lnTo>
                      <a:lnTo>
                        <a:pt x="522537" y="92869"/>
                      </a:lnTo>
                      <a:lnTo>
                        <a:pt x="601118" y="92869"/>
                      </a:lnTo>
                      <a:lnTo>
                        <a:pt x="601118" y="171450"/>
                      </a:lnTo>
                      <a:close/>
                      <a:moveTo>
                        <a:pt x="515393" y="171450"/>
                      </a:moveTo>
                      <a:lnTo>
                        <a:pt x="436812" y="171450"/>
                      </a:lnTo>
                      <a:lnTo>
                        <a:pt x="436812" y="92869"/>
                      </a:lnTo>
                      <a:lnTo>
                        <a:pt x="515393" y="92869"/>
                      </a:lnTo>
                      <a:lnTo>
                        <a:pt x="515393" y="171450"/>
                      </a:lnTo>
                      <a:close/>
                      <a:moveTo>
                        <a:pt x="429668" y="171450"/>
                      </a:moveTo>
                      <a:lnTo>
                        <a:pt x="351087" y="171450"/>
                      </a:lnTo>
                      <a:lnTo>
                        <a:pt x="351087" y="92869"/>
                      </a:lnTo>
                      <a:lnTo>
                        <a:pt x="429668" y="92869"/>
                      </a:lnTo>
                      <a:lnTo>
                        <a:pt x="429668" y="171450"/>
                      </a:lnTo>
                      <a:close/>
                      <a:moveTo>
                        <a:pt x="343943" y="171450"/>
                      </a:moveTo>
                      <a:lnTo>
                        <a:pt x="265362" y="171450"/>
                      </a:lnTo>
                      <a:lnTo>
                        <a:pt x="265362" y="92869"/>
                      </a:lnTo>
                      <a:lnTo>
                        <a:pt x="343943" y="92869"/>
                      </a:lnTo>
                      <a:lnTo>
                        <a:pt x="343943" y="171450"/>
                      </a:lnTo>
                      <a:close/>
                      <a:moveTo>
                        <a:pt x="258218" y="171450"/>
                      </a:moveTo>
                      <a:lnTo>
                        <a:pt x="179637" y="171450"/>
                      </a:lnTo>
                      <a:lnTo>
                        <a:pt x="179637" y="92869"/>
                      </a:lnTo>
                      <a:lnTo>
                        <a:pt x="258218" y="92869"/>
                      </a:lnTo>
                      <a:lnTo>
                        <a:pt x="258218" y="171450"/>
                      </a:lnTo>
                      <a:close/>
                      <a:moveTo>
                        <a:pt x="258218" y="178594"/>
                      </a:moveTo>
                      <a:lnTo>
                        <a:pt x="258218" y="257175"/>
                      </a:lnTo>
                      <a:lnTo>
                        <a:pt x="179637" y="257175"/>
                      </a:lnTo>
                      <a:lnTo>
                        <a:pt x="179637" y="178594"/>
                      </a:lnTo>
                      <a:lnTo>
                        <a:pt x="258218" y="178594"/>
                      </a:lnTo>
                      <a:close/>
                      <a:moveTo>
                        <a:pt x="172493" y="257175"/>
                      </a:moveTo>
                      <a:lnTo>
                        <a:pt x="93912" y="257175"/>
                      </a:lnTo>
                      <a:lnTo>
                        <a:pt x="93912" y="178594"/>
                      </a:lnTo>
                      <a:lnTo>
                        <a:pt x="172493" y="178594"/>
                      </a:lnTo>
                      <a:lnTo>
                        <a:pt x="172493" y="257175"/>
                      </a:lnTo>
                      <a:close/>
                      <a:moveTo>
                        <a:pt x="172493" y="264319"/>
                      </a:moveTo>
                      <a:lnTo>
                        <a:pt x="172493" y="342900"/>
                      </a:lnTo>
                      <a:lnTo>
                        <a:pt x="93912" y="342900"/>
                      </a:lnTo>
                      <a:lnTo>
                        <a:pt x="93912" y="264319"/>
                      </a:lnTo>
                      <a:lnTo>
                        <a:pt x="172493" y="264319"/>
                      </a:lnTo>
                      <a:close/>
                      <a:moveTo>
                        <a:pt x="172493" y="350044"/>
                      </a:moveTo>
                      <a:lnTo>
                        <a:pt x="172493" y="428625"/>
                      </a:lnTo>
                      <a:lnTo>
                        <a:pt x="93912" y="428625"/>
                      </a:lnTo>
                      <a:lnTo>
                        <a:pt x="93912" y="350044"/>
                      </a:lnTo>
                      <a:lnTo>
                        <a:pt x="172493" y="350044"/>
                      </a:lnTo>
                      <a:close/>
                      <a:moveTo>
                        <a:pt x="172493" y="435769"/>
                      </a:moveTo>
                      <a:lnTo>
                        <a:pt x="172493" y="514350"/>
                      </a:lnTo>
                      <a:lnTo>
                        <a:pt x="93912" y="514350"/>
                      </a:lnTo>
                      <a:lnTo>
                        <a:pt x="93912" y="435769"/>
                      </a:lnTo>
                      <a:lnTo>
                        <a:pt x="172493" y="435769"/>
                      </a:lnTo>
                      <a:close/>
                      <a:moveTo>
                        <a:pt x="172493" y="521494"/>
                      </a:moveTo>
                      <a:lnTo>
                        <a:pt x="172493" y="600075"/>
                      </a:lnTo>
                      <a:lnTo>
                        <a:pt x="93912" y="600075"/>
                      </a:lnTo>
                      <a:lnTo>
                        <a:pt x="93912" y="521494"/>
                      </a:lnTo>
                      <a:lnTo>
                        <a:pt x="172493" y="521494"/>
                      </a:lnTo>
                      <a:close/>
                      <a:moveTo>
                        <a:pt x="172493" y="607219"/>
                      </a:moveTo>
                      <a:lnTo>
                        <a:pt x="172493" y="685800"/>
                      </a:lnTo>
                      <a:lnTo>
                        <a:pt x="93912" y="685800"/>
                      </a:lnTo>
                      <a:lnTo>
                        <a:pt x="93912" y="607219"/>
                      </a:lnTo>
                      <a:lnTo>
                        <a:pt x="172493" y="607219"/>
                      </a:lnTo>
                      <a:close/>
                      <a:moveTo>
                        <a:pt x="172493" y="692951"/>
                      </a:moveTo>
                      <a:lnTo>
                        <a:pt x="172493" y="771532"/>
                      </a:lnTo>
                      <a:lnTo>
                        <a:pt x="93912" y="771532"/>
                      </a:lnTo>
                      <a:lnTo>
                        <a:pt x="93912" y="692951"/>
                      </a:lnTo>
                      <a:lnTo>
                        <a:pt x="172493" y="692951"/>
                      </a:lnTo>
                      <a:close/>
                      <a:moveTo>
                        <a:pt x="172493" y="778676"/>
                      </a:moveTo>
                      <a:lnTo>
                        <a:pt x="172493" y="857257"/>
                      </a:lnTo>
                      <a:lnTo>
                        <a:pt x="93912" y="857257"/>
                      </a:lnTo>
                      <a:lnTo>
                        <a:pt x="93912" y="778676"/>
                      </a:lnTo>
                      <a:lnTo>
                        <a:pt x="172493" y="778676"/>
                      </a:lnTo>
                      <a:close/>
                      <a:moveTo>
                        <a:pt x="172493" y="864401"/>
                      </a:moveTo>
                      <a:lnTo>
                        <a:pt x="172493" y="942982"/>
                      </a:lnTo>
                      <a:lnTo>
                        <a:pt x="93912" y="942982"/>
                      </a:lnTo>
                      <a:lnTo>
                        <a:pt x="93912" y="864401"/>
                      </a:lnTo>
                      <a:lnTo>
                        <a:pt x="172493" y="864401"/>
                      </a:lnTo>
                      <a:close/>
                      <a:moveTo>
                        <a:pt x="172493" y="950126"/>
                      </a:moveTo>
                      <a:lnTo>
                        <a:pt x="172493" y="1028707"/>
                      </a:lnTo>
                      <a:lnTo>
                        <a:pt x="93912" y="1028707"/>
                      </a:lnTo>
                      <a:lnTo>
                        <a:pt x="93912" y="950126"/>
                      </a:lnTo>
                      <a:lnTo>
                        <a:pt x="172493" y="950126"/>
                      </a:lnTo>
                      <a:close/>
                      <a:moveTo>
                        <a:pt x="172493" y="1035851"/>
                      </a:moveTo>
                      <a:lnTo>
                        <a:pt x="172493" y="1114432"/>
                      </a:lnTo>
                      <a:lnTo>
                        <a:pt x="93912" y="1114432"/>
                      </a:lnTo>
                      <a:lnTo>
                        <a:pt x="93912" y="1035851"/>
                      </a:lnTo>
                      <a:lnTo>
                        <a:pt x="172493" y="1035851"/>
                      </a:lnTo>
                      <a:close/>
                      <a:moveTo>
                        <a:pt x="172493" y="1121576"/>
                      </a:moveTo>
                      <a:lnTo>
                        <a:pt x="172493" y="1200157"/>
                      </a:lnTo>
                      <a:lnTo>
                        <a:pt x="93912" y="1200157"/>
                      </a:lnTo>
                      <a:lnTo>
                        <a:pt x="93912" y="1121576"/>
                      </a:lnTo>
                      <a:lnTo>
                        <a:pt x="172493" y="1121576"/>
                      </a:lnTo>
                      <a:close/>
                      <a:moveTo>
                        <a:pt x="172493" y="1207301"/>
                      </a:moveTo>
                      <a:lnTo>
                        <a:pt x="172493" y="1285882"/>
                      </a:lnTo>
                      <a:lnTo>
                        <a:pt x="93912" y="1285882"/>
                      </a:lnTo>
                      <a:lnTo>
                        <a:pt x="93912" y="1207301"/>
                      </a:lnTo>
                      <a:lnTo>
                        <a:pt x="172493" y="1207301"/>
                      </a:lnTo>
                      <a:close/>
                      <a:moveTo>
                        <a:pt x="172493" y="1293026"/>
                      </a:moveTo>
                      <a:lnTo>
                        <a:pt x="172493" y="1371607"/>
                      </a:lnTo>
                      <a:lnTo>
                        <a:pt x="93912" y="1371607"/>
                      </a:lnTo>
                      <a:lnTo>
                        <a:pt x="93912" y="1293026"/>
                      </a:lnTo>
                      <a:lnTo>
                        <a:pt x="172493" y="1293026"/>
                      </a:lnTo>
                      <a:close/>
                      <a:moveTo>
                        <a:pt x="172493" y="1378751"/>
                      </a:moveTo>
                      <a:lnTo>
                        <a:pt x="172493" y="1457332"/>
                      </a:lnTo>
                      <a:lnTo>
                        <a:pt x="93912" y="1457332"/>
                      </a:lnTo>
                      <a:lnTo>
                        <a:pt x="93912" y="1378751"/>
                      </a:lnTo>
                      <a:lnTo>
                        <a:pt x="172493" y="1378751"/>
                      </a:lnTo>
                      <a:close/>
                      <a:moveTo>
                        <a:pt x="172493" y="1464476"/>
                      </a:moveTo>
                      <a:lnTo>
                        <a:pt x="172493" y="1543057"/>
                      </a:lnTo>
                      <a:lnTo>
                        <a:pt x="93912" y="1543057"/>
                      </a:lnTo>
                      <a:lnTo>
                        <a:pt x="93912" y="1464476"/>
                      </a:lnTo>
                      <a:lnTo>
                        <a:pt x="172493" y="1464476"/>
                      </a:lnTo>
                      <a:close/>
                      <a:moveTo>
                        <a:pt x="172493" y="1550201"/>
                      </a:moveTo>
                      <a:lnTo>
                        <a:pt x="172493" y="1628782"/>
                      </a:lnTo>
                      <a:lnTo>
                        <a:pt x="93912" y="1628782"/>
                      </a:lnTo>
                      <a:lnTo>
                        <a:pt x="93912" y="1550201"/>
                      </a:lnTo>
                      <a:lnTo>
                        <a:pt x="172493" y="1550201"/>
                      </a:lnTo>
                      <a:close/>
                      <a:moveTo>
                        <a:pt x="172493" y="1635926"/>
                      </a:moveTo>
                      <a:lnTo>
                        <a:pt x="172493" y="1714507"/>
                      </a:lnTo>
                      <a:lnTo>
                        <a:pt x="93912" y="1714507"/>
                      </a:lnTo>
                      <a:lnTo>
                        <a:pt x="93912" y="1635926"/>
                      </a:lnTo>
                      <a:lnTo>
                        <a:pt x="172493" y="1635926"/>
                      </a:lnTo>
                      <a:close/>
                      <a:moveTo>
                        <a:pt x="179637" y="1635926"/>
                      </a:moveTo>
                      <a:lnTo>
                        <a:pt x="258218" y="1635926"/>
                      </a:lnTo>
                      <a:lnTo>
                        <a:pt x="258218" y="1714507"/>
                      </a:lnTo>
                      <a:lnTo>
                        <a:pt x="179637" y="1714507"/>
                      </a:lnTo>
                      <a:lnTo>
                        <a:pt x="179637" y="1635926"/>
                      </a:lnTo>
                      <a:close/>
                      <a:moveTo>
                        <a:pt x="258218" y="1721651"/>
                      </a:moveTo>
                      <a:lnTo>
                        <a:pt x="258218" y="1800232"/>
                      </a:lnTo>
                      <a:lnTo>
                        <a:pt x="179637" y="1800232"/>
                      </a:lnTo>
                      <a:lnTo>
                        <a:pt x="179637" y="1721651"/>
                      </a:lnTo>
                      <a:lnTo>
                        <a:pt x="258218" y="1721651"/>
                      </a:lnTo>
                      <a:close/>
                      <a:moveTo>
                        <a:pt x="265362" y="1721651"/>
                      </a:moveTo>
                      <a:lnTo>
                        <a:pt x="343943" y="1721651"/>
                      </a:lnTo>
                      <a:lnTo>
                        <a:pt x="343943" y="1800232"/>
                      </a:lnTo>
                      <a:lnTo>
                        <a:pt x="265362" y="1800232"/>
                      </a:lnTo>
                      <a:lnTo>
                        <a:pt x="265362" y="1721651"/>
                      </a:lnTo>
                      <a:close/>
                      <a:moveTo>
                        <a:pt x="351087" y="1721651"/>
                      </a:moveTo>
                      <a:lnTo>
                        <a:pt x="429668" y="1721651"/>
                      </a:lnTo>
                      <a:lnTo>
                        <a:pt x="429668" y="1800232"/>
                      </a:lnTo>
                      <a:lnTo>
                        <a:pt x="351087" y="1800232"/>
                      </a:lnTo>
                      <a:lnTo>
                        <a:pt x="351087" y="1721651"/>
                      </a:lnTo>
                      <a:close/>
                      <a:moveTo>
                        <a:pt x="436812" y="1721651"/>
                      </a:moveTo>
                      <a:lnTo>
                        <a:pt x="515393" y="1721651"/>
                      </a:lnTo>
                      <a:lnTo>
                        <a:pt x="515393" y="1800232"/>
                      </a:lnTo>
                      <a:lnTo>
                        <a:pt x="436812" y="1800232"/>
                      </a:lnTo>
                      <a:lnTo>
                        <a:pt x="436812" y="1721651"/>
                      </a:lnTo>
                      <a:close/>
                      <a:moveTo>
                        <a:pt x="522537" y="1721651"/>
                      </a:moveTo>
                      <a:lnTo>
                        <a:pt x="601118" y="1721651"/>
                      </a:lnTo>
                      <a:lnTo>
                        <a:pt x="601118" y="1800232"/>
                      </a:lnTo>
                      <a:lnTo>
                        <a:pt x="522537" y="1800232"/>
                      </a:lnTo>
                      <a:lnTo>
                        <a:pt x="522537" y="1721651"/>
                      </a:lnTo>
                      <a:close/>
                      <a:moveTo>
                        <a:pt x="608262" y="1721651"/>
                      </a:moveTo>
                      <a:lnTo>
                        <a:pt x="686843" y="1721651"/>
                      </a:lnTo>
                      <a:lnTo>
                        <a:pt x="686843" y="1800232"/>
                      </a:lnTo>
                      <a:lnTo>
                        <a:pt x="608262" y="1800232"/>
                      </a:lnTo>
                      <a:lnTo>
                        <a:pt x="608262" y="1721651"/>
                      </a:lnTo>
                      <a:close/>
                      <a:moveTo>
                        <a:pt x="693987" y="1721651"/>
                      </a:moveTo>
                      <a:lnTo>
                        <a:pt x="772568" y="1721651"/>
                      </a:lnTo>
                      <a:lnTo>
                        <a:pt x="772568" y="1800232"/>
                      </a:lnTo>
                      <a:lnTo>
                        <a:pt x="693987" y="1800232"/>
                      </a:lnTo>
                      <a:lnTo>
                        <a:pt x="693987" y="1721651"/>
                      </a:lnTo>
                      <a:close/>
                      <a:moveTo>
                        <a:pt x="779712" y="1721651"/>
                      </a:moveTo>
                      <a:lnTo>
                        <a:pt x="858293" y="1721651"/>
                      </a:lnTo>
                      <a:lnTo>
                        <a:pt x="858293" y="1800232"/>
                      </a:lnTo>
                      <a:lnTo>
                        <a:pt x="779712" y="1800232"/>
                      </a:lnTo>
                      <a:lnTo>
                        <a:pt x="779712" y="1721651"/>
                      </a:lnTo>
                      <a:close/>
                      <a:moveTo>
                        <a:pt x="865437" y="1721651"/>
                      </a:moveTo>
                      <a:lnTo>
                        <a:pt x="944018" y="1721651"/>
                      </a:lnTo>
                      <a:lnTo>
                        <a:pt x="944018" y="1800232"/>
                      </a:lnTo>
                      <a:lnTo>
                        <a:pt x="865437" y="1800232"/>
                      </a:lnTo>
                      <a:lnTo>
                        <a:pt x="865437" y="1721651"/>
                      </a:lnTo>
                      <a:close/>
                      <a:moveTo>
                        <a:pt x="951162" y="1721651"/>
                      </a:moveTo>
                      <a:lnTo>
                        <a:pt x="1029743" y="1721651"/>
                      </a:lnTo>
                      <a:lnTo>
                        <a:pt x="1029743" y="1800232"/>
                      </a:lnTo>
                      <a:lnTo>
                        <a:pt x="951162" y="1800232"/>
                      </a:lnTo>
                      <a:lnTo>
                        <a:pt x="951162" y="1721651"/>
                      </a:lnTo>
                      <a:close/>
                      <a:moveTo>
                        <a:pt x="1036887" y="1721651"/>
                      </a:moveTo>
                      <a:lnTo>
                        <a:pt x="1115468" y="1721651"/>
                      </a:lnTo>
                      <a:lnTo>
                        <a:pt x="1115468" y="1800232"/>
                      </a:lnTo>
                      <a:lnTo>
                        <a:pt x="1036887" y="1800232"/>
                      </a:lnTo>
                      <a:lnTo>
                        <a:pt x="1036887" y="1721651"/>
                      </a:lnTo>
                      <a:close/>
                      <a:moveTo>
                        <a:pt x="1122612" y="1721651"/>
                      </a:moveTo>
                      <a:lnTo>
                        <a:pt x="1201193" y="1721651"/>
                      </a:lnTo>
                      <a:lnTo>
                        <a:pt x="1201193" y="1800232"/>
                      </a:lnTo>
                      <a:lnTo>
                        <a:pt x="1122612" y="1800232"/>
                      </a:lnTo>
                      <a:lnTo>
                        <a:pt x="1122612" y="1721651"/>
                      </a:lnTo>
                      <a:close/>
                      <a:moveTo>
                        <a:pt x="1208337" y="1721651"/>
                      </a:moveTo>
                      <a:lnTo>
                        <a:pt x="1286918" y="1721651"/>
                      </a:lnTo>
                      <a:lnTo>
                        <a:pt x="1286918" y="1800232"/>
                      </a:lnTo>
                      <a:lnTo>
                        <a:pt x="1208337" y="1800232"/>
                      </a:lnTo>
                      <a:lnTo>
                        <a:pt x="1208337" y="1721651"/>
                      </a:lnTo>
                      <a:close/>
                      <a:moveTo>
                        <a:pt x="1208337" y="1714507"/>
                      </a:moveTo>
                      <a:lnTo>
                        <a:pt x="1208337" y="1635926"/>
                      </a:lnTo>
                      <a:lnTo>
                        <a:pt x="1286918" y="1635926"/>
                      </a:lnTo>
                      <a:lnTo>
                        <a:pt x="1286918" y="1714507"/>
                      </a:lnTo>
                      <a:lnTo>
                        <a:pt x="1208337" y="1714507"/>
                      </a:lnTo>
                      <a:close/>
                      <a:moveTo>
                        <a:pt x="1294062" y="1635926"/>
                      </a:moveTo>
                      <a:lnTo>
                        <a:pt x="1372643" y="1635926"/>
                      </a:lnTo>
                      <a:lnTo>
                        <a:pt x="1372643" y="1714507"/>
                      </a:lnTo>
                      <a:lnTo>
                        <a:pt x="1294062" y="1714507"/>
                      </a:lnTo>
                      <a:lnTo>
                        <a:pt x="1294062" y="1635926"/>
                      </a:lnTo>
                      <a:close/>
                      <a:moveTo>
                        <a:pt x="1294062" y="1628782"/>
                      </a:moveTo>
                      <a:lnTo>
                        <a:pt x="1294062" y="1550201"/>
                      </a:lnTo>
                      <a:lnTo>
                        <a:pt x="1372643" y="1550201"/>
                      </a:lnTo>
                      <a:lnTo>
                        <a:pt x="1372643" y="1628782"/>
                      </a:lnTo>
                      <a:lnTo>
                        <a:pt x="1294062" y="1628782"/>
                      </a:lnTo>
                      <a:close/>
                      <a:moveTo>
                        <a:pt x="1294062" y="1543057"/>
                      </a:moveTo>
                      <a:lnTo>
                        <a:pt x="1294062" y="1464476"/>
                      </a:lnTo>
                      <a:lnTo>
                        <a:pt x="1372643" y="1464476"/>
                      </a:lnTo>
                      <a:lnTo>
                        <a:pt x="1372643" y="1543057"/>
                      </a:lnTo>
                      <a:lnTo>
                        <a:pt x="1294062" y="1543057"/>
                      </a:lnTo>
                      <a:close/>
                      <a:moveTo>
                        <a:pt x="1294062" y="1457332"/>
                      </a:moveTo>
                      <a:lnTo>
                        <a:pt x="1294062" y="1378751"/>
                      </a:lnTo>
                      <a:lnTo>
                        <a:pt x="1372643" y="1378751"/>
                      </a:lnTo>
                      <a:lnTo>
                        <a:pt x="1372643" y="1457332"/>
                      </a:lnTo>
                      <a:lnTo>
                        <a:pt x="1294062" y="1457332"/>
                      </a:lnTo>
                      <a:close/>
                      <a:moveTo>
                        <a:pt x="1294062" y="1371607"/>
                      </a:moveTo>
                      <a:lnTo>
                        <a:pt x="1294062" y="1293026"/>
                      </a:lnTo>
                      <a:lnTo>
                        <a:pt x="1372643" y="1293026"/>
                      </a:lnTo>
                      <a:lnTo>
                        <a:pt x="1372643" y="1371607"/>
                      </a:lnTo>
                      <a:lnTo>
                        <a:pt x="1294062" y="1371607"/>
                      </a:lnTo>
                      <a:close/>
                      <a:moveTo>
                        <a:pt x="1294062" y="1285882"/>
                      </a:moveTo>
                      <a:lnTo>
                        <a:pt x="1294062" y="1207301"/>
                      </a:lnTo>
                      <a:lnTo>
                        <a:pt x="1372643" y="1207301"/>
                      </a:lnTo>
                      <a:lnTo>
                        <a:pt x="1372643" y="1285882"/>
                      </a:lnTo>
                      <a:lnTo>
                        <a:pt x="1294062" y="1285882"/>
                      </a:lnTo>
                      <a:close/>
                      <a:moveTo>
                        <a:pt x="1294062" y="1200157"/>
                      </a:moveTo>
                      <a:lnTo>
                        <a:pt x="1294062" y="1121576"/>
                      </a:lnTo>
                      <a:lnTo>
                        <a:pt x="1372643" y="1121576"/>
                      </a:lnTo>
                      <a:lnTo>
                        <a:pt x="1372643" y="1200157"/>
                      </a:lnTo>
                      <a:lnTo>
                        <a:pt x="1294062" y="1200157"/>
                      </a:lnTo>
                      <a:close/>
                      <a:moveTo>
                        <a:pt x="1294062" y="1114432"/>
                      </a:moveTo>
                      <a:lnTo>
                        <a:pt x="1294062" y="1035851"/>
                      </a:lnTo>
                      <a:lnTo>
                        <a:pt x="1372643" y="1035851"/>
                      </a:lnTo>
                      <a:lnTo>
                        <a:pt x="1372643" y="1114432"/>
                      </a:lnTo>
                      <a:lnTo>
                        <a:pt x="1294062" y="1114432"/>
                      </a:lnTo>
                      <a:close/>
                      <a:moveTo>
                        <a:pt x="1294062" y="1028707"/>
                      </a:moveTo>
                      <a:lnTo>
                        <a:pt x="1294062" y="950126"/>
                      </a:lnTo>
                      <a:lnTo>
                        <a:pt x="1372643" y="950126"/>
                      </a:lnTo>
                      <a:lnTo>
                        <a:pt x="1372643" y="1028707"/>
                      </a:lnTo>
                      <a:lnTo>
                        <a:pt x="1294062" y="1028707"/>
                      </a:lnTo>
                      <a:close/>
                      <a:moveTo>
                        <a:pt x="1294062" y="942982"/>
                      </a:moveTo>
                      <a:lnTo>
                        <a:pt x="1294062" y="864401"/>
                      </a:lnTo>
                      <a:lnTo>
                        <a:pt x="1372643" y="864401"/>
                      </a:lnTo>
                      <a:lnTo>
                        <a:pt x="1372643" y="942982"/>
                      </a:lnTo>
                      <a:lnTo>
                        <a:pt x="1294062" y="942982"/>
                      </a:lnTo>
                      <a:close/>
                      <a:moveTo>
                        <a:pt x="1294062" y="857257"/>
                      </a:moveTo>
                      <a:lnTo>
                        <a:pt x="1294062" y="778676"/>
                      </a:lnTo>
                      <a:lnTo>
                        <a:pt x="1372643" y="778676"/>
                      </a:lnTo>
                      <a:lnTo>
                        <a:pt x="1372643" y="857257"/>
                      </a:lnTo>
                      <a:lnTo>
                        <a:pt x="1294062" y="857257"/>
                      </a:lnTo>
                      <a:close/>
                      <a:moveTo>
                        <a:pt x="1294062" y="771532"/>
                      </a:moveTo>
                      <a:lnTo>
                        <a:pt x="1294062" y="692951"/>
                      </a:lnTo>
                      <a:lnTo>
                        <a:pt x="1372643" y="692951"/>
                      </a:lnTo>
                      <a:lnTo>
                        <a:pt x="1372643" y="771532"/>
                      </a:lnTo>
                      <a:lnTo>
                        <a:pt x="1294062" y="771532"/>
                      </a:lnTo>
                      <a:close/>
                      <a:moveTo>
                        <a:pt x="1294062" y="685807"/>
                      </a:moveTo>
                      <a:lnTo>
                        <a:pt x="1294062" y="607226"/>
                      </a:lnTo>
                      <a:lnTo>
                        <a:pt x="1372643" y="607226"/>
                      </a:lnTo>
                      <a:lnTo>
                        <a:pt x="1372643" y="685807"/>
                      </a:lnTo>
                      <a:lnTo>
                        <a:pt x="1294062" y="685807"/>
                      </a:lnTo>
                      <a:close/>
                      <a:moveTo>
                        <a:pt x="1294062" y="600075"/>
                      </a:moveTo>
                      <a:lnTo>
                        <a:pt x="1294062" y="521494"/>
                      </a:lnTo>
                      <a:lnTo>
                        <a:pt x="1372643" y="521494"/>
                      </a:lnTo>
                      <a:lnTo>
                        <a:pt x="1372643" y="600075"/>
                      </a:lnTo>
                      <a:lnTo>
                        <a:pt x="1294062" y="600075"/>
                      </a:lnTo>
                      <a:close/>
                      <a:moveTo>
                        <a:pt x="1294062" y="514350"/>
                      </a:moveTo>
                      <a:lnTo>
                        <a:pt x="1294062" y="435769"/>
                      </a:lnTo>
                      <a:lnTo>
                        <a:pt x="1372643" y="435769"/>
                      </a:lnTo>
                      <a:lnTo>
                        <a:pt x="1372643" y="514350"/>
                      </a:lnTo>
                      <a:lnTo>
                        <a:pt x="1294062" y="514350"/>
                      </a:lnTo>
                      <a:close/>
                      <a:moveTo>
                        <a:pt x="1294062" y="428625"/>
                      </a:moveTo>
                      <a:lnTo>
                        <a:pt x="1294062" y="350044"/>
                      </a:lnTo>
                      <a:lnTo>
                        <a:pt x="1372643" y="350044"/>
                      </a:lnTo>
                      <a:lnTo>
                        <a:pt x="1372643" y="428625"/>
                      </a:lnTo>
                      <a:lnTo>
                        <a:pt x="1294062" y="428625"/>
                      </a:lnTo>
                      <a:close/>
                      <a:moveTo>
                        <a:pt x="1294062" y="342900"/>
                      </a:moveTo>
                      <a:lnTo>
                        <a:pt x="1294062" y="264319"/>
                      </a:lnTo>
                      <a:lnTo>
                        <a:pt x="1372643" y="264319"/>
                      </a:lnTo>
                      <a:lnTo>
                        <a:pt x="1372643" y="342900"/>
                      </a:lnTo>
                      <a:lnTo>
                        <a:pt x="1294062" y="342900"/>
                      </a:lnTo>
                      <a:close/>
                      <a:moveTo>
                        <a:pt x="1294062" y="257175"/>
                      </a:moveTo>
                      <a:lnTo>
                        <a:pt x="1294062" y="178594"/>
                      </a:lnTo>
                      <a:lnTo>
                        <a:pt x="1372643" y="178594"/>
                      </a:lnTo>
                      <a:lnTo>
                        <a:pt x="1372643" y="257175"/>
                      </a:lnTo>
                      <a:lnTo>
                        <a:pt x="1294062" y="257175"/>
                      </a:lnTo>
                      <a:close/>
                      <a:moveTo>
                        <a:pt x="1294062" y="171450"/>
                      </a:moveTo>
                      <a:lnTo>
                        <a:pt x="1294062" y="92869"/>
                      </a:lnTo>
                      <a:lnTo>
                        <a:pt x="1372643" y="92869"/>
                      </a:lnTo>
                      <a:lnTo>
                        <a:pt x="1372643" y="171450"/>
                      </a:lnTo>
                      <a:lnTo>
                        <a:pt x="1294062" y="171450"/>
                      </a:lnTo>
                      <a:close/>
                      <a:moveTo>
                        <a:pt x="1294062" y="85725"/>
                      </a:moveTo>
                      <a:lnTo>
                        <a:pt x="1294062" y="7144"/>
                      </a:lnTo>
                      <a:lnTo>
                        <a:pt x="1372643" y="7144"/>
                      </a:lnTo>
                      <a:lnTo>
                        <a:pt x="1372643" y="85725"/>
                      </a:lnTo>
                      <a:lnTo>
                        <a:pt x="1294062" y="85725"/>
                      </a:lnTo>
                      <a:close/>
                      <a:moveTo>
                        <a:pt x="1286918" y="85725"/>
                      </a:moveTo>
                      <a:lnTo>
                        <a:pt x="1208337" y="85725"/>
                      </a:lnTo>
                      <a:lnTo>
                        <a:pt x="1208337" y="7144"/>
                      </a:lnTo>
                      <a:lnTo>
                        <a:pt x="1286918" y="7144"/>
                      </a:lnTo>
                      <a:lnTo>
                        <a:pt x="1286918" y="85725"/>
                      </a:lnTo>
                      <a:close/>
                      <a:moveTo>
                        <a:pt x="1201193" y="85725"/>
                      </a:moveTo>
                      <a:lnTo>
                        <a:pt x="1122612" y="85725"/>
                      </a:lnTo>
                      <a:lnTo>
                        <a:pt x="1122612" y="7144"/>
                      </a:lnTo>
                      <a:lnTo>
                        <a:pt x="1201193" y="7144"/>
                      </a:lnTo>
                      <a:lnTo>
                        <a:pt x="1201193" y="85725"/>
                      </a:lnTo>
                      <a:close/>
                      <a:moveTo>
                        <a:pt x="1115468" y="85725"/>
                      </a:moveTo>
                      <a:lnTo>
                        <a:pt x="1036887" y="85725"/>
                      </a:lnTo>
                      <a:lnTo>
                        <a:pt x="1036887" y="7144"/>
                      </a:lnTo>
                      <a:lnTo>
                        <a:pt x="1115468" y="7144"/>
                      </a:lnTo>
                      <a:lnTo>
                        <a:pt x="1115468" y="85725"/>
                      </a:lnTo>
                      <a:close/>
                      <a:moveTo>
                        <a:pt x="1029743" y="85725"/>
                      </a:moveTo>
                      <a:lnTo>
                        <a:pt x="951162" y="85725"/>
                      </a:lnTo>
                      <a:lnTo>
                        <a:pt x="951162" y="7144"/>
                      </a:lnTo>
                      <a:lnTo>
                        <a:pt x="1029743" y="7144"/>
                      </a:lnTo>
                      <a:lnTo>
                        <a:pt x="1029743" y="85725"/>
                      </a:lnTo>
                      <a:close/>
                      <a:moveTo>
                        <a:pt x="944018" y="85725"/>
                      </a:moveTo>
                      <a:lnTo>
                        <a:pt x="865437" y="85725"/>
                      </a:lnTo>
                      <a:lnTo>
                        <a:pt x="865437" y="7144"/>
                      </a:lnTo>
                      <a:lnTo>
                        <a:pt x="944018" y="7144"/>
                      </a:lnTo>
                      <a:lnTo>
                        <a:pt x="944018" y="85725"/>
                      </a:lnTo>
                      <a:close/>
                      <a:moveTo>
                        <a:pt x="858293" y="85725"/>
                      </a:moveTo>
                      <a:lnTo>
                        <a:pt x="779712" y="85725"/>
                      </a:lnTo>
                      <a:lnTo>
                        <a:pt x="779712" y="7144"/>
                      </a:lnTo>
                      <a:lnTo>
                        <a:pt x="858293" y="7144"/>
                      </a:lnTo>
                      <a:lnTo>
                        <a:pt x="858293" y="85725"/>
                      </a:lnTo>
                      <a:close/>
                      <a:moveTo>
                        <a:pt x="772568" y="85725"/>
                      </a:moveTo>
                      <a:lnTo>
                        <a:pt x="693987" y="85725"/>
                      </a:lnTo>
                      <a:lnTo>
                        <a:pt x="693987" y="7144"/>
                      </a:lnTo>
                      <a:lnTo>
                        <a:pt x="772568" y="7144"/>
                      </a:lnTo>
                      <a:lnTo>
                        <a:pt x="772568" y="85725"/>
                      </a:lnTo>
                      <a:close/>
                      <a:moveTo>
                        <a:pt x="686843" y="85725"/>
                      </a:moveTo>
                      <a:lnTo>
                        <a:pt x="608262" y="85725"/>
                      </a:lnTo>
                      <a:lnTo>
                        <a:pt x="608262" y="7144"/>
                      </a:lnTo>
                      <a:lnTo>
                        <a:pt x="686843" y="7144"/>
                      </a:lnTo>
                      <a:lnTo>
                        <a:pt x="686843" y="85725"/>
                      </a:lnTo>
                      <a:close/>
                      <a:moveTo>
                        <a:pt x="601118" y="85725"/>
                      </a:moveTo>
                      <a:lnTo>
                        <a:pt x="522537" y="85725"/>
                      </a:lnTo>
                      <a:lnTo>
                        <a:pt x="522537" y="7144"/>
                      </a:lnTo>
                      <a:lnTo>
                        <a:pt x="601118" y="7144"/>
                      </a:lnTo>
                      <a:lnTo>
                        <a:pt x="601118" y="85725"/>
                      </a:lnTo>
                      <a:close/>
                      <a:moveTo>
                        <a:pt x="515393" y="85725"/>
                      </a:moveTo>
                      <a:lnTo>
                        <a:pt x="436812" y="85725"/>
                      </a:lnTo>
                      <a:lnTo>
                        <a:pt x="436812" y="7144"/>
                      </a:lnTo>
                      <a:lnTo>
                        <a:pt x="515393" y="7144"/>
                      </a:lnTo>
                      <a:lnTo>
                        <a:pt x="515393" y="85725"/>
                      </a:lnTo>
                      <a:close/>
                      <a:moveTo>
                        <a:pt x="429668" y="85725"/>
                      </a:moveTo>
                      <a:lnTo>
                        <a:pt x="351087" y="85725"/>
                      </a:lnTo>
                      <a:lnTo>
                        <a:pt x="351087" y="7144"/>
                      </a:lnTo>
                      <a:lnTo>
                        <a:pt x="429668" y="7144"/>
                      </a:lnTo>
                      <a:lnTo>
                        <a:pt x="429668" y="85725"/>
                      </a:lnTo>
                      <a:close/>
                      <a:moveTo>
                        <a:pt x="343943" y="85725"/>
                      </a:moveTo>
                      <a:lnTo>
                        <a:pt x="265362" y="85725"/>
                      </a:lnTo>
                      <a:lnTo>
                        <a:pt x="265362" y="7144"/>
                      </a:lnTo>
                      <a:lnTo>
                        <a:pt x="343943" y="7144"/>
                      </a:lnTo>
                      <a:lnTo>
                        <a:pt x="343943" y="85725"/>
                      </a:lnTo>
                      <a:close/>
                      <a:moveTo>
                        <a:pt x="258218" y="85725"/>
                      </a:moveTo>
                      <a:lnTo>
                        <a:pt x="179637" y="85725"/>
                      </a:lnTo>
                      <a:lnTo>
                        <a:pt x="179637" y="7144"/>
                      </a:lnTo>
                      <a:lnTo>
                        <a:pt x="258218" y="7144"/>
                      </a:lnTo>
                      <a:lnTo>
                        <a:pt x="258218" y="85725"/>
                      </a:lnTo>
                      <a:close/>
                      <a:moveTo>
                        <a:pt x="172493" y="85725"/>
                      </a:moveTo>
                      <a:lnTo>
                        <a:pt x="93912" y="85725"/>
                      </a:lnTo>
                      <a:lnTo>
                        <a:pt x="93912" y="7144"/>
                      </a:lnTo>
                      <a:lnTo>
                        <a:pt x="172493" y="7144"/>
                      </a:lnTo>
                      <a:lnTo>
                        <a:pt x="172493" y="85725"/>
                      </a:lnTo>
                      <a:close/>
                      <a:moveTo>
                        <a:pt x="172493" y="92869"/>
                      </a:moveTo>
                      <a:lnTo>
                        <a:pt x="172493" y="171450"/>
                      </a:lnTo>
                      <a:lnTo>
                        <a:pt x="93912" y="171450"/>
                      </a:lnTo>
                      <a:lnTo>
                        <a:pt x="93912" y="92869"/>
                      </a:lnTo>
                      <a:lnTo>
                        <a:pt x="172493" y="92869"/>
                      </a:lnTo>
                      <a:close/>
                      <a:moveTo>
                        <a:pt x="86768" y="171450"/>
                      </a:moveTo>
                      <a:lnTo>
                        <a:pt x="7144" y="171450"/>
                      </a:lnTo>
                      <a:lnTo>
                        <a:pt x="7144" y="92869"/>
                      </a:lnTo>
                      <a:lnTo>
                        <a:pt x="86768" y="92869"/>
                      </a:lnTo>
                      <a:lnTo>
                        <a:pt x="86768" y="171450"/>
                      </a:lnTo>
                      <a:close/>
                      <a:moveTo>
                        <a:pt x="7144" y="178594"/>
                      </a:moveTo>
                      <a:lnTo>
                        <a:pt x="86768" y="178594"/>
                      </a:lnTo>
                      <a:lnTo>
                        <a:pt x="86768" y="257175"/>
                      </a:lnTo>
                      <a:lnTo>
                        <a:pt x="7144" y="257175"/>
                      </a:lnTo>
                      <a:lnTo>
                        <a:pt x="7144" y="178594"/>
                      </a:lnTo>
                      <a:close/>
                      <a:moveTo>
                        <a:pt x="86768" y="264319"/>
                      </a:moveTo>
                      <a:lnTo>
                        <a:pt x="86768" y="342900"/>
                      </a:lnTo>
                      <a:lnTo>
                        <a:pt x="7144" y="342900"/>
                      </a:lnTo>
                      <a:lnTo>
                        <a:pt x="7144" y="264319"/>
                      </a:lnTo>
                      <a:lnTo>
                        <a:pt x="86768" y="264319"/>
                      </a:lnTo>
                      <a:close/>
                      <a:moveTo>
                        <a:pt x="7144" y="350044"/>
                      </a:moveTo>
                      <a:lnTo>
                        <a:pt x="86768" y="350044"/>
                      </a:lnTo>
                      <a:lnTo>
                        <a:pt x="86768" y="428625"/>
                      </a:lnTo>
                      <a:lnTo>
                        <a:pt x="7144" y="428625"/>
                      </a:lnTo>
                      <a:lnTo>
                        <a:pt x="7144" y="350044"/>
                      </a:lnTo>
                      <a:close/>
                      <a:moveTo>
                        <a:pt x="86768" y="435769"/>
                      </a:moveTo>
                      <a:lnTo>
                        <a:pt x="86768" y="514350"/>
                      </a:lnTo>
                      <a:lnTo>
                        <a:pt x="7144" y="514350"/>
                      </a:lnTo>
                      <a:lnTo>
                        <a:pt x="7144" y="435769"/>
                      </a:lnTo>
                      <a:lnTo>
                        <a:pt x="86768" y="435769"/>
                      </a:lnTo>
                      <a:close/>
                      <a:moveTo>
                        <a:pt x="7144" y="521494"/>
                      </a:moveTo>
                      <a:lnTo>
                        <a:pt x="86768" y="521494"/>
                      </a:lnTo>
                      <a:lnTo>
                        <a:pt x="86768" y="600075"/>
                      </a:lnTo>
                      <a:lnTo>
                        <a:pt x="7144" y="600075"/>
                      </a:lnTo>
                      <a:lnTo>
                        <a:pt x="7144" y="521494"/>
                      </a:lnTo>
                      <a:close/>
                      <a:moveTo>
                        <a:pt x="86768" y="607219"/>
                      </a:moveTo>
                      <a:lnTo>
                        <a:pt x="86768" y="685800"/>
                      </a:lnTo>
                      <a:lnTo>
                        <a:pt x="7144" y="685800"/>
                      </a:lnTo>
                      <a:lnTo>
                        <a:pt x="7144" y="607219"/>
                      </a:lnTo>
                      <a:lnTo>
                        <a:pt x="86768" y="607219"/>
                      </a:lnTo>
                      <a:close/>
                      <a:moveTo>
                        <a:pt x="7144" y="692951"/>
                      </a:moveTo>
                      <a:lnTo>
                        <a:pt x="86768" y="692951"/>
                      </a:lnTo>
                      <a:lnTo>
                        <a:pt x="86768" y="771532"/>
                      </a:lnTo>
                      <a:lnTo>
                        <a:pt x="7144" y="771532"/>
                      </a:lnTo>
                      <a:lnTo>
                        <a:pt x="7144" y="692951"/>
                      </a:lnTo>
                      <a:close/>
                      <a:moveTo>
                        <a:pt x="86768" y="778676"/>
                      </a:moveTo>
                      <a:lnTo>
                        <a:pt x="86768" y="857257"/>
                      </a:lnTo>
                      <a:lnTo>
                        <a:pt x="7144" y="857257"/>
                      </a:lnTo>
                      <a:lnTo>
                        <a:pt x="7144" y="778676"/>
                      </a:lnTo>
                      <a:lnTo>
                        <a:pt x="86768" y="778676"/>
                      </a:lnTo>
                      <a:close/>
                      <a:moveTo>
                        <a:pt x="7144" y="864401"/>
                      </a:moveTo>
                      <a:lnTo>
                        <a:pt x="86768" y="864401"/>
                      </a:lnTo>
                      <a:lnTo>
                        <a:pt x="86768" y="942982"/>
                      </a:lnTo>
                      <a:lnTo>
                        <a:pt x="7144" y="942982"/>
                      </a:lnTo>
                      <a:lnTo>
                        <a:pt x="7144" y="864401"/>
                      </a:lnTo>
                      <a:close/>
                      <a:moveTo>
                        <a:pt x="86768" y="950126"/>
                      </a:moveTo>
                      <a:lnTo>
                        <a:pt x="86768" y="1028707"/>
                      </a:lnTo>
                      <a:lnTo>
                        <a:pt x="7144" y="1028707"/>
                      </a:lnTo>
                      <a:lnTo>
                        <a:pt x="7144" y="950126"/>
                      </a:lnTo>
                      <a:lnTo>
                        <a:pt x="86768" y="950126"/>
                      </a:lnTo>
                      <a:close/>
                      <a:moveTo>
                        <a:pt x="7144" y="1035851"/>
                      </a:moveTo>
                      <a:lnTo>
                        <a:pt x="86768" y="1035851"/>
                      </a:lnTo>
                      <a:lnTo>
                        <a:pt x="86768" y="1114432"/>
                      </a:lnTo>
                      <a:lnTo>
                        <a:pt x="7144" y="1114432"/>
                      </a:lnTo>
                      <a:lnTo>
                        <a:pt x="7144" y="1035851"/>
                      </a:lnTo>
                      <a:close/>
                      <a:moveTo>
                        <a:pt x="86768" y="1121576"/>
                      </a:moveTo>
                      <a:lnTo>
                        <a:pt x="86768" y="1200157"/>
                      </a:lnTo>
                      <a:lnTo>
                        <a:pt x="7144" y="1200157"/>
                      </a:lnTo>
                      <a:lnTo>
                        <a:pt x="7144" y="1121576"/>
                      </a:lnTo>
                      <a:lnTo>
                        <a:pt x="86768" y="1121576"/>
                      </a:lnTo>
                      <a:close/>
                      <a:moveTo>
                        <a:pt x="7144" y="1207301"/>
                      </a:moveTo>
                      <a:lnTo>
                        <a:pt x="86768" y="1207301"/>
                      </a:lnTo>
                      <a:lnTo>
                        <a:pt x="86768" y="1285882"/>
                      </a:lnTo>
                      <a:lnTo>
                        <a:pt x="7144" y="1285882"/>
                      </a:lnTo>
                      <a:lnTo>
                        <a:pt x="7144" y="1207301"/>
                      </a:lnTo>
                      <a:close/>
                      <a:moveTo>
                        <a:pt x="86768" y="1293026"/>
                      </a:moveTo>
                      <a:lnTo>
                        <a:pt x="86768" y="1371607"/>
                      </a:lnTo>
                      <a:lnTo>
                        <a:pt x="7144" y="1371607"/>
                      </a:lnTo>
                      <a:lnTo>
                        <a:pt x="7144" y="1293026"/>
                      </a:lnTo>
                      <a:lnTo>
                        <a:pt x="86768" y="1293026"/>
                      </a:lnTo>
                      <a:close/>
                      <a:moveTo>
                        <a:pt x="7144" y="1378751"/>
                      </a:moveTo>
                      <a:lnTo>
                        <a:pt x="86768" y="1378751"/>
                      </a:lnTo>
                      <a:lnTo>
                        <a:pt x="86768" y="1457332"/>
                      </a:lnTo>
                      <a:lnTo>
                        <a:pt x="7144" y="1457332"/>
                      </a:lnTo>
                      <a:lnTo>
                        <a:pt x="7144" y="1378751"/>
                      </a:lnTo>
                      <a:close/>
                      <a:moveTo>
                        <a:pt x="86768" y="1464476"/>
                      </a:moveTo>
                      <a:lnTo>
                        <a:pt x="86768" y="1543057"/>
                      </a:lnTo>
                      <a:lnTo>
                        <a:pt x="7144" y="1543057"/>
                      </a:lnTo>
                      <a:lnTo>
                        <a:pt x="7144" y="1464476"/>
                      </a:lnTo>
                      <a:lnTo>
                        <a:pt x="86768" y="1464476"/>
                      </a:lnTo>
                      <a:close/>
                      <a:moveTo>
                        <a:pt x="7144" y="1550201"/>
                      </a:moveTo>
                      <a:lnTo>
                        <a:pt x="86768" y="1550201"/>
                      </a:lnTo>
                      <a:lnTo>
                        <a:pt x="86768" y="1628782"/>
                      </a:lnTo>
                      <a:lnTo>
                        <a:pt x="7144" y="1628782"/>
                      </a:lnTo>
                      <a:lnTo>
                        <a:pt x="7144" y="1550201"/>
                      </a:lnTo>
                      <a:close/>
                      <a:moveTo>
                        <a:pt x="86768" y="1635926"/>
                      </a:moveTo>
                      <a:lnTo>
                        <a:pt x="86768" y="1714507"/>
                      </a:lnTo>
                      <a:lnTo>
                        <a:pt x="7144" y="1714507"/>
                      </a:lnTo>
                      <a:lnTo>
                        <a:pt x="7144" y="1635926"/>
                      </a:lnTo>
                      <a:lnTo>
                        <a:pt x="86768" y="1635926"/>
                      </a:lnTo>
                      <a:close/>
                      <a:moveTo>
                        <a:pt x="7144" y="1721651"/>
                      </a:moveTo>
                      <a:lnTo>
                        <a:pt x="86768" y="1721651"/>
                      </a:lnTo>
                      <a:lnTo>
                        <a:pt x="86768" y="1800232"/>
                      </a:lnTo>
                      <a:lnTo>
                        <a:pt x="7144" y="1800232"/>
                      </a:lnTo>
                      <a:lnTo>
                        <a:pt x="7144" y="1721651"/>
                      </a:lnTo>
                      <a:close/>
                      <a:moveTo>
                        <a:pt x="93912" y="1721651"/>
                      </a:moveTo>
                      <a:lnTo>
                        <a:pt x="172493" y="1721651"/>
                      </a:lnTo>
                      <a:lnTo>
                        <a:pt x="172493" y="1800232"/>
                      </a:lnTo>
                      <a:lnTo>
                        <a:pt x="93912" y="1800232"/>
                      </a:lnTo>
                      <a:lnTo>
                        <a:pt x="93912" y="1721651"/>
                      </a:lnTo>
                      <a:close/>
                      <a:moveTo>
                        <a:pt x="172493" y="1807376"/>
                      </a:moveTo>
                      <a:lnTo>
                        <a:pt x="172493" y="1885950"/>
                      </a:lnTo>
                      <a:lnTo>
                        <a:pt x="93912" y="1885950"/>
                      </a:lnTo>
                      <a:lnTo>
                        <a:pt x="93912" y="1807376"/>
                      </a:lnTo>
                      <a:lnTo>
                        <a:pt x="172493" y="1807376"/>
                      </a:lnTo>
                      <a:close/>
                      <a:moveTo>
                        <a:pt x="179637" y="1807376"/>
                      </a:moveTo>
                      <a:lnTo>
                        <a:pt x="258218" y="1807376"/>
                      </a:lnTo>
                      <a:lnTo>
                        <a:pt x="258218" y="1885950"/>
                      </a:lnTo>
                      <a:lnTo>
                        <a:pt x="179637" y="1885950"/>
                      </a:lnTo>
                      <a:lnTo>
                        <a:pt x="179637" y="1807376"/>
                      </a:lnTo>
                      <a:close/>
                      <a:moveTo>
                        <a:pt x="265362" y="1807376"/>
                      </a:moveTo>
                      <a:lnTo>
                        <a:pt x="343943" y="1807376"/>
                      </a:lnTo>
                      <a:lnTo>
                        <a:pt x="343943" y="1885950"/>
                      </a:lnTo>
                      <a:lnTo>
                        <a:pt x="265362" y="1885950"/>
                      </a:lnTo>
                      <a:lnTo>
                        <a:pt x="265362" y="1807376"/>
                      </a:lnTo>
                      <a:close/>
                      <a:moveTo>
                        <a:pt x="351087" y="1807376"/>
                      </a:moveTo>
                      <a:lnTo>
                        <a:pt x="429668" y="1807376"/>
                      </a:lnTo>
                      <a:lnTo>
                        <a:pt x="429668" y="1885950"/>
                      </a:lnTo>
                      <a:lnTo>
                        <a:pt x="351087" y="1885950"/>
                      </a:lnTo>
                      <a:lnTo>
                        <a:pt x="351087" y="1807376"/>
                      </a:lnTo>
                      <a:close/>
                      <a:moveTo>
                        <a:pt x="436812" y="1807376"/>
                      </a:moveTo>
                      <a:lnTo>
                        <a:pt x="515393" y="1807376"/>
                      </a:lnTo>
                      <a:lnTo>
                        <a:pt x="515393" y="1885950"/>
                      </a:lnTo>
                      <a:lnTo>
                        <a:pt x="436812" y="1885950"/>
                      </a:lnTo>
                      <a:lnTo>
                        <a:pt x="436812" y="1807376"/>
                      </a:lnTo>
                      <a:close/>
                      <a:moveTo>
                        <a:pt x="522537" y="1807376"/>
                      </a:moveTo>
                      <a:lnTo>
                        <a:pt x="601118" y="1807376"/>
                      </a:lnTo>
                      <a:lnTo>
                        <a:pt x="601118" y="1885950"/>
                      </a:lnTo>
                      <a:lnTo>
                        <a:pt x="522537" y="1885950"/>
                      </a:lnTo>
                      <a:lnTo>
                        <a:pt x="522537" y="1807376"/>
                      </a:lnTo>
                      <a:close/>
                      <a:moveTo>
                        <a:pt x="608262" y="1807376"/>
                      </a:moveTo>
                      <a:lnTo>
                        <a:pt x="686843" y="1807376"/>
                      </a:lnTo>
                      <a:lnTo>
                        <a:pt x="686843" y="1885950"/>
                      </a:lnTo>
                      <a:lnTo>
                        <a:pt x="608262" y="1885950"/>
                      </a:lnTo>
                      <a:lnTo>
                        <a:pt x="608262" y="1807376"/>
                      </a:lnTo>
                      <a:close/>
                      <a:moveTo>
                        <a:pt x="693987" y="1807376"/>
                      </a:moveTo>
                      <a:lnTo>
                        <a:pt x="772568" y="1807376"/>
                      </a:lnTo>
                      <a:lnTo>
                        <a:pt x="772568" y="1885950"/>
                      </a:lnTo>
                      <a:lnTo>
                        <a:pt x="693987" y="1885950"/>
                      </a:lnTo>
                      <a:lnTo>
                        <a:pt x="693987" y="1807376"/>
                      </a:lnTo>
                      <a:close/>
                      <a:moveTo>
                        <a:pt x="779712" y="1807376"/>
                      </a:moveTo>
                      <a:lnTo>
                        <a:pt x="858293" y="1807376"/>
                      </a:lnTo>
                      <a:lnTo>
                        <a:pt x="858293" y="1885950"/>
                      </a:lnTo>
                      <a:lnTo>
                        <a:pt x="779712" y="1885950"/>
                      </a:lnTo>
                      <a:lnTo>
                        <a:pt x="779712" y="1807376"/>
                      </a:lnTo>
                      <a:close/>
                      <a:moveTo>
                        <a:pt x="865437" y="1807376"/>
                      </a:moveTo>
                      <a:lnTo>
                        <a:pt x="944018" y="1807376"/>
                      </a:lnTo>
                      <a:lnTo>
                        <a:pt x="944018" y="1885950"/>
                      </a:lnTo>
                      <a:lnTo>
                        <a:pt x="865437" y="1885950"/>
                      </a:lnTo>
                      <a:lnTo>
                        <a:pt x="865437" y="1807376"/>
                      </a:lnTo>
                      <a:close/>
                      <a:moveTo>
                        <a:pt x="951162" y="1807376"/>
                      </a:moveTo>
                      <a:lnTo>
                        <a:pt x="1029743" y="1807376"/>
                      </a:lnTo>
                      <a:lnTo>
                        <a:pt x="1029743" y="1885950"/>
                      </a:lnTo>
                      <a:lnTo>
                        <a:pt x="951162" y="1885950"/>
                      </a:lnTo>
                      <a:lnTo>
                        <a:pt x="951162" y="1807376"/>
                      </a:lnTo>
                      <a:close/>
                      <a:moveTo>
                        <a:pt x="1036887" y="1807376"/>
                      </a:moveTo>
                      <a:lnTo>
                        <a:pt x="1115468" y="1807376"/>
                      </a:lnTo>
                      <a:lnTo>
                        <a:pt x="1115468" y="1885950"/>
                      </a:lnTo>
                      <a:lnTo>
                        <a:pt x="1036887" y="1885950"/>
                      </a:lnTo>
                      <a:lnTo>
                        <a:pt x="1036887" y="1807376"/>
                      </a:lnTo>
                      <a:close/>
                      <a:moveTo>
                        <a:pt x="1122612" y="1807376"/>
                      </a:moveTo>
                      <a:lnTo>
                        <a:pt x="1201193" y="1807376"/>
                      </a:lnTo>
                      <a:lnTo>
                        <a:pt x="1201193" y="1885950"/>
                      </a:lnTo>
                      <a:lnTo>
                        <a:pt x="1122612" y="1885950"/>
                      </a:lnTo>
                      <a:lnTo>
                        <a:pt x="1122612" y="1807376"/>
                      </a:lnTo>
                      <a:close/>
                      <a:moveTo>
                        <a:pt x="1208337" y="1807376"/>
                      </a:moveTo>
                      <a:lnTo>
                        <a:pt x="1286918" y="1807376"/>
                      </a:lnTo>
                      <a:lnTo>
                        <a:pt x="1286918" y="1885950"/>
                      </a:lnTo>
                      <a:lnTo>
                        <a:pt x="1208337" y="1885950"/>
                      </a:lnTo>
                      <a:lnTo>
                        <a:pt x="1208337" y="1807376"/>
                      </a:lnTo>
                      <a:close/>
                      <a:moveTo>
                        <a:pt x="1294062" y="1807376"/>
                      </a:moveTo>
                      <a:lnTo>
                        <a:pt x="1372643" y="1807376"/>
                      </a:lnTo>
                      <a:lnTo>
                        <a:pt x="1372643" y="1885950"/>
                      </a:lnTo>
                      <a:lnTo>
                        <a:pt x="1294062" y="1885950"/>
                      </a:lnTo>
                      <a:lnTo>
                        <a:pt x="1294062" y="1807376"/>
                      </a:lnTo>
                      <a:close/>
                      <a:moveTo>
                        <a:pt x="1294062" y="1800232"/>
                      </a:moveTo>
                      <a:lnTo>
                        <a:pt x="1294062" y="1721651"/>
                      </a:lnTo>
                      <a:lnTo>
                        <a:pt x="1372643" y="1721651"/>
                      </a:lnTo>
                      <a:lnTo>
                        <a:pt x="1372643" y="1800232"/>
                      </a:lnTo>
                      <a:lnTo>
                        <a:pt x="1294062" y="1800232"/>
                      </a:lnTo>
                      <a:close/>
                      <a:moveTo>
                        <a:pt x="1379787" y="1721651"/>
                      </a:moveTo>
                      <a:lnTo>
                        <a:pt x="1457325" y="1721651"/>
                      </a:lnTo>
                      <a:lnTo>
                        <a:pt x="1457325" y="1800232"/>
                      </a:lnTo>
                      <a:lnTo>
                        <a:pt x="1379787" y="1800232"/>
                      </a:lnTo>
                      <a:lnTo>
                        <a:pt x="1379787" y="1721651"/>
                      </a:lnTo>
                      <a:close/>
                      <a:moveTo>
                        <a:pt x="1379787" y="1714507"/>
                      </a:moveTo>
                      <a:lnTo>
                        <a:pt x="1379787" y="1635926"/>
                      </a:lnTo>
                      <a:lnTo>
                        <a:pt x="1457325" y="1635926"/>
                      </a:lnTo>
                      <a:lnTo>
                        <a:pt x="1457325" y="1714507"/>
                      </a:lnTo>
                      <a:lnTo>
                        <a:pt x="1379787" y="1714507"/>
                      </a:lnTo>
                      <a:close/>
                      <a:moveTo>
                        <a:pt x="1457325" y="1628782"/>
                      </a:moveTo>
                      <a:lnTo>
                        <a:pt x="1379787" y="1628782"/>
                      </a:lnTo>
                      <a:lnTo>
                        <a:pt x="1379787" y="1550201"/>
                      </a:lnTo>
                      <a:lnTo>
                        <a:pt x="1457325" y="1550201"/>
                      </a:lnTo>
                      <a:lnTo>
                        <a:pt x="1457325" y="1628782"/>
                      </a:lnTo>
                      <a:close/>
                      <a:moveTo>
                        <a:pt x="1379787" y="1543057"/>
                      </a:moveTo>
                      <a:lnTo>
                        <a:pt x="1379787" y="1464476"/>
                      </a:lnTo>
                      <a:lnTo>
                        <a:pt x="1457325" y="1464476"/>
                      </a:lnTo>
                      <a:lnTo>
                        <a:pt x="1457325" y="1543057"/>
                      </a:lnTo>
                      <a:lnTo>
                        <a:pt x="1379787" y="1543057"/>
                      </a:lnTo>
                      <a:close/>
                      <a:moveTo>
                        <a:pt x="1457325" y="1457332"/>
                      </a:moveTo>
                      <a:lnTo>
                        <a:pt x="1379787" y="1457332"/>
                      </a:lnTo>
                      <a:lnTo>
                        <a:pt x="1379787" y="1378751"/>
                      </a:lnTo>
                      <a:lnTo>
                        <a:pt x="1457325" y="1378751"/>
                      </a:lnTo>
                      <a:lnTo>
                        <a:pt x="1457325" y="1457332"/>
                      </a:lnTo>
                      <a:close/>
                      <a:moveTo>
                        <a:pt x="1379787" y="1371607"/>
                      </a:moveTo>
                      <a:lnTo>
                        <a:pt x="1379787" y="1293026"/>
                      </a:lnTo>
                      <a:lnTo>
                        <a:pt x="1457325" y="1293026"/>
                      </a:lnTo>
                      <a:lnTo>
                        <a:pt x="1457325" y="1371607"/>
                      </a:lnTo>
                      <a:lnTo>
                        <a:pt x="1379787" y="1371607"/>
                      </a:lnTo>
                      <a:close/>
                      <a:moveTo>
                        <a:pt x="1457325" y="1285882"/>
                      </a:moveTo>
                      <a:lnTo>
                        <a:pt x="1379787" y="1285882"/>
                      </a:lnTo>
                      <a:lnTo>
                        <a:pt x="1379787" y="1207301"/>
                      </a:lnTo>
                      <a:lnTo>
                        <a:pt x="1457325" y="1207301"/>
                      </a:lnTo>
                      <a:lnTo>
                        <a:pt x="1457325" y="1285882"/>
                      </a:lnTo>
                      <a:close/>
                      <a:moveTo>
                        <a:pt x="1379787" y="1200157"/>
                      </a:moveTo>
                      <a:lnTo>
                        <a:pt x="1379787" y="1121576"/>
                      </a:lnTo>
                      <a:lnTo>
                        <a:pt x="1457325" y="1121576"/>
                      </a:lnTo>
                      <a:lnTo>
                        <a:pt x="1457325" y="1200157"/>
                      </a:lnTo>
                      <a:lnTo>
                        <a:pt x="1379787" y="1200157"/>
                      </a:lnTo>
                      <a:close/>
                      <a:moveTo>
                        <a:pt x="1457325" y="1114432"/>
                      </a:moveTo>
                      <a:lnTo>
                        <a:pt x="1379787" y="1114432"/>
                      </a:lnTo>
                      <a:lnTo>
                        <a:pt x="1379787" y="1035851"/>
                      </a:lnTo>
                      <a:lnTo>
                        <a:pt x="1457325" y="1035851"/>
                      </a:lnTo>
                      <a:lnTo>
                        <a:pt x="1457325" y="1114432"/>
                      </a:lnTo>
                      <a:close/>
                      <a:moveTo>
                        <a:pt x="1379787" y="1028707"/>
                      </a:moveTo>
                      <a:lnTo>
                        <a:pt x="1379787" y="950126"/>
                      </a:lnTo>
                      <a:lnTo>
                        <a:pt x="1457325" y="950126"/>
                      </a:lnTo>
                      <a:lnTo>
                        <a:pt x="1457325" y="1028707"/>
                      </a:lnTo>
                      <a:lnTo>
                        <a:pt x="1379787" y="1028707"/>
                      </a:lnTo>
                      <a:close/>
                      <a:moveTo>
                        <a:pt x="1457325" y="942982"/>
                      </a:moveTo>
                      <a:lnTo>
                        <a:pt x="1379787" y="942982"/>
                      </a:lnTo>
                      <a:lnTo>
                        <a:pt x="1379787" y="864401"/>
                      </a:lnTo>
                      <a:lnTo>
                        <a:pt x="1457325" y="864401"/>
                      </a:lnTo>
                      <a:lnTo>
                        <a:pt x="1457325" y="942982"/>
                      </a:lnTo>
                      <a:close/>
                      <a:moveTo>
                        <a:pt x="1379787" y="857257"/>
                      </a:moveTo>
                      <a:lnTo>
                        <a:pt x="1379787" y="778676"/>
                      </a:lnTo>
                      <a:lnTo>
                        <a:pt x="1457325" y="778676"/>
                      </a:lnTo>
                      <a:lnTo>
                        <a:pt x="1457325" y="857257"/>
                      </a:lnTo>
                      <a:lnTo>
                        <a:pt x="1379787" y="857257"/>
                      </a:lnTo>
                      <a:close/>
                      <a:moveTo>
                        <a:pt x="1457325" y="771532"/>
                      </a:moveTo>
                      <a:lnTo>
                        <a:pt x="1379787" y="771532"/>
                      </a:lnTo>
                      <a:lnTo>
                        <a:pt x="1379787" y="692951"/>
                      </a:lnTo>
                      <a:lnTo>
                        <a:pt x="1457325" y="692951"/>
                      </a:lnTo>
                      <a:lnTo>
                        <a:pt x="1457325" y="771532"/>
                      </a:lnTo>
                      <a:close/>
                      <a:moveTo>
                        <a:pt x="1379787" y="685807"/>
                      </a:moveTo>
                      <a:lnTo>
                        <a:pt x="1379787" y="607226"/>
                      </a:lnTo>
                      <a:lnTo>
                        <a:pt x="1457325" y="607226"/>
                      </a:lnTo>
                      <a:lnTo>
                        <a:pt x="1457325" y="685807"/>
                      </a:lnTo>
                      <a:lnTo>
                        <a:pt x="1379787" y="685807"/>
                      </a:lnTo>
                      <a:close/>
                      <a:moveTo>
                        <a:pt x="1457325" y="600075"/>
                      </a:moveTo>
                      <a:lnTo>
                        <a:pt x="1379787" y="600075"/>
                      </a:lnTo>
                      <a:lnTo>
                        <a:pt x="1379787" y="521494"/>
                      </a:lnTo>
                      <a:lnTo>
                        <a:pt x="1457325" y="521494"/>
                      </a:lnTo>
                      <a:lnTo>
                        <a:pt x="1457325" y="600075"/>
                      </a:lnTo>
                      <a:close/>
                      <a:moveTo>
                        <a:pt x="1379787" y="514350"/>
                      </a:moveTo>
                      <a:lnTo>
                        <a:pt x="1379787" y="435769"/>
                      </a:lnTo>
                      <a:lnTo>
                        <a:pt x="1457325" y="435769"/>
                      </a:lnTo>
                      <a:lnTo>
                        <a:pt x="1457325" y="514350"/>
                      </a:lnTo>
                      <a:lnTo>
                        <a:pt x="1379787" y="514350"/>
                      </a:lnTo>
                      <a:close/>
                      <a:moveTo>
                        <a:pt x="1457325" y="428625"/>
                      </a:moveTo>
                      <a:lnTo>
                        <a:pt x="1379787" y="428625"/>
                      </a:lnTo>
                      <a:lnTo>
                        <a:pt x="1379787" y="350044"/>
                      </a:lnTo>
                      <a:lnTo>
                        <a:pt x="1457325" y="350044"/>
                      </a:lnTo>
                      <a:lnTo>
                        <a:pt x="1457325" y="428625"/>
                      </a:lnTo>
                      <a:close/>
                      <a:moveTo>
                        <a:pt x="1379787" y="342900"/>
                      </a:moveTo>
                      <a:lnTo>
                        <a:pt x="1379787" y="264319"/>
                      </a:lnTo>
                      <a:lnTo>
                        <a:pt x="1457325" y="264319"/>
                      </a:lnTo>
                      <a:lnTo>
                        <a:pt x="1457325" y="342900"/>
                      </a:lnTo>
                      <a:lnTo>
                        <a:pt x="1379787" y="342900"/>
                      </a:lnTo>
                      <a:close/>
                      <a:moveTo>
                        <a:pt x="1457325" y="257175"/>
                      </a:moveTo>
                      <a:lnTo>
                        <a:pt x="1379787" y="257175"/>
                      </a:lnTo>
                      <a:lnTo>
                        <a:pt x="1379787" y="178594"/>
                      </a:lnTo>
                      <a:lnTo>
                        <a:pt x="1457325" y="178594"/>
                      </a:lnTo>
                      <a:lnTo>
                        <a:pt x="1457325" y="257175"/>
                      </a:lnTo>
                      <a:close/>
                      <a:moveTo>
                        <a:pt x="1379787" y="171450"/>
                      </a:moveTo>
                      <a:lnTo>
                        <a:pt x="1379787" y="92869"/>
                      </a:lnTo>
                      <a:lnTo>
                        <a:pt x="1457325" y="92869"/>
                      </a:lnTo>
                      <a:lnTo>
                        <a:pt x="1457325" y="171450"/>
                      </a:lnTo>
                      <a:lnTo>
                        <a:pt x="1379787" y="171450"/>
                      </a:lnTo>
                      <a:close/>
                      <a:moveTo>
                        <a:pt x="1457325" y="85725"/>
                      </a:moveTo>
                      <a:lnTo>
                        <a:pt x="1379787" y="85725"/>
                      </a:lnTo>
                      <a:lnTo>
                        <a:pt x="1379787" y="7144"/>
                      </a:lnTo>
                      <a:lnTo>
                        <a:pt x="1457325" y="7144"/>
                      </a:lnTo>
                      <a:lnTo>
                        <a:pt x="1457325" y="85725"/>
                      </a:lnTo>
                      <a:close/>
                      <a:moveTo>
                        <a:pt x="86768" y="7144"/>
                      </a:moveTo>
                      <a:lnTo>
                        <a:pt x="86768" y="85725"/>
                      </a:lnTo>
                      <a:lnTo>
                        <a:pt x="7144" y="85725"/>
                      </a:lnTo>
                      <a:lnTo>
                        <a:pt x="7144" y="7144"/>
                      </a:lnTo>
                      <a:lnTo>
                        <a:pt x="86768" y="7144"/>
                      </a:lnTo>
                      <a:close/>
                      <a:moveTo>
                        <a:pt x="7144" y="1807376"/>
                      </a:moveTo>
                      <a:lnTo>
                        <a:pt x="86768" y="1807376"/>
                      </a:lnTo>
                      <a:lnTo>
                        <a:pt x="86768" y="1885950"/>
                      </a:lnTo>
                      <a:lnTo>
                        <a:pt x="7144" y="1885950"/>
                      </a:lnTo>
                      <a:lnTo>
                        <a:pt x="7144" y="1807376"/>
                      </a:lnTo>
                      <a:close/>
                      <a:moveTo>
                        <a:pt x="1379787" y="1885950"/>
                      </a:moveTo>
                      <a:lnTo>
                        <a:pt x="1379787" y="1807376"/>
                      </a:lnTo>
                      <a:lnTo>
                        <a:pt x="1457325" y="1807376"/>
                      </a:lnTo>
                      <a:lnTo>
                        <a:pt x="1457325" y="1885950"/>
                      </a:lnTo>
                      <a:lnTo>
                        <a:pt x="1379787" y="188595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21" name="Vrije vorm: vorm 220">
                  <a:extLst>
                    <a:ext uri="{FF2B5EF4-FFF2-40B4-BE49-F238E27FC236}">
                      <a16:creationId xmlns:a16="http://schemas.microsoft.com/office/drawing/2014/main" id="{6EBE9C92-E69B-B7F3-C89F-4AC0FB02086F}"/>
                    </a:ext>
                  </a:extLst>
                </p:cNvPr>
                <p:cNvSpPr/>
                <p:nvPr/>
              </p:nvSpPr>
              <p:spPr>
                <a:xfrm>
                  <a:off x="6753225" y="2446734"/>
                  <a:ext cx="85725" cy="85725"/>
                </a:xfrm>
                <a:custGeom>
                  <a:avLst/>
                  <a:gdLst>
                    <a:gd name="connsiteX0" fmla="*/ 85725 w 85725"/>
                    <a:gd name="connsiteY0" fmla="*/ 42863 h 85725"/>
                    <a:gd name="connsiteX1" fmla="*/ 42863 w 85725"/>
                    <a:gd name="connsiteY1" fmla="*/ 85725 h 85725"/>
                    <a:gd name="connsiteX2" fmla="*/ 0 w 85725"/>
                    <a:gd name="connsiteY2" fmla="*/ 42863 h 85725"/>
                    <a:gd name="connsiteX3" fmla="*/ 42863 w 85725"/>
                    <a:gd name="connsiteY3" fmla="*/ 0 h 85725"/>
                    <a:gd name="connsiteX4" fmla="*/ 85725 w 85725"/>
                    <a:gd name="connsiteY4" fmla="*/ 42863 h 85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725" h="85725">
                      <a:moveTo>
                        <a:pt x="85725" y="42863"/>
                      </a:moveTo>
                      <a:cubicBezTo>
                        <a:pt x="85725" y="66537"/>
                        <a:pt x="66537" y="85725"/>
                        <a:pt x="42863" y="85725"/>
                      </a:cubicBezTo>
                      <a:cubicBezTo>
                        <a:pt x="19188" y="85725"/>
                        <a:pt x="0" y="66537"/>
                        <a:pt x="0" y="42863"/>
                      </a:cubicBezTo>
                      <a:cubicBezTo>
                        <a:pt x="0" y="19188"/>
                        <a:pt x="19188" y="0"/>
                        <a:pt x="42863" y="0"/>
                      </a:cubicBezTo>
                      <a:cubicBezTo>
                        <a:pt x="66537" y="0"/>
                        <a:pt x="85725" y="19188"/>
                        <a:pt x="85725" y="42863"/>
                      </a:cubicBezTo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22" name="Vrije vorm: vorm 221">
                  <a:extLst>
                    <a:ext uri="{FF2B5EF4-FFF2-40B4-BE49-F238E27FC236}">
                      <a16:creationId xmlns:a16="http://schemas.microsoft.com/office/drawing/2014/main" id="{62268F1D-DC30-2D4E-E847-EB9869C144FB}"/>
                    </a:ext>
                  </a:extLst>
                </p:cNvPr>
                <p:cNvSpPr/>
                <p:nvPr/>
              </p:nvSpPr>
              <p:spPr>
                <a:xfrm>
                  <a:off x="7953375" y="2446734"/>
                  <a:ext cx="85725" cy="85725"/>
                </a:xfrm>
                <a:custGeom>
                  <a:avLst/>
                  <a:gdLst>
                    <a:gd name="connsiteX0" fmla="*/ 85725 w 85725"/>
                    <a:gd name="connsiteY0" fmla="*/ 42863 h 85725"/>
                    <a:gd name="connsiteX1" fmla="*/ 42863 w 85725"/>
                    <a:gd name="connsiteY1" fmla="*/ 85725 h 85725"/>
                    <a:gd name="connsiteX2" fmla="*/ 0 w 85725"/>
                    <a:gd name="connsiteY2" fmla="*/ 42863 h 85725"/>
                    <a:gd name="connsiteX3" fmla="*/ 42863 w 85725"/>
                    <a:gd name="connsiteY3" fmla="*/ 0 h 85725"/>
                    <a:gd name="connsiteX4" fmla="*/ 85725 w 85725"/>
                    <a:gd name="connsiteY4" fmla="*/ 42863 h 85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725" h="85725">
                      <a:moveTo>
                        <a:pt x="85725" y="42863"/>
                      </a:moveTo>
                      <a:cubicBezTo>
                        <a:pt x="85725" y="66537"/>
                        <a:pt x="66537" y="85725"/>
                        <a:pt x="42863" y="85725"/>
                      </a:cubicBezTo>
                      <a:cubicBezTo>
                        <a:pt x="19188" y="85725"/>
                        <a:pt x="0" y="66537"/>
                        <a:pt x="0" y="42863"/>
                      </a:cubicBezTo>
                      <a:cubicBezTo>
                        <a:pt x="0" y="19188"/>
                        <a:pt x="19188" y="0"/>
                        <a:pt x="42863" y="0"/>
                      </a:cubicBezTo>
                      <a:cubicBezTo>
                        <a:pt x="66537" y="0"/>
                        <a:pt x="85725" y="19188"/>
                        <a:pt x="85725" y="42863"/>
                      </a:cubicBezTo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223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46BD621E-DB5D-0E55-24EC-BEBDB823D256}"/>
                </a:ext>
              </a:extLst>
            </p:cNvPr>
            <p:cNvGrpSpPr/>
            <p:nvPr/>
          </p:nvGrpSpPr>
          <p:grpSpPr>
            <a:xfrm>
              <a:off x="8779687" y="3693582"/>
              <a:ext cx="969592" cy="1005073"/>
              <a:chOff x="3731418" y="3416034"/>
              <a:chExt cx="1725258" cy="1725215"/>
            </a:xfrm>
          </p:grpSpPr>
          <p:sp>
            <p:nvSpPr>
              <p:cNvPr id="224" name="Vrije vorm: vorm 223">
                <a:extLst>
                  <a:ext uri="{FF2B5EF4-FFF2-40B4-BE49-F238E27FC236}">
                    <a16:creationId xmlns:a16="http://schemas.microsoft.com/office/drawing/2014/main" id="{BF310801-BE74-ADB8-A887-6CED29CA664E}"/>
                  </a:ext>
                </a:extLst>
              </p:cNvPr>
              <p:cNvSpPr/>
              <p:nvPr/>
            </p:nvSpPr>
            <p:spPr>
              <a:xfrm>
                <a:off x="3731418" y="3416034"/>
                <a:ext cx="1725215" cy="1725215"/>
              </a:xfrm>
              <a:custGeom>
                <a:avLst/>
                <a:gdLst>
                  <a:gd name="connsiteX0" fmla="*/ 0 w 1725215"/>
                  <a:gd name="connsiteY0" fmla="*/ 1725216 h 1725215"/>
                  <a:gd name="connsiteX1" fmla="*/ 1725216 w 1725215"/>
                  <a:gd name="connsiteY1" fmla="*/ 1725216 h 1725215"/>
                  <a:gd name="connsiteX2" fmla="*/ 1725216 w 1725215"/>
                  <a:gd name="connsiteY2" fmla="*/ 0 h 1725215"/>
                  <a:gd name="connsiteX3" fmla="*/ 0 w 1725215"/>
                  <a:gd name="connsiteY3" fmla="*/ 1725216 h 1725215"/>
                  <a:gd name="connsiteX4" fmla="*/ 1391645 w 1725215"/>
                  <a:gd name="connsiteY4" fmla="*/ 1407319 h 1725215"/>
                  <a:gd name="connsiteX5" fmla="*/ 768017 w 1725215"/>
                  <a:gd name="connsiteY5" fmla="*/ 1407319 h 1725215"/>
                  <a:gd name="connsiteX6" fmla="*/ 1391645 w 1725215"/>
                  <a:gd name="connsiteY6" fmla="*/ 821531 h 1725215"/>
                  <a:gd name="connsiteX7" fmla="*/ 1391645 w 1725215"/>
                  <a:gd name="connsiteY7" fmla="*/ 1407319 h 1725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25215" h="1725215">
                    <a:moveTo>
                      <a:pt x="0" y="1725216"/>
                    </a:moveTo>
                    <a:lnTo>
                      <a:pt x="1725216" y="1725216"/>
                    </a:lnTo>
                    <a:lnTo>
                      <a:pt x="1725216" y="0"/>
                    </a:lnTo>
                    <a:lnTo>
                      <a:pt x="0" y="1725216"/>
                    </a:lnTo>
                    <a:close/>
                    <a:moveTo>
                      <a:pt x="1391645" y="1407319"/>
                    </a:moveTo>
                    <a:lnTo>
                      <a:pt x="768017" y="1407319"/>
                    </a:lnTo>
                    <a:lnTo>
                      <a:pt x="1391645" y="821531"/>
                    </a:lnTo>
                    <a:lnTo>
                      <a:pt x="1391645" y="1407319"/>
                    </a:lnTo>
                    <a:close/>
                  </a:path>
                </a:pathLst>
              </a:custGeom>
              <a:solidFill>
                <a:srgbClr val="737373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225" name="Graphic 23" descr="Ruitjespapier met rekenmachine, liniaal, markeerstift en potloden">
                <a:extLst>
                  <a:ext uri="{FF2B5EF4-FFF2-40B4-BE49-F238E27FC236}">
                    <a16:creationId xmlns:a16="http://schemas.microsoft.com/office/drawing/2014/main" id="{8397E7E6-C2F3-7B8B-1E75-41CB565ABB4B}"/>
                  </a:ext>
                </a:extLst>
              </p:cNvPr>
              <p:cNvGrpSpPr/>
              <p:nvPr/>
            </p:nvGrpSpPr>
            <p:grpSpPr>
              <a:xfrm>
                <a:off x="5342341" y="3541056"/>
                <a:ext cx="114335" cy="1542985"/>
                <a:chOff x="5342341" y="3541056"/>
                <a:chExt cx="114335" cy="1542985"/>
              </a:xfrm>
              <a:solidFill>
                <a:srgbClr val="D2D2D2"/>
              </a:solidFill>
            </p:grpSpPr>
            <p:sp>
              <p:nvSpPr>
                <p:cNvPr id="226" name="Vrije vorm: vorm 225">
                  <a:extLst>
                    <a:ext uri="{FF2B5EF4-FFF2-40B4-BE49-F238E27FC236}">
                      <a16:creationId xmlns:a16="http://schemas.microsoft.com/office/drawing/2014/main" id="{B4378642-0782-4155-FC2B-A0B8BC4E47E6}"/>
                    </a:ext>
                  </a:extLst>
                </p:cNvPr>
                <p:cNvSpPr/>
                <p:nvPr/>
              </p:nvSpPr>
              <p:spPr>
                <a:xfrm>
                  <a:off x="5392369" y="4112528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27" name="Vrije vorm: vorm 226">
                  <a:extLst>
                    <a:ext uri="{FF2B5EF4-FFF2-40B4-BE49-F238E27FC236}">
                      <a16:creationId xmlns:a16="http://schemas.microsoft.com/office/drawing/2014/main" id="{AEB191FF-E83C-27A2-9F3F-A6E1E0E78E2E}"/>
                    </a:ext>
                  </a:extLst>
                </p:cNvPr>
                <p:cNvSpPr/>
                <p:nvPr/>
              </p:nvSpPr>
              <p:spPr>
                <a:xfrm>
                  <a:off x="5392369" y="4148247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28" name="Vrije vorm: vorm 227">
                  <a:extLst>
                    <a:ext uri="{FF2B5EF4-FFF2-40B4-BE49-F238E27FC236}">
                      <a16:creationId xmlns:a16="http://schemas.microsoft.com/office/drawing/2014/main" id="{D5A1C681-57F0-9C06-8CA5-74B990ADEC50}"/>
                    </a:ext>
                  </a:extLst>
                </p:cNvPr>
                <p:cNvSpPr/>
                <p:nvPr/>
              </p:nvSpPr>
              <p:spPr>
                <a:xfrm>
                  <a:off x="5392369" y="4183965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29" name="Vrije vorm: vorm 228">
                  <a:extLst>
                    <a:ext uri="{FF2B5EF4-FFF2-40B4-BE49-F238E27FC236}">
                      <a16:creationId xmlns:a16="http://schemas.microsoft.com/office/drawing/2014/main" id="{C7E86D62-76A3-89A5-E83D-7372E425A79A}"/>
                    </a:ext>
                  </a:extLst>
                </p:cNvPr>
                <p:cNvSpPr/>
                <p:nvPr/>
              </p:nvSpPr>
              <p:spPr>
                <a:xfrm>
                  <a:off x="5342362" y="4219684"/>
                  <a:ext cx="114300" cy="7143"/>
                </a:xfrm>
                <a:custGeom>
                  <a:avLst/>
                  <a:gdLst>
                    <a:gd name="connsiteX0" fmla="*/ 0 w 114300"/>
                    <a:gd name="connsiteY0" fmla="*/ 0 h 7143"/>
                    <a:gd name="connsiteX1" fmla="*/ 114300 w 114300"/>
                    <a:gd name="connsiteY1" fmla="*/ 0 h 7143"/>
                    <a:gd name="connsiteX2" fmla="*/ 114300 w 114300"/>
                    <a:gd name="connsiteY2" fmla="*/ 7144 h 7143"/>
                    <a:gd name="connsiteX3" fmla="*/ 0 w 114300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">
                      <a:moveTo>
                        <a:pt x="0" y="0"/>
                      </a:moveTo>
                      <a:lnTo>
                        <a:pt x="114300" y="0"/>
                      </a:lnTo>
                      <a:lnTo>
                        <a:pt x="114300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30" name="Vrije vorm: vorm 229">
                  <a:extLst>
                    <a:ext uri="{FF2B5EF4-FFF2-40B4-BE49-F238E27FC236}">
                      <a16:creationId xmlns:a16="http://schemas.microsoft.com/office/drawing/2014/main" id="{261B9AD5-6CE9-0EA8-D4FF-ABF4BA1B0B28}"/>
                    </a:ext>
                  </a:extLst>
                </p:cNvPr>
                <p:cNvSpPr/>
                <p:nvPr/>
              </p:nvSpPr>
              <p:spPr>
                <a:xfrm>
                  <a:off x="5392362" y="4255396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31" name="Vrije vorm: vorm 230">
                  <a:extLst>
                    <a:ext uri="{FF2B5EF4-FFF2-40B4-BE49-F238E27FC236}">
                      <a16:creationId xmlns:a16="http://schemas.microsoft.com/office/drawing/2014/main" id="{E325F2CC-4E38-0C49-A1C5-0F956522771B}"/>
                    </a:ext>
                  </a:extLst>
                </p:cNvPr>
                <p:cNvSpPr/>
                <p:nvPr/>
              </p:nvSpPr>
              <p:spPr>
                <a:xfrm>
                  <a:off x="5392362" y="4291114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32" name="Vrije vorm: vorm 231">
                  <a:extLst>
                    <a:ext uri="{FF2B5EF4-FFF2-40B4-BE49-F238E27FC236}">
                      <a16:creationId xmlns:a16="http://schemas.microsoft.com/office/drawing/2014/main" id="{0C0CE8E5-1FBA-83EE-AF94-8267A670F8CD}"/>
                    </a:ext>
                  </a:extLst>
                </p:cNvPr>
                <p:cNvSpPr/>
                <p:nvPr/>
              </p:nvSpPr>
              <p:spPr>
                <a:xfrm>
                  <a:off x="5392362" y="4326833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33" name="Vrije vorm: vorm 232">
                  <a:extLst>
                    <a:ext uri="{FF2B5EF4-FFF2-40B4-BE49-F238E27FC236}">
                      <a16:creationId xmlns:a16="http://schemas.microsoft.com/office/drawing/2014/main" id="{333C506C-7978-774E-92D7-5F928D6D63CA}"/>
                    </a:ext>
                  </a:extLst>
                </p:cNvPr>
                <p:cNvSpPr/>
                <p:nvPr/>
              </p:nvSpPr>
              <p:spPr>
                <a:xfrm>
                  <a:off x="5342355" y="4362552"/>
                  <a:ext cx="114300" cy="7143"/>
                </a:xfrm>
                <a:custGeom>
                  <a:avLst/>
                  <a:gdLst>
                    <a:gd name="connsiteX0" fmla="*/ 0 w 114300"/>
                    <a:gd name="connsiteY0" fmla="*/ 0 h 7143"/>
                    <a:gd name="connsiteX1" fmla="*/ 114300 w 114300"/>
                    <a:gd name="connsiteY1" fmla="*/ 0 h 7143"/>
                    <a:gd name="connsiteX2" fmla="*/ 114300 w 114300"/>
                    <a:gd name="connsiteY2" fmla="*/ 7144 h 7143"/>
                    <a:gd name="connsiteX3" fmla="*/ 0 w 114300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">
                      <a:moveTo>
                        <a:pt x="0" y="0"/>
                      </a:moveTo>
                      <a:lnTo>
                        <a:pt x="114300" y="0"/>
                      </a:lnTo>
                      <a:lnTo>
                        <a:pt x="114300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34" name="Vrije vorm: vorm 233">
                  <a:extLst>
                    <a:ext uri="{FF2B5EF4-FFF2-40B4-BE49-F238E27FC236}">
                      <a16:creationId xmlns:a16="http://schemas.microsoft.com/office/drawing/2014/main" id="{170E3B25-B012-6FFF-3A28-ACA6A2468023}"/>
                    </a:ext>
                  </a:extLst>
                </p:cNvPr>
                <p:cNvSpPr/>
                <p:nvPr/>
              </p:nvSpPr>
              <p:spPr>
                <a:xfrm>
                  <a:off x="5392362" y="4398271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35" name="Vrije vorm: vorm 234">
                  <a:extLst>
                    <a:ext uri="{FF2B5EF4-FFF2-40B4-BE49-F238E27FC236}">
                      <a16:creationId xmlns:a16="http://schemas.microsoft.com/office/drawing/2014/main" id="{84A88AB4-D47F-6F18-387C-8663B5F12E9B}"/>
                    </a:ext>
                  </a:extLst>
                </p:cNvPr>
                <p:cNvSpPr/>
                <p:nvPr/>
              </p:nvSpPr>
              <p:spPr>
                <a:xfrm>
                  <a:off x="5392362" y="4433982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36" name="Vrije vorm: vorm 235">
                  <a:extLst>
                    <a:ext uri="{FF2B5EF4-FFF2-40B4-BE49-F238E27FC236}">
                      <a16:creationId xmlns:a16="http://schemas.microsoft.com/office/drawing/2014/main" id="{23E80D2C-79E1-CEA3-8728-86E5A317B5C3}"/>
                    </a:ext>
                  </a:extLst>
                </p:cNvPr>
                <p:cNvSpPr/>
                <p:nvPr/>
              </p:nvSpPr>
              <p:spPr>
                <a:xfrm>
                  <a:off x="5392362" y="4469701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37" name="Vrije vorm: vorm 236">
                  <a:extLst>
                    <a:ext uri="{FF2B5EF4-FFF2-40B4-BE49-F238E27FC236}">
                      <a16:creationId xmlns:a16="http://schemas.microsoft.com/office/drawing/2014/main" id="{B39EA040-3EBD-F3CC-BE6B-AB97875009CE}"/>
                    </a:ext>
                  </a:extLst>
                </p:cNvPr>
                <p:cNvSpPr/>
                <p:nvPr/>
              </p:nvSpPr>
              <p:spPr>
                <a:xfrm>
                  <a:off x="5342355" y="4505420"/>
                  <a:ext cx="114300" cy="7143"/>
                </a:xfrm>
                <a:custGeom>
                  <a:avLst/>
                  <a:gdLst>
                    <a:gd name="connsiteX0" fmla="*/ 0 w 114300"/>
                    <a:gd name="connsiteY0" fmla="*/ 0 h 7143"/>
                    <a:gd name="connsiteX1" fmla="*/ 114300 w 114300"/>
                    <a:gd name="connsiteY1" fmla="*/ 0 h 7143"/>
                    <a:gd name="connsiteX2" fmla="*/ 114300 w 114300"/>
                    <a:gd name="connsiteY2" fmla="*/ 7144 h 7143"/>
                    <a:gd name="connsiteX3" fmla="*/ 0 w 114300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">
                      <a:moveTo>
                        <a:pt x="0" y="0"/>
                      </a:moveTo>
                      <a:lnTo>
                        <a:pt x="114300" y="0"/>
                      </a:lnTo>
                      <a:lnTo>
                        <a:pt x="114300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38" name="Vrije vorm: vorm 237">
                  <a:extLst>
                    <a:ext uri="{FF2B5EF4-FFF2-40B4-BE49-F238E27FC236}">
                      <a16:creationId xmlns:a16="http://schemas.microsoft.com/office/drawing/2014/main" id="{00781686-4559-D57D-735D-ABD09522BD47}"/>
                    </a:ext>
                  </a:extLst>
                </p:cNvPr>
                <p:cNvSpPr/>
                <p:nvPr/>
              </p:nvSpPr>
              <p:spPr>
                <a:xfrm>
                  <a:off x="5392362" y="4541139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39" name="Vrije vorm: vorm 238">
                  <a:extLst>
                    <a:ext uri="{FF2B5EF4-FFF2-40B4-BE49-F238E27FC236}">
                      <a16:creationId xmlns:a16="http://schemas.microsoft.com/office/drawing/2014/main" id="{413690A8-F94A-D23D-64FD-DB4308FA1026}"/>
                    </a:ext>
                  </a:extLst>
                </p:cNvPr>
                <p:cNvSpPr/>
                <p:nvPr/>
              </p:nvSpPr>
              <p:spPr>
                <a:xfrm>
                  <a:off x="5392362" y="4576857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40" name="Vrije vorm: vorm 239">
                  <a:extLst>
                    <a:ext uri="{FF2B5EF4-FFF2-40B4-BE49-F238E27FC236}">
                      <a16:creationId xmlns:a16="http://schemas.microsoft.com/office/drawing/2014/main" id="{EBA7FB9A-39A7-A380-C09F-691027B0231C}"/>
                    </a:ext>
                  </a:extLst>
                </p:cNvPr>
                <p:cNvSpPr/>
                <p:nvPr/>
              </p:nvSpPr>
              <p:spPr>
                <a:xfrm>
                  <a:off x="5392354" y="4612569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41" name="Vrije vorm: vorm 240">
                  <a:extLst>
                    <a:ext uri="{FF2B5EF4-FFF2-40B4-BE49-F238E27FC236}">
                      <a16:creationId xmlns:a16="http://schemas.microsoft.com/office/drawing/2014/main" id="{E4F50CCD-8123-A280-4219-3CCEC6333C89}"/>
                    </a:ext>
                  </a:extLst>
                </p:cNvPr>
                <p:cNvSpPr/>
                <p:nvPr/>
              </p:nvSpPr>
              <p:spPr>
                <a:xfrm>
                  <a:off x="5342348" y="4648288"/>
                  <a:ext cx="114300" cy="7143"/>
                </a:xfrm>
                <a:custGeom>
                  <a:avLst/>
                  <a:gdLst>
                    <a:gd name="connsiteX0" fmla="*/ 0 w 114300"/>
                    <a:gd name="connsiteY0" fmla="*/ 0 h 7143"/>
                    <a:gd name="connsiteX1" fmla="*/ 114300 w 114300"/>
                    <a:gd name="connsiteY1" fmla="*/ 0 h 7143"/>
                    <a:gd name="connsiteX2" fmla="*/ 114300 w 114300"/>
                    <a:gd name="connsiteY2" fmla="*/ 7144 h 7143"/>
                    <a:gd name="connsiteX3" fmla="*/ 0 w 114300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">
                      <a:moveTo>
                        <a:pt x="0" y="0"/>
                      </a:moveTo>
                      <a:lnTo>
                        <a:pt x="114300" y="0"/>
                      </a:lnTo>
                      <a:lnTo>
                        <a:pt x="114300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42" name="Vrije vorm: vorm 241">
                  <a:extLst>
                    <a:ext uri="{FF2B5EF4-FFF2-40B4-BE49-F238E27FC236}">
                      <a16:creationId xmlns:a16="http://schemas.microsoft.com/office/drawing/2014/main" id="{103ECC79-0779-5425-0691-06FC660717AC}"/>
                    </a:ext>
                  </a:extLst>
                </p:cNvPr>
                <p:cNvSpPr/>
                <p:nvPr/>
              </p:nvSpPr>
              <p:spPr>
                <a:xfrm>
                  <a:off x="5392354" y="4684006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43" name="Vrije vorm: vorm 242">
                  <a:extLst>
                    <a:ext uri="{FF2B5EF4-FFF2-40B4-BE49-F238E27FC236}">
                      <a16:creationId xmlns:a16="http://schemas.microsoft.com/office/drawing/2014/main" id="{DBD8DA2D-EF6B-6F25-CB27-BA13B177FF0D}"/>
                    </a:ext>
                  </a:extLst>
                </p:cNvPr>
                <p:cNvSpPr/>
                <p:nvPr/>
              </p:nvSpPr>
              <p:spPr>
                <a:xfrm>
                  <a:off x="5392354" y="4719725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44" name="Vrije vorm: vorm 243">
                  <a:extLst>
                    <a:ext uri="{FF2B5EF4-FFF2-40B4-BE49-F238E27FC236}">
                      <a16:creationId xmlns:a16="http://schemas.microsoft.com/office/drawing/2014/main" id="{D3E5E73E-FB2E-CAE1-524D-03A724FCD769}"/>
                    </a:ext>
                  </a:extLst>
                </p:cNvPr>
                <p:cNvSpPr/>
                <p:nvPr/>
              </p:nvSpPr>
              <p:spPr>
                <a:xfrm>
                  <a:off x="5392354" y="4755437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45" name="Vrije vorm: vorm 244">
                  <a:extLst>
                    <a:ext uri="{FF2B5EF4-FFF2-40B4-BE49-F238E27FC236}">
                      <a16:creationId xmlns:a16="http://schemas.microsoft.com/office/drawing/2014/main" id="{238B4471-C356-5C2B-D3F3-FE8B5925700F}"/>
                    </a:ext>
                  </a:extLst>
                </p:cNvPr>
                <p:cNvSpPr/>
                <p:nvPr/>
              </p:nvSpPr>
              <p:spPr>
                <a:xfrm>
                  <a:off x="5342348" y="4791155"/>
                  <a:ext cx="114300" cy="7143"/>
                </a:xfrm>
                <a:custGeom>
                  <a:avLst/>
                  <a:gdLst>
                    <a:gd name="connsiteX0" fmla="*/ 0 w 114300"/>
                    <a:gd name="connsiteY0" fmla="*/ 0 h 7143"/>
                    <a:gd name="connsiteX1" fmla="*/ 114300 w 114300"/>
                    <a:gd name="connsiteY1" fmla="*/ 0 h 7143"/>
                    <a:gd name="connsiteX2" fmla="*/ 114300 w 114300"/>
                    <a:gd name="connsiteY2" fmla="*/ 7144 h 7143"/>
                    <a:gd name="connsiteX3" fmla="*/ 0 w 114300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">
                      <a:moveTo>
                        <a:pt x="0" y="0"/>
                      </a:moveTo>
                      <a:lnTo>
                        <a:pt x="114300" y="0"/>
                      </a:lnTo>
                      <a:lnTo>
                        <a:pt x="114300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46" name="Vrije vorm: vorm 245">
                  <a:extLst>
                    <a:ext uri="{FF2B5EF4-FFF2-40B4-BE49-F238E27FC236}">
                      <a16:creationId xmlns:a16="http://schemas.microsoft.com/office/drawing/2014/main" id="{746BF3B2-B454-457E-2928-EABD4CCA53CC}"/>
                    </a:ext>
                  </a:extLst>
                </p:cNvPr>
                <p:cNvSpPr/>
                <p:nvPr/>
              </p:nvSpPr>
              <p:spPr>
                <a:xfrm>
                  <a:off x="5392354" y="4826874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47" name="Vrije vorm: vorm 246">
                  <a:extLst>
                    <a:ext uri="{FF2B5EF4-FFF2-40B4-BE49-F238E27FC236}">
                      <a16:creationId xmlns:a16="http://schemas.microsoft.com/office/drawing/2014/main" id="{5E5C6302-CD1D-782B-B426-4E64E0370293}"/>
                    </a:ext>
                  </a:extLst>
                </p:cNvPr>
                <p:cNvSpPr/>
                <p:nvPr/>
              </p:nvSpPr>
              <p:spPr>
                <a:xfrm>
                  <a:off x="5392354" y="4862593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48" name="Vrije vorm: vorm 247">
                  <a:extLst>
                    <a:ext uri="{FF2B5EF4-FFF2-40B4-BE49-F238E27FC236}">
                      <a16:creationId xmlns:a16="http://schemas.microsoft.com/office/drawing/2014/main" id="{BB284296-81D0-29E2-F92E-4CDDCA350945}"/>
                    </a:ext>
                  </a:extLst>
                </p:cNvPr>
                <p:cNvSpPr/>
                <p:nvPr/>
              </p:nvSpPr>
              <p:spPr>
                <a:xfrm>
                  <a:off x="5392354" y="4898312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49" name="Vrije vorm: vorm 248">
                  <a:extLst>
                    <a:ext uri="{FF2B5EF4-FFF2-40B4-BE49-F238E27FC236}">
                      <a16:creationId xmlns:a16="http://schemas.microsoft.com/office/drawing/2014/main" id="{A7A40103-CBDA-E3A8-3BC4-79DFFA6641B0}"/>
                    </a:ext>
                  </a:extLst>
                </p:cNvPr>
                <p:cNvSpPr/>
                <p:nvPr/>
              </p:nvSpPr>
              <p:spPr>
                <a:xfrm>
                  <a:off x="5342348" y="4934023"/>
                  <a:ext cx="114300" cy="7143"/>
                </a:xfrm>
                <a:custGeom>
                  <a:avLst/>
                  <a:gdLst>
                    <a:gd name="connsiteX0" fmla="*/ 0 w 114300"/>
                    <a:gd name="connsiteY0" fmla="*/ 0 h 7143"/>
                    <a:gd name="connsiteX1" fmla="*/ 114300 w 114300"/>
                    <a:gd name="connsiteY1" fmla="*/ 0 h 7143"/>
                    <a:gd name="connsiteX2" fmla="*/ 114300 w 114300"/>
                    <a:gd name="connsiteY2" fmla="*/ 7144 h 7143"/>
                    <a:gd name="connsiteX3" fmla="*/ 0 w 114300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">
                      <a:moveTo>
                        <a:pt x="0" y="0"/>
                      </a:moveTo>
                      <a:lnTo>
                        <a:pt x="114300" y="0"/>
                      </a:lnTo>
                      <a:lnTo>
                        <a:pt x="114300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50" name="Vrije vorm: vorm 249">
                  <a:extLst>
                    <a:ext uri="{FF2B5EF4-FFF2-40B4-BE49-F238E27FC236}">
                      <a16:creationId xmlns:a16="http://schemas.microsoft.com/office/drawing/2014/main" id="{12998084-250F-39F3-3F52-5001BF23D2EE}"/>
                    </a:ext>
                  </a:extLst>
                </p:cNvPr>
                <p:cNvSpPr/>
                <p:nvPr/>
              </p:nvSpPr>
              <p:spPr>
                <a:xfrm>
                  <a:off x="5392347" y="4969742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51" name="Vrije vorm: vorm 250">
                  <a:extLst>
                    <a:ext uri="{FF2B5EF4-FFF2-40B4-BE49-F238E27FC236}">
                      <a16:creationId xmlns:a16="http://schemas.microsoft.com/office/drawing/2014/main" id="{22913DF4-9FF7-7EA9-FC34-6388F7A5FF2C}"/>
                    </a:ext>
                  </a:extLst>
                </p:cNvPr>
                <p:cNvSpPr/>
                <p:nvPr/>
              </p:nvSpPr>
              <p:spPr>
                <a:xfrm>
                  <a:off x="5392347" y="5005461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52" name="Vrije vorm: vorm 251">
                  <a:extLst>
                    <a:ext uri="{FF2B5EF4-FFF2-40B4-BE49-F238E27FC236}">
                      <a16:creationId xmlns:a16="http://schemas.microsoft.com/office/drawing/2014/main" id="{D07C914E-22E9-CE23-CAE9-C243E08B0602}"/>
                    </a:ext>
                  </a:extLst>
                </p:cNvPr>
                <p:cNvSpPr/>
                <p:nvPr/>
              </p:nvSpPr>
              <p:spPr>
                <a:xfrm>
                  <a:off x="5392347" y="5041180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53" name="Vrije vorm: vorm 252">
                  <a:extLst>
                    <a:ext uri="{FF2B5EF4-FFF2-40B4-BE49-F238E27FC236}">
                      <a16:creationId xmlns:a16="http://schemas.microsoft.com/office/drawing/2014/main" id="{CB711A81-5D8C-17BE-CD3B-7FA044A76055}"/>
                    </a:ext>
                  </a:extLst>
                </p:cNvPr>
                <p:cNvSpPr/>
                <p:nvPr/>
              </p:nvSpPr>
              <p:spPr>
                <a:xfrm>
                  <a:off x="5342341" y="5076898"/>
                  <a:ext cx="114300" cy="7143"/>
                </a:xfrm>
                <a:custGeom>
                  <a:avLst/>
                  <a:gdLst>
                    <a:gd name="connsiteX0" fmla="*/ 0 w 114300"/>
                    <a:gd name="connsiteY0" fmla="*/ 0 h 7143"/>
                    <a:gd name="connsiteX1" fmla="*/ 114300 w 114300"/>
                    <a:gd name="connsiteY1" fmla="*/ 0 h 7143"/>
                    <a:gd name="connsiteX2" fmla="*/ 114300 w 114300"/>
                    <a:gd name="connsiteY2" fmla="*/ 7144 h 7143"/>
                    <a:gd name="connsiteX3" fmla="*/ 0 w 114300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">
                      <a:moveTo>
                        <a:pt x="0" y="0"/>
                      </a:moveTo>
                      <a:lnTo>
                        <a:pt x="114300" y="0"/>
                      </a:lnTo>
                      <a:lnTo>
                        <a:pt x="114300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54" name="Vrije vorm: vorm 253">
                  <a:extLst>
                    <a:ext uri="{FF2B5EF4-FFF2-40B4-BE49-F238E27FC236}">
                      <a16:creationId xmlns:a16="http://schemas.microsoft.com/office/drawing/2014/main" id="{810CF3A0-03FD-2905-61E2-020047266CAC}"/>
                    </a:ext>
                  </a:extLst>
                </p:cNvPr>
                <p:cNvSpPr/>
                <p:nvPr/>
              </p:nvSpPr>
              <p:spPr>
                <a:xfrm>
                  <a:off x="5392383" y="3541056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55" name="Vrije vorm: vorm 254">
                  <a:extLst>
                    <a:ext uri="{FF2B5EF4-FFF2-40B4-BE49-F238E27FC236}">
                      <a16:creationId xmlns:a16="http://schemas.microsoft.com/office/drawing/2014/main" id="{326FCB66-FDE2-B656-1441-E46D07A18816}"/>
                    </a:ext>
                  </a:extLst>
                </p:cNvPr>
                <p:cNvSpPr/>
                <p:nvPr/>
              </p:nvSpPr>
              <p:spPr>
                <a:xfrm>
                  <a:off x="5392376" y="3576768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56" name="Vrije vorm: vorm 255">
                  <a:extLst>
                    <a:ext uri="{FF2B5EF4-FFF2-40B4-BE49-F238E27FC236}">
                      <a16:creationId xmlns:a16="http://schemas.microsoft.com/office/drawing/2014/main" id="{7BDBAEB3-8CF1-4F9B-1EF7-A787CAEDA5BF}"/>
                    </a:ext>
                  </a:extLst>
                </p:cNvPr>
                <p:cNvSpPr/>
                <p:nvPr/>
              </p:nvSpPr>
              <p:spPr>
                <a:xfrm>
                  <a:off x="5392376" y="3612487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57" name="Vrije vorm: vorm 256">
                  <a:extLst>
                    <a:ext uri="{FF2B5EF4-FFF2-40B4-BE49-F238E27FC236}">
                      <a16:creationId xmlns:a16="http://schemas.microsoft.com/office/drawing/2014/main" id="{3E0D2324-6730-C7D7-8B9F-AA847BB65F2A}"/>
                    </a:ext>
                  </a:extLst>
                </p:cNvPr>
                <p:cNvSpPr/>
                <p:nvPr/>
              </p:nvSpPr>
              <p:spPr>
                <a:xfrm>
                  <a:off x="5342370" y="3648205"/>
                  <a:ext cx="114300" cy="7143"/>
                </a:xfrm>
                <a:custGeom>
                  <a:avLst/>
                  <a:gdLst>
                    <a:gd name="connsiteX0" fmla="*/ 0 w 114300"/>
                    <a:gd name="connsiteY0" fmla="*/ 0 h 7143"/>
                    <a:gd name="connsiteX1" fmla="*/ 114300 w 114300"/>
                    <a:gd name="connsiteY1" fmla="*/ 0 h 7143"/>
                    <a:gd name="connsiteX2" fmla="*/ 114300 w 114300"/>
                    <a:gd name="connsiteY2" fmla="*/ 7144 h 7143"/>
                    <a:gd name="connsiteX3" fmla="*/ 0 w 114300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">
                      <a:moveTo>
                        <a:pt x="0" y="0"/>
                      </a:moveTo>
                      <a:lnTo>
                        <a:pt x="114300" y="0"/>
                      </a:lnTo>
                      <a:lnTo>
                        <a:pt x="114300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58" name="Vrije vorm: vorm 257">
                  <a:extLst>
                    <a:ext uri="{FF2B5EF4-FFF2-40B4-BE49-F238E27FC236}">
                      <a16:creationId xmlns:a16="http://schemas.microsoft.com/office/drawing/2014/main" id="{ED7EF07B-7757-9D99-C76E-1F4C92ABA4FF}"/>
                    </a:ext>
                  </a:extLst>
                </p:cNvPr>
                <p:cNvSpPr/>
                <p:nvPr/>
              </p:nvSpPr>
              <p:spPr>
                <a:xfrm>
                  <a:off x="5392376" y="3683924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59" name="Vrije vorm: vorm 258">
                  <a:extLst>
                    <a:ext uri="{FF2B5EF4-FFF2-40B4-BE49-F238E27FC236}">
                      <a16:creationId xmlns:a16="http://schemas.microsoft.com/office/drawing/2014/main" id="{507A450D-DEA7-F2FB-90D2-2531BEB037E7}"/>
                    </a:ext>
                  </a:extLst>
                </p:cNvPr>
                <p:cNvSpPr/>
                <p:nvPr/>
              </p:nvSpPr>
              <p:spPr>
                <a:xfrm>
                  <a:off x="5392376" y="3719643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60" name="Vrije vorm: vorm 259">
                  <a:extLst>
                    <a:ext uri="{FF2B5EF4-FFF2-40B4-BE49-F238E27FC236}">
                      <a16:creationId xmlns:a16="http://schemas.microsoft.com/office/drawing/2014/main" id="{E379B701-75F3-A1BF-F356-636B55211C51}"/>
                    </a:ext>
                  </a:extLst>
                </p:cNvPr>
                <p:cNvSpPr/>
                <p:nvPr/>
              </p:nvSpPr>
              <p:spPr>
                <a:xfrm>
                  <a:off x="5392376" y="3755355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61" name="Vrije vorm: vorm 260">
                  <a:extLst>
                    <a:ext uri="{FF2B5EF4-FFF2-40B4-BE49-F238E27FC236}">
                      <a16:creationId xmlns:a16="http://schemas.microsoft.com/office/drawing/2014/main" id="{B64239BB-32F4-CA37-C2EC-6AF6C0F10884}"/>
                    </a:ext>
                  </a:extLst>
                </p:cNvPr>
                <p:cNvSpPr/>
                <p:nvPr/>
              </p:nvSpPr>
              <p:spPr>
                <a:xfrm>
                  <a:off x="5342370" y="3791073"/>
                  <a:ext cx="114300" cy="7143"/>
                </a:xfrm>
                <a:custGeom>
                  <a:avLst/>
                  <a:gdLst>
                    <a:gd name="connsiteX0" fmla="*/ 0 w 114300"/>
                    <a:gd name="connsiteY0" fmla="*/ 0 h 7143"/>
                    <a:gd name="connsiteX1" fmla="*/ 114300 w 114300"/>
                    <a:gd name="connsiteY1" fmla="*/ 0 h 7143"/>
                    <a:gd name="connsiteX2" fmla="*/ 114300 w 114300"/>
                    <a:gd name="connsiteY2" fmla="*/ 7144 h 7143"/>
                    <a:gd name="connsiteX3" fmla="*/ 0 w 114300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">
                      <a:moveTo>
                        <a:pt x="0" y="0"/>
                      </a:moveTo>
                      <a:lnTo>
                        <a:pt x="114300" y="0"/>
                      </a:lnTo>
                      <a:lnTo>
                        <a:pt x="114300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62" name="Vrije vorm: vorm 261">
                  <a:extLst>
                    <a:ext uri="{FF2B5EF4-FFF2-40B4-BE49-F238E27FC236}">
                      <a16:creationId xmlns:a16="http://schemas.microsoft.com/office/drawing/2014/main" id="{F69037E6-4085-556B-A066-1B690EF623A6}"/>
                    </a:ext>
                  </a:extLst>
                </p:cNvPr>
                <p:cNvSpPr/>
                <p:nvPr/>
              </p:nvSpPr>
              <p:spPr>
                <a:xfrm>
                  <a:off x="5392369" y="3826792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63" name="Vrije vorm: vorm 262">
                  <a:extLst>
                    <a:ext uri="{FF2B5EF4-FFF2-40B4-BE49-F238E27FC236}">
                      <a16:creationId xmlns:a16="http://schemas.microsoft.com/office/drawing/2014/main" id="{B7A3322B-9CE6-27C9-7059-E77AE22D5B90}"/>
                    </a:ext>
                  </a:extLst>
                </p:cNvPr>
                <p:cNvSpPr/>
                <p:nvPr/>
              </p:nvSpPr>
              <p:spPr>
                <a:xfrm>
                  <a:off x="5392369" y="3862511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64" name="Vrije vorm: vorm 263">
                  <a:extLst>
                    <a:ext uri="{FF2B5EF4-FFF2-40B4-BE49-F238E27FC236}">
                      <a16:creationId xmlns:a16="http://schemas.microsoft.com/office/drawing/2014/main" id="{7836AF97-78E6-1FCA-A84B-38E6C083114B}"/>
                    </a:ext>
                  </a:extLst>
                </p:cNvPr>
                <p:cNvSpPr/>
                <p:nvPr/>
              </p:nvSpPr>
              <p:spPr>
                <a:xfrm>
                  <a:off x="5392369" y="3898230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65" name="Vrije vorm: vorm 264">
                  <a:extLst>
                    <a:ext uri="{FF2B5EF4-FFF2-40B4-BE49-F238E27FC236}">
                      <a16:creationId xmlns:a16="http://schemas.microsoft.com/office/drawing/2014/main" id="{6731E62B-77BD-A9F9-C323-A0CD790ECF7D}"/>
                    </a:ext>
                  </a:extLst>
                </p:cNvPr>
                <p:cNvSpPr/>
                <p:nvPr/>
              </p:nvSpPr>
              <p:spPr>
                <a:xfrm>
                  <a:off x="5342362" y="3933941"/>
                  <a:ext cx="114300" cy="7143"/>
                </a:xfrm>
                <a:custGeom>
                  <a:avLst/>
                  <a:gdLst>
                    <a:gd name="connsiteX0" fmla="*/ 0 w 114300"/>
                    <a:gd name="connsiteY0" fmla="*/ 0 h 7143"/>
                    <a:gd name="connsiteX1" fmla="*/ 114300 w 114300"/>
                    <a:gd name="connsiteY1" fmla="*/ 0 h 7143"/>
                    <a:gd name="connsiteX2" fmla="*/ 114300 w 114300"/>
                    <a:gd name="connsiteY2" fmla="*/ 7144 h 7143"/>
                    <a:gd name="connsiteX3" fmla="*/ 0 w 114300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">
                      <a:moveTo>
                        <a:pt x="0" y="0"/>
                      </a:moveTo>
                      <a:lnTo>
                        <a:pt x="114300" y="0"/>
                      </a:lnTo>
                      <a:lnTo>
                        <a:pt x="114300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66" name="Vrije vorm: vorm 265">
                  <a:extLst>
                    <a:ext uri="{FF2B5EF4-FFF2-40B4-BE49-F238E27FC236}">
                      <a16:creationId xmlns:a16="http://schemas.microsoft.com/office/drawing/2014/main" id="{CB902E8E-95C0-9C45-573A-CE66BD5A8CAA}"/>
                    </a:ext>
                  </a:extLst>
                </p:cNvPr>
                <p:cNvSpPr/>
                <p:nvPr/>
              </p:nvSpPr>
              <p:spPr>
                <a:xfrm>
                  <a:off x="5392369" y="3969660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67" name="Vrije vorm: vorm 266">
                  <a:extLst>
                    <a:ext uri="{FF2B5EF4-FFF2-40B4-BE49-F238E27FC236}">
                      <a16:creationId xmlns:a16="http://schemas.microsoft.com/office/drawing/2014/main" id="{E1423C9C-08C8-0C17-7A21-9AB21BA1406C}"/>
                    </a:ext>
                  </a:extLst>
                </p:cNvPr>
                <p:cNvSpPr/>
                <p:nvPr/>
              </p:nvSpPr>
              <p:spPr>
                <a:xfrm>
                  <a:off x="5392369" y="4005379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68" name="Vrije vorm: vorm 267">
                  <a:extLst>
                    <a:ext uri="{FF2B5EF4-FFF2-40B4-BE49-F238E27FC236}">
                      <a16:creationId xmlns:a16="http://schemas.microsoft.com/office/drawing/2014/main" id="{8FD7680D-B027-CAD1-6D72-AC62DF4E0994}"/>
                    </a:ext>
                  </a:extLst>
                </p:cNvPr>
                <p:cNvSpPr/>
                <p:nvPr/>
              </p:nvSpPr>
              <p:spPr>
                <a:xfrm>
                  <a:off x="5392369" y="4041090"/>
                  <a:ext cx="64293" cy="7143"/>
                </a:xfrm>
                <a:custGeom>
                  <a:avLst/>
                  <a:gdLst>
                    <a:gd name="connsiteX0" fmla="*/ 0 w 64293"/>
                    <a:gd name="connsiteY0" fmla="*/ 0 h 7143"/>
                    <a:gd name="connsiteX1" fmla="*/ 64294 w 64293"/>
                    <a:gd name="connsiteY1" fmla="*/ 0 h 7143"/>
                    <a:gd name="connsiteX2" fmla="*/ 64294 w 64293"/>
                    <a:gd name="connsiteY2" fmla="*/ 7144 h 7143"/>
                    <a:gd name="connsiteX3" fmla="*/ 0 w 64293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7143">
                      <a:moveTo>
                        <a:pt x="0" y="0"/>
                      </a:moveTo>
                      <a:lnTo>
                        <a:pt x="64294" y="0"/>
                      </a:lnTo>
                      <a:lnTo>
                        <a:pt x="64294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69" name="Vrije vorm: vorm 268">
                  <a:extLst>
                    <a:ext uri="{FF2B5EF4-FFF2-40B4-BE49-F238E27FC236}">
                      <a16:creationId xmlns:a16="http://schemas.microsoft.com/office/drawing/2014/main" id="{DB89EEFF-C9B8-DEB5-3504-F4BBF2CB3B71}"/>
                    </a:ext>
                  </a:extLst>
                </p:cNvPr>
                <p:cNvSpPr/>
                <p:nvPr/>
              </p:nvSpPr>
              <p:spPr>
                <a:xfrm>
                  <a:off x="5342362" y="4076809"/>
                  <a:ext cx="114300" cy="7143"/>
                </a:xfrm>
                <a:custGeom>
                  <a:avLst/>
                  <a:gdLst>
                    <a:gd name="connsiteX0" fmla="*/ 0 w 114300"/>
                    <a:gd name="connsiteY0" fmla="*/ 0 h 7143"/>
                    <a:gd name="connsiteX1" fmla="*/ 114300 w 114300"/>
                    <a:gd name="connsiteY1" fmla="*/ 0 h 7143"/>
                    <a:gd name="connsiteX2" fmla="*/ 114300 w 114300"/>
                    <a:gd name="connsiteY2" fmla="*/ 7144 h 7143"/>
                    <a:gd name="connsiteX3" fmla="*/ 0 w 114300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">
                      <a:moveTo>
                        <a:pt x="0" y="0"/>
                      </a:moveTo>
                      <a:lnTo>
                        <a:pt x="114300" y="0"/>
                      </a:lnTo>
                      <a:lnTo>
                        <a:pt x="114300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270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26F4E8D2-C422-5647-26CA-0A31B9DC8862}"/>
                </a:ext>
              </a:extLst>
            </p:cNvPr>
            <p:cNvGrpSpPr/>
            <p:nvPr/>
          </p:nvGrpSpPr>
          <p:grpSpPr>
            <a:xfrm>
              <a:off x="10995843" y="3851730"/>
              <a:ext cx="469728" cy="917222"/>
              <a:chOff x="7674768" y="3687496"/>
              <a:chExt cx="835818" cy="1574418"/>
            </a:xfrm>
          </p:grpSpPr>
          <p:sp>
            <p:nvSpPr>
              <p:cNvPr id="271" name="Vrije vorm: vorm 270">
                <a:extLst>
                  <a:ext uri="{FF2B5EF4-FFF2-40B4-BE49-F238E27FC236}">
                    <a16:creationId xmlns:a16="http://schemas.microsoft.com/office/drawing/2014/main" id="{D9291EDE-6C89-EF8C-F518-5684877A3FD7}"/>
                  </a:ext>
                </a:extLst>
              </p:cNvPr>
              <p:cNvSpPr/>
              <p:nvPr/>
            </p:nvSpPr>
            <p:spPr>
              <a:xfrm>
                <a:off x="7674768" y="3725272"/>
                <a:ext cx="795027" cy="1536641"/>
              </a:xfrm>
              <a:custGeom>
                <a:avLst/>
                <a:gdLst>
                  <a:gd name="connsiteX0" fmla="*/ 737299 w 795027"/>
                  <a:gd name="connsiteY0" fmla="*/ 1536642 h 1536641"/>
                  <a:gd name="connsiteX1" fmla="*/ 57729 w 795027"/>
                  <a:gd name="connsiteY1" fmla="*/ 1536642 h 1536641"/>
                  <a:gd name="connsiteX2" fmla="*/ 0 w 795027"/>
                  <a:gd name="connsiteY2" fmla="*/ 1478913 h 1536641"/>
                  <a:gd name="connsiteX3" fmla="*/ 0 w 795027"/>
                  <a:gd name="connsiteY3" fmla="*/ 57736 h 1536641"/>
                  <a:gd name="connsiteX4" fmla="*/ 57729 w 795027"/>
                  <a:gd name="connsiteY4" fmla="*/ 0 h 1536641"/>
                  <a:gd name="connsiteX5" fmla="*/ 737299 w 795027"/>
                  <a:gd name="connsiteY5" fmla="*/ 0 h 1536641"/>
                  <a:gd name="connsiteX6" fmla="*/ 795028 w 795027"/>
                  <a:gd name="connsiteY6" fmla="*/ 57736 h 1536641"/>
                  <a:gd name="connsiteX7" fmla="*/ 795028 w 795027"/>
                  <a:gd name="connsiteY7" fmla="*/ 1478913 h 1536641"/>
                  <a:gd name="connsiteX8" fmla="*/ 737299 w 795027"/>
                  <a:gd name="connsiteY8" fmla="*/ 1536642 h 1536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5027" h="1536641">
                    <a:moveTo>
                      <a:pt x="737299" y="1536642"/>
                    </a:moveTo>
                    <a:lnTo>
                      <a:pt x="57729" y="1536642"/>
                    </a:lnTo>
                    <a:cubicBezTo>
                      <a:pt x="25846" y="1536642"/>
                      <a:pt x="0" y="1510796"/>
                      <a:pt x="0" y="1478913"/>
                    </a:cubicBezTo>
                    <a:lnTo>
                      <a:pt x="0" y="57736"/>
                    </a:lnTo>
                    <a:cubicBezTo>
                      <a:pt x="0" y="25853"/>
                      <a:pt x="25846" y="0"/>
                      <a:pt x="57729" y="0"/>
                    </a:cubicBezTo>
                    <a:lnTo>
                      <a:pt x="737299" y="0"/>
                    </a:lnTo>
                    <a:cubicBezTo>
                      <a:pt x="769182" y="0"/>
                      <a:pt x="795028" y="25853"/>
                      <a:pt x="795028" y="57736"/>
                    </a:cubicBezTo>
                    <a:lnTo>
                      <a:pt x="795028" y="1478913"/>
                    </a:lnTo>
                    <a:cubicBezTo>
                      <a:pt x="795028" y="1510796"/>
                      <a:pt x="769182" y="1536642"/>
                      <a:pt x="737299" y="1536642"/>
                    </a:cubicBezTo>
                  </a:path>
                </a:pathLst>
              </a:custGeom>
              <a:solidFill>
                <a:srgbClr val="737373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272" name="Graphic 23" descr="Ruitjespapier met rekenmachine, liniaal, markeerstift en potloden">
                <a:extLst>
                  <a:ext uri="{FF2B5EF4-FFF2-40B4-BE49-F238E27FC236}">
                    <a16:creationId xmlns:a16="http://schemas.microsoft.com/office/drawing/2014/main" id="{06058947-452B-6B25-804A-950A8C660450}"/>
                  </a:ext>
                </a:extLst>
              </p:cNvPr>
              <p:cNvGrpSpPr/>
              <p:nvPr/>
            </p:nvGrpSpPr>
            <p:grpSpPr>
              <a:xfrm>
                <a:off x="7715559" y="3687496"/>
                <a:ext cx="795027" cy="1536634"/>
                <a:chOff x="7715559" y="3687496"/>
                <a:chExt cx="795027" cy="1536634"/>
              </a:xfrm>
            </p:grpSpPr>
            <p:sp>
              <p:nvSpPr>
                <p:cNvPr id="273" name="Vrije vorm: vorm 272">
                  <a:extLst>
                    <a:ext uri="{FF2B5EF4-FFF2-40B4-BE49-F238E27FC236}">
                      <a16:creationId xmlns:a16="http://schemas.microsoft.com/office/drawing/2014/main" id="{8B8BD036-2E98-10D0-8DB4-F2F7DF7976AF}"/>
                    </a:ext>
                  </a:extLst>
                </p:cNvPr>
                <p:cNvSpPr/>
                <p:nvPr/>
              </p:nvSpPr>
              <p:spPr>
                <a:xfrm>
                  <a:off x="7715559" y="3687496"/>
                  <a:ext cx="795027" cy="1536634"/>
                </a:xfrm>
                <a:custGeom>
                  <a:avLst/>
                  <a:gdLst>
                    <a:gd name="connsiteX0" fmla="*/ 737299 w 795027"/>
                    <a:gd name="connsiteY0" fmla="*/ 1536635 h 1536634"/>
                    <a:gd name="connsiteX1" fmla="*/ 57729 w 795027"/>
                    <a:gd name="connsiteY1" fmla="*/ 1536635 h 1536634"/>
                    <a:gd name="connsiteX2" fmla="*/ 0 w 795027"/>
                    <a:gd name="connsiteY2" fmla="*/ 1478906 h 1536634"/>
                    <a:gd name="connsiteX3" fmla="*/ 0 w 795027"/>
                    <a:gd name="connsiteY3" fmla="*/ 57729 h 1536634"/>
                    <a:gd name="connsiteX4" fmla="*/ 57729 w 795027"/>
                    <a:gd name="connsiteY4" fmla="*/ 0 h 1536634"/>
                    <a:gd name="connsiteX5" fmla="*/ 737299 w 795027"/>
                    <a:gd name="connsiteY5" fmla="*/ 0 h 1536634"/>
                    <a:gd name="connsiteX6" fmla="*/ 795028 w 795027"/>
                    <a:gd name="connsiteY6" fmla="*/ 57729 h 1536634"/>
                    <a:gd name="connsiteX7" fmla="*/ 795028 w 795027"/>
                    <a:gd name="connsiteY7" fmla="*/ 1478906 h 1536634"/>
                    <a:gd name="connsiteX8" fmla="*/ 737299 w 795027"/>
                    <a:gd name="connsiteY8" fmla="*/ 1536635 h 15366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95027" h="1536634">
                      <a:moveTo>
                        <a:pt x="737299" y="1536635"/>
                      </a:moveTo>
                      <a:lnTo>
                        <a:pt x="57729" y="1536635"/>
                      </a:lnTo>
                      <a:cubicBezTo>
                        <a:pt x="25846" y="1536635"/>
                        <a:pt x="0" y="1510789"/>
                        <a:pt x="0" y="1478906"/>
                      </a:cubicBezTo>
                      <a:lnTo>
                        <a:pt x="0" y="57729"/>
                      </a:lnTo>
                      <a:cubicBezTo>
                        <a:pt x="0" y="25846"/>
                        <a:pt x="25846" y="0"/>
                        <a:pt x="57729" y="0"/>
                      </a:cubicBezTo>
                      <a:lnTo>
                        <a:pt x="737299" y="0"/>
                      </a:lnTo>
                      <a:cubicBezTo>
                        <a:pt x="769182" y="0"/>
                        <a:pt x="795028" y="25846"/>
                        <a:pt x="795028" y="57729"/>
                      </a:cubicBezTo>
                      <a:lnTo>
                        <a:pt x="795028" y="1478906"/>
                      </a:lnTo>
                      <a:cubicBezTo>
                        <a:pt x="795028" y="1510789"/>
                        <a:pt x="769182" y="1536635"/>
                        <a:pt x="737299" y="1536635"/>
                      </a:cubicBezTo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74" name="Vrije vorm: vorm 273">
                  <a:extLst>
                    <a:ext uri="{FF2B5EF4-FFF2-40B4-BE49-F238E27FC236}">
                      <a16:creationId xmlns:a16="http://schemas.microsoft.com/office/drawing/2014/main" id="{DF4BEE11-B74F-9282-4831-663A71C64B54}"/>
                    </a:ext>
                  </a:extLst>
                </p:cNvPr>
                <p:cNvSpPr/>
                <p:nvPr/>
              </p:nvSpPr>
              <p:spPr>
                <a:xfrm>
                  <a:off x="7812828" y="4239786"/>
                  <a:ext cx="55306" cy="55306"/>
                </a:xfrm>
                <a:custGeom>
                  <a:avLst/>
                  <a:gdLst>
                    <a:gd name="connsiteX0" fmla="*/ 55307 w 55306"/>
                    <a:gd name="connsiteY0" fmla="*/ 27654 h 55306"/>
                    <a:gd name="connsiteX1" fmla="*/ 27654 w 55306"/>
                    <a:gd name="connsiteY1" fmla="*/ 55307 h 55306"/>
                    <a:gd name="connsiteX2" fmla="*/ 0 w 55306"/>
                    <a:gd name="connsiteY2" fmla="*/ 27654 h 55306"/>
                    <a:gd name="connsiteX3" fmla="*/ 27654 w 55306"/>
                    <a:gd name="connsiteY3" fmla="*/ 0 h 55306"/>
                    <a:gd name="connsiteX4" fmla="*/ 55307 w 55306"/>
                    <a:gd name="connsiteY4" fmla="*/ 27654 h 553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5306" h="55306">
                      <a:moveTo>
                        <a:pt x="55307" y="27654"/>
                      </a:moveTo>
                      <a:cubicBezTo>
                        <a:pt x="55307" y="42934"/>
                        <a:pt x="42927" y="55307"/>
                        <a:pt x="27654" y="55307"/>
                      </a:cubicBezTo>
                      <a:cubicBezTo>
                        <a:pt x="12373" y="55307"/>
                        <a:pt x="0" y="42934"/>
                        <a:pt x="0" y="27654"/>
                      </a:cubicBezTo>
                      <a:cubicBezTo>
                        <a:pt x="0" y="12380"/>
                        <a:pt x="12373" y="0"/>
                        <a:pt x="27654" y="0"/>
                      </a:cubicBezTo>
                      <a:cubicBezTo>
                        <a:pt x="42927" y="0"/>
                        <a:pt x="55307" y="12380"/>
                        <a:pt x="55307" y="27654"/>
                      </a:cubicBezTo>
                    </a:path>
                  </a:pathLst>
                </a:custGeom>
                <a:solidFill>
                  <a:srgbClr val="CFCFC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75" name="Vrije vorm: vorm 274">
                  <a:extLst>
                    <a:ext uri="{FF2B5EF4-FFF2-40B4-BE49-F238E27FC236}">
                      <a16:creationId xmlns:a16="http://schemas.microsoft.com/office/drawing/2014/main" id="{903EEC49-66F0-DEC2-0890-791FFA88A254}"/>
                    </a:ext>
                  </a:extLst>
                </p:cNvPr>
                <p:cNvSpPr/>
                <p:nvPr/>
              </p:nvSpPr>
              <p:spPr>
                <a:xfrm>
                  <a:off x="7947645" y="4239786"/>
                  <a:ext cx="55306" cy="55306"/>
                </a:xfrm>
                <a:custGeom>
                  <a:avLst/>
                  <a:gdLst>
                    <a:gd name="connsiteX0" fmla="*/ 55307 w 55306"/>
                    <a:gd name="connsiteY0" fmla="*/ 27654 h 55306"/>
                    <a:gd name="connsiteX1" fmla="*/ 27653 w 55306"/>
                    <a:gd name="connsiteY1" fmla="*/ 55307 h 55306"/>
                    <a:gd name="connsiteX2" fmla="*/ 0 w 55306"/>
                    <a:gd name="connsiteY2" fmla="*/ 27654 h 55306"/>
                    <a:gd name="connsiteX3" fmla="*/ 27653 w 55306"/>
                    <a:gd name="connsiteY3" fmla="*/ 0 h 55306"/>
                    <a:gd name="connsiteX4" fmla="*/ 55307 w 55306"/>
                    <a:gd name="connsiteY4" fmla="*/ 27654 h 553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5306" h="55306">
                      <a:moveTo>
                        <a:pt x="55307" y="27654"/>
                      </a:moveTo>
                      <a:cubicBezTo>
                        <a:pt x="55307" y="42934"/>
                        <a:pt x="42927" y="55307"/>
                        <a:pt x="27653" y="55307"/>
                      </a:cubicBezTo>
                      <a:cubicBezTo>
                        <a:pt x="12373" y="55307"/>
                        <a:pt x="0" y="42934"/>
                        <a:pt x="0" y="27654"/>
                      </a:cubicBezTo>
                      <a:cubicBezTo>
                        <a:pt x="0" y="12380"/>
                        <a:pt x="12373" y="0"/>
                        <a:pt x="27653" y="0"/>
                      </a:cubicBezTo>
                      <a:cubicBezTo>
                        <a:pt x="42920" y="0"/>
                        <a:pt x="55307" y="12380"/>
                        <a:pt x="55307" y="27654"/>
                      </a:cubicBezTo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grpSp>
              <p:nvGrpSpPr>
                <p:cNvPr id="276" name="Graphic 23" descr="Ruitjespapier met rekenmachine, liniaal, markeerstift en potloden">
                  <a:extLst>
                    <a:ext uri="{FF2B5EF4-FFF2-40B4-BE49-F238E27FC236}">
                      <a16:creationId xmlns:a16="http://schemas.microsoft.com/office/drawing/2014/main" id="{33C8E8A6-D4C9-1B28-99A9-55C378310F78}"/>
                    </a:ext>
                  </a:extLst>
                </p:cNvPr>
                <p:cNvGrpSpPr/>
                <p:nvPr/>
              </p:nvGrpSpPr>
              <p:grpSpPr>
                <a:xfrm>
                  <a:off x="7806942" y="4455078"/>
                  <a:ext cx="622199" cy="608368"/>
                  <a:chOff x="7806942" y="4455078"/>
                  <a:chExt cx="622199" cy="608368"/>
                </a:xfrm>
              </p:grpSpPr>
              <p:sp>
                <p:nvSpPr>
                  <p:cNvPr id="277" name="Vrije vorm: vorm 276">
                    <a:extLst>
                      <a:ext uri="{FF2B5EF4-FFF2-40B4-BE49-F238E27FC236}">
                        <a16:creationId xmlns:a16="http://schemas.microsoft.com/office/drawing/2014/main" id="{2E775B80-1D43-1C00-A476-8F923AD7FC48}"/>
                      </a:ext>
                    </a:extLst>
                  </p:cNvPr>
                  <p:cNvSpPr/>
                  <p:nvPr/>
                </p:nvSpPr>
                <p:spPr>
                  <a:xfrm>
                    <a:off x="7806942" y="4455078"/>
                    <a:ext cx="82953" cy="82967"/>
                  </a:xfrm>
                  <a:custGeom>
                    <a:avLst/>
                    <a:gdLst>
                      <a:gd name="connsiteX0" fmla="*/ 82953 w 82953"/>
                      <a:gd name="connsiteY0" fmla="*/ 41484 h 82967"/>
                      <a:gd name="connsiteX1" fmla="*/ 41476 w 82953"/>
                      <a:gd name="connsiteY1" fmla="*/ 82968 h 82967"/>
                      <a:gd name="connsiteX2" fmla="*/ 0 w 82953"/>
                      <a:gd name="connsiteY2" fmla="*/ 41484 h 82967"/>
                      <a:gd name="connsiteX3" fmla="*/ 41476 w 82953"/>
                      <a:gd name="connsiteY3" fmla="*/ 0 h 82967"/>
                      <a:gd name="connsiteX4" fmla="*/ 82953 w 82953"/>
                      <a:gd name="connsiteY4" fmla="*/ 41484 h 82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53" h="82967">
                        <a:moveTo>
                          <a:pt x="82953" y="41484"/>
                        </a:moveTo>
                        <a:cubicBezTo>
                          <a:pt x="82953" y="64394"/>
                          <a:pt x="64379" y="82968"/>
                          <a:pt x="41476" y="82968"/>
                        </a:cubicBezTo>
                        <a:cubicBezTo>
                          <a:pt x="18567" y="82968"/>
                          <a:pt x="0" y="64394"/>
                          <a:pt x="0" y="41484"/>
                        </a:cubicBezTo>
                        <a:cubicBezTo>
                          <a:pt x="0" y="18574"/>
                          <a:pt x="18567" y="0"/>
                          <a:pt x="41476" y="0"/>
                        </a:cubicBezTo>
                        <a:cubicBezTo>
                          <a:pt x="64379" y="0"/>
                          <a:pt x="82953" y="18574"/>
                          <a:pt x="82953" y="41484"/>
                        </a:cubicBezTo>
                      </a:path>
                    </a:pathLst>
                  </a:custGeom>
                  <a:solidFill>
                    <a:srgbClr val="737373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78" name="Vrije vorm: vorm 277">
                    <a:extLst>
                      <a:ext uri="{FF2B5EF4-FFF2-40B4-BE49-F238E27FC236}">
                        <a16:creationId xmlns:a16="http://schemas.microsoft.com/office/drawing/2014/main" id="{D27BB0F5-D994-0A7E-452C-AD720FEEC503}"/>
                      </a:ext>
                    </a:extLst>
                  </p:cNvPr>
                  <p:cNvSpPr/>
                  <p:nvPr/>
                </p:nvSpPr>
                <p:spPr>
                  <a:xfrm>
                    <a:off x="7941752" y="4455078"/>
                    <a:ext cx="82953" cy="82967"/>
                  </a:xfrm>
                  <a:custGeom>
                    <a:avLst/>
                    <a:gdLst>
                      <a:gd name="connsiteX0" fmla="*/ 82953 w 82953"/>
                      <a:gd name="connsiteY0" fmla="*/ 41484 h 82967"/>
                      <a:gd name="connsiteX1" fmla="*/ 41477 w 82953"/>
                      <a:gd name="connsiteY1" fmla="*/ 82968 h 82967"/>
                      <a:gd name="connsiteX2" fmla="*/ 0 w 82953"/>
                      <a:gd name="connsiteY2" fmla="*/ 41484 h 82967"/>
                      <a:gd name="connsiteX3" fmla="*/ 41477 w 82953"/>
                      <a:gd name="connsiteY3" fmla="*/ 0 h 82967"/>
                      <a:gd name="connsiteX4" fmla="*/ 82953 w 82953"/>
                      <a:gd name="connsiteY4" fmla="*/ 41484 h 82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53" h="82967">
                        <a:moveTo>
                          <a:pt x="82953" y="41484"/>
                        </a:moveTo>
                        <a:cubicBezTo>
                          <a:pt x="82953" y="64394"/>
                          <a:pt x="64380" y="82968"/>
                          <a:pt x="41477" y="82968"/>
                        </a:cubicBezTo>
                        <a:cubicBezTo>
                          <a:pt x="18567" y="82968"/>
                          <a:pt x="0" y="64394"/>
                          <a:pt x="0" y="41484"/>
                        </a:cubicBezTo>
                        <a:cubicBezTo>
                          <a:pt x="0" y="18574"/>
                          <a:pt x="18567" y="0"/>
                          <a:pt x="41477" y="0"/>
                        </a:cubicBezTo>
                        <a:cubicBezTo>
                          <a:pt x="64380" y="0"/>
                          <a:pt x="82953" y="18574"/>
                          <a:pt x="82953" y="41484"/>
                        </a:cubicBezTo>
                      </a:path>
                    </a:pathLst>
                  </a:custGeom>
                  <a:solidFill>
                    <a:srgbClr val="737373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79" name="Vrije vorm: vorm 278">
                    <a:extLst>
                      <a:ext uri="{FF2B5EF4-FFF2-40B4-BE49-F238E27FC236}">
                        <a16:creationId xmlns:a16="http://schemas.microsoft.com/office/drawing/2014/main" id="{9EB2CABA-4802-A968-024C-60FDC708F5CA}"/>
                      </a:ext>
                    </a:extLst>
                  </p:cNvPr>
                  <p:cNvSpPr/>
                  <p:nvPr/>
                </p:nvSpPr>
                <p:spPr>
                  <a:xfrm>
                    <a:off x="8076554" y="4455078"/>
                    <a:ext cx="82960" cy="82967"/>
                  </a:xfrm>
                  <a:custGeom>
                    <a:avLst/>
                    <a:gdLst>
                      <a:gd name="connsiteX0" fmla="*/ 82961 w 82960"/>
                      <a:gd name="connsiteY0" fmla="*/ 41484 h 82967"/>
                      <a:gd name="connsiteX1" fmla="*/ 41484 w 82960"/>
                      <a:gd name="connsiteY1" fmla="*/ 82968 h 82967"/>
                      <a:gd name="connsiteX2" fmla="*/ 0 w 82960"/>
                      <a:gd name="connsiteY2" fmla="*/ 41484 h 82967"/>
                      <a:gd name="connsiteX3" fmla="*/ 41484 w 82960"/>
                      <a:gd name="connsiteY3" fmla="*/ 0 h 82967"/>
                      <a:gd name="connsiteX4" fmla="*/ 82961 w 82960"/>
                      <a:gd name="connsiteY4" fmla="*/ 41484 h 82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60" h="82967">
                        <a:moveTo>
                          <a:pt x="82961" y="41484"/>
                        </a:moveTo>
                        <a:cubicBezTo>
                          <a:pt x="82961" y="64394"/>
                          <a:pt x="64380" y="82968"/>
                          <a:pt x="41484" y="82968"/>
                        </a:cubicBezTo>
                        <a:cubicBezTo>
                          <a:pt x="18574" y="82968"/>
                          <a:pt x="0" y="64394"/>
                          <a:pt x="0" y="41484"/>
                        </a:cubicBezTo>
                        <a:cubicBezTo>
                          <a:pt x="0" y="18574"/>
                          <a:pt x="18574" y="0"/>
                          <a:pt x="41484" y="0"/>
                        </a:cubicBezTo>
                        <a:cubicBezTo>
                          <a:pt x="64380" y="0"/>
                          <a:pt x="82961" y="18574"/>
                          <a:pt x="82961" y="41484"/>
                        </a:cubicBezTo>
                      </a:path>
                    </a:pathLst>
                  </a:custGeom>
                  <a:solidFill>
                    <a:srgbClr val="737373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80" name="Vrije vorm: vorm 279">
                    <a:extLst>
                      <a:ext uri="{FF2B5EF4-FFF2-40B4-BE49-F238E27FC236}">
                        <a16:creationId xmlns:a16="http://schemas.microsoft.com/office/drawing/2014/main" id="{6E11BF0B-0F89-2EBD-89B5-F69F509A9485}"/>
                      </a:ext>
                    </a:extLst>
                  </p:cNvPr>
                  <p:cNvSpPr/>
                  <p:nvPr/>
                </p:nvSpPr>
                <p:spPr>
                  <a:xfrm>
                    <a:off x="8211364" y="4455078"/>
                    <a:ext cx="82960" cy="82967"/>
                  </a:xfrm>
                  <a:custGeom>
                    <a:avLst/>
                    <a:gdLst>
                      <a:gd name="connsiteX0" fmla="*/ 82960 w 82960"/>
                      <a:gd name="connsiteY0" fmla="*/ 41484 h 82967"/>
                      <a:gd name="connsiteX1" fmla="*/ 41484 w 82960"/>
                      <a:gd name="connsiteY1" fmla="*/ 82968 h 82967"/>
                      <a:gd name="connsiteX2" fmla="*/ 0 w 82960"/>
                      <a:gd name="connsiteY2" fmla="*/ 41484 h 82967"/>
                      <a:gd name="connsiteX3" fmla="*/ 41484 w 82960"/>
                      <a:gd name="connsiteY3" fmla="*/ 0 h 82967"/>
                      <a:gd name="connsiteX4" fmla="*/ 82960 w 82960"/>
                      <a:gd name="connsiteY4" fmla="*/ 41484 h 82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60" h="82967">
                        <a:moveTo>
                          <a:pt x="82960" y="41484"/>
                        </a:moveTo>
                        <a:cubicBezTo>
                          <a:pt x="82960" y="64394"/>
                          <a:pt x="64379" y="82968"/>
                          <a:pt x="41484" y="82968"/>
                        </a:cubicBezTo>
                        <a:cubicBezTo>
                          <a:pt x="18574" y="82968"/>
                          <a:pt x="0" y="64394"/>
                          <a:pt x="0" y="41484"/>
                        </a:cubicBezTo>
                        <a:cubicBezTo>
                          <a:pt x="0" y="18574"/>
                          <a:pt x="18574" y="0"/>
                          <a:pt x="41484" y="0"/>
                        </a:cubicBezTo>
                        <a:cubicBezTo>
                          <a:pt x="64379" y="0"/>
                          <a:pt x="82960" y="18574"/>
                          <a:pt x="82960" y="41484"/>
                        </a:cubicBezTo>
                      </a:path>
                    </a:pathLst>
                  </a:custGeom>
                  <a:solidFill>
                    <a:srgbClr val="737373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81" name="Vrije vorm: vorm 280">
                    <a:extLst>
                      <a:ext uri="{FF2B5EF4-FFF2-40B4-BE49-F238E27FC236}">
                        <a16:creationId xmlns:a16="http://schemas.microsoft.com/office/drawing/2014/main" id="{909AED37-7FE8-B681-8086-837D9DB69BE4}"/>
                      </a:ext>
                    </a:extLst>
                  </p:cNvPr>
                  <p:cNvSpPr/>
                  <p:nvPr/>
                </p:nvSpPr>
                <p:spPr>
                  <a:xfrm>
                    <a:off x="8346181" y="4455078"/>
                    <a:ext cx="82960" cy="82967"/>
                  </a:xfrm>
                  <a:custGeom>
                    <a:avLst/>
                    <a:gdLst>
                      <a:gd name="connsiteX0" fmla="*/ 82960 w 82960"/>
                      <a:gd name="connsiteY0" fmla="*/ 41484 h 82967"/>
                      <a:gd name="connsiteX1" fmla="*/ 41476 w 82960"/>
                      <a:gd name="connsiteY1" fmla="*/ 82968 h 82967"/>
                      <a:gd name="connsiteX2" fmla="*/ 0 w 82960"/>
                      <a:gd name="connsiteY2" fmla="*/ 41484 h 82967"/>
                      <a:gd name="connsiteX3" fmla="*/ 41476 w 82960"/>
                      <a:gd name="connsiteY3" fmla="*/ 0 h 82967"/>
                      <a:gd name="connsiteX4" fmla="*/ 82960 w 82960"/>
                      <a:gd name="connsiteY4" fmla="*/ 41484 h 82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60" h="82967">
                        <a:moveTo>
                          <a:pt x="82960" y="41484"/>
                        </a:moveTo>
                        <a:cubicBezTo>
                          <a:pt x="82960" y="64394"/>
                          <a:pt x="64379" y="82968"/>
                          <a:pt x="41476" y="82968"/>
                        </a:cubicBezTo>
                        <a:cubicBezTo>
                          <a:pt x="18574" y="82968"/>
                          <a:pt x="0" y="64394"/>
                          <a:pt x="0" y="41484"/>
                        </a:cubicBezTo>
                        <a:cubicBezTo>
                          <a:pt x="0" y="18574"/>
                          <a:pt x="18574" y="0"/>
                          <a:pt x="41476" y="0"/>
                        </a:cubicBezTo>
                        <a:cubicBezTo>
                          <a:pt x="64379" y="0"/>
                          <a:pt x="82960" y="18574"/>
                          <a:pt x="82960" y="41484"/>
                        </a:cubicBezTo>
                      </a:path>
                    </a:pathLst>
                  </a:custGeom>
                  <a:solidFill>
                    <a:srgbClr val="737373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82" name="Vrije vorm: vorm 281">
                    <a:extLst>
                      <a:ext uri="{FF2B5EF4-FFF2-40B4-BE49-F238E27FC236}">
                        <a16:creationId xmlns:a16="http://schemas.microsoft.com/office/drawing/2014/main" id="{08650785-0B3B-47E7-0E95-408A32F61B19}"/>
                      </a:ext>
                    </a:extLst>
                  </p:cNvPr>
                  <p:cNvSpPr/>
                  <p:nvPr/>
                </p:nvSpPr>
                <p:spPr>
                  <a:xfrm>
                    <a:off x="7806942" y="4586430"/>
                    <a:ext cx="82953" cy="82960"/>
                  </a:xfrm>
                  <a:custGeom>
                    <a:avLst/>
                    <a:gdLst>
                      <a:gd name="connsiteX0" fmla="*/ 82953 w 82953"/>
                      <a:gd name="connsiteY0" fmla="*/ 41484 h 82960"/>
                      <a:gd name="connsiteX1" fmla="*/ 41476 w 82953"/>
                      <a:gd name="connsiteY1" fmla="*/ 82960 h 82960"/>
                      <a:gd name="connsiteX2" fmla="*/ 0 w 82953"/>
                      <a:gd name="connsiteY2" fmla="*/ 41484 h 82960"/>
                      <a:gd name="connsiteX3" fmla="*/ 41476 w 82953"/>
                      <a:gd name="connsiteY3" fmla="*/ 0 h 82960"/>
                      <a:gd name="connsiteX4" fmla="*/ 82953 w 82953"/>
                      <a:gd name="connsiteY4" fmla="*/ 41484 h 82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53" h="82960">
                        <a:moveTo>
                          <a:pt x="82953" y="41484"/>
                        </a:moveTo>
                        <a:cubicBezTo>
                          <a:pt x="82953" y="64387"/>
                          <a:pt x="64379" y="82960"/>
                          <a:pt x="41476" y="82960"/>
                        </a:cubicBezTo>
                        <a:cubicBezTo>
                          <a:pt x="18567" y="82960"/>
                          <a:pt x="0" y="64387"/>
                          <a:pt x="0" y="41484"/>
                        </a:cubicBezTo>
                        <a:cubicBezTo>
                          <a:pt x="0" y="18574"/>
                          <a:pt x="18567" y="0"/>
                          <a:pt x="41476" y="0"/>
                        </a:cubicBezTo>
                        <a:cubicBezTo>
                          <a:pt x="64379" y="0"/>
                          <a:pt x="82953" y="18574"/>
                          <a:pt x="82953" y="41484"/>
                        </a:cubicBezTo>
                      </a:path>
                    </a:pathLst>
                  </a:custGeom>
                  <a:solidFill>
                    <a:srgbClr val="CFCFC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83" name="Vrije vorm: vorm 282">
                    <a:extLst>
                      <a:ext uri="{FF2B5EF4-FFF2-40B4-BE49-F238E27FC236}">
                        <a16:creationId xmlns:a16="http://schemas.microsoft.com/office/drawing/2014/main" id="{E7BCD77E-9383-8A71-F5DC-5BEBEDA6DD85}"/>
                      </a:ext>
                    </a:extLst>
                  </p:cNvPr>
                  <p:cNvSpPr/>
                  <p:nvPr/>
                </p:nvSpPr>
                <p:spPr>
                  <a:xfrm>
                    <a:off x="7941752" y="4586430"/>
                    <a:ext cx="82953" cy="82960"/>
                  </a:xfrm>
                  <a:custGeom>
                    <a:avLst/>
                    <a:gdLst>
                      <a:gd name="connsiteX0" fmla="*/ 82953 w 82953"/>
                      <a:gd name="connsiteY0" fmla="*/ 41484 h 82960"/>
                      <a:gd name="connsiteX1" fmla="*/ 41477 w 82953"/>
                      <a:gd name="connsiteY1" fmla="*/ 82960 h 82960"/>
                      <a:gd name="connsiteX2" fmla="*/ 0 w 82953"/>
                      <a:gd name="connsiteY2" fmla="*/ 41484 h 82960"/>
                      <a:gd name="connsiteX3" fmla="*/ 41477 w 82953"/>
                      <a:gd name="connsiteY3" fmla="*/ 0 h 82960"/>
                      <a:gd name="connsiteX4" fmla="*/ 82953 w 82953"/>
                      <a:gd name="connsiteY4" fmla="*/ 41484 h 82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53" h="82960">
                        <a:moveTo>
                          <a:pt x="82953" y="41484"/>
                        </a:moveTo>
                        <a:cubicBezTo>
                          <a:pt x="82953" y="64387"/>
                          <a:pt x="64380" y="82960"/>
                          <a:pt x="41477" y="82960"/>
                        </a:cubicBezTo>
                        <a:cubicBezTo>
                          <a:pt x="18567" y="82960"/>
                          <a:pt x="0" y="64387"/>
                          <a:pt x="0" y="41484"/>
                        </a:cubicBezTo>
                        <a:cubicBezTo>
                          <a:pt x="0" y="18574"/>
                          <a:pt x="18567" y="0"/>
                          <a:pt x="41477" y="0"/>
                        </a:cubicBezTo>
                        <a:cubicBezTo>
                          <a:pt x="64380" y="0"/>
                          <a:pt x="82953" y="18574"/>
                          <a:pt x="82953" y="41484"/>
                        </a:cubicBezTo>
                      </a:path>
                    </a:pathLst>
                  </a:custGeom>
                  <a:solidFill>
                    <a:srgbClr val="737373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84" name="Vrije vorm: vorm 283">
                    <a:extLst>
                      <a:ext uri="{FF2B5EF4-FFF2-40B4-BE49-F238E27FC236}">
                        <a16:creationId xmlns:a16="http://schemas.microsoft.com/office/drawing/2014/main" id="{8B058663-1DAA-F11E-42FC-42F519889EAB}"/>
                      </a:ext>
                    </a:extLst>
                  </p:cNvPr>
                  <p:cNvSpPr/>
                  <p:nvPr/>
                </p:nvSpPr>
                <p:spPr>
                  <a:xfrm>
                    <a:off x="8076554" y="4586430"/>
                    <a:ext cx="82960" cy="82960"/>
                  </a:xfrm>
                  <a:custGeom>
                    <a:avLst/>
                    <a:gdLst>
                      <a:gd name="connsiteX0" fmla="*/ 82961 w 82960"/>
                      <a:gd name="connsiteY0" fmla="*/ 41484 h 82960"/>
                      <a:gd name="connsiteX1" fmla="*/ 41484 w 82960"/>
                      <a:gd name="connsiteY1" fmla="*/ 82960 h 82960"/>
                      <a:gd name="connsiteX2" fmla="*/ 0 w 82960"/>
                      <a:gd name="connsiteY2" fmla="*/ 41484 h 82960"/>
                      <a:gd name="connsiteX3" fmla="*/ 41484 w 82960"/>
                      <a:gd name="connsiteY3" fmla="*/ 0 h 82960"/>
                      <a:gd name="connsiteX4" fmla="*/ 82961 w 82960"/>
                      <a:gd name="connsiteY4" fmla="*/ 41484 h 82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60" h="82960">
                        <a:moveTo>
                          <a:pt x="82961" y="41484"/>
                        </a:moveTo>
                        <a:cubicBezTo>
                          <a:pt x="82961" y="64387"/>
                          <a:pt x="64380" y="82960"/>
                          <a:pt x="41484" y="82960"/>
                        </a:cubicBezTo>
                        <a:cubicBezTo>
                          <a:pt x="18574" y="82960"/>
                          <a:pt x="0" y="64387"/>
                          <a:pt x="0" y="41484"/>
                        </a:cubicBezTo>
                        <a:cubicBezTo>
                          <a:pt x="0" y="18574"/>
                          <a:pt x="18574" y="0"/>
                          <a:pt x="41484" y="0"/>
                        </a:cubicBezTo>
                        <a:cubicBezTo>
                          <a:pt x="64380" y="0"/>
                          <a:pt x="82961" y="18574"/>
                          <a:pt x="82961" y="41484"/>
                        </a:cubicBezTo>
                      </a:path>
                    </a:pathLst>
                  </a:custGeom>
                  <a:solidFill>
                    <a:srgbClr val="737373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85" name="Vrije vorm: vorm 284">
                    <a:extLst>
                      <a:ext uri="{FF2B5EF4-FFF2-40B4-BE49-F238E27FC236}">
                        <a16:creationId xmlns:a16="http://schemas.microsoft.com/office/drawing/2014/main" id="{44E4CEBB-FD25-8442-5559-C4F80B194FC8}"/>
                      </a:ext>
                    </a:extLst>
                  </p:cNvPr>
                  <p:cNvSpPr/>
                  <p:nvPr/>
                </p:nvSpPr>
                <p:spPr>
                  <a:xfrm>
                    <a:off x="8211364" y="4586430"/>
                    <a:ext cx="82960" cy="82960"/>
                  </a:xfrm>
                  <a:custGeom>
                    <a:avLst/>
                    <a:gdLst>
                      <a:gd name="connsiteX0" fmla="*/ 82960 w 82960"/>
                      <a:gd name="connsiteY0" fmla="*/ 41484 h 82960"/>
                      <a:gd name="connsiteX1" fmla="*/ 41484 w 82960"/>
                      <a:gd name="connsiteY1" fmla="*/ 82960 h 82960"/>
                      <a:gd name="connsiteX2" fmla="*/ 0 w 82960"/>
                      <a:gd name="connsiteY2" fmla="*/ 41484 h 82960"/>
                      <a:gd name="connsiteX3" fmla="*/ 41484 w 82960"/>
                      <a:gd name="connsiteY3" fmla="*/ 0 h 82960"/>
                      <a:gd name="connsiteX4" fmla="*/ 82960 w 82960"/>
                      <a:gd name="connsiteY4" fmla="*/ 41484 h 82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60" h="82960">
                        <a:moveTo>
                          <a:pt x="82960" y="41484"/>
                        </a:moveTo>
                        <a:cubicBezTo>
                          <a:pt x="82960" y="64387"/>
                          <a:pt x="64379" y="82960"/>
                          <a:pt x="41484" y="82960"/>
                        </a:cubicBezTo>
                        <a:cubicBezTo>
                          <a:pt x="18574" y="82960"/>
                          <a:pt x="0" y="64387"/>
                          <a:pt x="0" y="41484"/>
                        </a:cubicBezTo>
                        <a:cubicBezTo>
                          <a:pt x="0" y="18574"/>
                          <a:pt x="18574" y="0"/>
                          <a:pt x="41484" y="0"/>
                        </a:cubicBezTo>
                        <a:cubicBezTo>
                          <a:pt x="64379" y="0"/>
                          <a:pt x="82960" y="18574"/>
                          <a:pt x="82960" y="41484"/>
                        </a:cubicBezTo>
                      </a:path>
                    </a:pathLst>
                  </a:custGeom>
                  <a:solidFill>
                    <a:srgbClr val="737373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86" name="Vrije vorm: vorm 285">
                    <a:extLst>
                      <a:ext uri="{FF2B5EF4-FFF2-40B4-BE49-F238E27FC236}">
                        <a16:creationId xmlns:a16="http://schemas.microsoft.com/office/drawing/2014/main" id="{C1809C58-1089-E581-21C7-71A228577C23}"/>
                      </a:ext>
                    </a:extLst>
                  </p:cNvPr>
                  <p:cNvSpPr/>
                  <p:nvPr/>
                </p:nvSpPr>
                <p:spPr>
                  <a:xfrm>
                    <a:off x="8346181" y="4586430"/>
                    <a:ext cx="82960" cy="82960"/>
                  </a:xfrm>
                  <a:custGeom>
                    <a:avLst/>
                    <a:gdLst>
                      <a:gd name="connsiteX0" fmla="*/ 82960 w 82960"/>
                      <a:gd name="connsiteY0" fmla="*/ 41484 h 82960"/>
                      <a:gd name="connsiteX1" fmla="*/ 41476 w 82960"/>
                      <a:gd name="connsiteY1" fmla="*/ 82960 h 82960"/>
                      <a:gd name="connsiteX2" fmla="*/ 0 w 82960"/>
                      <a:gd name="connsiteY2" fmla="*/ 41484 h 82960"/>
                      <a:gd name="connsiteX3" fmla="*/ 41476 w 82960"/>
                      <a:gd name="connsiteY3" fmla="*/ 0 h 82960"/>
                      <a:gd name="connsiteX4" fmla="*/ 82960 w 82960"/>
                      <a:gd name="connsiteY4" fmla="*/ 41484 h 82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60" h="82960">
                        <a:moveTo>
                          <a:pt x="82960" y="41484"/>
                        </a:moveTo>
                        <a:cubicBezTo>
                          <a:pt x="82960" y="64387"/>
                          <a:pt x="64379" y="82960"/>
                          <a:pt x="41476" y="82960"/>
                        </a:cubicBezTo>
                        <a:cubicBezTo>
                          <a:pt x="18574" y="82960"/>
                          <a:pt x="0" y="64387"/>
                          <a:pt x="0" y="41484"/>
                        </a:cubicBezTo>
                        <a:cubicBezTo>
                          <a:pt x="0" y="18574"/>
                          <a:pt x="18574" y="0"/>
                          <a:pt x="41476" y="0"/>
                        </a:cubicBezTo>
                        <a:cubicBezTo>
                          <a:pt x="64379" y="0"/>
                          <a:pt x="82960" y="18574"/>
                          <a:pt x="82960" y="41484"/>
                        </a:cubicBezTo>
                      </a:path>
                    </a:pathLst>
                  </a:custGeom>
                  <a:solidFill>
                    <a:srgbClr val="CFCFC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87" name="Vrije vorm: vorm 286">
                    <a:extLst>
                      <a:ext uri="{FF2B5EF4-FFF2-40B4-BE49-F238E27FC236}">
                        <a16:creationId xmlns:a16="http://schemas.microsoft.com/office/drawing/2014/main" id="{2756E565-1FA9-99B0-497E-A965C259148F}"/>
                      </a:ext>
                    </a:extLst>
                  </p:cNvPr>
                  <p:cNvSpPr/>
                  <p:nvPr/>
                </p:nvSpPr>
                <p:spPr>
                  <a:xfrm>
                    <a:off x="7806942" y="4717789"/>
                    <a:ext cx="82953" cy="82953"/>
                  </a:xfrm>
                  <a:custGeom>
                    <a:avLst/>
                    <a:gdLst>
                      <a:gd name="connsiteX0" fmla="*/ 82953 w 82953"/>
                      <a:gd name="connsiteY0" fmla="*/ 41476 h 82953"/>
                      <a:gd name="connsiteX1" fmla="*/ 41476 w 82953"/>
                      <a:gd name="connsiteY1" fmla="*/ 82953 h 82953"/>
                      <a:gd name="connsiteX2" fmla="*/ 0 w 82953"/>
                      <a:gd name="connsiteY2" fmla="*/ 41476 h 82953"/>
                      <a:gd name="connsiteX3" fmla="*/ 41476 w 82953"/>
                      <a:gd name="connsiteY3" fmla="*/ 0 h 82953"/>
                      <a:gd name="connsiteX4" fmla="*/ 82953 w 82953"/>
                      <a:gd name="connsiteY4" fmla="*/ 41476 h 829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53" h="82953">
                        <a:moveTo>
                          <a:pt x="82953" y="41476"/>
                        </a:moveTo>
                        <a:cubicBezTo>
                          <a:pt x="82953" y="64387"/>
                          <a:pt x="64379" y="82953"/>
                          <a:pt x="41476" y="82953"/>
                        </a:cubicBezTo>
                        <a:cubicBezTo>
                          <a:pt x="18567" y="82953"/>
                          <a:pt x="0" y="64387"/>
                          <a:pt x="0" y="41476"/>
                        </a:cubicBezTo>
                        <a:cubicBezTo>
                          <a:pt x="0" y="18567"/>
                          <a:pt x="18567" y="0"/>
                          <a:pt x="41476" y="0"/>
                        </a:cubicBezTo>
                        <a:cubicBezTo>
                          <a:pt x="64379" y="0"/>
                          <a:pt x="82953" y="18567"/>
                          <a:pt x="82953" y="41476"/>
                        </a:cubicBezTo>
                      </a:path>
                    </a:pathLst>
                  </a:custGeom>
                  <a:solidFill>
                    <a:srgbClr val="CFCFC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88" name="Vrije vorm: vorm 287">
                    <a:extLst>
                      <a:ext uri="{FF2B5EF4-FFF2-40B4-BE49-F238E27FC236}">
                        <a16:creationId xmlns:a16="http://schemas.microsoft.com/office/drawing/2014/main" id="{7B9AE676-C034-6CD2-5E76-2A8735B0548F}"/>
                      </a:ext>
                    </a:extLst>
                  </p:cNvPr>
                  <p:cNvSpPr/>
                  <p:nvPr/>
                </p:nvSpPr>
                <p:spPr>
                  <a:xfrm>
                    <a:off x="7941752" y="4717789"/>
                    <a:ext cx="82953" cy="82953"/>
                  </a:xfrm>
                  <a:custGeom>
                    <a:avLst/>
                    <a:gdLst>
                      <a:gd name="connsiteX0" fmla="*/ 82953 w 82953"/>
                      <a:gd name="connsiteY0" fmla="*/ 41476 h 82953"/>
                      <a:gd name="connsiteX1" fmla="*/ 41477 w 82953"/>
                      <a:gd name="connsiteY1" fmla="*/ 82953 h 82953"/>
                      <a:gd name="connsiteX2" fmla="*/ 0 w 82953"/>
                      <a:gd name="connsiteY2" fmla="*/ 41476 h 82953"/>
                      <a:gd name="connsiteX3" fmla="*/ 41477 w 82953"/>
                      <a:gd name="connsiteY3" fmla="*/ 0 h 82953"/>
                      <a:gd name="connsiteX4" fmla="*/ 82953 w 82953"/>
                      <a:gd name="connsiteY4" fmla="*/ 41476 h 829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53" h="82953">
                        <a:moveTo>
                          <a:pt x="82953" y="41476"/>
                        </a:moveTo>
                        <a:cubicBezTo>
                          <a:pt x="82953" y="64387"/>
                          <a:pt x="64380" y="82953"/>
                          <a:pt x="41477" y="82953"/>
                        </a:cubicBezTo>
                        <a:cubicBezTo>
                          <a:pt x="18567" y="82953"/>
                          <a:pt x="0" y="64387"/>
                          <a:pt x="0" y="41476"/>
                        </a:cubicBezTo>
                        <a:cubicBezTo>
                          <a:pt x="0" y="18567"/>
                          <a:pt x="18567" y="0"/>
                          <a:pt x="41477" y="0"/>
                        </a:cubicBezTo>
                        <a:cubicBezTo>
                          <a:pt x="64380" y="0"/>
                          <a:pt x="82953" y="18567"/>
                          <a:pt x="82953" y="41476"/>
                        </a:cubicBezTo>
                      </a:path>
                    </a:pathLst>
                  </a:custGeom>
                  <a:solidFill>
                    <a:srgbClr val="737373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89" name="Vrije vorm: vorm 288">
                    <a:extLst>
                      <a:ext uri="{FF2B5EF4-FFF2-40B4-BE49-F238E27FC236}">
                        <a16:creationId xmlns:a16="http://schemas.microsoft.com/office/drawing/2014/main" id="{DBA864F1-7938-1884-28FC-E0AC8DA06912}"/>
                      </a:ext>
                    </a:extLst>
                  </p:cNvPr>
                  <p:cNvSpPr/>
                  <p:nvPr/>
                </p:nvSpPr>
                <p:spPr>
                  <a:xfrm>
                    <a:off x="8076554" y="4717789"/>
                    <a:ext cx="82960" cy="82953"/>
                  </a:xfrm>
                  <a:custGeom>
                    <a:avLst/>
                    <a:gdLst>
                      <a:gd name="connsiteX0" fmla="*/ 82961 w 82960"/>
                      <a:gd name="connsiteY0" fmla="*/ 41476 h 82953"/>
                      <a:gd name="connsiteX1" fmla="*/ 41484 w 82960"/>
                      <a:gd name="connsiteY1" fmla="*/ 82953 h 82953"/>
                      <a:gd name="connsiteX2" fmla="*/ 0 w 82960"/>
                      <a:gd name="connsiteY2" fmla="*/ 41476 h 82953"/>
                      <a:gd name="connsiteX3" fmla="*/ 41484 w 82960"/>
                      <a:gd name="connsiteY3" fmla="*/ 0 h 82953"/>
                      <a:gd name="connsiteX4" fmla="*/ 82961 w 82960"/>
                      <a:gd name="connsiteY4" fmla="*/ 41476 h 829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60" h="82953">
                        <a:moveTo>
                          <a:pt x="82961" y="41476"/>
                        </a:moveTo>
                        <a:cubicBezTo>
                          <a:pt x="82961" y="64387"/>
                          <a:pt x="64380" y="82953"/>
                          <a:pt x="41484" y="82953"/>
                        </a:cubicBezTo>
                        <a:cubicBezTo>
                          <a:pt x="18574" y="82953"/>
                          <a:pt x="0" y="64387"/>
                          <a:pt x="0" y="41476"/>
                        </a:cubicBezTo>
                        <a:cubicBezTo>
                          <a:pt x="0" y="18567"/>
                          <a:pt x="18574" y="0"/>
                          <a:pt x="41484" y="0"/>
                        </a:cubicBezTo>
                        <a:cubicBezTo>
                          <a:pt x="64380" y="0"/>
                          <a:pt x="82961" y="18567"/>
                          <a:pt x="82961" y="41476"/>
                        </a:cubicBezTo>
                      </a:path>
                    </a:pathLst>
                  </a:custGeom>
                  <a:solidFill>
                    <a:srgbClr val="737373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90" name="Vrije vorm: vorm 289">
                    <a:extLst>
                      <a:ext uri="{FF2B5EF4-FFF2-40B4-BE49-F238E27FC236}">
                        <a16:creationId xmlns:a16="http://schemas.microsoft.com/office/drawing/2014/main" id="{35FC3B6C-BA77-BF2F-8E3D-4B1F9613B9CE}"/>
                      </a:ext>
                    </a:extLst>
                  </p:cNvPr>
                  <p:cNvSpPr/>
                  <p:nvPr/>
                </p:nvSpPr>
                <p:spPr>
                  <a:xfrm>
                    <a:off x="8211364" y="4717789"/>
                    <a:ext cx="82960" cy="82953"/>
                  </a:xfrm>
                  <a:custGeom>
                    <a:avLst/>
                    <a:gdLst>
                      <a:gd name="connsiteX0" fmla="*/ 82960 w 82960"/>
                      <a:gd name="connsiteY0" fmla="*/ 41476 h 82953"/>
                      <a:gd name="connsiteX1" fmla="*/ 41484 w 82960"/>
                      <a:gd name="connsiteY1" fmla="*/ 82953 h 82953"/>
                      <a:gd name="connsiteX2" fmla="*/ 0 w 82960"/>
                      <a:gd name="connsiteY2" fmla="*/ 41476 h 82953"/>
                      <a:gd name="connsiteX3" fmla="*/ 41484 w 82960"/>
                      <a:gd name="connsiteY3" fmla="*/ 0 h 82953"/>
                      <a:gd name="connsiteX4" fmla="*/ 82960 w 82960"/>
                      <a:gd name="connsiteY4" fmla="*/ 41476 h 829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60" h="82953">
                        <a:moveTo>
                          <a:pt x="82960" y="41476"/>
                        </a:moveTo>
                        <a:cubicBezTo>
                          <a:pt x="82960" y="64387"/>
                          <a:pt x="64379" y="82953"/>
                          <a:pt x="41484" y="82953"/>
                        </a:cubicBezTo>
                        <a:cubicBezTo>
                          <a:pt x="18574" y="82953"/>
                          <a:pt x="0" y="64387"/>
                          <a:pt x="0" y="41476"/>
                        </a:cubicBezTo>
                        <a:cubicBezTo>
                          <a:pt x="0" y="18567"/>
                          <a:pt x="18574" y="0"/>
                          <a:pt x="41484" y="0"/>
                        </a:cubicBezTo>
                        <a:cubicBezTo>
                          <a:pt x="64379" y="0"/>
                          <a:pt x="82960" y="18567"/>
                          <a:pt x="82960" y="41476"/>
                        </a:cubicBezTo>
                      </a:path>
                    </a:pathLst>
                  </a:custGeom>
                  <a:solidFill>
                    <a:srgbClr val="737373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91" name="Vrije vorm: vorm 290">
                    <a:extLst>
                      <a:ext uri="{FF2B5EF4-FFF2-40B4-BE49-F238E27FC236}">
                        <a16:creationId xmlns:a16="http://schemas.microsoft.com/office/drawing/2014/main" id="{E842BF1F-9F08-DD4D-886D-B224F43DB092}"/>
                      </a:ext>
                    </a:extLst>
                  </p:cNvPr>
                  <p:cNvSpPr/>
                  <p:nvPr/>
                </p:nvSpPr>
                <p:spPr>
                  <a:xfrm>
                    <a:off x="8346181" y="4717789"/>
                    <a:ext cx="82960" cy="82953"/>
                  </a:xfrm>
                  <a:custGeom>
                    <a:avLst/>
                    <a:gdLst>
                      <a:gd name="connsiteX0" fmla="*/ 82960 w 82960"/>
                      <a:gd name="connsiteY0" fmla="*/ 41476 h 82953"/>
                      <a:gd name="connsiteX1" fmla="*/ 41476 w 82960"/>
                      <a:gd name="connsiteY1" fmla="*/ 82953 h 82953"/>
                      <a:gd name="connsiteX2" fmla="*/ 0 w 82960"/>
                      <a:gd name="connsiteY2" fmla="*/ 41476 h 82953"/>
                      <a:gd name="connsiteX3" fmla="*/ 41476 w 82960"/>
                      <a:gd name="connsiteY3" fmla="*/ 0 h 82953"/>
                      <a:gd name="connsiteX4" fmla="*/ 82960 w 82960"/>
                      <a:gd name="connsiteY4" fmla="*/ 41476 h 829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60" h="82953">
                        <a:moveTo>
                          <a:pt x="82960" y="41476"/>
                        </a:moveTo>
                        <a:cubicBezTo>
                          <a:pt x="82960" y="64387"/>
                          <a:pt x="64379" y="82953"/>
                          <a:pt x="41476" y="82953"/>
                        </a:cubicBezTo>
                        <a:cubicBezTo>
                          <a:pt x="18574" y="82953"/>
                          <a:pt x="0" y="64387"/>
                          <a:pt x="0" y="41476"/>
                        </a:cubicBezTo>
                        <a:cubicBezTo>
                          <a:pt x="0" y="18567"/>
                          <a:pt x="18574" y="0"/>
                          <a:pt x="41476" y="0"/>
                        </a:cubicBezTo>
                        <a:cubicBezTo>
                          <a:pt x="64379" y="0"/>
                          <a:pt x="82960" y="18567"/>
                          <a:pt x="82960" y="41476"/>
                        </a:cubicBezTo>
                      </a:path>
                    </a:pathLst>
                  </a:custGeom>
                  <a:solidFill>
                    <a:srgbClr val="CFCFC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92" name="Vrije vorm: vorm 291">
                    <a:extLst>
                      <a:ext uri="{FF2B5EF4-FFF2-40B4-BE49-F238E27FC236}">
                        <a16:creationId xmlns:a16="http://schemas.microsoft.com/office/drawing/2014/main" id="{BD3497F2-D4B1-5122-7340-83BE3E8DC9B9}"/>
                      </a:ext>
                    </a:extLst>
                  </p:cNvPr>
                  <p:cNvSpPr/>
                  <p:nvPr/>
                </p:nvSpPr>
                <p:spPr>
                  <a:xfrm>
                    <a:off x="7806942" y="4849141"/>
                    <a:ext cx="82953" cy="82967"/>
                  </a:xfrm>
                  <a:custGeom>
                    <a:avLst/>
                    <a:gdLst>
                      <a:gd name="connsiteX0" fmla="*/ 82953 w 82953"/>
                      <a:gd name="connsiteY0" fmla="*/ 41477 h 82967"/>
                      <a:gd name="connsiteX1" fmla="*/ 41476 w 82953"/>
                      <a:gd name="connsiteY1" fmla="*/ 82968 h 82967"/>
                      <a:gd name="connsiteX2" fmla="*/ 0 w 82953"/>
                      <a:gd name="connsiteY2" fmla="*/ 41477 h 82967"/>
                      <a:gd name="connsiteX3" fmla="*/ 41476 w 82953"/>
                      <a:gd name="connsiteY3" fmla="*/ 0 h 82967"/>
                      <a:gd name="connsiteX4" fmla="*/ 82953 w 82953"/>
                      <a:gd name="connsiteY4" fmla="*/ 41477 h 82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53" h="82967">
                        <a:moveTo>
                          <a:pt x="82953" y="41477"/>
                        </a:moveTo>
                        <a:cubicBezTo>
                          <a:pt x="82953" y="64387"/>
                          <a:pt x="64379" y="82968"/>
                          <a:pt x="41476" y="82968"/>
                        </a:cubicBezTo>
                        <a:cubicBezTo>
                          <a:pt x="18567" y="82968"/>
                          <a:pt x="0" y="64387"/>
                          <a:pt x="0" y="41477"/>
                        </a:cubicBezTo>
                        <a:cubicBezTo>
                          <a:pt x="0" y="18567"/>
                          <a:pt x="18567" y="0"/>
                          <a:pt x="41476" y="0"/>
                        </a:cubicBezTo>
                        <a:cubicBezTo>
                          <a:pt x="64379" y="0"/>
                          <a:pt x="82953" y="18567"/>
                          <a:pt x="82953" y="41477"/>
                        </a:cubicBezTo>
                      </a:path>
                    </a:pathLst>
                  </a:custGeom>
                  <a:solidFill>
                    <a:srgbClr val="CFCFC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93" name="Vrije vorm: vorm 292">
                    <a:extLst>
                      <a:ext uri="{FF2B5EF4-FFF2-40B4-BE49-F238E27FC236}">
                        <a16:creationId xmlns:a16="http://schemas.microsoft.com/office/drawing/2014/main" id="{ACBD40C4-7A9F-B8D8-E927-D58B4EEC82DF}"/>
                      </a:ext>
                    </a:extLst>
                  </p:cNvPr>
                  <p:cNvSpPr/>
                  <p:nvPr/>
                </p:nvSpPr>
                <p:spPr>
                  <a:xfrm>
                    <a:off x="7941752" y="4849141"/>
                    <a:ext cx="82953" cy="82967"/>
                  </a:xfrm>
                  <a:custGeom>
                    <a:avLst/>
                    <a:gdLst>
                      <a:gd name="connsiteX0" fmla="*/ 82953 w 82953"/>
                      <a:gd name="connsiteY0" fmla="*/ 41477 h 82967"/>
                      <a:gd name="connsiteX1" fmla="*/ 41477 w 82953"/>
                      <a:gd name="connsiteY1" fmla="*/ 82968 h 82967"/>
                      <a:gd name="connsiteX2" fmla="*/ 0 w 82953"/>
                      <a:gd name="connsiteY2" fmla="*/ 41477 h 82967"/>
                      <a:gd name="connsiteX3" fmla="*/ 41477 w 82953"/>
                      <a:gd name="connsiteY3" fmla="*/ 0 h 82967"/>
                      <a:gd name="connsiteX4" fmla="*/ 82953 w 82953"/>
                      <a:gd name="connsiteY4" fmla="*/ 41477 h 82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53" h="82967">
                        <a:moveTo>
                          <a:pt x="82953" y="41477"/>
                        </a:moveTo>
                        <a:cubicBezTo>
                          <a:pt x="82953" y="64387"/>
                          <a:pt x="64380" y="82968"/>
                          <a:pt x="41477" y="82968"/>
                        </a:cubicBezTo>
                        <a:cubicBezTo>
                          <a:pt x="18567" y="82968"/>
                          <a:pt x="0" y="64387"/>
                          <a:pt x="0" y="41477"/>
                        </a:cubicBezTo>
                        <a:cubicBezTo>
                          <a:pt x="0" y="18567"/>
                          <a:pt x="18567" y="0"/>
                          <a:pt x="41477" y="0"/>
                        </a:cubicBezTo>
                        <a:cubicBezTo>
                          <a:pt x="64380" y="0"/>
                          <a:pt x="82953" y="18567"/>
                          <a:pt x="82953" y="41477"/>
                        </a:cubicBezTo>
                      </a:path>
                    </a:pathLst>
                  </a:custGeom>
                  <a:solidFill>
                    <a:srgbClr val="737373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94" name="Vrije vorm: vorm 293">
                    <a:extLst>
                      <a:ext uri="{FF2B5EF4-FFF2-40B4-BE49-F238E27FC236}">
                        <a16:creationId xmlns:a16="http://schemas.microsoft.com/office/drawing/2014/main" id="{AF8AE86E-F211-B455-AF59-16301F968BAB}"/>
                      </a:ext>
                    </a:extLst>
                  </p:cNvPr>
                  <p:cNvSpPr/>
                  <p:nvPr/>
                </p:nvSpPr>
                <p:spPr>
                  <a:xfrm>
                    <a:off x="8076554" y="4849141"/>
                    <a:ext cx="82960" cy="82967"/>
                  </a:xfrm>
                  <a:custGeom>
                    <a:avLst/>
                    <a:gdLst>
                      <a:gd name="connsiteX0" fmla="*/ 82961 w 82960"/>
                      <a:gd name="connsiteY0" fmla="*/ 41477 h 82967"/>
                      <a:gd name="connsiteX1" fmla="*/ 41484 w 82960"/>
                      <a:gd name="connsiteY1" fmla="*/ 82968 h 82967"/>
                      <a:gd name="connsiteX2" fmla="*/ 0 w 82960"/>
                      <a:gd name="connsiteY2" fmla="*/ 41477 h 82967"/>
                      <a:gd name="connsiteX3" fmla="*/ 41484 w 82960"/>
                      <a:gd name="connsiteY3" fmla="*/ 0 h 82967"/>
                      <a:gd name="connsiteX4" fmla="*/ 82961 w 82960"/>
                      <a:gd name="connsiteY4" fmla="*/ 41477 h 82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60" h="82967">
                        <a:moveTo>
                          <a:pt x="82961" y="41477"/>
                        </a:moveTo>
                        <a:cubicBezTo>
                          <a:pt x="82961" y="64387"/>
                          <a:pt x="64380" y="82968"/>
                          <a:pt x="41484" y="82968"/>
                        </a:cubicBezTo>
                        <a:cubicBezTo>
                          <a:pt x="18574" y="82968"/>
                          <a:pt x="0" y="64387"/>
                          <a:pt x="0" y="41477"/>
                        </a:cubicBezTo>
                        <a:cubicBezTo>
                          <a:pt x="0" y="18567"/>
                          <a:pt x="18574" y="0"/>
                          <a:pt x="41484" y="0"/>
                        </a:cubicBezTo>
                        <a:cubicBezTo>
                          <a:pt x="64380" y="0"/>
                          <a:pt x="82961" y="18567"/>
                          <a:pt x="82961" y="41477"/>
                        </a:cubicBezTo>
                      </a:path>
                    </a:pathLst>
                  </a:custGeom>
                  <a:solidFill>
                    <a:srgbClr val="737373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95" name="Vrije vorm: vorm 294">
                    <a:extLst>
                      <a:ext uri="{FF2B5EF4-FFF2-40B4-BE49-F238E27FC236}">
                        <a16:creationId xmlns:a16="http://schemas.microsoft.com/office/drawing/2014/main" id="{CC84B61B-ED11-D4FC-A622-DA2FA6E2E890}"/>
                      </a:ext>
                    </a:extLst>
                  </p:cNvPr>
                  <p:cNvSpPr/>
                  <p:nvPr/>
                </p:nvSpPr>
                <p:spPr>
                  <a:xfrm>
                    <a:off x="8211364" y="4849141"/>
                    <a:ext cx="82960" cy="82967"/>
                  </a:xfrm>
                  <a:custGeom>
                    <a:avLst/>
                    <a:gdLst>
                      <a:gd name="connsiteX0" fmla="*/ 82960 w 82960"/>
                      <a:gd name="connsiteY0" fmla="*/ 41477 h 82967"/>
                      <a:gd name="connsiteX1" fmla="*/ 41484 w 82960"/>
                      <a:gd name="connsiteY1" fmla="*/ 82968 h 82967"/>
                      <a:gd name="connsiteX2" fmla="*/ 0 w 82960"/>
                      <a:gd name="connsiteY2" fmla="*/ 41477 h 82967"/>
                      <a:gd name="connsiteX3" fmla="*/ 41484 w 82960"/>
                      <a:gd name="connsiteY3" fmla="*/ 0 h 82967"/>
                      <a:gd name="connsiteX4" fmla="*/ 82960 w 82960"/>
                      <a:gd name="connsiteY4" fmla="*/ 41477 h 82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60" h="82967">
                        <a:moveTo>
                          <a:pt x="82960" y="41477"/>
                        </a:moveTo>
                        <a:cubicBezTo>
                          <a:pt x="82960" y="64387"/>
                          <a:pt x="64379" y="82968"/>
                          <a:pt x="41484" y="82968"/>
                        </a:cubicBezTo>
                        <a:cubicBezTo>
                          <a:pt x="18574" y="82968"/>
                          <a:pt x="0" y="64387"/>
                          <a:pt x="0" y="41477"/>
                        </a:cubicBezTo>
                        <a:cubicBezTo>
                          <a:pt x="0" y="18567"/>
                          <a:pt x="18574" y="0"/>
                          <a:pt x="41484" y="0"/>
                        </a:cubicBezTo>
                        <a:cubicBezTo>
                          <a:pt x="64379" y="0"/>
                          <a:pt x="82960" y="18567"/>
                          <a:pt x="82960" y="41477"/>
                        </a:cubicBezTo>
                      </a:path>
                    </a:pathLst>
                  </a:custGeom>
                  <a:solidFill>
                    <a:srgbClr val="737373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96" name="Vrije vorm: vorm 295">
                    <a:extLst>
                      <a:ext uri="{FF2B5EF4-FFF2-40B4-BE49-F238E27FC236}">
                        <a16:creationId xmlns:a16="http://schemas.microsoft.com/office/drawing/2014/main" id="{658A5FD8-21B1-A35E-65C3-52640F0E24EB}"/>
                      </a:ext>
                    </a:extLst>
                  </p:cNvPr>
                  <p:cNvSpPr/>
                  <p:nvPr/>
                </p:nvSpPr>
                <p:spPr>
                  <a:xfrm>
                    <a:off x="8346181" y="4849141"/>
                    <a:ext cx="82960" cy="82967"/>
                  </a:xfrm>
                  <a:custGeom>
                    <a:avLst/>
                    <a:gdLst>
                      <a:gd name="connsiteX0" fmla="*/ 82960 w 82960"/>
                      <a:gd name="connsiteY0" fmla="*/ 41477 h 82967"/>
                      <a:gd name="connsiteX1" fmla="*/ 41476 w 82960"/>
                      <a:gd name="connsiteY1" fmla="*/ 82968 h 82967"/>
                      <a:gd name="connsiteX2" fmla="*/ 0 w 82960"/>
                      <a:gd name="connsiteY2" fmla="*/ 41477 h 82967"/>
                      <a:gd name="connsiteX3" fmla="*/ 41476 w 82960"/>
                      <a:gd name="connsiteY3" fmla="*/ 0 h 82967"/>
                      <a:gd name="connsiteX4" fmla="*/ 82960 w 82960"/>
                      <a:gd name="connsiteY4" fmla="*/ 41477 h 82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60" h="82967">
                        <a:moveTo>
                          <a:pt x="82960" y="41477"/>
                        </a:moveTo>
                        <a:cubicBezTo>
                          <a:pt x="82960" y="64387"/>
                          <a:pt x="64379" y="82968"/>
                          <a:pt x="41476" y="82968"/>
                        </a:cubicBezTo>
                        <a:cubicBezTo>
                          <a:pt x="18574" y="82968"/>
                          <a:pt x="0" y="64387"/>
                          <a:pt x="0" y="41477"/>
                        </a:cubicBezTo>
                        <a:cubicBezTo>
                          <a:pt x="0" y="18567"/>
                          <a:pt x="18574" y="0"/>
                          <a:pt x="41476" y="0"/>
                        </a:cubicBezTo>
                        <a:cubicBezTo>
                          <a:pt x="64379" y="0"/>
                          <a:pt x="82960" y="18567"/>
                          <a:pt x="82960" y="41477"/>
                        </a:cubicBezTo>
                      </a:path>
                    </a:pathLst>
                  </a:custGeom>
                  <a:solidFill>
                    <a:srgbClr val="CFCFC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97" name="Vrije vorm: vorm 296">
                    <a:extLst>
                      <a:ext uri="{FF2B5EF4-FFF2-40B4-BE49-F238E27FC236}">
                        <a16:creationId xmlns:a16="http://schemas.microsoft.com/office/drawing/2014/main" id="{2531D7F6-A323-2CF5-F405-3F120576091F}"/>
                      </a:ext>
                    </a:extLst>
                  </p:cNvPr>
                  <p:cNvSpPr/>
                  <p:nvPr/>
                </p:nvSpPr>
                <p:spPr>
                  <a:xfrm>
                    <a:off x="7806942" y="4980486"/>
                    <a:ext cx="82953" cy="82960"/>
                  </a:xfrm>
                  <a:custGeom>
                    <a:avLst/>
                    <a:gdLst>
                      <a:gd name="connsiteX0" fmla="*/ 82953 w 82953"/>
                      <a:gd name="connsiteY0" fmla="*/ 41483 h 82960"/>
                      <a:gd name="connsiteX1" fmla="*/ 41476 w 82953"/>
                      <a:gd name="connsiteY1" fmla="*/ 82960 h 82960"/>
                      <a:gd name="connsiteX2" fmla="*/ 0 w 82953"/>
                      <a:gd name="connsiteY2" fmla="*/ 41483 h 82960"/>
                      <a:gd name="connsiteX3" fmla="*/ 41476 w 82953"/>
                      <a:gd name="connsiteY3" fmla="*/ 0 h 82960"/>
                      <a:gd name="connsiteX4" fmla="*/ 82953 w 82953"/>
                      <a:gd name="connsiteY4" fmla="*/ 41483 h 82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53" h="82960">
                        <a:moveTo>
                          <a:pt x="82953" y="41483"/>
                        </a:moveTo>
                        <a:cubicBezTo>
                          <a:pt x="82953" y="64394"/>
                          <a:pt x="64379" y="82960"/>
                          <a:pt x="41476" y="82960"/>
                        </a:cubicBezTo>
                        <a:cubicBezTo>
                          <a:pt x="18567" y="82960"/>
                          <a:pt x="0" y="64394"/>
                          <a:pt x="0" y="41483"/>
                        </a:cubicBezTo>
                        <a:cubicBezTo>
                          <a:pt x="0" y="18574"/>
                          <a:pt x="18567" y="0"/>
                          <a:pt x="41476" y="0"/>
                        </a:cubicBezTo>
                        <a:cubicBezTo>
                          <a:pt x="64379" y="0"/>
                          <a:pt x="82953" y="18574"/>
                          <a:pt x="82953" y="41483"/>
                        </a:cubicBezTo>
                      </a:path>
                    </a:pathLst>
                  </a:custGeom>
                  <a:solidFill>
                    <a:srgbClr val="CFCFC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98" name="Vrije vorm: vorm 297">
                    <a:extLst>
                      <a:ext uri="{FF2B5EF4-FFF2-40B4-BE49-F238E27FC236}">
                        <a16:creationId xmlns:a16="http://schemas.microsoft.com/office/drawing/2014/main" id="{75A216AA-D875-1723-951A-529C7A179CAC}"/>
                      </a:ext>
                    </a:extLst>
                  </p:cNvPr>
                  <p:cNvSpPr/>
                  <p:nvPr/>
                </p:nvSpPr>
                <p:spPr>
                  <a:xfrm>
                    <a:off x="7941752" y="4980486"/>
                    <a:ext cx="82953" cy="82960"/>
                  </a:xfrm>
                  <a:custGeom>
                    <a:avLst/>
                    <a:gdLst>
                      <a:gd name="connsiteX0" fmla="*/ 82953 w 82953"/>
                      <a:gd name="connsiteY0" fmla="*/ 41483 h 82960"/>
                      <a:gd name="connsiteX1" fmla="*/ 41477 w 82953"/>
                      <a:gd name="connsiteY1" fmla="*/ 82960 h 82960"/>
                      <a:gd name="connsiteX2" fmla="*/ 0 w 82953"/>
                      <a:gd name="connsiteY2" fmla="*/ 41483 h 82960"/>
                      <a:gd name="connsiteX3" fmla="*/ 41477 w 82953"/>
                      <a:gd name="connsiteY3" fmla="*/ 0 h 82960"/>
                      <a:gd name="connsiteX4" fmla="*/ 82953 w 82953"/>
                      <a:gd name="connsiteY4" fmla="*/ 41483 h 82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53" h="82960">
                        <a:moveTo>
                          <a:pt x="82953" y="41483"/>
                        </a:moveTo>
                        <a:cubicBezTo>
                          <a:pt x="82953" y="64394"/>
                          <a:pt x="64380" y="82960"/>
                          <a:pt x="41477" y="82960"/>
                        </a:cubicBezTo>
                        <a:cubicBezTo>
                          <a:pt x="18567" y="82960"/>
                          <a:pt x="0" y="64394"/>
                          <a:pt x="0" y="41483"/>
                        </a:cubicBezTo>
                        <a:cubicBezTo>
                          <a:pt x="0" y="18574"/>
                          <a:pt x="18567" y="0"/>
                          <a:pt x="41477" y="0"/>
                        </a:cubicBezTo>
                        <a:cubicBezTo>
                          <a:pt x="64380" y="0"/>
                          <a:pt x="82953" y="18574"/>
                          <a:pt x="82953" y="41483"/>
                        </a:cubicBezTo>
                      </a:path>
                    </a:pathLst>
                  </a:custGeom>
                  <a:solidFill>
                    <a:srgbClr val="737373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99" name="Vrije vorm: vorm 298">
                    <a:extLst>
                      <a:ext uri="{FF2B5EF4-FFF2-40B4-BE49-F238E27FC236}">
                        <a16:creationId xmlns:a16="http://schemas.microsoft.com/office/drawing/2014/main" id="{C33FD243-2C5F-78A4-7B08-8EE16BF9DBD1}"/>
                      </a:ext>
                    </a:extLst>
                  </p:cNvPr>
                  <p:cNvSpPr/>
                  <p:nvPr/>
                </p:nvSpPr>
                <p:spPr>
                  <a:xfrm>
                    <a:off x="8076554" y="4980486"/>
                    <a:ext cx="82960" cy="82960"/>
                  </a:xfrm>
                  <a:custGeom>
                    <a:avLst/>
                    <a:gdLst>
                      <a:gd name="connsiteX0" fmla="*/ 82961 w 82960"/>
                      <a:gd name="connsiteY0" fmla="*/ 41483 h 82960"/>
                      <a:gd name="connsiteX1" fmla="*/ 41484 w 82960"/>
                      <a:gd name="connsiteY1" fmla="*/ 82960 h 82960"/>
                      <a:gd name="connsiteX2" fmla="*/ 0 w 82960"/>
                      <a:gd name="connsiteY2" fmla="*/ 41483 h 82960"/>
                      <a:gd name="connsiteX3" fmla="*/ 41484 w 82960"/>
                      <a:gd name="connsiteY3" fmla="*/ 0 h 82960"/>
                      <a:gd name="connsiteX4" fmla="*/ 82961 w 82960"/>
                      <a:gd name="connsiteY4" fmla="*/ 41483 h 82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60" h="82960">
                        <a:moveTo>
                          <a:pt x="82961" y="41483"/>
                        </a:moveTo>
                        <a:cubicBezTo>
                          <a:pt x="82961" y="64394"/>
                          <a:pt x="64380" y="82960"/>
                          <a:pt x="41484" y="82960"/>
                        </a:cubicBezTo>
                        <a:cubicBezTo>
                          <a:pt x="18574" y="82960"/>
                          <a:pt x="0" y="64394"/>
                          <a:pt x="0" y="41483"/>
                        </a:cubicBezTo>
                        <a:cubicBezTo>
                          <a:pt x="0" y="18574"/>
                          <a:pt x="18574" y="0"/>
                          <a:pt x="41484" y="0"/>
                        </a:cubicBezTo>
                        <a:cubicBezTo>
                          <a:pt x="64380" y="0"/>
                          <a:pt x="82961" y="18574"/>
                          <a:pt x="82961" y="41483"/>
                        </a:cubicBezTo>
                      </a:path>
                    </a:pathLst>
                  </a:custGeom>
                  <a:solidFill>
                    <a:srgbClr val="CFCFC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300" name="Vrije vorm: vorm 299">
                    <a:extLst>
                      <a:ext uri="{FF2B5EF4-FFF2-40B4-BE49-F238E27FC236}">
                        <a16:creationId xmlns:a16="http://schemas.microsoft.com/office/drawing/2014/main" id="{13512555-7DB3-347D-6747-61DC8540013E}"/>
                      </a:ext>
                    </a:extLst>
                  </p:cNvPr>
                  <p:cNvSpPr/>
                  <p:nvPr/>
                </p:nvSpPr>
                <p:spPr>
                  <a:xfrm>
                    <a:off x="8211364" y="4980486"/>
                    <a:ext cx="82960" cy="82960"/>
                  </a:xfrm>
                  <a:custGeom>
                    <a:avLst/>
                    <a:gdLst>
                      <a:gd name="connsiteX0" fmla="*/ 82960 w 82960"/>
                      <a:gd name="connsiteY0" fmla="*/ 41483 h 82960"/>
                      <a:gd name="connsiteX1" fmla="*/ 41484 w 82960"/>
                      <a:gd name="connsiteY1" fmla="*/ 82960 h 82960"/>
                      <a:gd name="connsiteX2" fmla="*/ 0 w 82960"/>
                      <a:gd name="connsiteY2" fmla="*/ 41483 h 82960"/>
                      <a:gd name="connsiteX3" fmla="*/ 41484 w 82960"/>
                      <a:gd name="connsiteY3" fmla="*/ 0 h 82960"/>
                      <a:gd name="connsiteX4" fmla="*/ 82960 w 82960"/>
                      <a:gd name="connsiteY4" fmla="*/ 41483 h 82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60" h="82960">
                        <a:moveTo>
                          <a:pt x="82960" y="41483"/>
                        </a:moveTo>
                        <a:cubicBezTo>
                          <a:pt x="82960" y="64394"/>
                          <a:pt x="64379" y="82960"/>
                          <a:pt x="41484" y="82960"/>
                        </a:cubicBezTo>
                        <a:cubicBezTo>
                          <a:pt x="18574" y="82960"/>
                          <a:pt x="0" y="64394"/>
                          <a:pt x="0" y="41483"/>
                        </a:cubicBezTo>
                        <a:cubicBezTo>
                          <a:pt x="0" y="18574"/>
                          <a:pt x="18574" y="0"/>
                          <a:pt x="41484" y="0"/>
                        </a:cubicBezTo>
                        <a:cubicBezTo>
                          <a:pt x="64379" y="0"/>
                          <a:pt x="82960" y="18574"/>
                          <a:pt x="82960" y="41483"/>
                        </a:cubicBezTo>
                      </a:path>
                    </a:pathLst>
                  </a:custGeom>
                  <a:solidFill>
                    <a:schemeClr val="accent4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301" name="Vrije vorm: vorm 300">
                    <a:extLst>
                      <a:ext uri="{FF2B5EF4-FFF2-40B4-BE49-F238E27FC236}">
                        <a16:creationId xmlns:a16="http://schemas.microsoft.com/office/drawing/2014/main" id="{DFC2F279-19B9-B806-5E0B-50DA7B7D6B8D}"/>
                      </a:ext>
                    </a:extLst>
                  </p:cNvPr>
                  <p:cNvSpPr/>
                  <p:nvPr/>
                </p:nvSpPr>
                <p:spPr>
                  <a:xfrm>
                    <a:off x="8346181" y="4980486"/>
                    <a:ext cx="82960" cy="82960"/>
                  </a:xfrm>
                  <a:custGeom>
                    <a:avLst/>
                    <a:gdLst>
                      <a:gd name="connsiteX0" fmla="*/ 82960 w 82960"/>
                      <a:gd name="connsiteY0" fmla="*/ 41483 h 82960"/>
                      <a:gd name="connsiteX1" fmla="*/ 41476 w 82960"/>
                      <a:gd name="connsiteY1" fmla="*/ 82960 h 82960"/>
                      <a:gd name="connsiteX2" fmla="*/ 0 w 82960"/>
                      <a:gd name="connsiteY2" fmla="*/ 41483 h 82960"/>
                      <a:gd name="connsiteX3" fmla="*/ 41476 w 82960"/>
                      <a:gd name="connsiteY3" fmla="*/ 0 h 82960"/>
                      <a:gd name="connsiteX4" fmla="*/ 82960 w 82960"/>
                      <a:gd name="connsiteY4" fmla="*/ 41483 h 82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2960" h="82960">
                        <a:moveTo>
                          <a:pt x="82960" y="41483"/>
                        </a:moveTo>
                        <a:cubicBezTo>
                          <a:pt x="82960" y="64394"/>
                          <a:pt x="64379" y="82960"/>
                          <a:pt x="41476" y="82960"/>
                        </a:cubicBezTo>
                        <a:cubicBezTo>
                          <a:pt x="18574" y="82960"/>
                          <a:pt x="0" y="64394"/>
                          <a:pt x="0" y="41483"/>
                        </a:cubicBezTo>
                        <a:cubicBezTo>
                          <a:pt x="0" y="18574"/>
                          <a:pt x="18574" y="0"/>
                          <a:pt x="41476" y="0"/>
                        </a:cubicBezTo>
                        <a:cubicBezTo>
                          <a:pt x="64379" y="0"/>
                          <a:pt x="82960" y="18574"/>
                          <a:pt x="82960" y="41483"/>
                        </a:cubicBezTo>
                      </a:path>
                    </a:pathLst>
                  </a:custGeom>
                  <a:solidFill>
                    <a:srgbClr val="CFCFC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</p:grpSp>
            <p:sp>
              <p:nvSpPr>
                <p:cNvPr id="302" name="Vrije vorm: vorm 301">
                  <a:extLst>
                    <a:ext uri="{FF2B5EF4-FFF2-40B4-BE49-F238E27FC236}">
                      <a16:creationId xmlns:a16="http://schemas.microsoft.com/office/drawing/2014/main" id="{139071D7-386D-B533-3603-6E0D5AB55391}"/>
                    </a:ext>
                  </a:extLst>
                </p:cNvPr>
                <p:cNvSpPr/>
                <p:nvPr/>
              </p:nvSpPr>
              <p:spPr>
                <a:xfrm>
                  <a:off x="7787325" y="3903280"/>
                  <a:ext cx="663675" cy="238894"/>
                </a:xfrm>
                <a:custGeom>
                  <a:avLst/>
                  <a:gdLst>
                    <a:gd name="connsiteX0" fmla="*/ 0 w 663675"/>
                    <a:gd name="connsiteY0" fmla="*/ 0 h 238894"/>
                    <a:gd name="connsiteX1" fmla="*/ 663676 w 663675"/>
                    <a:gd name="connsiteY1" fmla="*/ 0 h 238894"/>
                    <a:gd name="connsiteX2" fmla="*/ 663676 w 663675"/>
                    <a:gd name="connsiteY2" fmla="*/ 238894 h 238894"/>
                    <a:gd name="connsiteX3" fmla="*/ 0 w 663675"/>
                    <a:gd name="connsiteY3" fmla="*/ 238894 h 2388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63675" h="238894">
                      <a:moveTo>
                        <a:pt x="0" y="0"/>
                      </a:moveTo>
                      <a:lnTo>
                        <a:pt x="663676" y="0"/>
                      </a:lnTo>
                      <a:lnTo>
                        <a:pt x="663676" y="238894"/>
                      </a:lnTo>
                      <a:lnTo>
                        <a:pt x="0" y="238894"/>
                      </a:lnTo>
                      <a:close/>
                    </a:path>
                  </a:pathLst>
                </a:custGeom>
                <a:solidFill>
                  <a:srgbClr val="CFCFC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03" name="Vrije vorm: vorm 302">
                  <a:extLst>
                    <a:ext uri="{FF2B5EF4-FFF2-40B4-BE49-F238E27FC236}">
                      <a16:creationId xmlns:a16="http://schemas.microsoft.com/office/drawing/2014/main" id="{978571A6-9004-9542-7727-02E512F45701}"/>
                    </a:ext>
                  </a:extLst>
                </p:cNvPr>
                <p:cNvSpPr/>
                <p:nvPr/>
              </p:nvSpPr>
              <p:spPr>
                <a:xfrm>
                  <a:off x="7782625" y="3803061"/>
                  <a:ext cx="168656" cy="34354"/>
                </a:xfrm>
                <a:custGeom>
                  <a:avLst/>
                  <a:gdLst>
                    <a:gd name="connsiteX0" fmla="*/ 0 w 168656"/>
                    <a:gd name="connsiteY0" fmla="*/ 0 h 34354"/>
                    <a:gd name="connsiteX1" fmla="*/ 168657 w 168656"/>
                    <a:gd name="connsiteY1" fmla="*/ 0 h 34354"/>
                    <a:gd name="connsiteX2" fmla="*/ 168657 w 168656"/>
                    <a:gd name="connsiteY2" fmla="*/ 34354 h 34354"/>
                    <a:gd name="connsiteX3" fmla="*/ 0 w 168656"/>
                    <a:gd name="connsiteY3" fmla="*/ 34354 h 343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8656" h="34354">
                      <a:moveTo>
                        <a:pt x="0" y="0"/>
                      </a:moveTo>
                      <a:lnTo>
                        <a:pt x="168657" y="0"/>
                      </a:lnTo>
                      <a:lnTo>
                        <a:pt x="168657" y="34354"/>
                      </a:lnTo>
                      <a:lnTo>
                        <a:pt x="0" y="34354"/>
                      </a:lnTo>
                      <a:close/>
                    </a:path>
                  </a:pathLst>
                </a:custGeom>
                <a:solidFill>
                  <a:srgbClr val="CFCFC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304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9DDAF048-D073-4757-92A6-BB15AD7BC3D5}"/>
                </a:ext>
              </a:extLst>
            </p:cNvPr>
            <p:cNvGrpSpPr/>
            <p:nvPr/>
          </p:nvGrpSpPr>
          <p:grpSpPr>
            <a:xfrm>
              <a:off x="10210888" y="3784276"/>
              <a:ext cx="677082" cy="735268"/>
              <a:chOff x="6278047" y="3571711"/>
              <a:chExt cx="1204776" cy="1262092"/>
            </a:xfrm>
          </p:grpSpPr>
          <p:sp>
            <p:nvSpPr>
              <p:cNvPr id="305" name="Vrije vorm: vorm 304">
                <a:extLst>
                  <a:ext uri="{FF2B5EF4-FFF2-40B4-BE49-F238E27FC236}">
                    <a16:creationId xmlns:a16="http://schemas.microsoft.com/office/drawing/2014/main" id="{A644FE47-48E3-E893-2F5A-7FCDE8776A56}"/>
                  </a:ext>
                </a:extLst>
              </p:cNvPr>
              <p:cNvSpPr/>
              <p:nvPr/>
            </p:nvSpPr>
            <p:spPr>
              <a:xfrm>
                <a:off x="6278101" y="3629025"/>
                <a:ext cx="1204721" cy="1204779"/>
              </a:xfrm>
              <a:custGeom>
                <a:avLst/>
                <a:gdLst>
                  <a:gd name="connsiteX0" fmla="*/ 1102359 w 1204721"/>
                  <a:gd name="connsiteY0" fmla="*/ 1056946 h 1204779"/>
                  <a:gd name="connsiteX1" fmla="*/ 1113725 w 1204721"/>
                  <a:gd name="connsiteY1" fmla="*/ 1045581 h 1204779"/>
                  <a:gd name="connsiteX2" fmla="*/ 1034422 w 1204721"/>
                  <a:gd name="connsiteY2" fmla="*/ 966278 h 1204779"/>
                  <a:gd name="connsiteX3" fmla="*/ 1068519 w 1204721"/>
                  <a:gd name="connsiteY3" fmla="*/ 932174 h 1204779"/>
                  <a:gd name="connsiteX4" fmla="*/ 750122 w 1204721"/>
                  <a:gd name="connsiteY4" fmla="*/ 613777 h 1204779"/>
                  <a:gd name="connsiteX5" fmla="*/ 750122 w 1204721"/>
                  <a:gd name="connsiteY5" fmla="*/ 659232 h 1204779"/>
                  <a:gd name="connsiteX6" fmla="*/ 1023064 w 1204721"/>
                  <a:gd name="connsiteY6" fmla="*/ 932181 h 1204779"/>
                  <a:gd name="connsiteX7" fmla="*/ 1011698 w 1204721"/>
                  <a:gd name="connsiteY7" fmla="*/ 943547 h 1204779"/>
                  <a:gd name="connsiteX8" fmla="*/ 197003 w 1204721"/>
                  <a:gd name="connsiteY8" fmla="*/ 128852 h 1204779"/>
                  <a:gd name="connsiteX9" fmla="*/ 41391 w 1204721"/>
                  <a:gd name="connsiteY9" fmla="*/ 26289 h 1204779"/>
                  <a:gd name="connsiteX10" fmla="*/ 37647 w 1204721"/>
                  <a:gd name="connsiteY10" fmla="*/ 30032 h 1204779"/>
                  <a:gd name="connsiteX11" fmla="*/ 7615 w 1204721"/>
                  <a:gd name="connsiteY11" fmla="*/ 0 h 1204779"/>
                  <a:gd name="connsiteX12" fmla="*/ 0 w 1204721"/>
                  <a:gd name="connsiteY12" fmla="*/ 7615 h 1204779"/>
                  <a:gd name="connsiteX13" fmla="*/ 30040 w 1204721"/>
                  <a:gd name="connsiteY13" fmla="*/ 37648 h 1204779"/>
                  <a:gd name="connsiteX14" fmla="*/ 26246 w 1204721"/>
                  <a:gd name="connsiteY14" fmla="*/ 41441 h 1204779"/>
                  <a:gd name="connsiteX15" fmla="*/ 128802 w 1204721"/>
                  <a:gd name="connsiteY15" fmla="*/ 197039 h 1204779"/>
                  <a:gd name="connsiteX16" fmla="*/ 1045531 w 1204721"/>
                  <a:gd name="connsiteY16" fmla="*/ 1113782 h 1204779"/>
                  <a:gd name="connsiteX17" fmla="*/ 1056896 w 1204721"/>
                  <a:gd name="connsiteY17" fmla="*/ 1102416 h 1204779"/>
                  <a:gd name="connsiteX18" fmla="*/ 1159266 w 1204721"/>
                  <a:gd name="connsiteY18" fmla="*/ 1204779 h 1204779"/>
                  <a:gd name="connsiteX19" fmla="*/ 1204722 w 1204721"/>
                  <a:gd name="connsiteY19" fmla="*/ 1159323 h 1204779"/>
                  <a:gd name="connsiteX20" fmla="*/ 1102359 w 1204721"/>
                  <a:gd name="connsiteY20" fmla="*/ 1056946 h 1204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204721" h="1204779">
                    <a:moveTo>
                      <a:pt x="1102359" y="1056946"/>
                    </a:moveTo>
                    <a:lnTo>
                      <a:pt x="1113725" y="1045581"/>
                    </a:lnTo>
                    <a:lnTo>
                      <a:pt x="1034422" y="966278"/>
                    </a:lnTo>
                    <a:lnTo>
                      <a:pt x="1068519" y="932174"/>
                    </a:lnTo>
                    <a:lnTo>
                      <a:pt x="750122" y="613777"/>
                    </a:lnTo>
                    <a:cubicBezTo>
                      <a:pt x="737571" y="626328"/>
                      <a:pt x="737564" y="646674"/>
                      <a:pt x="750122" y="659232"/>
                    </a:cubicBezTo>
                    <a:lnTo>
                      <a:pt x="1023064" y="932181"/>
                    </a:lnTo>
                    <a:lnTo>
                      <a:pt x="1011698" y="943547"/>
                    </a:lnTo>
                    <a:lnTo>
                      <a:pt x="197003" y="128852"/>
                    </a:lnTo>
                    <a:lnTo>
                      <a:pt x="41391" y="26289"/>
                    </a:lnTo>
                    <a:lnTo>
                      <a:pt x="37647" y="30032"/>
                    </a:lnTo>
                    <a:lnTo>
                      <a:pt x="7615" y="0"/>
                    </a:lnTo>
                    <a:lnTo>
                      <a:pt x="0" y="7615"/>
                    </a:lnTo>
                    <a:lnTo>
                      <a:pt x="30040" y="37648"/>
                    </a:lnTo>
                    <a:lnTo>
                      <a:pt x="26246" y="41441"/>
                    </a:lnTo>
                    <a:lnTo>
                      <a:pt x="128802" y="197039"/>
                    </a:lnTo>
                    <a:lnTo>
                      <a:pt x="1045531" y="1113782"/>
                    </a:lnTo>
                    <a:lnTo>
                      <a:pt x="1056896" y="1102416"/>
                    </a:lnTo>
                    <a:lnTo>
                      <a:pt x="1159266" y="1204779"/>
                    </a:lnTo>
                    <a:lnTo>
                      <a:pt x="1204722" y="1159323"/>
                    </a:lnTo>
                    <a:lnTo>
                      <a:pt x="1102359" y="1056946"/>
                    </a:lnTo>
                    <a:close/>
                  </a:path>
                </a:pathLst>
              </a:custGeom>
              <a:solidFill>
                <a:srgbClr val="D2D2D2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306" name="Graphic 23" descr="Ruitjespapier met rekenmachine, liniaal, markeerstift en potloden">
                <a:extLst>
                  <a:ext uri="{FF2B5EF4-FFF2-40B4-BE49-F238E27FC236}">
                    <a16:creationId xmlns:a16="http://schemas.microsoft.com/office/drawing/2014/main" id="{884DFB34-BFD0-6A8E-7338-AC7C14AC86E5}"/>
                  </a:ext>
                </a:extLst>
              </p:cNvPr>
              <p:cNvGrpSpPr/>
              <p:nvPr/>
            </p:nvGrpSpPr>
            <p:grpSpPr>
              <a:xfrm>
                <a:off x="6278047" y="3571711"/>
                <a:ext cx="1204714" cy="1204517"/>
                <a:chOff x="6278047" y="3571711"/>
                <a:chExt cx="1204714" cy="1204517"/>
              </a:xfrm>
            </p:grpSpPr>
            <p:sp>
              <p:nvSpPr>
                <p:cNvPr id="307" name="Vrije vorm: vorm 306">
                  <a:extLst>
                    <a:ext uri="{FF2B5EF4-FFF2-40B4-BE49-F238E27FC236}">
                      <a16:creationId xmlns:a16="http://schemas.microsoft.com/office/drawing/2014/main" id="{94B3488C-F183-DDC2-4BE9-3659DFCE8515}"/>
                    </a:ext>
                  </a:extLst>
                </p:cNvPr>
                <p:cNvSpPr/>
                <p:nvPr/>
              </p:nvSpPr>
              <p:spPr>
                <a:xfrm rot="-2700000">
                  <a:off x="7376700" y="4629932"/>
                  <a:ext cx="64293" cy="144766"/>
                </a:xfrm>
                <a:custGeom>
                  <a:avLst/>
                  <a:gdLst>
                    <a:gd name="connsiteX0" fmla="*/ 0 w 64293"/>
                    <a:gd name="connsiteY0" fmla="*/ 0 h 144766"/>
                    <a:gd name="connsiteX1" fmla="*/ 64293 w 64293"/>
                    <a:gd name="connsiteY1" fmla="*/ 0 h 144766"/>
                    <a:gd name="connsiteX2" fmla="*/ 64293 w 64293"/>
                    <a:gd name="connsiteY2" fmla="*/ 144767 h 144766"/>
                    <a:gd name="connsiteX3" fmla="*/ 0 w 64293"/>
                    <a:gd name="connsiteY3" fmla="*/ 144767 h 144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93" h="144766">
                      <a:moveTo>
                        <a:pt x="0" y="0"/>
                      </a:moveTo>
                      <a:lnTo>
                        <a:pt x="64293" y="0"/>
                      </a:lnTo>
                      <a:lnTo>
                        <a:pt x="64293" y="144767"/>
                      </a:lnTo>
                      <a:lnTo>
                        <a:pt x="0" y="144767"/>
                      </a:ln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08" name="Vrije vorm: vorm 307">
                  <a:extLst>
                    <a:ext uri="{FF2B5EF4-FFF2-40B4-BE49-F238E27FC236}">
                      <a16:creationId xmlns:a16="http://schemas.microsoft.com/office/drawing/2014/main" id="{0B38A30C-2460-6834-ADDB-FCB344510A05}"/>
                    </a:ext>
                  </a:extLst>
                </p:cNvPr>
                <p:cNvSpPr/>
                <p:nvPr/>
              </p:nvSpPr>
              <p:spPr>
                <a:xfrm rot="-2700000">
                  <a:off x="6851089" y="3544553"/>
                  <a:ext cx="96439" cy="1296435"/>
                </a:xfrm>
                <a:custGeom>
                  <a:avLst/>
                  <a:gdLst>
                    <a:gd name="connsiteX0" fmla="*/ 0 w 96439"/>
                    <a:gd name="connsiteY0" fmla="*/ 0 h 1296435"/>
                    <a:gd name="connsiteX1" fmla="*/ 96439 w 96439"/>
                    <a:gd name="connsiteY1" fmla="*/ 0 h 1296435"/>
                    <a:gd name="connsiteX2" fmla="*/ 96439 w 96439"/>
                    <a:gd name="connsiteY2" fmla="*/ 1296435 h 1296435"/>
                    <a:gd name="connsiteX3" fmla="*/ 0 w 96439"/>
                    <a:gd name="connsiteY3" fmla="*/ 1296435 h 12964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6439" h="1296435">
                      <a:moveTo>
                        <a:pt x="0" y="0"/>
                      </a:moveTo>
                      <a:lnTo>
                        <a:pt x="96439" y="0"/>
                      </a:lnTo>
                      <a:lnTo>
                        <a:pt x="96439" y="1296435"/>
                      </a:lnTo>
                      <a:lnTo>
                        <a:pt x="0" y="1296435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09" name="Vrije vorm: vorm 308">
                  <a:extLst>
                    <a:ext uri="{FF2B5EF4-FFF2-40B4-BE49-F238E27FC236}">
                      <a16:creationId xmlns:a16="http://schemas.microsoft.com/office/drawing/2014/main" id="{2F6E7D3C-A232-C22E-136F-6FC83EB80273}"/>
                    </a:ext>
                  </a:extLst>
                </p:cNvPr>
                <p:cNvSpPr/>
                <p:nvPr/>
              </p:nvSpPr>
              <p:spPr>
                <a:xfrm>
                  <a:off x="7018800" y="4185230"/>
                  <a:ext cx="327813" cy="420559"/>
                </a:xfrm>
                <a:custGeom>
                  <a:avLst/>
                  <a:gdLst>
                    <a:gd name="connsiteX0" fmla="*/ 327813 w 327813"/>
                    <a:gd name="connsiteY0" fmla="*/ 318397 h 420559"/>
                    <a:gd name="connsiteX1" fmla="*/ 9416 w 327813"/>
                    <a:gd name="connsiteY1" fmla="*/ 0 h 420559"/>
                    <a:gd name="connsiteX2" fmla="*/ 9416 w 327813"/>
                    <a:gd name="connsiteY2" fmla="*/ 45456 h 420559"/>
                    <a:gd name="connsiteX3" fmla="*/ 282357 w 327813"/>
                    <a:gd name="connsiteY3" fmla="*/ 318404 h 420559"/>
                    <a:gd name="connsiteX4" fmla="*/ 270992 w 327813"/>
                    <a:gd name="connsiteY4" fmla="*/ 329770 h 420559"/>
                    <a:gd name="connsiteX5" fmla="*/ 248089 w 327813"/>
                    <a:gd name="connsiteY5" fmla="*/ 306867 h 420559"/>
                    <a:gd name="connsiteX6" fmla="*/ 179852 w 327813"/>
                    <a:gd name="connsiteY6" fmla="*/ 375097 h 420559"/>
                    <a:gd name="connsiteX7" fmla="*/ 225308 w 327813"/>
                    <a:gd name="connsiteY7" fmla="*/ 420560 h 420559"/>
                    <a:gd name="connsiteX8" fmla="*/ 327813 w 327813"/>
                    <a:gd name="connsiteY8" fmla="*/ 318397 h 4205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27813" h="420559">
                      <a:moveTo>
                        <a:pt x="327813" y="318397"/>
                      </a:moveTo>
                      <a:lnTo>
                        <a:pt x="9416" y="0"/>
                      </a:lnTo>
                      <a:cubicBezTo>
                        <a:pt x="-3135" y="12552"/>
                        <a:pt x="-3142" y="32904"/>
                        <a:pt x="9416" y="45456"/>
                      </a:cubicBezTo>
                      <a:lnTo>
                        <a:pt x="282357" y="318404"/>
                      </a:lnTo>
                      <a:lnTo>
                        <a:pt x="270992" y="329770"/>
                      </a:lnTo>
                      <a:lnTo>
                        <a:pt x="248089" y="306867"/>
                      </a:lnTo>
                      <a:lnTo>
                        <a:pt x="179852" y="375097"/>
                      </a:lnTo>
                      <a:lnTo>
                        <a:pt x="225308" y="420560"/>
                      </a:lnTo>
                      <a:lnTo>
                        <a:pt x="327813" y="318397"/>
                      </a:ln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10" name="Vrije vorm: vorm 309">
                  <a:extLst>
                    <a:ext uri="{FF2B5EF4-FFF2-40B4-BE49-F238E27FC236}">
                      <a16:creationId xmlns:a16="http://schemas.microsoft.com/office/drawing/2014/main" id="{717FC18E-CF1D-5EB8-7A24-EBF537FE2D5C}"/>
                    </a:ext>
                  </a:extLst>
                </p:cNvPr>
                <p:cNvSpPr/>
                <p:nvPr/>
              </p:nvSpPr>
              <p:spPr>
                <a:xfrm>
                  <a:off x="6304347" y="3597742"/>
                  <a:ext cx="170749" cy="170756"/>
                </a:xfrm>
                <a:custGeom>
                  <a:avLst/>
                  <a:gdLst>
                    <a:gd name="connsiteX0" fmla="*/ 0 w 170749"/>
                    <a:gd name="connsiteY0" fmla="*/ 15152 h 170756"/>
                    <a:gd name="connsiteX1" fmla="*/ 102556 w 170749"/>
                    <a:gd name="connsiteY1" fmla="*/ 170757 h 170756"/>
                    <a:gd name="connsiteX2" fmla="*/ 170750 w 170749"/>
                    <a:gd name="connsiteY2" fmla="*/ 102563 h 170756"/>
                    <a:gd name="connsiteX3" fmla="*/ 15145 w 170749"/>
                    <a:gd name="connsiteY3" fmla="*/ 0 h 1707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0749" h="170756">
                      <a:moveTo>
                        <a:pt x="0" y="15152"/>
                      </a:moveTo>
                      <a:lnTo>
                        <a:pt x="102556" y="170757"/>
                      </a:lnTo>
                      <a:lnTo>
                        <a:pt x="170750" y="102563"/>
                      </a:lnTo>
                      <a:lnTo>
                        <a:pt x="15145" y="0"/>
                      </a:ln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11" name="Vrije vorm: vorm 310">
                  <a:extLst>
                    <a:ext uri="{FF2B5EF4-FFF2-40B4-BE49-F238E27FC236}">
                      <a16:creationId xmlns:a16="http://schemas.microsoft.com/office/drawing/2014/main" id="{DA6EAE82-EFBC-8169-1419-96A0B72198A2}"/>
                    </a:ext>
                  </a:extLst>
                </p:cNvPr>
                <p:cNvSpPr/>
                <p:nvPr/>
              </p:nvSpPr>
              <p:spPr>
                <a:xfrm rot="-2701459">
                  <a:off x="6291492" y="3569292"/>
                  <a:ext cx="10765" cy="42476"/>
                </a:xfrm>
                <a:custGeom>
                  <a:avLst/>
                  <a:gdLst>
                    <a:gd name="connsiteX0" fmla="*/ 0 w 10765"/>
                    <a:gd name="connsiteY0" fmla="*/ 0 h 42476"/>
                    <a:gd name="connsiteX1" fmla="*/ 10766 w 10765"/>
                    <a:gd name="connsiteY1" fmla="*/ 0 h 42476"/>
                    <a:gd name="connsiteX2" fmla="*/ 10766 w 10765"/>
                    <a:gd name="connsiteY2" fmla="*/ 42477 h 42476"/>
                    <a:gd name="connsiteX3" fmla="*/ 0 w 10765"/>
                    <a:gd name="connsiteY3" fmla="*/ 42477 h 42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765" h="42476">
                      <a:moveTo>
                        <a:pt x="0" y="0"/>
                      </a:moveTo>
                      <a:lnTo>
                        <a:pt x="10766" y="0"/>
                      </a:lnTo>
                      <a:lnTo>
                        <a:pt x="10766" y="42477"/>
                      </a:lnTo>
                      <a:lnTo>
                        <a:pt x="0" y="42477"/>
                      </a:ln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312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19598DDD-FC8C-8F3C-09CD-C3131A3D8E70}"/>
                </a:ext>
              </a:extLst>
            </p:cNvPr>
            <p:cNvGrpSpPr/>
            <p:nvPr/>
          </p:nvGrpSpPr>
          <p:grpSpPr>
            <a:xfrm>
              <a:off x="9952001" y="3909996"/>
              <a:ext cx="108403" cy="889084"/>
              <a:chOff x="5817393" y="3787509"/>
              <a:chExt cx="192888" cy="1526119"/>
            </a:xfrm>
          </p:grpSpPr>
          <p:sp>
            <p:nvSpPr>
              <p:cNvPr id="313" name="Vrije vorm: vorm 312">
                <a:extLst>
                  <a:ext uri="{FF2B5EF4-FFF2-40B4-BE49-F238E27FC236}">
                    <a16:creationId xmlns:a16="http://schemas.microsoft.com/office/drawing/2014/main" id="{C448FA93-0387-8F97-C482-0C438BD80F8E}"/>
                  </a:ext>
                </a:extLst>
              </p:cNvPr>
              <p:cNvSpPr/>
              <p:nvPr/>
            </p:nvSpPr>
            <p:spPr>
              <a:xfrm>
                <a:off x="5817393" y="3821906"/>
                <a:ext cx="117871" cy="1491722"/>
              </a:xfrm>
              <a:custGeom>
                <a:avLst/>
                <a:gdLst>
                  <a:gd name="connsiteX0" fmla="*/ 117872 w 117871"/>
                  <a:gd name="connsiteY0" fmla="*/ 0 h 1491722"/>
                  <a:gd name="connsiteX1" fmla="*/ 0 w 117871"/>
                  <a:gd name="connsiteY1" fmla="*/ 0 h 1491722"/>
                  <a:gd name="connsiteX2" fmla="*/ 0 w 117871"/>
                  <a:gd name="connsiteY2" fmla="*/ 1451967 h 1491722"/>
                  <a:gd name="connsiteX3" fmla="*/ 10173 w 117871"/>
                  <a:gd name="connsiteY3" fmla="*/ 1451967 h 1491722"/>
                  <a:gd name="connsiteX4" fmla="*/ 10173 w 117871"/>
                  <a:gd name="connsiteY4" fmla="*/ 1491722 h 1491722"/>
                  <a:gd name="connsiteX5" fmla="*/ 107606 w 117871"/>
                  <a:gd name="connsiteY5" fmla="*/ 1491722 h 1491722"/>
                  <a:gd name="connsiteX6" fmla="*/ 107606 w 117871"/>
                  <a:gd name="connsiteY6" fmla="*/ 1451967 h 1491722"/>
                  <a:gd name="connsiteX7" fmla="*/ 117872 w 117871"/>
                  <a:gd name="connsiteY7" fmla="*/ 1451967 h 1491722"/>
                  <a:gd name="connsiteX8" fmla="*/ 117872 w 117871"/>
                  <a:gd name="connsiteY8" fmla="*/ 0 h 1491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871" h="1491722">
                    <a:moveTo>
                      <a:pt x="117872" y="0"/>
                    </a:moveTo>
                    <a:lnTo>
                      <a:pt x="0" y="0"/>
                    </a:lnTo>
                    <a:cubicBezTo>
                      <a:pt x="21" y="24374"/>
                      <a:pt x="0" y="1451967"/>
                      <a:pt x="0" y="1451967"/>
                    </a:cubicBezTo>
                    <a:lnTo>
                      <a:pt x="10173" y="1451967"/>
                    </a:lnTo>
                    <a:lnTo>
                      <a:pt x="10173" y="1491722"/>
                    </a:lnTo>
                    <a:lnTo>
                      <a:pt x="107606" y="1491722"/>
                    </a:lnTo>
                    <a:lnTo>
                      <a:pt x="107606" y="1451967"/>
                    </a:lnTo>
                    <a:lnTo>
                      <a:pt x="117872" y="1451967"/>
                    </a:lnTo>
                    <a:lnTo>
                      <a:pt x="117872" y="0"/>
                    </a:lnTo>
                    <a:close/>
                  </a:path>
                </a:pathLst>
              </a:custGeom>
              <a:solidFill>
                <a:srgbClr val="737373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314" name="Graphic 23" descr="Ruitjespapier met rekenmachine, liniaal, markeerstift en potloden">
                <a:extLst>
                  <a:ext uri="{FF2B5EF4-FFF2-40B4-BE49-F238E27FC236}">
                    <a16:creationId xmlns:a16="http://schemas.microsoft.com/office/drawing/2014/main" id="{434058FD-4F85-FC64-9E7A-6A739F738B01}"/>
                  </a:ext>
                </a:extLst>
              </p:cNvPr>
              <p:cNvGrpSpPr/>
              <p:nvPr/>
            </p:nvGrpSpPr>
            <p:grpSpPr>
              <a:xfrm>
                <a:off x="5838689" y="3787509"/>
                <a:ext cx="171592" cy="1491722"/>
                <a:chOff x="5838689" y="3787509"/>
                <a:chExt cx="171592" cy="1491722"/>
              </a:xfrm>
            </p:grpSpPr>
            <p:sp>
              <p:nvSpPr>
                <p:cNvPr id="315" name="Vrije vorm: vorm 314">
                  <a:extLst>
                    <a:ext uri="{FF2B5EF4-FFF2-40B4-BE49-F238E27FC236}">
                      <a16:creationId xmlns:a16="http://schemas.microsoft.com/office/drawing/2014/main" id="{94229514-27B0-6789-8D1E-82464E1B8E58}"/>
                    </a:ext>
                  </a:extLst>
                </p:cNvPr>
                <p:cNvSpPr/>
                <p:nvPr/>
              </p:nvSpPr>
              <p:spPr>
                <a:xfrm>
                  <a:off x="5848990" y="5229475"/>
                  <a:ext cx="97440" cy="49756"/>
                </a:xfrm>
                <a:custGeom>
                  <a:avLst/>
                  <a:gdLst>
                    <a:gd name="connsiteX0" fmla="*/ 0 w 97440"/>
                    <a:gd name="connsiteY0" fmla="*/ 0 h 49756"/>
                    <a:gd name="connsiteX1" fmla="*/ 97441 w 97440"/>
                    <a:gd name="connsiteY1" fmla="*/ 0 h 49756"/>
                    <a:gd name="connsiteX2" fmla="*/ 97441 w 97440"/>
                    <a:gd name="connsiteY2" fmla="*/ 49756 h 49756"/>
                    <a:gd name="connsiteX3" fmla="*/ 0 w 97440"/>
                    <a:gd name="connsiteY3" fmla="*/ 49756 h 497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7440" h="49756">
                      <a:moveTo>
                        <a:pt x="0" y="0"/>
                      </a:moveTo>
                      <a:lnTo>
                        <a:pt x="97441" y="0"/>
                      </a:lnTo>
                      <a:lnTo>
                        <a:pt x="97441" y="49756"/>
                      </a:lnTo>
                      <a:lnTo>
                        <a:pt x="0" y="49756"/>
                      </a:lnTo>
                      <a:close/>
                    </a:path>
                  </a:pathLst>
                </a:custGeom>
                <a:solidFill>
                  <a:srgbClr val="2F2F2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16" name="Vrije vorm: vorm 315">
                  <a:extLst>
                    <a:ext uri="{FF2B5EF4-FFF2-40B4-BE49-F238E27FC236}">
                      <a16:creationId xmlns:a16="http://schemas.microsoft.com/office/drawing/2014/main" id="{FD5317B2-41EA-A5C5-CAAC-9CDB25A9B77A}"/>
                    </a:ext>
                  </a:extLst>
                </p:cNvPr>
                <p:cNvSpPr/>
                <p:nvPr/>
              </p:nvSpPr>
              <p:spPr>
                <a:xfrm>
                  <a:off x="5838825" y="3877163"/>
                  <a:ext cx="117871" cy="1362313"/>
                </a:xfrm>
                <a:custGeom>
                  <a:avLst/>
                  <a:gdLst>
                    <a:gd name="connsiteX0" fmla="*/ 0 w 117871"/>
                    <a:gd name="connsiteY0" fmla="*/ 0 h 1362313"/>
                    <a:gd name="connsiteX1" fmla="*/ 117872 w 117871"/>
                    <a:gd name="connsiteY1" fmla="*/ 0 h 1362313"/>
                    <a:gd name="connsiteX2" fmla="*/ 117872 w 117871"/>
                    <a:gd name="connsiteY2" fmla="*/ 1362313 h 1362313"/>
                    <a:gd name="connsiteX3" fmla="*/ 0 w 117871"/>
                    <a:gd name="connsiteY3" fmla="*/ 1362313 h 13623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7871" h="1362313">
                      <a:moveTo>
                        <a:pt x="0" y="0"/>
                      </a:moveTo>
                      <a:lnTo>
                        <a:pt x="117872" y="0"/>
                      </a:lnTo>
                      <a:lnTo>
                        <a:pt x="117872" y="1362313"/>
                      </a:lnTo>
                      <a:lnTo>
                        <a:pt x="0" y="1362313"/>
                      </a:lnTo>
                      <a:close/>
                    </a:path>
                  </a:pathLst>
                </a:custGeom>
                <a:solidFill>
                  <a:srgbClr val="E6E6E6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17" name="Vrije vorm: vorm 316">
                  <a:extLst>
                    <a:ext uri="{FF2B5EF4-FFF2-40B4-BE49-F238E27FC236}">
                      <a16:creationId xmlns:a16="http://schemas.microsoft.com/office/drawing/2014/main" id="{691D9857-46D7-F75B-18A0-B33BD6FE3C04}"/>
                    </a:ext>
                  </a:extLst>
                </p:cNvPr>
                <p:cNvSpPr/>
                <p:nvPr/>
              </p:nvSpPr>
              <p:spPr>
                <a:xfrm>
                  <a:off x="5838825" y="3787509"/>
                  <a:ext cx="117871" cy="91082"/>
                </a:xfrm>
                <a:custGeom>
                  <a:avLst/>
                  <a:gdLst>
                    <a:gd name="connsiteX0" fmla="*/ 0 w 117871"/>
                    <a:gd name="connsiteY0" fmla="*/ 0 h 91082"/>
                    <a:gd name="connsiteX1" fmla="*/ 117872 w 117871"/>
                    <a:gd name="connsiteY1" fmla="*/ 0 h 91082"/>
                    <a:gd name="connsiteX2" fmla="*/ 117872 w 117871"/>
                    <a:gd name="connsiteY2" fmla="*/ 91083 h 91082"/>
                    <a:gd name="connsiteX3" fmla="*/ 0 w 117871"/>
                    <a:gd name="connsiteY3" fmla="*/ 91083 h 910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7871" h="91082">
                      <a:moveTo>
                        <a:pt x="0" y="0"/>
                      </a:moveTo>
                      <a:lnTo>
                        <a:pt x="117872" y="0"/>
                      </a:lnTo>
                      <a:lnTo>
                        <a:pt x="117872" y="91083"/>
                      </a:lnTo>
                      <a:lnTo>
                        <a:pt x="0" y="91083"/>
                      </a:ln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18" name="Vrije vorm: vorm 317">
                  <a:extLst>
                    <a:ext uri="{FF2B5EF4-FFF2-40B4-BE49-F238E27FC236}">
                      <a16:creationId xmlns:a16="http://schemas.microsoft.com/office/drawing/2014/main" id="{106C0BF1-AA80-A0F2-19BA-B9505431F725}"/>
                    </a:ext>
                  </a:extLst>
                </p:cNvPr>
                <p:cNvSpPr/>
                <p:nvPr/>
              </p:nvSpPr>
              <p:spPr>
                <a:xfrm>
                  <a:off x="5838689" y="4294086"/>
                  <a:ext cx="118050" cy="38190"/>
                </a:xfrm>
                <a:custGeom>
                  <a:avLst/>
                  <a:gdLst>
                    <a:gd name="connsiteX0" fmla="*/ 0 w 118050"/>
                    <a:gd name="connsiteY0" fmla="*/ 0 h 38190"/>
                    <a:gd name="connsiteX1" fmla="*/ 118050 w 118050"/>
                    <a:gd name="connsiteY1" fmla="*/ 0 h 38190"/>
                    <a:gd name="connsiteX2" fmla="*/ 118050 w 118050"/>
                    <a:gd name="connsiteY2" fmla="*/ 38190 h 38190"/>
                    <a:gd name="connsiteX3" fmla="*/ 0 w 118050"/>
                    <a:gd name="connsiteY3" fmla="*/ 38190 h 38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8050" h="38190">
                      <a:moveTo>
                        <a:pt x="0" y="0"/>
                      </a:moveTo>
                      <a:lnTo>
                        <a:pt x="118050" y="0"/>
                      </a:lnTo>
                      <a:lnTo>
                        <a:pt x="118050" y="38190"/>
                      </a:lnTo>
                      <a:lnTo>
                        <a:pt x="0" y="38190"/>
                      </a:ln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19" name="Vrije vorm: vorm 318">
                  <a:extLst>
                    <a:ext uri="{FF2B5EF4-FFF2-40B4-BE49-F238E27FC236}">
                      <a16:creationId xmlns:a16="http://schemas.microsoft.com/office/drawing/2014/main" id="{40071D82-61FF-F24E-77B9-F0E8B9BF27FD}"/>
                    </a:ext>
                  </a:extLst>
                </p:cNvPr>
                <p:cNvSpPr/>
                <p:nvPr/>
              </p:nvSpPr>
              <p:spPr>
                <a:xfrm>
                  <a:off x="5838825" y="4351872"/>
                  <a:ext cx="117871" cy="7143"/>
                </a:xfrm>
                <a:custGeom>
                  <a:avLst/>
                  <a:gdLst>
                    <a:gd name="connsiteX0" fmla="*/ 0 w 117871"/>
                    <a:gd name="connsiteY0" fmla="*/ 0 h 7143"/>
                    <a:gd name="connsiteX1" fmla="*/ 117872 w 117871"/>
                    <a:gd name="connsiteY1" fmla="*/ 0 h 7143"/>
                    <a:gd name="connsiteX2" fmla="*/ 117872 w 117871"/>
                    <a:gd name="connsiteY2" fmla="*/ 7144 h 7143"/>
                    <a:gd name="connsiteX3" fmla="*/ 0 w 117871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7871" h="7143">
                      <a:moveTo>
                        <a:pt x="0" y="0"/>
                      </a:moveTo>
                      <a:lnTo>
                        <a:pt x="117872" y="0"/>
                      </a:lnTo>
                      <a:lnTo>
                        <a:pt x="117872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20" name="Vrije vorm: vorm 319">
                  <a:extLst>
                    <a:ext uri="{FF2B5EF4-FFF2-40B4-BE49-F238E27FC236}">
                      <a16:creationId xmlns:a16="http://schemas.microsoft.com/office/drawing/2014/main" id="{3BB2E15F-2BD8-70C7-3116-B755638C8DED}"/>
                    </a:ext>
                  </a:extLst>
                </p:cNvPr>
                <p:cNvSpPr/>
                <p:nvPr/>
              </p:nvSpPr>
              <p:spPr>
                <a:xfrm>
                  <a:off x="5838696" y="3878591"/>
                  <a:ext cx="171585" cy="450292"/>
                </a:xfrm>
                <a:custGeom>
                  <a:avLst/>
                  <a:gdLst>
                    <a:gd name="connsiteX0" fmla="*/ 139432 w 171585"/>
                    <a:gd name="connsiteY0" fmla="*/ 7 h 450292"/>
                    <a:gd name="connsiteX1" fmla="*/ 138367 w 171585"/>
                    <a:gd name="connsiteY1" fmla="*/ 7 h 450292"/>
                    <a:gd name="connsiteX2" fmla="*/ 0 w 171585"/>
                    <a:gd name="connsiteY2" fmla="*/ 0 h 450292"/>
                    <a:gd name="connsiteX3" fmla="*/ 0 w 171585"/>
                    <a:gd name="connsiteY3" fmla="*/ 32147 h 450292"/>
                    <a:gd name="connsiteX4" fmla="*/ 139439 w 171585"/>
                    <a:gd name="connsiteY4" fmla="*/ 32147 h 450292"/>
                    <a:gd name="connsiteX5" fmla="*/ 139439 w 171585"/>
                    <a:gd name="connsiteY5" fmla="*/ 418145 h 450292"/>
                    <a:gd name="connsiteX6" fmla="*/ 171586 w 171585"/>
                    <a:gd name="connsiteY6" fmla="*/ 450292 h 450292"/>
                    <a:gd name="connsiteX7" fmla="*/ 171586 w 171585"/>
                    <a:gd name="connsiteY7" fmla="*/ 32147 h 450292"/>
                    <a:gd name="connsiteX8" fmla="*/ 139432 w 171585"/>
                    <a:gd name="connsiteY8" fmla="*/ 7 h 4502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1585" h="450292">
                      <a:moveTo>
                        <a:pt x="139432" y="7"/>
                      </a:moveTo>
                      <a:cubicBezTo>
                        <a:pt x="139296" y="7"/>
                        <a:pt x="138367" y="7"/>
                        <a:pt x="138367" y="7"/>
                      </a:cubicBezTo>
                      <a:lnTo>
                        <a:pt x="0" y="0"/>
                      </a:lnTo>
                      <a:lnTo>
                        <a:pt x="0" y="32147"/>
                      </a:lnTo>
                      <a:lnTo>
                        <a:pt x="139439" y="32147"/>
                      </a:lnTo>
                      <a:lnTo>
                        <a:pt x="139439" y="418145"/>
                      </a:lnTo>
                      <a:cubicBezTo>
                        <a:pt x="139439" y="435897"/>
                        <a:pt x="153833" y="450292"/>
                        <a:pt x="171586" y="450292"/>
                      </a:cubicBezTo>
                      <a:lnTo>
                        <a:pt x="171586" y="32147"/>
                      </a:lnTo>
                      <a:cubicBezTo>
                        <a:pt x="171579" y="14387"/>
                        <a:pt x="157184" y="7"/>
                        <a:pt x="139432" y="7"/>
                      </a:cubicBez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321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D76321BF-7DC1-CEE9-B338-D4D38D080B0F}"/>
                </a:ext>
              </a:extLst>
            </p:cNvPr>
            <p:cNvGrpSpPr/>
            <p:nvPr/>
          </p:nvGrpSpPr>
          <p:grpSpPr>
            <a:xfrm>
              <a:off x="9292350" y="3054983"/>
              <a:ext cx="700273" cy="743642"/>
              <a:chOff x="4643632" y="2319875"/>
              <a:chExt cx="1246041" cy="1276466"/>
            </a:xfrm>
          </p:grpSpPr>
          <p:sp>
            <p:nvSpPr>
              <p:cNvPr id="322" name="Vrije vorm: vorm 321">
                <a:extLst>
                  <a:ext uri="{FF2B5EF4-FFF2-40B4-BE49-F238E27FC236}">
                    <a16:creationId xmlns:a16="http://schemas.microsoft.com/office/drawing/2014/main" id="{1285C3C5-EC30-D8E2-7492-83ECA46059DE}"/>
                  </a:ext>
                </a:extLst>
              </p:cNvPr>
              <p:cNvSpPr/>
              <p:nvPr/>
            </p:nvSpPr>
            <p:spPr>
              <a:xfrm>
                <a:off x="4643632" y="2350293"/>
                <a:ext cx="1246041" cy="1246048"/>
              </a:xfrm>
              <a:custGeom>
                <a:avLst/>
                <a:gdLst>
                  <a:gd name="connsiteX0" fmla="*/ 1090708 w 1246041"/>
                  <a:gd name="connsiteY0" fmla="*/ 87147 h 1246048"/>
                  <a:gd name="connsiteX1" fmla="*/ 63937 w 1246041"/>
                  <a:gd name="connsiteY1" fmla="*/ 1113918 h 1246048"/>
                  <a:gd name="connsiteX2" fmla="*/ 71516 w 1246041"/>
                  <a:gd name="connsiteY2" fmla="*/ 1121497 h 1246048"/>
                  <a:gd name="connsiteX3" fmla="*/ 0 w 1246041"/>
                  <a:gd name="connsiteY3" fmla="*/ 1193014 h 1246048"/>
                  <a:gd name="connsiteX4" fmla="*/ 53035 w 1246041"/>
                  <a:gd name="connsiteY4" fmla="*/ 1246049 h 1246048"/>
                  <a:gd name="connsiteX5" fmla="*/ 124551 w 1246041"/>
                  <a:gd name="connsiteY5" fmla="*/ 1174533 h 1246048"/>
                  <a:gd name="connsiteX6" fmla="*/ 132131 w 1246041"/>
                  <a:gd name="connsiteY6" fmla="*/ 1182112 h 1246048"/>
                  <a:gd name="connsiteX7" fmla="*/ 1158902 w 1246041"/>
                  <a:gd name="connsiteY7" fmla="*/ 155334 h 1246048"/>
                  <a:gd name="connsiteX8" fmla="*/ 1246042 w 1246041"/>
                  <a:gd name="connsiteY8" fmla="*/ 0 h 1246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6041" h="1246048">
                    <a:moveTo>
                      <a:pt x="1090708" y="87147"/>
                    </a:moveTo>
                    <a:lnTo>
                      <a:pt x="63937" y="1113918"/>
                    </a:lnTo>
                    <a:lnTo>
                      <a:pt x="71516" y="1121497"/>
                    </a:lnTo>
                    <a:lnTo>
                      <a:pt x="0" y="1193014"/>
                    </a:lnTo>
                    <a:lnTo>
                      <a:pt x="53035" y="1246049"/>
                    </a:lnTo>
                    <a:lnTo>
                      <a:pt x="124551" y="1174533"/>
                    </a:lnTo>
                    <a:lnTo>
                      <a:pt x="132131" y="1182112"/>
                    </a:lnTo>
                    <a:lnTo>
                      <a:pt x="1158902" y="155334"/>
                    </a:lnTo>
                    <a:lnTo>
                      <a:pt x="1246042" y="0"/>
                    </a:lnTo>
                    <a:close/>
                  </a:path>
                </a:pathLst>
              </a:custGeom>
              <a:solidFill>
                <a:srgbClr val="737373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323" name="Graphic 23" descr="Ruitjespapier met rekenmachine, liniaal, markeerstift en potloden">
                <a:extLst>
                  <a:ext uri="{FF2B5EF4-FFF2-40B4-BE49-F238E27FC236}">
                    <a16:creationId xmlns:a16="http://schemas.microsoft.com/office/drawing/2014/main" id="{8C6837DE-8D06-AB96-C5BB-C5E4D087F63F}"/>
                  </a:ext>
                </a:extLst>
              </p:cNvPr>
              <p:cNvGrpSpPr/>
              <p:nvPr/>
            </p:nvGrpSpPr>
            <p:grpSpPr>
              <a:xfrm>
                <a:off x="4643852" y="2319875"/>
                <a:ext cx="1245821" cy="1246144"/>
                <a:chOff x="4643852" y="2319875"/>
                <a:chExt cx="1245821" cy="1246144"/>
              </a:xfrm>
            </p:grpSpPr>
            <p:sp>
              <p:nvSpPr>
                <p:cNvPr id="324" name="Vrije vorm: vorm 323">
                  <a:extLst>
                    <a:ext uri="{FF2B5EF4-FFF2-40B4-BE49-F238E27FC236}">
                      <a16:creationId xmlns:a16="http://schemas.microsoft.com/office/drawing/2014/main" id="{A6388AFD-4892-F75E-70E9-55F2FDEC1B78}"/>
                    </a:ext>
                  </a:extLst>
                </p:cNvPr>
                <p:cNvSpPr/>
                <p:nvPr/>
              </p:nvSpPr>
              <p:spPr>
                <a:xfrm rot="-2699757">
                  <a:off x="4654056" y="3462583"/>
                  <a:ext cx="111449" cy="75021"/>
                </a:xfrm>
                <a:custGeom>
                  <a:avLst/>
                  <a:gdLst>
                    <a:gd name="connsiteX0" fmla="*/ 0 w 111449"/>
                    <a:gd name="connsiteY0" fmla="*/ 0 h 75021"/>
                    <a:gd name="connsiteX1" fmla="*/ 111449 w 111449"/>
                    <a:gd name="connsiteY1" fmla="*/ 0 h 75021"/>
                    <a:gd name="connsiteX2" fmla="*/ 111449 w 111449"/>
                    <a:gd name="connsiteY2" fmla="*/ 75021 h 75021"/>
                    <a:gd name="connsiteX3" fmla="*/ 0 w 111449"/>
                    <a:gd name="connsiteY3" fmla="*/ 75021 h 750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1449" h="75021">
                      <a:moveTo>
                        <a:pt x="0" y="0"/>
                      </a:moveTo>
                      <a:lnTo>
                        <a:pt x="111449" y="0"/>
                      </a:lnTo>
                      <a:lnTo>
                        <a:pt x="111449" y="75021"/>
                      </a:lnTo>
                      <a:lnTo>
                        <a:pt x="0" y="7502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25" name="Vrije vorm: vorm 324">
                  <a:extLst>
                    <a:ext uri="{FF2B5EF4-FFF2-40B4-BE49-F238E27FC236}">
                      <a16:creationId xmlns:a16="http://schemas.microsoft.com/office/drawing/2014/main" id="{0A526D46-D56B-301B-5901-2E74664555F0}"/>
                    </a:ext>
                  </a:extLst>
                </p:cNvPr>
                <p:cNvSpPr/>
                <p:nvPr/>
              </p:nvSpPr>
              <p:spPr>
                <a:xfrm rot="-2700000">
                  <a:off x="4717447" y="3361298"/>
                  <a:ext cx="165090" cy="96439"/>
                </a:xfrm>
                <a:custGeom>
                  <a:avLst/>
                  <a:gdLst>
                    <a:gd name="connsiteX0" fmla="*/ 0 w 165090"/>
                    <a:gd name="connsiteY0" fmla="*/ 0 h 96439"/>
                    <a:gd name="connsiteX1" fmla="*/ 165090 w 165090"/>
                    <a:gd name="connsiteY1" fmla="*/ 0 h 96439"/>
                    <a:gd name="connsiteX2" fmla="*/ 165090 w 165090"/>
                    <a:gd name="connsiteY2" fmla="*/ 96440 h 96439"/>
                    <a:gd name="connsiteX3" fmla="*/ 0 w 165090"/>
                    <a:gd name="connsiteY3" fmla="*/ 96440 h 96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5090" h="96439">
                      <a:moveTo>
                        <a:pt x="0" y="0"/>
                      </a:moveTo>
                      <a:lnTo>
                        <a:pt x="165090" y="0"/>
                      </a:lnTo>
                      <a:lnTo>
                        <a:pt x="165090" y="96440"/>
                      </a:lnTo>
                      <a:lnTo>
                        <a:pt x="0" y="9644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26" name="Vrije vorm: vorm 325">
                  <a:extLst>
                    <a:ext uri="{FF2B5EF4-FFF2-40B4-BE49-F238E27FC236}">
                      <a16:creationId xmlns:a16="http://schemas.microsoft.com/office/drawing/2014/main" id="{D7BB3D42-1820-5939-2266-16E3588FB2B6}"/>
                    </a:ext>
                  </a:extLst>
                </p:cNvPr>
                <p:cNvSpPr/>
                <p:nvPr/>
              </p:nvSpPr>
              <p:spPr>
                <a:xfrm rot="-2700000">
                  <a:off x="4661805" y="2851282"/>
                  <a:ext cx="1296463" cy="96425"/>
                </a:xfrm>
                <a:custGeom>
                  <a:avLst/>
                  <a:gdLst>
                    <a:gd name="connsiteX0" fmla="*/ 0 w 1296463"/>
                    <a:gd name="connsiteY0" fmla="*/ 0 h 96425"/>
                    <a:gd name="connsiteX1" fmla="*/ 1296464 w 1296463"/>
                    <a:gd name="connsiteY1" fmla="*/ 0 h 96425"/>
                    <a:gd name="connsiteX2" fmla="*/ 1296464 w 1296463"/>
                    <a:gd name="connsiteY2" fmla="*/ 96425 h 96425"/>
                    <a:gd name="connsiteX3" fmla="*/ 0 w 1296463"/>
                    <a:gd name="connsiteY3" fmla="*/ 96425 h 964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96463" h="96425">
                      <a:moveTo>
                        <a:pt x="0" y="0"/>
                      </a:moveTo>
                      <a:lnTo>
                        <a:pt x="1296464" y="0"/>
                      </a:lnTo>
                      <a:lnTo>
                        <a:pt x="1296464" y="96425"/>
                      </a:lnTo>
                      <a:lnTo>
                        <a:pt x="0" y="96425"/>
                      </a:ln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27" name="Vrije vorm: vorm 326">
                  <a:extLst>
                    <a:ext uri="{FF2B5EF4-FFF2-40B4-BE49-F238E27FC236}">
                      <a16:creationId xmlns:a16="http://schemas.microsoft.com/office/drawing/2014/main" id="{23FF20EB-9EAA-2111-C735-ACC2949DD298}"/>
                    </a:ext>
                  </a:extLst>
                </p:cNvPr>
                <p:cNvSpPr/>
                <p:nvPr/>
              </p:nvSpPr>
              <p:spPr>
                <a:xfrm>
                  <a:off x="5844675" y="2319875"/>
                  <a:ext cx="44998" cy="45327"/>
                </a:xfrm>
                <a:custGeom>
                  <a:avLst/>
                  <a:gdLst>
                    <a:gd name="connsiteX0" fmla="*/ 44999 w 44998"/>
                    <a:gd name="connsiteY0" fmla="*/ 0 h 45327"/>
                    <a:gd name="connsiteX1" fmla="*/ 1314 w 44998"/>
                    <a:gd name="connsiteY1" fmla="*/ 24510 h 45327"/>
                    <a:gd name="connsiteX2" fmla="*/ 0 w 44998"/>
                    <a:gd name="connsiteY2" fmla="*/ 25382 h 45327"/>
                    <a:gd name="connsiteX3" fmla="*/ 19495 w 44998"/>
                    <a:gd name="connsiteY3" fmla="*/ 45327 h 45327"/>
                    <a:gd name="connsiteX4" fmla="*/ 20495 w 44998"/>
                    <a:gd name="connsiteY4" fmla="*/ 43684 h 453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998" h="45327">
                      <a:moveTo>
                        <a:pt x="44999" y="0"/>
                      </a:moveTo>
                      <a:lnTo>
                        <a:pt x="1314" y="24510"/>
                      </a:lnTo>
                      <a:lnTo>
                        <a:pt x="0" y="25382"/>
                      </a:lnTo>
                      <a:lnTo>
                        <a:pt x="19495" y="45327"/>
                      </a:lnTo>
                      <a:lnTo>
                        <a:pt x="20495" y="43684"/>
                      </a:ln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28" name="Vrije vorm: vorm 327">
                  <a:extLst>
                    <a:ext uri="{FF2B5EF4-FFF2-40B4-BE49-F238E27FC236}">
                      <a16:creationId xmlns:a16="http://schemas.microsoft.com/office/drawing/2014/main" id="{C941F120-2D55-EE7E-B70A-294A6D557714}"/>
                    </a:ext>
                  </a:extLst>
                </p:cNvPr>
                <p:cNvSpPr/>
                <p:nvPr/>
              </p:nvSpPr>
              <p:spPr>
                <a:xfrm>
                  <a:off x="5727286" y="2344385"/>
                  <a:ext cx="137884" cy="137884"/>
                </a:xfrm>
                <a:custGeom>
                  <a:avLst/>
                  <a:gdLst>
                    <a:gd name="connsiteX0" fmla="*/ 40380 w 137884"/>
                    <a:gd name="connsiteY0" fmla="*/ 97469 h 137884"/>
                    <a:gd name="connsiteX1" fmla="*/ 40416 w 137884"/>
                    <a:gd name="connsiteY1" fmla="*/ 97505 h 137884"/>
                    <a:gd name="connsiteX2" fmla="*/ 41159 w 137884"/>
                    <a:gd name="connsiteY2" fmla="*/ 130823 h 137884"/>
                    <a:gd name="connsiteX3" fmla="*/ 75256 w 137884"/>
                    <a:gd name="connsiteY3" fmla="*/ 130823 h 137884"/>
                    <a:gd name="connsiteX4" fmla="*/ 75256 w 137884"/>
                    <a:gd name="connsiteY4" fmla="*/ 130823 h 137884"/>
                    <a:gd name="connsiteX5" fmla="*/ 137885 w 137884"/>
                    <a:gd name="connsiteY5" fmla="*/ 19181 h 137884"/>
                    <a:gd name="connsiteX6" fmla="*/ 118704 w 137884"/>
                    <a:gd name="connsiteY6" fmla="*/ 0 h 137884"/>
                    <a:gd name="connsiteX7" fmla="*/ 7062 w 137884"/>
                    <a:gd name="connsiteY7" fmla="*/ 62629 h 137884"/>
                    <a:gd name="connsiteX8" fmla="*/ 7062 w 137884"/>
                    <a:gd name="connsiteY8" fmla="*/ 96726 h 137884"/>
                    <a:gd name="connsiteX9" fmla="*/ 40380 w 137884"/>
                    <a:gd name="connsiteY9" fmla="*/ 97469 h 1378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7884" h="137884">
                      <a:moveTo>
                        <a:pt x="40380" y="97469"/>
                      </a:moveTo>
                      <a:cubicBezTo>
                        <a:pt x="40444" y="97412"/>
                        <a:pt x="40473" y="97434"/>
                        <a:pt x="40416" y="97505"/>
                      </a:cubicBezTo>
                      <a:cubicBezTo>
                        <a:pt x="31750" y="106963"/>
                        <a:pt x="31993" y="121665"/>
                        <a:pt x="41159" y="130823"/>
                      </a:cubicBezTo>
                      <a:cubicBezTo>
                        <a:pt x="50574" y="140239"/>
                        <a:pt x="65840" y="140239"/>
                        <a:pt x="75256" y="130823"/>
                      </a:cubicBezTo>
                      <a:lnTo>
                        <a:pt x="75256" y="130823"/>
                      </a:lnTo>
                      <a:lnTo>
                        <a:pt x="137885" y="19181"/>
                      </a:lnTo>
                      <a:lnTo>
                        <a:pt x="118704" y="0"/>
                      </a:lnTo>
                      <a:lnTo>
                        <a:pt x="7062" y="62629"/>
                      </a:lnTo>
                      <a:cubicBezTo>
                        <a:pt x="-2354" y="72045"/>
                        <a:pt x="-2354" y="87311"/>
                        <a:pt x="7062" y="96726"/>
                      </a:cubicBezTo>
                      <a:cubicBezTo>
                        <a:pt x="16213" y="105892"/>
                        <a:pt x="30914" y="106142"/>
                        <a:pt x="40380" y="9746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329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3ED412DF-E143-CF0F-49E1-59A087816B85}"/>
                </a:ext>
              </a:extLst>
            </p:cNvPr>
            <p:cNvGrpSpPr/>
            <p:nvPr/>
          </p:nvGrpSpPr>
          <p:grpSpPr>
            <a:xfrm>
              <a:off x="9358112" y="3123408"/>
              <a:ext cx="700514" cy="743388"/>
              <a:chOff x="4760647" y="2437326"/>
              <a:chExt cx="1246470" cy="1276030"/>
            </a:xfrm>
          </p:grpSpPr>
          <p:sp>
            <p:nvSpPr>
              <p:cNvPr id="330" name="Vrije vorm: vorm 329">
                <a:extLst>
                  <a:ext uri="{FF2B5EF4-FFF2-40B4-BE49-F238E27FC236}">
                    <a16:creationId xmlns:a16="http://schemas.microsoft.com/office/drawing/2014/main" id="{C43524F9-03CF-C107-D842-24B9C698C2BC}"/>
                  </a:ext>
                </a:extLst>
              </p:cNvPr>
              <p:cNvSpPr/>
              <p:nvPr/>
            </p:nvSpPr>
            <p:spPr>
              <a:xfrm>
                <a:off x="4760647" y="2467308"/>
                <a:ext cx="1246041" cy="1246048"/>
              </a:xfrm>
              <a:custGeom>
                <a:avLst/>
                <a:gdLst>
                  <a:gd name="connsiteX0" fmla="*/ 1090708 w 1246041"/>
                  <a:gd name="connsiteY0" fmla="*/ 87147 h 1246048"/>
                  <a:gd name="connsiteX1" fmla="*/ 63936 w 1246041"/>
                  <a:gd name="connsiteY1" fmla="*/ 1113925 h 1246048"/>
                  <a:gd name="connsiteX2" fmla="*/ 71516 w 1246041"/>
                  <a:gd name="connsiteY2" fmla="*/ 1121504 h 1246048"/>
                  <a:gd name="connsiteX3" fmla="*/ 0 w 1246041"/>
                  <a:gd name="connsiteY3" fmla="*/ 1193013 h 1246048"/>
                  <a:gd name="connsiteX4" fmla="*/ 53035 w 1246041"/>
                  <a:gd name="connsiteY4" fmla="*/ 1246049 h 1246048"/>
                  <a:gd name="connsiteX5" fmla="*/ 124551 w 1246041"/>
                  <a:gd name="connsiteY5" fmla="*/ 1174533 h 1246048"/>
                  <a:gd name="connsiteX6" fmla="*/ 132131 w 1246041"/>
                  <a:gd name="connsiteY6" fmla="*/ 1182119 h 1246048"/>
                  <a:gd name="connsiteX7" fmla="*/ 1158902 w 1246041"/>
                  <a:gd name="connsiteY7" fmla="*/ 155334 h 1246048"/>
                  <a:gd name="connsiteX8" fmla="*/ 1246041 w 1246041"/>
                  <a:gd name="connsiteY8" fmla="*/ 0 h 1246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6041" h="1246048">
                    <a:moveTo>
                      <a:pt x="1090708" y="87147"/>
                    </a:moveTo>
                    <a:lnTo>
                      <a:pt x="63936" y="1113925"/>
                    </a:lnTo>
                    <a:lnTo>
                      <a:pt x="71516" y="1121504"/>
                    </a:lnTo>
                    <a:lnTo>
                      <a:pt x="0" y="1193013"/>
                    </a:lnTo>
                    <a:lnTo>
                      <a:pt x="53035" y="1246049"/>
                    </a:lnTo>
                    <a:lnTo>
                      <a:pt x="124551" y="1174533"/>
                    </a:lnTo>
                    <a:lnTo>
                      <a:pt x="132131" y="1182119"/>
                    </a:lnTo>
                    <a:lnTo>
                      <a:pt x="1158902" y="155334"/>
                    </a:lnTo>
                    <a:lnTo>
                      <a:pt x="1246041" y="0"/>
                    </a:lnTo>
                    <a:close/>
                  </a:path>
                </a:pathLst>
              </a:custGeom>
              <a:solidFill>
                <a:srgbClr val="737373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331" name="Graphic 23" descr="Ruitjespapier met rekenmachine, liniaal, markeerstift en potloden">
                <a:extLst>
                  <a:ext uri="{FF2B5EF4-FFF2-40B4-BE49-F238E27FC236}">
                    <a16:creationId xmlns:a16="http://schemas.microsoft.com/office/drawing/2014/main" id="{55EB7AE0-B369-5F27-6CD7-D12F7787091A}"/>
                  </a:ext>
                </a:extLst>
              </p:cNvPr>
              <p:cNvGrpSpPr/>
              <p:nvPr/>
            </p:nvGrpSpPr>
            <p:grpSpPr>
              <a:xfrm>
                <a:off x="4761028" y="2437326"/>
                <a:ext cx="1246089" cy="1246040"/>
                <a:chOff x="4761028" y="2437326"/>
                <a:chExt cx="1246089" cy="1246040"/>
              </a:xfrm>
            </p:grpSpPr>
            <p:sp>
              <p:nvSpPr>
                <p:cNvPr id="332" name="Vrije vorm: vorm 331">
                  <a:extLst>
                    <a:ext uri="{FF2B5EF4-FFF2-40B4-BE49-F238E27FC236}">
                      <a16:creationId xmlns:a16="http://schemas.microsoft.com/office/drawing/2014/main" id="{5B819BB5-C689-97EA-D813-C806038A2CDF}"/>
                    </a:ext>
                  </a:extLst>
                </p:cNvPr>
                <p:cNvSpPr/>
                <p:nvPr/>
              </p:nvSpPr>
              <p:spPr>
                <a:xfrm rot="-2700000">
                  <a:off x="4770618" y="2972292"/>
                  <a:ext cx="1306557" cy="96439"/>
                </a:xfrm>
                <a:custGeom>
                  <a:avLst/>
                  <a:gdLst>
                    <a:gd name="connsiteX0" fmla="*/ 0 w 1306557"/>
                    <a:gd name="connsiteY0" fmla="*/ 0 h 96439"/>
                    <a:gd name="connsiteX1" fmla="*/ 1306558 w 1306557"/>
                    <a:gd name="connsiteY1" fmla="*/ 0 h 96439"/>
                    <a:gd name="connsiteX2" fmla="*/ 1306558 w 1306557"/>
                    <a:gd name="connsiteY2" fmla="*/ 96440 h 96439"/>
                    <a:gd name="connsiteX3" fmla="*/ 0 w 1306557"/>
                    <a:gd name="connsiteY3" fmla="*/ 96440 h 96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06557" h="96439">
                      <a:moveTo>
                        <a:pt x="0" y="0"/>
                      </a:moveTo>
                      <a:lnTo>
                        <a:pt x="1306558" y="0"/>
                      </a:lnTo>
                      <a:lnTo>
                        <a:pt x="1306558" y="96440"/>
                      </a:lnTo>
                      <a:lnTo>
                        <a:pt x="0" y="96440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33" name="Vrije vorm: vorm 332">
                  <a:extLst>
                    <a:ext uri="{FF2B5EF4-FFF2-40B4-BE49-F238E27FC236}">
                      <a16:creationId xmlns:a16="http://schemas.microsoft.com/office/drawing/2014/main" id="{9866173D-07BA-4940-8012-A1F5D0851B18}"/>
                    </a:ext>
                  </a:extLst>
                </p:cNvPr>
                <p:cNvSpPr/>
                <p:nvPr/>
              </p:nvSpPr>
              <p:spPr>
                <a:xfrm rot="-2700000">
                  <a:off x="4771240" y="3579972"/>
                  <a:ext cx="111355" cy="75008"/>
                </a:xfrm>
                <a:custGeom>
                  <a:avLst/>
                  <a:gdLst>
                    <a:gd name="connsiteX0" fmla="*/ 0 w 111355"/>
                    <a:gd name="connsiteY0" fmla="*/ 0 h 75008"/>
                    <a:gd name="connsiteX1" fmla="*/ 111356 w 111355"/>
                    <a:gd name="connsiteY1" fmla="*/ 0 h 75008"/>
                    <a:gd name="connsiteX2" fmla="*/ 111356 w 111355"/>
                    <a:gd name="connsiteY2" fmla="*/ 75009 h 75008"/>
                    <a:gd name="connsiteX3" fmla="*/ 0 w 111355"/>
                    <a:gd name="connsiteY3" fmla="*/ 75009 h 75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1355" h="75008">
                      <a:moveTo>
                        <a:pt x="0" y="0"/>
                      </a:moveTo>
                      <a:lnTo>
                        <a:pt x="111356" y="0"/>
                      </a:lnTo>
                      <a:lnTo>
                        <a:pt x="111356" y="75009"/>
                      </a:lnTo>
                      <a:lnTo>
                        <a:pt x="0" y="75009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34" name="Vrije vorm: vorm 333">
                  <a:extLst>
                    <a:ext uri="{FF2B5EF4-FFF2-40B4-BE49-F238E27FC236}">
                      <a16:creationId xmlns:a16="http://schemas.microsoft.com/office/drawing/2014/main" id="{61B8B616-FDBA-A255-3EA6-A9F1E6F150F8}"/>
                    </a:ext>
                  </a:extLst>
                </p:cNvPr>
                <p:cNvSpPr/>
                <p:nvPr/>
              </p:nvSpPr>
              <p:spPr>
                <a:xfrm rot="-2700000">
                  <a:off x="4836371" y="3482321"/>
                  <a:ext cx="154982" cy="96439"/>
                </a:xfrm>
                <a:custGeom>
                  <a:avLst/>
                  <a:gdLst>
                    <a:gd name="connsiteX0" fmla="*/ 0 w 154982"/>
                    <a:gd name="connsiteY0" fmla="*/ 0 h 96439"/>
                    <a:gd name="connsiteX1" fmla="*/ 154982 w 154982"/>
                    <a:gd name="connsiteY1" fmla="*/ 0 h 96439"/>
                    <a:gd name="connsiteX2" fmla="*/ 154982 w 154982"/>
                    <a:gd name="connsiteY2" fmla="*/ 96440 h 96439"/>
                    <a:gd name="connsiteX3" fmla="*/ 0 w 154982"/>
                    <a:gd name="connsiteY3" fmla="*/ 96440 h 96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4982" h="96439">
                      <a:moveTo>
                        <a:pt x="0" y="0"/>
                      </a:moveTo>
                      <a:lnTo>
                        <a:pt x="154982" y="0"/>
                      </a:lnTo>
                      <a:lnTo>
                        <a:pt x="154982" y="96440"/>
                      </a:lnTo>
                      <a:lnTo>
                        <a:pt x="0" y="96440"/>
                      </a:ln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35" name="Vrije vorm: vorm 334">
                  <a:extLst>
                    <a:ext uri="{FF2B5EF4-FFF2-40B4-BE49-F238E27FC236}">
                      <a16:creationId xmlns:a16="http://schemas.microsoft.com/office/drawing/2014/main" id="{8F8E9786-591E-6EE7-2147-E214D68F02C3}"/>
                    </a:ext>
                  </a:extLst>
                </p:cNvPr>
                <p:cNvSpPr/>
                <p:nvPr/>
              </p:nvSpPr>
              <p:spPr>
                <a:xfrm>
                  <a:off x="5961061" y="2437326"/>
                  <a:ext cx="46055" cy="46077"/>
                </a:xfrm>
                <a:custGeom>
                  <a:avLst/>
                  <a:gdLst>
                    <a:gd name="connsiteX0" fmla="*/ 46056 w 46055"/>
                    <a:gd name="connsiteY0" fmla="*/ 0 h 46077"/>
                    <a:gd name="connsiteX1" fmla="*/ 2372 w 46055"/>
                    <a:gd name="connsiteY1" fmla="*/ 24510 h 46077"/>
                    <a:gd name="connsiteX2" fmla="*/ 0 w 46055"/>
                    <a:gd name="connsiteY2" fmla="*/ 26174 h 46077"/>
                    <a:gd name="connsiteX3" fmla="*/ 19831 w 46055"/>
                    <a:gd name="connsiteY3" fmla="*/ 46077 h 46077"/>
                    <a:gd name="connsiteX4" fmla="*/ 21546 w 46055"/>
                    <a:gd name="connsiteY4" fmla="*/ 43684 h 460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6055" h="46077">
                      <a:moveTo>
                        <a:pt x="46056" y="0"/>
                      </a:moveTo>
                      <a:lnTo>
                        <a:pt x="2372" y="24510"/>
                      </a:lnTo>
                      <a:lnTo>
                        <a:pt x="0" y="26174"/>
                      </a:lnTo>
                      <a:lnTo>
                        <a:pt x="19831" y="46077"/>
                      </a:lnTo>
                      <a:lnTo>
                        <a:pt x="21546" y="43684"/>
                      </a:ln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36" name="Vrije vorm: vorm 335">
                  <a:extLst>
                    <a:ext uri="{FF2B5EF4-FFF2-40B4-BE49-F238E27FC236}">
                      <a16:creationId xmlns:a16="http://schemas.microsoft.com/office/drawing/2014/main" id="{561D431C-0DCB-BE2E-481F-045BEE038B40}"/>
                    </a:ext>
                  </a:extLst>
                </p:cNvPr>
                <p:cNvSpPr/>
                <p:nvPr/>
              </p:nvSpPr>
              <p:spPr>
                <a:xfrm>
                  <a:off x="5844729" y="2461829"/>
                  <a:ext cx="137884" cy="137884"/>
                </a:xfrm>
                <a:custGeom>
                  <a:avLst/>
                  <a:gdLst>
                    <a:gd name="connsiteX0" fmla="*/ 40380 w 137884"/>
                    <a:gd name="connsiteY0" fmla="*/ 97469 h 137884"/>
                    <a:gd name="connsiteX1" fmla="*/ 40416 w 137884"/>
                    <a:gd name="connsiteY1" fmla="*/ 97505 h 137884"/>
                    <a:gd name="connsiteX2" fmla="*/ 41159 w 137884"/>
                    <a:gd name="connsiteY2" fmla="*/ 130823 h 137884"/>
                    <a:gd name="connsiteX3" fmla="*/ 75256 w 137884"/>
                    <a:gd name="connsiteY3" fmla="*/ 130823 h 137884"/>
                    <a:gd name="connsiteX4" fmla="*/ 75256 w 137884"/>
                    <a:gd name="connsiteY4" fmla="*/ 130823 h 137884"/>
                    <a:gd name="connsiteX5" fmla="*/ 137885 w 137884"/>
                    <a:gd name="connsiteY5" fmla="*/ 19181 h 137884"/>
                    <a:gd name="connsiteX6" fmla="*/ 118704 w 137884"/>
                    <a:gd name="connsiteY6" fmla="*/ 0 h 137884"/>
                    <a:gd name="connsiteX7" fmla="*/ 7062 w 137884"/>
                    <a:gd name="connsiteY7" fmla="*/ 62629 h 137884"/>
                    <a:gd name="connsiteX8" fmla="*/ 7062 w 137884"/>
                    <a:gd name="connsiteY8" fmla="*/ 96726 h 137884"/>
                    <a:gd name="connsiteX9" fmla="*/ 40380 w 137884"/>
                    <a:gd name="connsiteY9" fmla="*/ 97469 h 1378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37884" h="137884">
                      <a:moveTo>
                        <a:pt x="40380" y="97469"/>
                      </a:moveTo>
                      <a:cubicBezTo>
                        <a:pt x="40444" y="97412"/>
                        <a:pt x="40473" y="97434"/>
                        <a:pt x="40416" y="97505"/>
                      </a:cubicBezTo>
                      <a:cubicBezTo>
                        <a:pt x="31750" y="106963"/>
                        <a:pt x="31993" y="121665"/>
                        <a:pt x="41159" y="130823"/>
                      </a:cubicBezTo>
                      <a:cubicBezTo>
                        <a:pt x="50574" y="140239"/>
                        <a:pt x="65840" y="140239"/>
                        <a:pt x="75256" y="130823"/>
                      </a:cubicBezTo>
                      <a:lnTo>
                        <a:pt x="75256" y="130823"/>
                      </a:lnTo>
                      <a:lnTo>
                        <a:pt x="137885" y="19181"/>
                      </a:lnTo>
                      <a:lnTo>
                        <a:pt x="118704" y="0"/>
                      </a:lnTo>
                      <a:lnTo>
                        <a:pt x="7062" y="62629"/>
                      </a:lnTo>
                      <a:cubicBezTo>
                        <a:pt x="-2354" y="72045"/>
                        <a:pt x="-2354" y="87311"/>
                        <a:pt x="7062" y="96726"/>
                      </a:cubicBezTo>
                      <a:cubicBezTo>
                        <a:pt x="16220" y="105892"/>
                        <a:pt x="30922" y="106135"/>
                        <a:pt x="40380" y="9746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337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99F3AABB-BA33-7B0D-3656-830B857F8A22}"/>
                </a:ext>
              </a:extLst>
            </p:cNvPr>
            <p:cNvGrpSpPr/>
            <p:nvPr/>
          </p:nvGrpSpPr>
          <p:grpSpPr>
            <a:xfrm>
              <a:off x="8853386" y="2702305"/>
              <a:ext cx="530524" cy="641690"/>
              <a:chOff x="3862556" y="1714500"/>
              <a:chExt cx="943996" cy="1101466"/>
            </a:xfrm>
          </p:grpSpPr>
          <p:sp>
            <p:nvSpPr>
              <p:cNvPr id="338" name="Vrije vorm: vorm 337">
                <a:extLst>
                  <a:ext uri="{FF2B5EF4-FFF2-40B4-BE49-F238E27FC236}">
                    <a16:creationId xmlns:a16="http://schemas.microsoft.com/office/drawing/2014/main" id="{9428FE0D-4083-25BA-8C0D-F7097B1D26E8}"/>
                  </a:ext>
                </a:extLst>
              </p:cNvPr>
              <p:cNvSpPr/>
              <p:nvPr/>
            </p:nvSpPr>
            <p:spPr>
              <a:xfrm>
                <a:off x="3945731" y="2173028"/>
                <a:ext cx="642930" cy="642937"/>
              </a:xfrm>
              <a:custGeom>
                <a:avLst/>
                <a:gdLst>
                  <a:gd name="connsiteX0" fmla="*/ 0 w 642930"/>
                  <a:gd name="connsiteY0" fmla="*/ 0 h 642937"/>
                  <a:gd name="connsiteX1" fmla="*/ 642930 w 642930"/>
                  <a:gd name="connsiteY1" fmla="*/ 0 h 642937"/>
                  <a:gd name="connsiteX2" fmla="*/ 642930 w 642930"/>
                  <a:gd name="connsiteY2" fmla="*/ 642938 h 642937"/>
                  <a:gd name="connsiteX3" fmla="*/ 0 w 642930"/>
                  <a:gd name="connsiteY3" fmla="*/ 642938 h 642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2930" h="642937">
                    <a:moveTo>
                      <a:pt x="0" y="0"/>
                    </a:moveTo>
                    <a:lnTo>
                      <a:pt x="642930" y="0"/>
                    </a:lnTo>
                    <a:lnTo>
                      <a:pt x="642930" y="642938"/>
                    </a:lnTo>
                    <a:lnTo>
                      <a:pt x="0" y="642938"/>
                    </a:lnTo>
                    <a:close/>
                  </a:path>
                </a:pathLst>
              </a:custGeom>
              <a:solidFill>
                <a:srgbClr val="737373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339" name="Vrije vorm: vorm 338">
                <a:extLst>
                  <a:ext uri="{FF2B5EF4-FFF2-40B4-BE49-F238E27FC236}">
                    <a16:creationId xmlns:a16="http://schemas.microsoft.com/office/drawing/2014/main" id="{55F7376C-AEA4-C38D-85D8-88953CAB370C}"/>
                  </a:ext>
                </a:extLst>
              </p:cNvPr>
              <p:cNvSpPr/>
              <p:nvPr/>
            </p:nvSpPr>
            <p:spPr>
              <a:xfrm rot="-2700000">
                <a:off x="3995712" y="1901560"/>
                <a:ext cx="642931" cy="642931"/>
              </a:xfrm>
              <a:custGeom>
                <a:avLst/>
                <a:gdLst>
                  <a:gd name="connsiteX0" fmla="*/ 0 w 642931"/>
                  <a:gd name="connsiteY0" fmla="*/ 0 h 642931"/>
                  <a:gd name="connsiteX1" fmla="*/ 642931 w 642931"/>
                  <a:gd name="connsiteY1" fmla="*/ 0 h 642931"/>
                  <a:gd name="connsiteX2" fmla="*/ 642931 w 642931"/>
                  <a:gd name="connsiteY2" fmla="*/ 642931 h 642931"/>
                  <a:gd name="connsiteX3" fmla="*/ 0 w 642931"/>
                  <a:gd name="connsiteY3" fmla="*/ 642931 h 642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2931" h="642931">
                    <a:moveTo>
                      <a:pt x="0" y="0"/>
                    </a:moveTo>
                    <a:lnTo>
                      <a:pt x="642931" y="0"/>
                    </a:lnTo>
                    <a:lnTo>
                      <a:pt x="642931" y="642931"/>
                    </a:lnTo>
                    <a:lnTo>
                      <a:pt x="0" y="642931"/>
                    </a:lnTo>
                    <a:close/>
                  </a:path>
                </a:pathLst>
              </a:custGeom>
              <a:solidFill>
                <a:srgbClr val="F2F2F2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340" name="Graphic 23" descr="Ruitjespapier met rekenmachine, liniaal, markeerstift en potloden">
                <a:extLst>
                  <a:ext uri="{FF2B5EF4-FFF2-40B4-BE49-F238E27FC236}">
                    <a16:creationId xmlns:a16="http://schemas.microsoft.com/office/drawing/2014/main" id="{1A56A326-6752-DF7A-7467-14919D852F85}"/>
                  </a:ext>
                </a:extLst>
              </p:cNvPr>
              <p:cNvGrpSpPr/>
              <p:nvPr/>
            </p:nvGrpSpPr>
            <p:grpSpPr>
              <a:xfrm>
                <a:off x="4160043" y="1714500"/>
                <a:ext cx="646509" cy="642937"/>
                <a:chOff x="4160043" y="1714500"/>
                <a:chExt cx="646509" cy="642937"/>
              </a:xfrm>
            </p:grpSpPr>
            <p:sp>
              <p:nvSpPr>
                <p:cNvPr id="341" name="Vrije vorm: vorm 340">
                  <a:extLst>
                    <a:ext uri="{FF2B5EF4-FFF2-40B4-BE49-F238E27FC236}">
                      <a16:creationId xmlns:a16="http://schemas.microsoft.com/office/drawing/2014/main" id="{35015E99-2BC8-1737-B981-5FA515FCF112}"/>
                    </a:ext>
                  </a:extLst>
                </p:cNvPr>
                <p:cNvSpPr/>
                <p:nvPr/>
              </p:nvSpPr>
              <p:spPr>
                <a:xfrm>
                  <a:off x="4160043" y="1714500"/>
                  <a:ext cx="646509" cy="642937"/>
                </a:xfrm>
                <a:custGeom>
                  <a:avLst/>
                  <a:gdLst>
                    <a:gd name="connsiteX0" fmla="*/ 646509 w 646509"/>
                    <a:gd name="connsiteY0" fmla="*/ 642938 h 642937"/>
                    <a:gd name="connsiteX1" fmla="*/ 100091 w 646509"/>
                    <a:gd name="connsiteY1" fmla="*/ 625078 h 642937"/>
                    <a:gd name="connsiteX2" fmla="*/ 100020 w 646509"/>
                    <a:gd name="connsiteY2" fmla="*/ 625000 h 642937"/>
                    <a:gd name="connsiteX3" fmla="*/ 102163 w 646509"/>
                    <a:gd name="connsiteY3" fmla="*/ 623006 h 642937"/>
                    <a:gd name="connsiteX4" fmla="*/ 2729 w 646509"/>
                    <a:gd name="connsiteY4" fmla="*/ 286472 h 642937"/>
                    <a:gd name="connsiteX5" fmla="*/ 0 w 646509"/>
                    <a:gd name="connsiteY5" fmla="*/ 282178 h 642937"/>
                    <a:gd name="connsiteX6" fmla="*/ 3572 w 646509"/>
                    <a:gd name="connsiteY6" fmla="*/ 0 h 642937"/>
                    <a:gd name="connsiteX7" fmla="*/ 646509 w 646509"/>
                    <a:gd name="connsiteY7" fmla="*/ 0 h 642937"/>
                    <a:gd name="connsiteX8" fmla="*/ 646509 w 646509"/>
                    <a:gd name="connsiteY8" fmla="*/ 642938 h 642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46509" h="642937">
                      <a:moveTo>
                        <a:pt x="646509" y="642938"/>
                      </a:moveTo>
                      <a:lnTo>
                        <a:pt x="100091" y="625078"/>
                      </a:lnTo>
                      <a:cubicBezTo>
                        <a:pt x="100048" y="625078"/>
                        <a:pt x="100020" y="625042"/>
                        <a:pt x="100020" y="625000"/>
                      </a:cubicBezTo>
                      <a:lnTo>
                        <a:pt x="102163" y="623006"/>
                      </a:lnTo>
                      <a:lnTo>
                        <a:pt x="2729" y="286472"/>
                      </a:lnTo>
                      <a:lnTo>
                        <a:pt x="0" y="282178"/>
                      </a:lnTo>
                      <a:lnTo>
                        <a:pt x="3572" y="0"/>
                      </a:lnTo>
                      <a:lnTo>
                        <a:pt x="646509" y="0"/>
                      </a:lnTo>
                      <a:lnTo>
                        <a:pt x="646509" y="642938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42" name="Vrije vorm: vorm 341">
                  <a:extLst>
                    <a:ext uri="{FF2B5EF4-FFF2-40B4-BE49-F238E27FC236}">
                      <a16:creationId xmlns:a16="http://schemas.microsoft.com/office/drawing/2014/main" id="{5B29A7D6-8518-25A7-2F2A-BC255593F867}"/>
                    </a:ext>
                  </a:extLst>
                </p:cNvPr>
                <p:cNvSpPr/>
                <p:nvPr/>
              </p:nvSpPr>
              <p:spPr>
                <a:xfrm>
                  <a:off x="4160111" y="1996815"/>
                  <a:ext cx="221288" cy="342708"/>
                </a:xfrm>
                <a:custGeom>
                  <a:avLst/>
                  <a:gdLst>
                    <a:gd name="connsiteX0" fmla="*/ 133 w 221288"/>
                    <a:gd name="connsiteY0" fmla="*/ 69 h 342708"/>
                    <a:gd name="connsiteX1" fmla="*/ 221289 w 221288"/>
                    <a:gd name="connsiteY1" fmla="*/ 228455 h 342708"/>
                    <a:gd name="connsiteX2" fmla="*/ 100031 w 221288"/>
                    <a:gd name="connsiteY2" fmla="*/ 342684 h 342708"/>
                    <a:gd name="connsiteX3" fmla="*/ 99917 w 221288"/>
                    <a:gd name="connsiteY3" fmla="*/ 342655 h 342708"/>
                    <a:gd name="connsiteX4" fmla="*/ 18 w 221288"/>
                    <a:gd name="connsiteY4" fmla="*/ 141 h 342708"/>
                    <a:gd name="connsiteX5" fmla="*/ 133 w 221288"/>
                    <a:gd name="connsiteY5" fmla="*/ 69 h 3427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21288" h="342708">
                      <a:moveTo>
                        <a:pt x="133" y="69"/>
                      </a:moveTo>
                      <a:lnTo>
                        <a:pt x="221289" y="228455"/>
                      </a:lnTo>
                      <a:lnTo>
                        <a:pt x="100031" y="342684"/>
                      </a:lnTo>
                      <a:cubicBezTo>
                        <a:pt x="99981" y="342727"/>
                        <a:pt x="99931" y="342712"/>
                        <a:pt x="99917" y="342655"/>
                      </a:cubicBezTo>
                      <a:lnTo>
                        <a:pt x="18" y="141"/>
                      </a:lnTo>
                      <a:cubicBezTo>
                        <a:pt x="-32" y="-16"/>
                        <a:pt x="25" y="-45"/>
                        <a:pt x="133" y="69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343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6DD06017-09D6-1769-6ECE-6A6B98CA2E6D}"/>
                </a:ext>
              </a:extLst>
            </p:cNvPr>
            <p:cNvGrpSpPr/>
            <p:nvPr/>
          </p:nvGrpSpPr>
          <p:grpSpPr>
            <a:xfrm>
              <a:off x="9230040" y="3364417"/>
              <a:ext cx="240561" cy="246074"/>
              <a:chOff x="4532761" y="2851020"/>
              <a:chExt cx="428046" cy="422388"/>
            </a:xfrm>
          </p:grpSpPr>
          <p:sp>
            <p:nvSpPr>
              <p:cNvPr id="344" name="Vrije vorm: vorm 343">
                <a:extLst>
                  <a:ext uri="{FF2B5EF4-FFF2-40B4-BE49-F238E27FC236}">
                    <a16:creationId xmlns:a16="http://schemas.microsoft.com/office/drawing/2014/main" id="{BD76C353-7968-7F5C-23D0-3F3523D7AEE2}"/>
                  </a:ext>
                </a:extLst>
              </p:cNvPr>
              <p:cNvSpPr/>
              <p:nvPr/>
            </p:nvSpPr>
            <p:spPr>
              <a:xfrm>
                <a:off x="4532761" y="2851020"/>
                <a:ext cx="428046" cy="422388"/>
              </a:xfrm>
              <a:custGeom>
                <a:avLst/>
                <a:gdLst>
                  <a:gd name="connsiteX0" fmla="*/ 419017 w 428046"/>
                  <a:gd name="connsiteY0" fmla="*/ 182366 h 422388"/>
                  <a:gd name="connsiteX1" fmla="*/ 415495 w 428046"/>
                  <a:gd name="connsiteY1" fmla="*/ 125745 h 422388"/>
                  <a:gd name="connsiteX2" fmla="*/ 302302 w 428046"/>
                  <a:gd name="connsiteY2" fmla="*/ 12552 h 422388"/>
                  <a:gd name="connsiteX3" fmla="*/ 245681 w 428046"/>
                  <a:gd name="connsiteY3" fmla="*/ 9030 h 422388"/>
                  <a:gd name="connsiteX4" fmla="*/ 0 w 428046"/>
                  <a:gd name="connsiteY4" fmla="*/ 195025 h 422388"/>
                  <a:gd name="connsiteX5" fmla="*/ 82425 w 428046"/>
                  <a:gd name="connsiteY5" fmla="*/ 277442 h 422388"/>
                  <a:gd name="connsiteX6" fmla="*/ 82339 w 428046"/>
                  <a:gd name="connsiteY6" fmla="*/ 277521 h 422388"/>
                  <a:gd name="connsiteX7" fmla="*/ 82339 w 428046"/>
                  <a:gd name="connsiteY7" fmla="*/ 345715 h 422388"/>
                  <a:gd name="connsiteX8" fmla="*/ 150533 w 428046"/>
                  <a:gd name="connsiteY8" fmla="*/ 345715 h 422388"/>
                  <a:gd name="connsiteX9" fmla="*/ 150605 w 428046"/>
                  <a:gd name="connsiteY9" fmla="*/ 345629 h 422388"/>
                  <a:gd name="connsiteX10" fmla="*/ 227371 w 428046"/>
                  <a:gd name="connsiteY10" fmla="*/ 422389 h 422388"/>
                  <a:gd name="connsiteX11" fmla="*/ 419017 w 428046"/>
                  <a:gd name="connsiteY11" fmla="*/ 182366 h 422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28046" h="422388">
                    <a:moveTo>
                      <a:pt x="419017" y="182366"/>
                    </a:moveTo>
                    <a:cubicBezTo>
                      <a:pt x="432290" y="165299"/>
                      <a:pt x="430775" y="141025"/>
                      <a:pt x="415495" y="125745"/>
                    </a:cubicBezTo>
                    <a:lnTo>
                      <a:pt x="302302" y="12552"/>
                    </a:lnTo>
                    <a:cubicBezTo>
                      <a:pt x="287021" y="-2729"/>
                      <a:pt x="262747" y="-4243"/>
                      <a:pt x="245681" y="9030"/>
                    </a:cubicBezTo>
                    <a:lnTo>
                      <a:pt x="0" y="195025"/>
                    </a:lnTo>
                    <a:lnTo>
                      <a:pt x="82425" y="277442"/>
                    </a:lnTo>
                    <a:cubicBezTo>
                      <a:pt x="82396" y="277471"/>
                      <a:pt x="82367" y="277492"/>
                      <a:pt x="82339" y="277521"/>
                    </a:cubicBezTo>
                    <a:cubicBezTo>
                      <a:pt x="63508" y="296351"/>
                      <a:pt x="63508" y="326884"/>
                      <a:pt x="82339" y="345715"/>
                    </a:cubicBezTo>
                    <a:cubicBezTo>
                      <a:pt x="101170" y="364546"/>
                      <a:pt x="131702" y="364546"/>
                      <a:pt x="150533" y="345715"/>
                    </a:cubicBezTo>
                    <a:cubicBezTo>
                      <a:pt x="150562" y="345686"/>
                      <a:pt x="150583" y="345658"/>
                      <a:pt x="150605" y="345629"/>
                    </a:cubicBezTo>
                    <a:lnTo>
                      <a:pt x="227371" y="422389"/>
                    </a:lnTo>
                    <a:lnTo>
                      <a:pt x="419017" y="182366"/>
                    </a:lnTo>
                    <a:close/>
                  </a:path>
                </a:pathLst>
              </a:custGeom>
              <a:solidFill>
                <a:srgbClr val="505050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345" name="Vrije vorm: vorm 344">
                <a:extLst>
                  <a:ext uri="{FF2B5EF4-FFF2-40B4-BE49-F238E27FC236}">
                    <a16:creationId xmlns:a16="http://schemas.microsoft.com/office/drawing/2014/main" id="{8700B023-3FA1-A712-5F52-8242DF12D636}"/>
                  </a:ext>
                </a:extLst>
              </p:cNvPr>
              <p:cNvSpPr/>
              <p:nvPr/>
            </p:nvSpPr>
            <p:spPr>
              <a:xfrm>
                <a:off x="4674229" y="2953233"/>
                <a:ext cx="182385" cy="182387"/>
              </a:xfrm>
              <a:custGeom>
                <a:avLst/>
                <a:gdLst>
                  <a:gd name="connsiteX0" fmla="*/ 7844 w 182385"/>
                  <a:gd name="connsiteY0" fmla="*/ 174543 h 182387"/>
                  <a:gd name="connsiteX1" fmla="*/ 7844 w 182385"/>
                  <a:gd name="connsiteY1" fmla="*/ 174543 h 182387"/>
                  <a:gd name="connsiteX2" fmla="*/ 7844 w 182385"/>
                  <a:gd name="connsiteY2" fmla="*/ 136660 h 182387"/>
                  <a:gd name="connsiteX3" fmla="*/ 136653 w 182385"/>
                  <a:gd name="connsiteY3" fmla="*/ 7844 h 182387"/>
                  <a:gd name="connsiteX4" fmla="*/ 174536 w 182385"/>
                  <a:gd name="connsiteY4" fmla="*/ 7844 h 182387"/>
                  <a:gd name="connsiteX5" fmla="*/ 174536 w 182385"/>
                  <a:gd name="connsiteY5" fmla="*/ 45734 h 182387"/>
                  <a:gd name="connsiteX6" fmla="*/ 45727 w 182385"/>
                  <a:gd name="connsiteY6" fmla="*/ 174543 h 182387"/>
                  <a:gd name="connsiteX7" fmla="*/ 7844 w 182385"/>
                  <a:gd name="connsiteY7" fmla="*/ 174543 h 182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2385" h="182387">
                    <a:moveTo>
                      <a:pt x="7844" y="174543"/>
                    </a:moveTo>
                    <a:lnTo>
                      <a:pt x="7844" y="174543"/>
                    </a:lnTo>
                    <a:cubicBezTo>
                      <a:pt x="-2615" y="164078"/>
                      <a:pt x="-2615" y="147118"/>
                      <a:pt x="7844" y="136660"/>
                    </a:cubicBezTo>
                    <a:lnTo>
                      <a:pt x="136653" y="7844"/>
                    </a:lnTo>
                    <a:cubicBezTo>
                      <a:pt x="147119" y="-2615"/>
                      <a:pt x="164078" y="-2615"/>
                      <a:pt x="174536" y="7844"/>
                    </a:cubicBezTo>
                    <a:cubicBezTo>
                      <a:pt x="185002" y="18309"/>
                      <a:pt x="185002" y="35269"/>
                      <a:pt x="174536" y="45734"/>
                    </a:cubicBezTo>
                    <a:lnTo>
                      <a:pt x="45727" y="174543"/>
                    </a:lnTo>
                    <a:cubicBezTo>
                      <a:pt x="35269" y="185002"/>
                      <a:pt x="18310" y="185002"/>
                      <a:pt x="7844" y="174543"/>
                    </a:cubicBezTo>
                  </a:path>
                </a:pathLst>
              </a:custGeom>
              <a:solidFill>
                <a:srgbClr val="2F2F2F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</p:grpSp>
        <p:grpSp>
          <p:nvGrpSpPr>
            <p:cNvPr id="346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081AC853-CEBF-B426-D6F0-C3F6F6088AEC}"/>
                </a:ext>
              </a:extLst>
            </p:cNvPr>
            <p:cNvGrpSpPr/>
            <p:nvPr/>
          </p:nvGrpSpPr>
          <p:grpSpPr>
            <a:xfrm>
              <a:off x="8759618" y="3413152"/>
              <a:ext cx="417500" cy="472318"/>
              <a:chOff x="3695707" y="2934673"/>
              <a:chExt cx="742885" cy="810737"/>
            </a:xfrm>
          </p:grpSpPr>
          <p:sp>
            <p:nvSpPr>
              <p:cNvPr id="347" name="Vrije vorm: vorm 346">
                <a:extLst>
                  <a:ext uri="{FF2B5EF4-FFF2-40B4-BE49-F238E27FC236}">
                    <a16:creationId xmlns:a16="http://schemas.microsoft.com/office/drawing/2014/main" id="{0BD167DB-6280-09F1-B54F-048AA20D6154}"/>
                  </a:ext>
                </a:extLst>
              </p:cNvPr>
              <p:cNvSpPr/>
              <p:nvPr/>
            </p:nvSpPr>
            <p:spPr>
              <a:xfrm>
                <a:off x="3695707" y="2978943"/>
                <a:ext cx="742885" cy="766467"/>
              </a:xfrm>
              <a:custGeom>
                <a:avLst/>
                <a:gdLst>
                  <a:gd name="connsiteX0" fmla="*/ 742886 w 742885"/>
                  <a:gd name="connsiteY0" fmla="*/ 61465 h 766467"/>
                  <a:gd name="connsiteX1" fmla="*/ 728577 w 742885"/>
                  <a:gd name="connsiteY1" fmla="*/ 0 h 766467"/>
                  <a:gd name="connsiteX2" fmla="*/ 682664 w 742885"/>
                  <a:gd name="connsiteY2" fmla="*/ 45906 h 766467"/>
                  <a:gd name="connsiteX3" fmla="*/ 675092 w 742885"/>
                  <a:gd name="connsiteY3" fmla="*/ 38333 h 766467"/>
                  <a:gd name="connsiteX4" fmla="*/ 648167 w 742885"/>
                  <a:gd name="connsiteY4" fmla="*/ 65251 h 766467"/>
                  <a:gd name="connsiteX5" fmla="*/ 640287 w 742885"/>
                  <a:gd name="connsiteY5" fmla="*/ 69494 h 766467"/>
                  <a:gd name="connsiteX6" fmla="*/ 447377 w 742885"/>
                  <a:gd name="connsiteY6" fmla="*/ 129659 h 766467"/>
                  <a:gd name="connsiteX7" fmla="*/ 424460 w 742885"/>
                  <a:gd name="connsiteY7" fmla="*/ 152569 h 766467"/>
                  <a:gd name="connsiteX8" fmla="*/ 405458 w 742885"/>
                  <a:gd name="connsiteY8" fmla="*/ 133588 h 766467"/>
                  <a:gd name="connsiteX9" fmla="*/ 42855 w 742885"/>
                  <a:gd name="connsiteY9" fmla="*/ 564356 h 766467"/>
                  <a:gd name="connsiteX10" fmla="*/ 17752 w 742885"/>
                  <a:gd name="connsiteY10" fmla="*/ 642638 h 766467"/>
                  <a:gd name="connsiteX11" fmla="*/ 10416 w 742885"/>
                  <a:gd name="connsiteY11" fmla="*/ 649974 h 766467"/>
                  <a:gd name="connsiteX12" fmla="*/ 10416 w 742885"/>
                  <a:gd name="connsiteY12" fmla="*/ 700266 h 766467"/>
                  <a:gd name="connsiteX13" fmla="*/ 66201 w 742885"/>
                  <a:gd name="connsiteY13" fmla="*/ 756052 h 766467"/>
                  <a:gd name="connsiteX14" fmla="*/ 116493 w 742885"/>
                  <a:gd name="connsiteY14" fmla="*/ 756052 h 766467"/>
                  <a:gd name="connsiteX15" fmla="*/ 117158 w 742885"/>
                  <a:gd name="connsiteY15" fmla="*/ 755380 h 766467"/>
                  <a:gd name="connsiteX16" fmla="*/ 123037 w 742885"/>
                  <a:gd name="connsiteY16" fmla="*/ 750901 h 766467"/>
                  <a:gd name="connsiteX17" fmla="*/ 202975 w 742885"/>
                  <a:gd name="connsiteY17" fmla="*/ 737035 h 766467"/>
                  <a:gd name="connsiteX18" fmla="*/ 632929 w 742885"/>
                  <a:gd name="connsiteY18" fmla="*/ 360831 h 766467"/>
                  <a:gd name="connsiteX19" fmla="*/ 613984 w 742885"/>
                  <a:gd name="connsiteY19" fmla="*/ 341900 h 766467"/>
                  <a:gd name="connsiteX20" fmla="*/ 636558 w 742885"/>
                  <a:gd name="connsiteY20" fmla="*/ 319326 h 766467"/>
                  <a:gd name="connsiteX21" fmla="*/ 636658 w 742885"/>
                  <a:gd name="connsiteY21" fmla="*/ 318475 h 766467"/>
                  <a:gd name="connsiteX22" fmla="*/ 696687 w 742885"/>
                  <a:gd name="connsiteY22" fmla="*/ 126680 h 766467"/>
                  <a:gd name="connsiteX23" fmla="*/ 701209 w 742885"/>
                  <a:gd name="connsiteY23" fmla="*/ 118286 h 766467"/>
                  <a:gd name="connsiteX24" fmla="*/ 728134 w 742885"/>
                  <a:gd name="connsiteY24" fmla="*/ 91369 h 766467"/>
                  <a:gd name="connsiteX25" fmla="*/ 720554 w 742885"/>
                  <a:gd name="connsiteY25" fmla="*/ 83789 h 766467"/>
                  <a:gd name="connsiteX26" fmla="*/ 742886 w 742885"/>
                  <a:gd name="connsiteY26" fmla="*/ 61465 h 766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42885" h="766467">
                    <a:moveTo>
                      <a:pt x="742886" y="61465"/>
                    </a:moveTo>
                    <a:lnTo>
                      <a:pt x="728577" y="0"/>
                    </a:lnTo>
                    <a:lnTo>
                      <a:pt x="682664" y="45906"/>
                    </a:lnTo>
                    <a:lnTo>
                      <a:pt x="675092" y="38333"/>
                    </a:lnTo>
                    <a:lnTo>
                      <a:pt x="648167" y="65251"/>
                    </a:lnTo>
                    <a:lnTo>
                      <a:pt x="640287" y="69494"/>
                    </a:lnTo>
                    <a:cubicBezTo>
                      <a:pt x="580430" y="101727"/>
                      <a:pt x="514943" y="122151"/>
                      <a:pt x="447377" y="129659"/>
                    </a:cubicBezTo>
                    <a:lnTo>
                      <a:pt x="424460" y="152569"/>
                    </a:lnTo>
                    <a:lnTo>
                      <a:pt x="405458" y="133588"/>
                    </a:lnTo>
                    <a:lnTo>
                      <a:pt x="42855" y="564356"/>
                    </a:lnTo>
                    <a:cubicBezTo>
                      <a:pt x="23317" y="586695"/>
                      <a:pt x="11773" y="616720"/>
                      <a:pt x="17752" y="642638"/>
                    </a:cubicBezTo>
                    <a:lnTo>
                      <a:pt x="10416" y="649974"/>
                    </a:lnTo>
                    <a:cubicBezTo>
                      <a:pt x="-3472" y="663854"/>
                      <a:pt x="-3472" y="686379"/>
                      <a:pt x="10416" y="700266"/>
                    </a:cubicBezTo>
                    <a:lnTo>
                      <a:pt x="66201" y="756052"/>
                    </a:lnTo>
                    <a:cubicBezTo>
                      <a:pt x="80089" y="769939"/>
                      <a:pt x="102599" y="769939"/>
                      <a:pt x="116493" y="756052"/>
                    </a:cubicBezTo>
                    <a:lnTo>
                      <a:pt x="117158" y="755380"/>
                    </a:lnTo>
                    <a:lnTo>
                      <a:pt x="123037" y="750901"/>
                    </a:lnTo>
                    <a:cubicBezTo>
                      <a:pt x="149419" y="761245"/>
                      <a:pt x="180373" y="756816"/>
                      <a:pt x="202975" y="737035"/>
                    </a:cubicBezTo>
                    <a:lnTo>
                      <a:pt x="632929" y="360831"/>
                    </a:lnTo>
                    <a:lnTo>
                      <a:pt x="613984" y="341900"/>
                    </a:lnTo>
                    <a:lnTo>
                      <a:pt x="636558" y="319326"/>
                    </a:lnTo>
                    <a:lnTo>
                      <a:pt x="636658" y="318475"/>
                    </a:lnTo>
                    <a:cubicBezTo>
                      <a:pt x="644259" y="251303"/>
                      <a:pt x="664640" y="186202"/>
                      <a:pt x="696687" y="126680"/>
                    </a:cubicBezTo>
                    <a:lnTo>
                      <a:pt x="701209" y="118286"/>
                    </a:lnTo>
                    <a:lnTo>
                      <a:pt x="728134" y="91369"/>
                    </a:lnTo>
                    <a:lnTo>
                      <a:pt x="720554" y="83789"/>
                    </a:lnTo>
                    <a:lnTo>
                      <a:pt x="742886" y="61465"/>
                    </a:lnTo>
                    <a:close/>
                  </a:path>
                </a:pathLst>
              </a:custGeom>
              <a:solidFill>
                <a:srgbClr val="737373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348" name="Graphic 23" descr="Ruitjespapier met rekenmachine, liniaal, markeerstift en potloden">
                <a:extLst>
                  <a:ext uri="{FF2B5EF4-FFF2-40B4-BE49-F238E27FC236}">
                    <a16:creationId xmlns:a16="http://schemas.microsoft.com/office/drawing/2014/main" id="{43CCAD43-DA3B-595E-6FEC-8C0B7B7ADCDD}"/>
                  </a:ext>
                </a:extLst>
              </p:cNvPr>
              <p:cNvGrpSpPr/>
              <p:nvPr/>
            </p:nvGrpSpPr>
            <p:grpSpPr>
              <a:xfrm>
                <a:off x="3700007" y="2934673"/>
                <a:ext cx="734092" cy="766467"/>
                <a:chOff x="3700007" y="2934673"/>
                <a:chExt cx="734092" cy="766467"/>
              </a:xfrm>
            </p:grpSpPr>
            <p:sp>
              <p:nvSpPr>
                <p:cNvPr id="349" name="Vrije vorm: vorm 348">
                  <a:extLst>
                    <a:ext uri="{FF2B5EF4-FFF2-40B4-BE49-F238E27FC236}">
                      <a16:creationId xmlns:a16="http://schemas.microsoft.com/office/drawing/2014/main" id="{AA658CEA-A052-3E89-6A1A-7AECB7E22B35}"/>
                    </a:ext>
                  </a:extLst>
                </p:cNvPr>
                <p:cNvSpPr/>
                <p:nvPr/>
              </p:nvSpPr>
              <p:spPr>
                <a:xfrm>
                  <a:off x="4354353" y="2934673"/>
                  <a:ext cx="79745" cy="103319"/>
                </a:xfrm>
                <a:custGeom>
                  <a:avLst/>
                  <a:gdLst>
                    <a:gd name="connsiteX0" fmla="*/ 37883 w 79745"/>
                    <a:gd name="connsiteY0" fmla="*/ 103320 h 103319"/>
                    <a:gd name="connsiteX1" fmla="*/ 79746 w 79745"/>
                    <a:gd name="connsiteY1" fmla="*/ 61465 h 103319"/>
                    <a:gd name="connsiteX2" fmla="*/ 65437 w 79745"/>
                    <a:gd name="connsiteY2" fmla="*/ 0 h 103319"/>
                    <a:gd name="connsiteX3" fmla="*/ 0 w 79745"/>
                    <a:gd name="connsiteY3" fmla="*/ 65437 h 1033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9745" h="103319">
                      <a:moveTo>
                        <a:pt x="37883" y="103320"/>
                      </a:moveTo>
                      <a:lnTo>
                        <a:pt x="79746" y="61465"/>
                      </a:lnTo>
                      <a:lnTo>
                        <a:pt x="65437" y="0"/>
                      </a:lnTo>
                      <a:lnTo>
                        <a:pt x="0" y="65437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50" name="Vrije vorm: vorm 349">
                  <a:extLst>
                    <a:ext uri="{FF2B5EF4-FFF2-40B4-BE49-F238E27FC236}">
                      <a16:creationId xmlns:a16="http://schemas.microsoft.com/office/drawing/2014/main" id="{57090C4B-867A-36DF-AC94-327F1CB0F718}"/>
                    </a:ext>
                  </a:extLst>
                </p:cNvPr>
                <p:cNvSpPr/>
                <p:nvPr/>
              </p:nvSpPr>
              <p:spPr>
                <a:xfrm>
                  <a:off x="4069418" y="2973007"/>
                  <a:ext cx="349922" cy="349822"/>
                </a:xfrm>
                <a:custGeom>
                  <a:avLst/>
                  <a:gdLst>
                    <a:gd name="connsiteX0" fmla="*/ 296880 w 349922"/>
                    <a:gd name="connsiteY0" fmla="*/ 0 h 349822"/>
                    <a:gd name="connsiteX1" fmla="*/ 269962 w 349922"/>
                    <a:gd name="connsiteY1" fmla="*/ 26918 h 349822"/>
                    <a:gd name="connsiteX2" fmla="*/ 262076 w 349922"/>
                    <a:gd name="connsiteY2" fmla="*/ 31161 h 349822"/>
                    <a:gd name="connsiteX3" fmla="*/ 69166 w 349922"/>
                    <a:gd name="connsiteY3" fmla="*/ 91318 h 349822"/>
                    <a:gd name="connsiteX4" fmla="*/ 0 w 349922"/>
                    <a:gd name="connsiteY4" fmla="*/ 160484 h 349822"/>
                    <a:gd name="connsiteX5" fmla="*/ 189524 w 349922"/>
                    <a:gd name="connsiteY5" fmla="*/ 349822 h 349822"/>
                    <a:gd name="connsiteX6" fmla="*/ 258347 w 349922"/>
                    <a:gd name="connsiteY6" fmla="*/ 280999 h 349822"/>
                    <a:gd name="connsiteX7" fmla="*/ 258447 w 349922"/>
                    <a:gd name="connsiteY7" fmla="*/ 280142 h 349822"/>
                    <a:gd name="connsiteX8" fmla="*/ 318476 w 349922"/>
                    <a:gd name="connsiteY8" fmla="*/ 88354 h 349822"/>
                    <a:gd name="connsiteX9" fmla="*/ 322998 w 349922"/>
                    <a:gd name="connsiteY9" fmla="*/ 79953 h 349822"/>
                    <a:gd name="connsiteX10" fmla="*/ 349922 w 349922"/>
                    <a:gd name="connsiteY10" fmla="*/ 53035 h 349822"/>
                    <a:gd name="connsiteX11" fmla="*/ 296880 w 349922"/>
                    <a:gd name="connsiteY11" fmla="*/ 0 h 3498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49922" h="349822">
                      <a:moveTo>
                        <a:pt x="296880" y="0"/>
                      </a:moveTo>
                      <a:lnTo>
                        <a:pt x="269962" y="26918"/>
                      </a:lnTo>
                      <a:lnTo>
                        <a:pt x="262076" y="31161"/>
                      </a:lnTo>
                      <a:cubicBezTo>
                        <a:pt x="202218" y="63394"/>
                        <a:pt x="136724" y="83818"/>
                        <a:pt x="69166" y="91318"/>
                      </a:cubicBezTo>
                      <a:lnTo>
                        <a:pt x="0" y="160484"/>
                      </a:lnTo>
                      <a:lnTo>
                        <a:pt x="189524" y="349822"/>
                      </a:lnTo>
                      <a:lnTo>
                        <a:pt x="258347" y="280999"/>
                      </a:lnTo>
                      <a:lnTo>
                        <a:pt x="258447" y="280142"/>
                      </a:lnTo>
                      <a:cubicBezTo>
                        <a:pt x="266048" y="212969"/>
                        <a:pt x="286429" y="147869"/>
                        <a:pt x="318476" y="88354"/>
                      </a:cubicBezTo>
                      <a:lnTo>
                        <a:pt x="322998" y="79953"/>
                      </a:lnTo>
                      <a:lnTo>
                        <a:pt x="349922" y="53035"/>
                      </a:lnTo>
                      <a:lnTo>
                        <a:pt x="296880" y="0"/>
                      </a:ln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51" name="Vrije vorm: vorm 350">
                  <a:extLst>
                    <a:ext uri="{FF2B5EF4-FFF2-40B4-BE49-F238E27FC236}">
                      <a16:creationId xmlns:a16="http://schemas.microsoft.com/office/drawing/2014/main" id="{6871C6A7-1540-E57F-EB34-5C364D89A908}"/>
                    </a:ext>
                  </a:extLst>
                </p:cNvPr>
                <p:cNvSpPr/>
                <p:nvPr/>
              </p:nvSpPr>
              <p:spPr>
                <a:xfrm>
                  <a:off x="3700007" y="3585198"/>
                  <a:ext cx="119672" cy="115943"/>
                </a:xfrm>
                <a:custGeom>
                  <a:avLst/>
                  <a:gdLst>
                    <a:gd name="connsiteX0" fmla="*/ 9937 w 119672"/>
                    <a:gd name="connsiteY0" fmla="*/ 0 h 115943"/>
                    <a:gd name="connsiteX1" fmla="*/ 10387 w 119672"/>
                    <a:gd name="connsiteY1" fmla="*/ 49742 h 115943"/>
                    <a:gd name="connsiteX2" fmla="*/ 66173 w 119672"/>
                    <a:gd name="connsiteY2" fmla="*/ 105528 h 115943"/>
                    <a:gd name="connsiteX3" fmla="*/ 116472 w 119672"/>
                    <a:gd name="connsiteY3" fmla="*/ 105528 h 115943"/>
                    <a:gd name="connsiteX4" fmla="*/ 119672 w 119672"/>
                    <a:gd name="connsiteY4" fmla="*/ 102327 h 115943"/>
                    <a:gd name="connsiteX5" fmla="*/ 9937 w 119672"/>
                    <a:gd name="connsiteY5" fmla="*/ 0 h 1159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9672" h="115943">
                      <a:moveTo>
                        <a:pt x="9937" y="0"/>
                      </a:moveTo>
                      <a:cubicBezTo>
                        <a:pt x="-3443" y="13923"/>
                        <a:pt x="-3329" y="36026"/>
                        <a:pt x="10387" y="49742"/>
                      </a:cubicBezTo>
                      <a:lnTo>
                        <a:pt x="66173" y="105528"/>
                      </a:lnTo>
                      <a:cubicBezTo>
                        <a:pt x="80060" y="119415"/>
                        <a:pt x="102577" y="119415"/>
                        <a:pt x="116472" y="105528"/>
                      </a:cubicBezTo>
                      <a:lnTo>
                        <a:pt x="119672" y="102327"/>
                      </a:lnTo>
                      <a:cubicBezTo>
                        <a:pt x="109814" y="93297"/>
                        <a:pt x="16409" y="6144"/>
                        <a:pt x="9937" y="0"/>
                      </a:cubicBez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52" name="Vrije vorm: vorm 351">
                  <a:extLst>
                    <a:ext uri="{FF2B5EF4-FFF2-40B4-BE49-F238E27FC236}">
                      <a16:creationId xmlns:a16="http://schemas.microsoft.com/office/drawing/2014/main" id="{B3ACE9B8-1734-E435-2246-35E6EEE7DCEC}"/>
                    </a:ext>
                  </a:extLst>
                </p:cNvPr>
                <p:cNvSpPr/>
                <p:nvPr/>
              </p:nvSpPr>
              <p:spPr>
                <a:xfrm>
                  <a:off x="3701300" y="3068255"/>
                  <a:ext cx="622856" cy="622788"/>
                </a:xfrm>
                <a:custGeom>
                  <a:avLst/>
                  <a:gdLst>
                    <a:gd name="connsiteX0" fmla="*/ 546047 w 622856"/>
                    <a:gd name="connsiteY0" fmla="*/ 150526 h 622788"/>
                    <a:gd name="connsiteX1" fmla="*/ 477974 w 622856"/>
                    <a:gd name="connsiteY1" fmla="*/ 150419 h 622788"/>
                    <a:gd name="connsiteX2" fmla="*/ 477838 w 622856"/>
                    <a:gd name="connsiteY2" fmla="*/ 82382 h 622788"/>
                    <a:gd name="connsiteX3" fmla="*/ 395378 w 622856"/>
                    <a:gd name="connsiteY3" fmla="*/ 0 h 622788"/>
                    <a:gd name="connsiteX4" fmla="*/ 19317 w 622856"/>
                    <a:gd name="connsiteY4" fmla="*/ 429896 h 622788"/>
                    <a:gd name="connsiteX5" fmla="*/ 22867 w 622856"/>
                    <a:gd name="connsiteY5" fmla="*/ 536531 h 622788"/>
                    <a:gd name="connsiteX6" fmla="*/ 86261 w 622856"/>
                    <a:gd name="connsiteY6" fmla="*/ 599925 h 622788"/>
                    <a:gd name="connsiteX7" fmla="*/ 192895 w 622856"/>
                    <a:gd name="connsiteY7" fmla="*/ 603468 h 622788"/>
                    <a:gd name="connsiteX8" fmla="*/ 622856 w 622856"/>
                    <a:gd name="connsiteY8" fmla="*/ 227257 h 622788"/>
                    <a:gd name="connsiteX9" fmla="*/ 546047 w 622856"/>
                    <a:gd name="connsiteY9" fmla="*/ 150526 h 6227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22856" h="622788">
                      <a:moveTo>
                        <a:pt x="546047" y="150526"/>
                      </a:moveTo>
                      <a:cubicBezTo>
                        <a:pt x="527209" y="169242"/>
                        <a:pt x="496762" y="169214"/>
                        <a:pt x="477974" y="150419"/>
                      </a:cubicBezTo>
                      <a:cubicBezTo>
                        <a:pt x="459193" y="131638"/>
                        <a:pt x="459150" y="101220"/>
                        <a:pt x="477838" y="82382"/>
                      </a:cubicBezTo>
                      <a:lnTo>
                        <a:pt x="395378" y="0"/>
                      </a:lnTo>
                      <a:lnTo>
                        <a:pt x="19317" y="429896"/>
                      </a:lnTo>
                      <a:cubicBezTo>
                        <a:pt x="-7751" y="460836"/>
                        <a:pt x="-6194" y="507470"/>
                        <a:pt x="22867" y="536531"/>
                      </a:cubicBezTo>
                      <a:lnTo>
                        <a:pt x="86261" y="599925"/>
                      </a:lnTo>
                      <a:cubicBezTo>
                        <a:pt x="115328" y="628986"/>
                        <a:pt x="161956" y="630536"/>
                        <a:pt x="192895" y="603468"/>
                      </a:cubicBezTo>
                      <a:lnTo>
                        <a:pt x="622856" y="227257"/>
                      </a:lnTo>
                      <a:lnTo>
                        <a:pt x="546047" y="150526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53" name="Vrije vorm: vorm 352">
                  <a:extLst>
                    <a:ext uri="{FF2B5EF4-FFF2-40B4-BE49-F238E27FC236}">
                      <a16:creationId xmlns:a16="http://schemas.microsoft.com/office/drawing/2014/main" id="{14BFA818-5F5F-C238-B070-4A42D7E7125D}"/>
                    </a:ext>
                  </a:extLst>
                </p:cNvPr>
                <p:cNvSpPr/>
                <p:nvPr/>
              </p:nvSpPr>
              <p:spPr>
                <a:xfrm>
                  <a:off x="3820074" y="3261064"/>
                  <a:ext cx="311201" cy="311201"/>
                </a:xfrm>
                <a:custGeom>
                  <a:avLst/>
                  <a:gdLst>
                    <a:gd name="connsiteX0" fmla="*/ 7849 w 311201"/>
                    <a:gd name="connsiteY0" fmla="*/ 303352 h 311201"/>
                    <a:gd name="connsiteX1" fmla="*/ 7849 w 311201"/>
                    <a:gd name="connsiteY1" fmla="*/ 303352 h 311201"/>
                    <a:gd name="connsiteX2" fmla="*/ 7849 w 311201"/>
                    <a:gd name="connsiteY2" fmla="*/ 265469 h 311201"/>
                    <a:gd name="connsiteX3" fmla="*/ 265474 w 311201"/>
                    <a:gd name="connsiteY3" fmla="*/ 7844 h 311201"/>
                    <a:gd name="connsiteX4" fmla="*/ 303358 w 311201"/>
                    <a:gd name="connsiteY4" fmla="*/ 7844 h 311201"/>
                    <a:gd name="connsiteX5" fmla="*/ 303358 w 311201"/>
                    <a:gd name="connsiteY5" fmla="*/ 45727 h 311201"/>
                    <a:gd name="connsiteX6" fmla="*/ 45732 w 311201"/>
                    <a:gd name="connsiteY6" fmla="*/ 303352 h 311201"/>
                    <a:gd name="connsiteX7" fmla="*/ 7849 w 311201"/>
                    <a:gd name="connsiteY7" fmla="*/ 303352 h 3112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11201" h="311201">
                      <a:moveTo>
                        <a:pt x="7849" y="303352"/>
                      </a:moveTo>
                      <a:lnTo>
                        <a:pt x="7849" y="303352"/>
                      </a:lnTo>
                      <a:cubicBezTo>
                        <a:pt x="-2616" y="292887"/>
                        <a:pt x="-2616" y="275927"/>
                        <a:pt x="7849" y="265469"/>
                      </a:cubicBezTo>
                      <a:lnTo>
                        <a:pt x="265474" y="7844"/>
                      </a:lnTo>
                      <a:cubicBezTo>
                        <a:pt x="275933" y="-2615"/>
                        <a:pt x="292892" y="-2615"/>
                        <a:pt x="303358" y="7844"/>
                      </a:cubicBezTo>
                      <a:cubicBezTo>
                        <a:pt x="313816" y="18317"/>
                        <a:pt x="313816" y="35276"/>
                        <a:pt x="303358" y="45727"/>
                      </a:cubicBezTo>
                      <a:lnTo>
                        <a:pt x="45732" y="303352"/>
                      </a:lnTo>
                      <a:cubicBezTo>
                        <a:pt x="35274" y="313818"/>
                        <a:pt x="18308" y="313818"/>
                        <a:pt x="7849" y="303352"/>
                      </a:cubicBezTo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354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5076E40B-B387-1138-26E5-57C7D4C65911}"/>
                </a:ext>
              </a:extLst>
            </p:cNvPr>
            <p:cNvGrpSpPr/>
            <p:nvPr/>
          </p:nvGrpSpPr>
          <p:grpSpPr>
            <a:xfrm>
              <a:off x="9543774" y="2741393"/>
              <a:ext cx="195886" cy="223880"/>
              <a:chOff x="5091007" y="1781594"/>
              <a:chExt cx="348553" cy="384292"/>
            </a:xfrm>
          </p:grpSpPr>
          <p:sp>
            <p:nvSpPr>
              <p:cNvPr id="355" name="Vrije vorm: vorm 354">
                <a:extLst>
                  <a:ext uri="{FF2B5EF4-FFF2-40B4-BE49-F238E27FC236}">
                    <a16:creationId xmlns:a16="http://schemas.microsoft.com/office/drawing/2014/main" id="{C46549E8-8311-B0A0-2253-B5892F183185}"/>
                  </a:ext>
                </a:extLst>
              </p:cNvPr>
              <p:cNvSpPr/>
              <p:nvPr/>
            </p:nvSpPr>
            <p:spPr>
              <a:xfrm rot="-2700000">
                <a:off x="5169268" y="1842707"/>
                <a:ext cx="189843" cy="299991"/>
              </a:xfrm>
              <a:custGeom>
                <a:avLst/>
                <a:gdLst>
                  <a:gd name="connsiteX0" fmla="*/ 0 w 189843"/>
                  <a:gd name="connsiteY0" fmla="*/ 0 h 299991"/>
                  <a:gd name="connsiteX1" fmla="*/ 189843 w 189843"/>
                  <a:gd name="connsiteY1" fmla="*/ 0 h 299991"/>
                  <a:gd name="connsiteX2" fmla="*/ 189843 w 189843"/>
                  <a:gd name="connsiteY2" fmla="*/ 299992 h 299991"/>
                  <a:gd name="connsiteX3" fmla="*/ 0 w 189843"/>
                  <a:gd name="connsiteY3" fmla="*/ 299992 h 299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9843" h="299991">
                    <a:moveTo>
                      <a:pt x="0" y="0"/>
                    </a:moveTo>
                    <a:lnTo>
                      <a:pt x="189843" y="0"/>
                    </a:lnTo>
                    <a:lnTo>
                      <a:pt x="189843" y="299992"/>
                    </a:lnTo>
                    <a:lnTo>
                      <a:pt x="0" y="299992"/>
                    </a:lnTo>
                    <a:close/>
                  </a:path>
                </a:pathLst>
              </a:custGeom>
              <a:solidFill>
                <a:srgbClr val="737373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356" name="Graphic 23" descr="Ruitjespapier met rekenmachine, liniaal, markeerstift en potloden">
                <a:extLst>
                  <a:ext uri="{FF2B5EF4-FFF2-40B4-BE49-F238E27FC236}">
                    <a16:creationId xmlns:a16="http://schemas.microsoft.com/office/drawing/2014/main" id="{DB4B7094-66D3-8442-5FC6-8FCAF8C0C730}"/>
                  </a:ext>
                </a:extLst>
              </p:cNvPr>
              <p:cNvGrpSpPr/>
              <p:nvPr/>
            </p:nvGrpSpPr>
            <p:grpSpPr>
              <a:xfrm>
                <a:off x="5091053" y="1781594"/>
                <a:ext cx="348507" cy="348529"/>
                <a:chOff x="5091053" y="1781594"/>
                <a:chExt cx="348507" cy="348529"/>
              </a:xfrm>
            </p:grpSpPr>
            <p:sp>
              <p:nvSpPr>
                <p:cNvPr id="357" name="Vrije vorm: vorm 356">
                  <a:extLst>
                    <a:ext uri="{FF2B5EF4-FFF2-40B4-BE49-F238E27FC236}">
                      <a16:creationId xmlns:a16="http://schemas.microsoft.com/office/drawing/2014/main" id="{07A5A42A-0EEF-08FD-4E56-9161DE91313C}"/>
                    </a:ext>
                  </a:extLst>
                </p:cNvPr>
                <p:cNvSpPr/>
                <p:nvPr/>
              </p:nvSpPr>
              <p:spPr>
                <a:xfrm>
                  <a:off x="5091053" y="1781594"/>
                  <a:ext cx="348507" cy="348529"/>
                </a:xfrm>
                <a:custGeom>
                  <a:avLst/>
                  <a:gdLst>
                    <a:gd name="connsiteX0" fmla="*/ 348508 w 348507"/>
                    <a:gd name="connsiteY0" fmla="*/ 212141 h 348529"/>
                    <a:gd name="connsiteX1" fmla="*/ 306317 w 348507"/>
                    <a:gd name="connsiteY1" fmla="*/ 169943 h 348529"/>
                    <a:gd name="connsiteX2" fmla="*/ 224764 w 348507"/>
                    <a:gd name="connsiteY2" fmla="*/ 123751 h 348529"/>
                    <a:gd name="connsiteX3" fmla="*/ 178579 w 348507"/>
                    <a:gd name="connsiteY3" fmla="*/ 42198 h 348529"/>
                    <a:gd name="connsiteX4" fmla="*/ 136381 w 348507"/>
                    <a:gd name="connsiteY4" fmla="*/ 0 h 348529"/>
                    <a:gd name="connsiteX5" fmla="*/ 0 w 348507"/>
                    <a:gd name="connsiteY5" fmla="*/ 136389 h 348529"/>
                    <a:gd name="connsiteX6" fmla="*/ 42198 w 348507"/>
                    <a:gd name="connsiteY6" fmla="*/ 178587 h 348529"/>
                    <a:gd name="connsiteX7" fmla="*/ 123744 w 348507"/>
                    <a:gd name="connsiteY7" fmla="*/ 224778 h 348529"/>
                    <a:gd name="connsiteX8" fmla="*/ 169928 w 348507"/>
                    <a:gd name="connsiteY8" fmla="*/ 306331 h 348529"/>
                    <a:gd name="connsiteX9" fmla="*/ 212127 w 348507"/>
                    <a:gd name="connsiteY9" fmla="*/ 348529 h 348529"/>
                    <a:gd name="connsiteX10" fmla="*/ 348508 w 348507"/>
                    <a:gd name="connsiteY10" fmla="*/ 212141 h 3485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48507" h="348529">
                      <a:moveTo>
                        <a:pt x="348508" y="212141"/>
                      </a:moveTo>
                      <a:lnTo>
                        <a:pt x="306317" y="169943"/>
                      </a:lnTo>
                      <a:cubicBezTo>
                        <a:pt x="279763" y="165049"/>
                        <a:pt x="250167" y="149154"/>
                        <a:pt x="224764" y="123751"/>
                      </a:cubicBezTo>
                      <a:cubicBezTo>
                        <a:pt x="199375" y="98355"/>
                        <a:pt x="183473" y="68751"/>
                        <a:pt x="178579" y="42198"/>
                      </a:cubicBezTo>
                      <a:lnTo>
                        <a:pt x="136381" y="0"/>
                      </a:lnTo>
                      <a:lnTo>
                        <a:pt x="0" y="136389"/>
                      </a:lnTo>
                      <a:lnTo>
                        <a:pt x="42198" y="178587"/>
                      </a:lnTo>
                      <a:cubicBezTo>
                        <a:pt x="68744" y="183480"/>
                        <a:pt x="98348" y="199382"/>
                        <a:pt x="123744" y="224778"/>
                      </a:cubicBezTo>
                      <a:cubicBezTo>
                        <a:pt x="149147" y="250181"/>
                        <a:pt x="165042" y="279785"/>
                        <a:pt x="169928" y="306331"/>
                      </a:cubicBezTo>
                      <a:lnTo>
                        <a:pt x="212127" y="348529"/>
                      </a:lnTo>
                      <a:lnTo>
                        <a:pt x="348508" y="21214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58" name="Vrije vorm: vorm 357">
                  <a:extLst>
                    <a:ext uri="{FF2B5EF4-FFF2-40B4-BE49-F238E27FC236}">
                      <a16:creationId xmlns:a16="http://schemas.microsoft.com/office/drawing/2014/main" id="{4D4D66DE-6190-23F2-A2A6-C87EAF6824C8}"/>
                    </a:ext>
                  </a:extLst>
                </p:cNvPr>
                <p:cNvSpPr/>
                <p:nvPr/>
              </p:nvSpPr>
              <p:spPr>
                <a:xfrm rot="-2700000">
                  <a:off x="5252020" y="1786492"/>
                  <a:ext cx="64285" cy="300484"/>
                </a:xfrm>
                <a:custGeom>
                  <a:avLst/>
                  <a:gdLst>
                    <a:gd name="connsiteX0" fmla="*/ 0 w 64285"/>
                    <a:gd name="connsiteY0" fmla="*/ 0 h 300484"/>
                    <a:gd name="connsiteX1" fmla="*/ 64286 w 64285"/>
                    <a:gd name="connsiteY1" fmla="*/ 0 h 300484"/>
                    <a:gd name="connsiteX2" fmla="*/ 64286 w 64285"/>
                    <a:gd name="connsiteY2" fmla="*/ 300485 h 300484"/>
                    <a:gd name="connsiteX3" fmla="*/ 0 w 64285"/>
                    <a:gd name="connsiteY3" fmla="*/ 300485 h 3004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4285" h="300484">
                      <a:moveTo>
                        <a:pt x="0" y="0"/>
                      </a:moveTo>
                      <a:lnTo>
                        <a:pt x="64286" y="0"/>
                      </a:lnTo>
                      <a:lnTo>
                        <a:pt x="64286" y="300485"/>
                      </a:lnTo>
                      <a:lnTo>
                        <a:pt x="0" y="300485"/>
                      </a:ln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59" name="Vrije vorm: vorm 358">
                  <a:extLst>
                    <a:ext uri="{FF2B5EF4-FFF2-40B4-BE49-F238E27FC236}">
                      <a16:creationId xmlns:a16="http://schemas.microsoft.com/office/drawing/2014/main" id="{5F466FC5-0168-DE66-2CF1-55676C035653}"/>
                    </a:ext>
                  </a:extLst>
                </p:cNvPr>
                <p:cNvSpPr/>
                <p:nvPr/>
              </p:nvSpPr>
              <p:spPr>
                <a:xfrm rot="-2700000">
                  <a:off x="5249247" y="1814300"/>
                  <a:ext cx="14287" cy="300520"/>
                </a:xfrm>
                <a:custGeom>
                  <a:avLst/>
                  <a:gdLst>
                    <a:gd name="connsiteX0" fmla="*/ 0 w 14287"/>
                    <a:gd name="connsiteY0" fmla="*/ 0 h 300520"/>
                    <a:gd name="connsiteX1" fmla="*/ 14287 w 14287"/>
                    <a:gd name="connsiteY1" fmla="*/ 0 h 300520"/>
                    <a:gd name="connsiteX2" fmla="*/ 14287 w 14287"/>
                    <a:gd name="connsiteY2" fmla="*/ 300520 h 300520"/>
                    <a:gd name="connsiteX3" fmla="*/ 0 w 14287"/>
                    <a:gd name="connsiteY3" fmla="*/ 300520 h 300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287" h="300520">
                      <a:moveTo>
                        <a:pt x="0" y="0"/>
                      </a:moveTo>
                      <a:lnTo>
                        <a:pt x="14287" y="0"/>
                      </a:lnTo>
                      <a:lnTo>
                        <a:pt x="14287" y="300520"/>
                      </a:lnTo>
                      <a:lnTo>
                        <a:pt x="0" y="300520"/>
                      </a:lnTo>
                      <a:close/>
                    </a:path>
                  </a:pathLst>
                </a:custGeom>
                <a:solidFill>
                  <a:srgbClr val="2F2F2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60" name="Vrije vorm: vorm 359">
                  <a:extLst>
                    <a:ext uri="{FF2B5EF4-FFF2-40B4-BE49-F238E27FC236}">
                      <a16:creationId xmlns:a16="http://schemas.microsoft.com/office/drawing/2014/main" id="{8AB4FC3E-972C-83B7-3249-A2BED3D9AC6B}"/>
                    </a:ext>
                  </a:extLst>
                </p:cNvPr>
                <p:cNvSpPr/>
                <p:nvPr/>
              </p:nvSpPr>
              <p:spPr>
                <a:xfrm>
                  <a:off x="5261772" y="1914437"/>
                  <a:ext cx="50002" cy="50003"/>
                </a:xfrm>
                <a:custGeom>
                  <a:avLst/>
                  <a:gdLst>
                    <a:gd name="connsiteX0" fmla="*/ 7324 w 50002"/>
                    <a:gd name="connsiteY0" fmla="*/ 7324 h 50003"/>
                    <a:gd name="connsiteX1" fmla="*/ 7324 w 50002"/>
                    <a:gd name="connsiteY1" fmla="*/ 42686 h 50003"/>
                    <a:gd name="connsiteX2" fmla="*/ 42678 w 50002"/>
                    <a:gd name="connsiteY2" fmla="*/ 42679 h 50003"/>
                    <a:gd name="connsiteX3" fmla="*/ 42678 w 50002"/>
                    <a:gd name="connsiteY3" fmla="*/ 7324 h 50003"/>
                    <a:gd name="connsiteX4" fmla="*/ 7324 w 50002"/>
                    <a:gd name="connsiteY4" fmla="*/ 7324 h 500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002" h="50003">
                      <a:moveTo>
                        <a:pt x="7324" y="7324"/>
                      </a:moveTo>
                      <a:cubicBezTo>
                        <a:pt x="-2441" y="17090"/>
                        <a:pt x="-2441" y="32920"/>
                        <a:pt x="7324" y="42686"/>
                      </a:cubicBezTo>
                      <a:cubicBezTo>
                        <a:pt x="17083" y="52444"/>
                        <a:pt x="32913" y="52444"/>
                        <a:pt x="42678" y="42679"/>
                      </a:cubicBezTo>
                      <a:cubicBezTo>
                        <a:pt x="52444" y="32920"/>
                        <a:pt x="52444" y="17082"/>
                        <a:pt x="42678" y="7324"/>
                      </a:cubicBezTo>
                      <a:cubicBezTo>
                        <a:pt x="32920" y="-2441"/>
                        <a:pt x="17090" y="-2441"/>
                        <a:pt x="7324" y="7324"/>
                      </a:cubicBezTo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361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4A277D07-96E3-AC3C-6E95-B66A99FE9F10}"/>
                </a:ext>
              </a:extLst>
            </p:cNvPr>
            <p:cNvGrpSpPr/>
            <p:nvPr/>
          </p:nvGrpSpPr>
          <p:grpSpPr>
            <a:xfrm>
              <a:off x="9867692" y="2952782"/>
              <a:ext cx="93685" cy="107104"/>
              <a:chOff x="5667375" y="2144446"/>
              <a:chExt cx="166699" cy="183844"/>
            </a:xfrm>
          </p:grpSpPr>
          <p:sp>
            <p:nvSpPr>
              <p:cNvPr id="362" name="Vrije vorm: vorm 361">
                <a:extLst>
                  <a:ext uri="{FF2B5EF4-FFF2-40B4-BE49-F238E27FC236}">
                    <a16:creationId xmlns:a16="http://schemas.microsoft.com/office/drawing/2014/main" id="{16B69100-44A6-199E-7DAF-E79E0A983D20}"/>
                  </a:ext>
                </a:extLst>
              </p:cNvPr>
              <p:cNvSpPr/>
              <p:nvPr/>
            </p:nvSpPr>
            <p:spPr>
              <a:xfrm>
                <a:off x="5673935" y="2150840"/>
                <a:ext cx="160138" cy="177450"/>
              </a:xfrm>
              <a:custGeom>
                <a:avLst/>
                <a:gdLst>
                  <a:gd name="connsiteX0" fmla="*/ 160139 w 160138"/>
                  <a:gd name="connsiteY0" fmla="*/ 113900 h 177450"/>
                  <a:gd name="connsiteX1" fmla="*/ 150602 w 160138"/>
                  <a:gd name="connsiteY1" fmla="*/ 0 h 177450"/>
                  <a:gd name="connsiteX2" fmla="*/ 583 w 160138"/>
                  <a:gd name="connsiteY2" fmla="*/ 177451 h 177450"/>
                  <a:gd name="connsiteX3" fmla="*/ 114483 w 160138"/>
                  <a:gd name="connsiteY3" fmla="*/ 167914 h 177450"/>
                  <a:gd name="connsiteX4" fmla="*/ 160139 w 160138"/>
                  <a:gd name="connsiteY4" fmla="*/ 113900 h 17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138" h="177450">
                    <a:moveTo>
                      <a:pt x="160139" y="113900"/>
                    </a:moveTo>
                    <a:lnTo>
                      <a:pt x="150602" y="0"/>
                    </a:lnTo>
                    <a:cubicBezTo>
                      <a:pt x="60177" y="7580"/>
                      <a:pt x="-6996" y="87025"/>
                      <a:pt x="583" y="177451"/>
                    </a:cubicBezTo>
                    <a:lnTo>
                      <a:pt x="114483" y="167914"/>
                    </a:lnTo>
                    <a:cubicBezTo>
                      <a:pt x="112176" y="140382"/>
                      <a:pt x="132614" y="116207"/>
                      <a:pt x="160139" y="113900"/>
                    </a:cubicBezTo>
                    <a:close/>
                  </a:path>
                </a:pathLst>
              </a:custGeom>
              <a:solidFill>
                <a:srgbClr val="737373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363" name="Graphic 23" descr="Ruitjespapier met rekenmachine, liniaal, markeerstift en potloden">
                <a:extLst>
                  <a:ext uri="{FF2B5EF4-FFF2-40B4-BE49-F238E27FC236}">
                    <a16:creationId xmlns:a16="http://schemas.microsoft.com/office/drawing/2014/main" id="{8943CDC4-153B-8EAB-90F6-EF58B43FC894}"/>
                  </a:ext>
                </a:extLst>
              </p:cNvPr>
              <p:cNvGrpSpPr/>
              <p:nvPr/>
            </p:nvGrpSpPr>
            <p:grpSpPr>
              <a:xfrm>
                <a:off x="5667375" y="2144446"/>
                <a:ext cx="164306" cy="164306"/>
                <a:chOff x="5667375" y="2144446"/>
                <a:chExt cx="164306" cy="164306"/>
              </a:xfrm>
            </p:grpSpPr>
            <p:sp>
              <p:nvSpPr>
                <p:cNvPr id="364" name="Vrije vorm: vorm 363">
                  <a:extLst>
                    <a:ext uri="{FF2B5EF4-FFF2-40B4-BE49-F238E27FC236}">
                      <a16:creationId xmlns:a16="http://schemas.microsoft.com/office/drawing/2014/main" id="{D22423A7-3616-2967-544F-5CC441869268}"/>
                    </a:ext>
                  </a:extLst>
                </p:cNvPr>
                <p:cNvSpPr/>
                <p:nvPr/>
              </p:nvSpPr>
              <p:spPr>
                <a:xfrm>
                  <a:off x="5681662" y="2158734"/>
                  <a:ext cx="150018" cy="150018"/>
                </a:xfrm>
                <a:custGeom>
                  <a:avLst/>
                  <a:gdLst>
                    <a:gd name="connsiteX0" fmla="*/ 0 w 150018"/>
                    <a:gd name="connsiteY0" fmla="*/ 150019 h 150018"/>
                    <a:gd name="connsiteX1" fmla="*/ 100013 w 150018"/>
                    <a:gd name="connsiteY1" fmla="*/ 150019 h 150018"/>
                    <a:gd name="connsiteX2" fmla="*/ 150019 w 150018"/>
                    <a:gd name="connsiteY2" fmla="*/ 100013 h 150018"/>
                    <a:gd name="connsiteX3" fmla="*/ 150019 w 150018"/>
                    <a:gd name="connsiteY3" fmla="*/ 0 h 150018"/>
                    <a:gd name="connsiteX4" fmla="*/ 0 w 150018"/>
                    <a:gd name="connsiteY4" fmla="*/ 150019 h 150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0018" h="150018">
                      <a:moveTo>
                        <a:pt x="0" y="150019"/>
                      </a:moveTo>
                      <a:lnTo>
                        <a:pt x="100013" y="150019"/>
                      </a:lnTo>
                      <a:cubicBezTo>
                        <a:pt x="100013" y="122401"/>
                        <a:pt x="122401" y="100013"/>
                        <a:pt x="150019" y="100013"/>
                      </a:cubicBezTo>
                      <a:lnTo>
                        <a:pt x="150019" y="0"/>
                      </a:lnTo>
                      <a:cubicBezTo>
                        <a:pt x="64294" y="0"/>
                        <a:pt x="0" y="68209"/>
                        <a:pt x="0" y="15001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65" name="Vrije vorm: vorm 364">
                  <a:extLst>
                    <a:ext uri="{FF2B5EF4-FFF2-40B4-BE49-F238E27FC236}">
                      <a16:creationId xmlns:a16="http://schemas.microsoft.com/office/drawing/2014/main" id="{FBE8554C-1667-4ECE-E95B-5C56F35A4447}"/>
                    </a:ext>
                  </a:extLst>
                </p:cNvPr>
                <p:cNvSpPr/>
                <p:nvPr/>
              </p:nvSpPr>
              <p:spPr>
                <a:xfrm>
                  <a:off x="5667375" y="2144446"/>
                  <a:ext cx="164306" cy="164306"/>
                </a:xfrm>
                <a:custGeom>
                  <a:avLst/>
                  <a:gdLst>
                    <a:gd name="connsiteX0" fmla="*/ 164306 w 164306"/>
                    <a:gd name="connsiteY0" fmla="*/ 21431 h 164306"/>
                    <a:gd name="connsiteX1" fmla="*/ 164306 w 164306"/>
                    <a:gd name="connsiteY1" fmla="*/ 0 h 164306"/>
                    <a:gd name="connsiteX2" fmla="*/ 0 w 164306"/>
                    <a:gd name="connsiteY2" fmla="*/ 164306 h 164306"/>
                    <a:gd name="connsiteX3" fmla="*/ 21431 w 164306"/>
                    <a:gd name="connsiteY3" fmla="*/ 164306 h 164306"/>
                    <a:gd name="connsiteX4" fmla="*/ 164306 w 164306"/>
                    <a:gd name="connsiteY4" fmla="*/ 21431 h 1643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4306" h="164306">
                      <a:moveTo>
                        <a:pt x="164306" y="21431"/>
                      </a:moveTo>
                      <a:lnTo>
                        <a:pt x="164306" y="0"/>
                      </a:lnTo>
                      <a:cubicBezTo>
                        <a:pt x="73566" y="0"/>
                        <a:pt x="0" y="73566"/>
                        <a:pt x="0" y="164306"/>
                      </a:cubicBezTo>
                      <a:lnTo>
                        <a:pt x="21431" y="164306"/>
                      </a:lnTo>
                      <a:cubicBezTo>
                        <a:pt x="21431" y="85396"/>
                        <a:pt x="85403" y="21431"/>
                        <a:pt x="164306" y="21431"/>
                      </a:cubicBezTo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366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A8A573DC-4F4E-CF87-5932-5FC9FF49D02C}"/>
                </a:ext>
              </a:extLst>
            </p:cNvPr>
            <p:cNvGrpSpPr/>
            <p:nvPr/>
          </p:nvGrpSpPr>
          <p:grpSpPr>
            <a:xfrm>
              <a:off x="9880687" y="3348931"/>
              <a:ext cx="130588" cy="75117"/>
              <a:chOff x="5690499" y="2824438"/>
              <a:chExt cx="232364" cy="128939"/>
            </a:xfrm>
          </p:grpSpPr>
          <p:sp>
            <p:nvSpPr>
              <p:cNvPr id="367" name="Vrije vorm: vorm 366">
                <a:extLst>
                  <a:ext uri="{FF2B5EF4-FFF2-40B4-BE49-F238E27FC236}">
                    <a16:creationId xmlns:a16="http://schemas.microsoft.com/office/drawing/2014/main" id="{A47A3D43-36FB-F09A-E38E-DC5DBF10D998}"/>
                  </a:ext>
                </a:extLst>
              </p:cNvPr>
              <p:cNvSpPr/>
              <p:nvPr/>
            </p:nvSpPr>
            <p:spPr>
              <a:xfrm>
                <a:off x="5698507" y="2824438"/>
                <a:ext cx="216341" cy="118072"/>
              </a:xfrm>
              <a:custGeom>
                <a:avLst/>
                <a:gdLst>
                  <a:gd name="connsiteX0" fmla="*/ 143532 w 216341"/>
                  <a:gd name="connsiteY0" fmla="*/ 0 h 118072"/>
                  <a:gd name="connsiteX1" fmla="*/ 72809 w 216341"/>
                  <a:gd name="connsiteY1" fmla="*/ 0 h 118072"/>
                  <a:gd name="connsiteX2" fmla="*/ 0 w 216341"/>
                  <a:gd name="connsiteY2" fmla="*/ 72809 h 118072"/>
                  <a:gd name="connsiteX3" fmla="*/ 216341 w 216341"/>
                  <a:gd name="connsiteY3" fmla="*/ 72809 h 118072"/>
                  <a:gd name="connsiteX4" fmla="*/ 143532 w 216341"/>
                  <a:gd name="connsiteY4" fmla="*/ 0 h 118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341" h="118072">
                    <a:moveTo>
                      <a:pt x="143532" y="0"/>
                    </a:moveTo>
                    <a:cubicBezTo>
                      <a:pt x="124001" y="19524"/>
                      <a:pt x="92340" y="19524"/>
                      <a:pt x="72809" y="0"/>
                    </a:cubicBezTo>
                    <a:lnTo>
                      <a:pt x="0" y="72809"/>
                    </a:lnTo>
                    <a:cubicBezTo>
                      <a:pt x="59815" y="132624"/>
                      <a:pt x="155455" y="133695"/>
                      <a:pt x="216341" y="72809"/>
                    </a:cubicBezTo>
                    <a:lnTo>
                      <a:pt x="143532" y="0"/>
                    </a:lnTo>
                    <a:close/>
                  </a:path>
                </a:pathLst>
              </a:custGeom>
              <a:solidFill>
                <a:srgbClr val="FFFFFF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368" name="Vrije vorm: vorm 367">
                <a:extLst>
                  <a:ext uri="{FF2B5EF4-FFF2-40B4-BE49-F238E27FC236}">
                    <a16:creationId xmlns:a16="http://schemas.microsoft.com/office/drawing/2014/main" id="{C9181D08-89FA-B4DC-72D8-FCF58D9109E2}"/>
                  </a:ext>
                </a:extLst>
              </p:cNvPr>
              <p:cNvSpPr/>
              <p:nvPr/>
            </p:nvSpPr>
            <p:spPr>
              <a:xfrm>
                <a:off x="5690499" y="2890096"/>
                <a:ext cx="232364" cy="63281"/>
              </a:xfrm>
              <a:custGeom>
                <a:avLst/>
                <a:gdLst>
                  <a:gd name="connsiteX0" fmla="*/ 15152 w 232364"/>
                  <a:gd name="connsiteY0" fmla="*/ 0 h 63281"/>
                  <a:gd name="connsiteX1" fmla="*/ 0 w 232364"/>
                  <a:gd name="connsiteY1" fmla="*/ 15152 h 63281"/>
                  <a:gd name="connsiteX2" fmla="*/ 232365 w 232364"/>
                  <a:gd name="connsiteY2" fmla="*/ 15152 h 63281"/>
                  <a:gd name="connsiteX3" fmla="*/ 217206 w 232364"/>
                  <a:gd name="connsiteY3" fmla="*/ 0 h 63281"/>
                  <a:gd name="connsiteX4" fmla="*/ 15152 w 232364"/>
                  <a:gd name="connsiteY4" fmla="*/ 0 h 63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2364" h="63281">
                    <a:moveTo>
                      <a:pt x="15152" y="0"/>
                    </a:moveTo>
                    <a:lnTo>
                      <a:pt x="0" y="15152"/>
                    </a:lnTo>
                    <a:cubicBezTo>
                      <a:pt x="64158" y="79324"/>
                      <a:pt x="168200" y="79324"/>
                      <a:pt x="232365" y="15152"/>
                    </a:cubicBezTo>
                    <a:lnTo>
                      <a:pt x="217206" y="0"/>
                    </a:lnTo>
                    <a:cubicBezTo>
                      <a:pt x="161413" y="55807"/>
                      <a:pt x="70945" y="55807"/>
                      <a:pt x="15152" y="0"/>
                    </a:cubicBezTo>
                  </a:path>
                </a:pathLst>
              </a:custGeom>
              <a:solidFill>
                <a:srgbClr val="505050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</p:grpSp>
        <p:grpSp>
          <p:nvGrpSpPr>
            <p:cNvPr id="369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9D4A4950-5347-79AD-735D-5EFB8AB80BE9}"/>
                </a:ext>
              </a:extLst>
            </p:cNvPr>
            <p:cNvGrpSpPr/>
            <p:nvPr/>
          </p:nvGrpSpPr>
          <p:grpSpPr>
            <a:xfrm>
              <a:off x="9991294" y="2581613"/>
              <a:ext cx="130588" cy="86270"/>
              <a:chOff x="5887309" y="1507331"/>
              <a:chExt cx="232364" cy="148083"/>
            </a:xfrm>
          </p:grpSpPr>
          <p:sp>
            <p:nvSpPr>
              <p:cNvPr id="370" name="Vrije vorm: vorm 369">
                <a:extLst>
                  <a:ext uri="{FF2B5EF4-FFF2-40B4-BE49-F238E27FC236}">
                    <a16:creationId xmlns:a16="http://schemas.microsoft.com/office/drawing/2014/main" id="{33C88A6F-E65A-2706-0CEC-24DDA2E9651D}"/>
                  </a:ext>
                </a:extLst>
              </p:cNvPr>
              <p:cNvSpPr/>
              <p:nvPr/>
            </p:nvSpPr>
            <p:spPr>
              <a:xfrm>
                <a:off x="5888831" y="1521618"/>
                <a:ext cx="230435" cy="133795"/>
              </a:xfrm>
              <a:custGeom>
                <a:avLst/>
                <a:gdLst>
                  <a:gd name="connsiteX0" fmla="*/ 139868 w 230435"/>
                  <a:gd name="connsiteY0" fmla="*/ 0 h 133795"/>
                  <a:gd name="connsiteX1" fmla="*/ 69737 w 230435"/>
                  <a:gd name="connsiteY1" fmla="*/ 9101 h 133795"/>
                  <a:gd name="connsiteX2" fmla="*/ 0 w 230435"/>
                  <a:gd name="connsiteY2" fmla="*/ 99662 h 133795"/>
                  <a:gd name="connsiteX3" fmla="*/ 230436 w 230435"/>
                  <a:gd name="connsiteY3" fmla="*/ 69737 h 133795"/>
                  <a:gd name="connsiteX4" fmla="*/ 139868 w 230435"/>
                  <a:gd name="connsiteY4" fmla="*/ 0 h 133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0435" h="133795">
                    <a:moveTo>
                      <a:pt x="139868" y="0"/>
                    </a:moveTo>
                    <a:cubicBezTo>
                      <a:pt x="123015" y="21874"/>
                      <a:pt x="91611" y="25953"/>
                      <a:pt x="69737" y="9101"/>
                    </a:cubicBezTo>
                    <a:lnTo>
                      <a:pt x="0" y="99662"/>
                    </a:lnTo>
                    <a:cubicBezTo>
                      <a:pt x="71895" y="155027"/>
                      <a:pt x="175065" y="141625"/>
                      <a:pt x="230436" y="69737"/>
                    </a:cubicBezTo>
                    <a:lnTo>
                      <a:pt x="139868" y="0"/>
                    </a:lnTo>
                    <a:close/>
                  </a:path>
                </a:pathLst>
              </a:custGeom>
              <a:solidFill>
                <a:srgbClr val="737373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371" name="Graphic 23" descr="Ruitjespapier met rekenmachine, liniaal, markeerstift en potloden">
                <a:extLst>
                  <a:ext uri="{FF2B5EF4-FFF2-40B4-BE49-F238E27FC236}">
                    <a16:creationId xmlns:a16="http://schemas.microsoft.com/office/drawing/2014/main" id="{375709BB-50BB-3D5A-57D3-109700D2649D}"/>
                  </a:ext>
                </a:extLst>
              </p:cNvPr>
              <p:cNvGrpSpPr/>
              <p:nvPr/>
            </p:nvGrpSpPr>
            <p:grpSpPr>
              <a:xfrm>
                <a:off x="5887309" y="1507331"/>
                <a:ext cx="232364" cy="128941"/>
                <a:chOff x="5887309" y="1507331"/>
                <a:chExt cx="232364" cy="128941"/>
              </a:xfrm>
            </p:grpSpPr>
            <p:sp>
              <p:nvSpPr>
                <p:cNvPr id="372" name="Vrije vorm: vorm 371">
                  <a:extLst>
                    <a:ext uri="{FF2B5EF4-FFF2-40B4-BE49-F238E27FC236}">
                      <a16:creationId xmlns:a16="http://schemas.microsoft.com/office/drawing/2014/main" id="{F803335D-5C9F-917F-78B7-E48844CF960E}"/>
                    </a:ext>
                  </a:extLst>
                </p:cNvPr>
                <p:cNvSpPr/>
                <p:nvPr/>
              </p:nvSpPr>
              <p:spPr>
                <a:xfrm>
                  <a:off x="5895317" y="1507331"/>
                  <a:ext cx="216341" cy="118444"/>
                </a:xfrm>
                <a:custGeom>
                  <a:avLst/>
                  <a:gdLst>
                    <a:gd name="connsiteX0" fmla="*/ 216341 w 216341"/>
                    <a:gd name="connsiteY0" fmla="*/ 72809 h 118444"/>
                    <a:gd name="connsiteX1" fmla="*/ 143532 w 216341"/>
                    <a:gd name="connsiteY1" fmla="*/ 0 h 118444"/>
                    <a:gd name="connsiteX2" fmla="*/ 72809 w 216341"/>
                    <a:gd name="connsiteY2" fmla="*/ 0 h 118444"/>
                    <a:gd name="connsiteX3" fmla="*/ 0 w 216341"/>
                    <a:gd name="connsiteY3" fmla="*/ 72809 h 118444"/>
                    <a:gd name="connsiteX4" fmla="*/ 216341 w 216341"/>
                    <a:gd name="connsiteY4" fmla="*/ 72809 h 1184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6341" h="118444">
                      <a:moveTo>
                        <a:pt x="216341" y="72809"/>
                      </a:moveTo>
                      <a:lnTo>
                        <a:pt x="143532" y="0"/>
                      </a:lnTo>
                      <a:cubicBezTo>
                        <a:pt x="124001" y="19524"/>
                        <a:pt x="92340" y="19524"/>
                        <a:pt x="72809" y="0"/>
                      </a:cubicBezTo>
                      <a:lnTo>
                        <a:pt x="0" y="72809"/>
                      </a:lnTo>
                      <a:cubicBezTo>
                        <a:pt x="59529" y="132338"/>
                        <a:pt x="154191" y="134960"/>
                        <a:pt x="216341" y="7280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73" name="Vrije vorm: vorm 372">
                  <a:extLst>
                    <a:ext uri="{FF2B5EF4-FFF2-40B4-BE49-F238E27FC236}">
                      <a16:creationId xmlns:a16="http://schemas.microsoft.com/office/drawing/2014/main" id="{8FABBA52-5B53-AA57-05CD-0EF2BEC8277F}"/>
                    </a:ext>
                  </a:extLst>
                </p:cNvPr>
                <p:cNvSpPr/>
                <p:nvPr/>
              </p:nvSpPr>
              <p:spPr>
                <a:xfrm>
                  <a:off x="5887309" y="1572996"/>
                  <a:ext cx="232364" cy="63275"/>
                </a:xfrm>
                <a:custGeom>
                  <a:avLst/>
                  <a:gdLst>
                    <a:gd name="connsiteX0" fmla="*/ 15152 w 232364"/>
                    <a:gd name="connsiteY0" fmla="*/ 0 h 63275"/>
                    <a:gd name="connsiteX1" fmla="*/ 0 w 232364"/>
                    <a:gd name="connsiteY1" fmla="*/ 15152 h 63275"/>
                    <a:gd name="connsiteX2" fmla="*/ 232365 w 232364"/>
                    <a:gd name="connsiteY2" fmla="*/ 15152 h 63275"/>
                    <a:gd name="connsiteX3" fmla="*/ 217206 w 232364"/>
                    <a:gd name="connsiteY3" fmla="*/ 0 h 63275"/>
                    <a:gd name="connsiteX4" fmla="*/ 15152 w 232364"/>
                    <a:gd name="connsiteY4" fmla="*/ 0 h 632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2364" h="63275">
                      <a:moveTo>
                        <a:pt x="15152" y="0"/>
                      </a:moveTo>
                      <a:lnTo>
                        <a:pt x="0" y="15152"/>
                      </a:lnTo>
                      <a:cubicBezTo>
                        <a:pt x="64158" y="79317"/>
                        <a:pt x="168200" y="79317"/>
                        <a:pt x="232365" y="15152"/>
                      </a:cubicBezTo>
                      <a:lnTo>
                        <a:pt x="217206" y="0"/>
                      </a:lnTo>
                      <a:cubicBezTo>
                        <a:pt x="161413" y="55800"/>
                        <a:pt x="70945" y="55800"/>
                        <a:pt x="15152" y="0"/>
                      </a:cubicBezTo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grpSp>
          <p:nvGrpSpPr>
            <p:cNvPr id="374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3D157C8A-3062-763D-D0B2-E29CCF9988DD}"/>
                </a:ext>
              </a:extLst>
            </p:cNvPr>
            <p:cNvGrpSpPr/>
            <p:nvPr/>
          </p:nvGrpSpPr>
          <p:grpSpPr>
            <a:xfrm>
              <a:off x="9643446" y="2989856"/>
              <a:ext cx="92340" cy="95721"/>
              <a:chOff x="5268360" y="2208083"/>
              <a:chExt cx="164306" cy="164306"/>
            </a:xfrm>
          </p:grpSpPr>
          <p:sp>
            <p:nvSpPr>
              <p:cNvPr id="375" name="Vrije vorm: vorm 374">
                <a:extLst>
                  <a:ext uri="{FF2B5EF4-FFF2-40B4-BE49-F238E27FC236}">
                    <a16:creationId xmlns:a16="http://schemas.microsoft.com/office/drawing/2014/main" id="{8E3798CD-22E1-CC9D-AC2D-842B284A186C}"/>
                  </a:ext>
                </a:extLst>
              </p:cNvPr>
              <p:cNvSpPr/>
              <p:nvPr/>
            </p:nvSpPr>
            <p:spPr>
              <a:xfrm>
                <a:off x="5282648" y="2208083"/>
                <a:ext cx="150018" cy="150018"/>
              </a:xfrm>
              <a:custGeom>
                <a:avLst/>
                <a:gdLst>
                  <a:gd name="connsiteX0" fmla="*/ 150019 w 150018"/>
                  <a:gd name="connsiteY0" fmla="*/ 50006 h 150018"/>
                  <a:gd name="connsiteX1" fmla="*/ 100013 w 150018"/>
                  <a:gd name="connsiteY1" fmla="*/ 0 h 150018"/>
                  <a:gd name="connsiteX2" fmla="*/ 0 w 150018"/>
                  <a:gd name="connsiteY2" fmla="*/ 0 h 150018"/>
                  <a:gd name="connsiteX3" fmla="*/ 150019 w 150018"/>
                  <a:gd name="connsiteY3" fmla="*/ 150019 h 150018"/>
                  <a:gd name="connsiteX4" fmla="*/ 150019 w 150018"/>
                  <a:gd name="connsiteY4" fmla="*/ 50006 h 150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018" h="150018">
                    <a:moveTo>
                      <a:pt x="150019" y="50006"/>
                    </a:moveTo>
                    <a:cubicBezTo>
                      <a:pt x="122401" y="50006"/>
                      <a:pt x="100013" y="27618"/>
                      <a:pt x="100013" y="0"/>
                    </a:cubicBezTo>
                    <a:lnTo>
                      <a:pt x="0" y="0"/>
                    </a:lnTo>
                    <a:cubicBezTo>
                      <a:pt x="0" y="83389"/>
                      <a:pt x="63494" y="150019"/>
                      <a:pt x="150019" y="150019"/>
                    </a:cubicBezTo>
                    <a:lnTo>
                      <a:pt x="150019" y="50006"/>
                    </a:lnTo>
                    <a:close/>
                  </a:path>
                </a:pathLst>
              </a:custGeom>
              <a:solidFill>
                <a:srgbClr val="FFFFFF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376" name="Vrije vorm: vorm 375">
                <a:extLst>
                  <a:ext uri="{FF2B5EF4-FFF2-40B4-BE49-F238E27FC236}">
                    <a16:creationId xmlns:a16="http://schemas.microsoft.com/office/drawing/2014/main" id="{35698029-A34E-B80D-D983-1F37666EC361}"/>
                  </a:ext>
                </a:extLst>
              </p:cNvPr>
              <p:cNvSpPr/>
              <p:nvPr/>
            </p:nvSpPr>
            <p:spPr>
              <a:xfrm>
                <a:off x="5268360" y="2208083"/>
                <a:ext cx="164306" cy="164306"/>
              </a:xfrm>
              <a:custGeom>
                <a:avLst/>
                <a:gdLst>
                  <a:gd name="connsiteX0" fmla="*/ 21431 w 164306"/>
                  <a:gd name="connsiteY0" fmla="*/ 0 h 164306"/>
                  <a:gd name="connsiteX1" fmla="*/ 0 w 164306"/>
                  <a:gd name="connsiteY1" fmla="*/ 0 h 164306"/>
                  <a:gd name="connsiteX2" fmla="*/ 164306 w 164306"/>
                  <a:gd name="connsiteY2" fmla="*/ 164306 h 164306"/>
                  <a:gd name="connsiteX3" fmla="*/ 164306 w 164306"/>
                  <a:gd name="connsiteY3" fmla="*/ 142875 h 164306"/>
                  <a:gd name="connsiteX4" fmla="*/ 21431 w 164306"/>
                  <a:gd name="connsiteY4" fmla="*/ 0 h 164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4306" h="164306">
                    <a:moveTo>
                      <a:pt x="21431" y="0"/>
                    </a:moveTo>
                    <a:lnTo>
                      <a:pt x="0" y="0"/>
                    </a:lnTo>
                    <a:cubicBezTo>
                      <a:pt x="0" y="90740"/>
                      <a:pt x="73566" y="164306"/>
                      <a:pt x="164306" y="164306"/>
                    </a:cubicBezTo>
                    <a:lnTo>
                      <a:pt x="164306" y="142875"/>
                    </a:lnTo>
                    <a:cubicBezTo>
                      <a:pt x="85396" y="142875"/>
                      <a:pt x="21431" y="78910"/>
                      <a:pt x="21431" y="0"/>
                    </a:cubicBezTo>
                  </a:path>
                </a:pathLst>
              </a:custGeom>
              <a:solidFill>
                <a:schemeClr val="accent4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</p:grpSp>
        <p:grpSp>
          <p:nvGrpSpPr>
            <p:cNvPr id="377" name="Graphic 23" descr="Ruitjespapier met rekenmachine, liniaal, markeerstift en potloden">
              <a:extLst>
                <a:ext uri="{FF2B5EF4-FFF2-40B4-BE49-F238E27FC236}">
                  <a16:creationId xmlns:a16="http://schemas.microsoft.com/office/drawing/2014/main" id="{0CA73D6D-6A43-564E-1BEB-871D9CF49F6D}"/>
                </a:ext>
              </a:extLst>
            </p:cNvPr>
            <p:cNvGrpSpPr/>
            <p:nvPr/>
          </p:nvGrpSpPr>
          <p:grpSpPr>
            <a:xfrm>
              <a:off x="9010063" y="3943885"/>
              <a:ext cx="92340" cy="95721"/>
              <a:chOff x="4141341" y="3845680"/>
              <a:chExt cx="164306" cy="164306"/>
            </a:xfrm>
          </p:grpSpPr>
          <p:sp>
            <p:nvSpPr>
              <p:cNvPr id="378" name="Vrije vorm: vorm 377">
                <a:extLst>
                  <a:ext uri="{FF2B5EF4-FFF2-40B4-BE49-F238E27FC236}">
                    <a16:creationId xmlns:a16="http://schemas.microsoft.com/office/drawing/2014/main" id="{988E3D44-ACE1-61D5-26A0-53E1E4E39234}"/>
                  </a:ext>
                </a:extLst>
              </p:cNvPr>
              <p:cNvSpPr/>
              <p:nvPr/>
            </p:nvSpPr>
            <p:spPr>
              <a:xfrm>
                <a:off x="4141341" y="3845680"/>
                <a:ext cx="150018" cy="150018"/>
              </a:xfrm>
              <a:custGeom>
                <a:avLst/>
                <a:gdLst>
                  <a:gd name="connsiteX0" fmla="*/ 50006 w 150018"/>
                  <a:gd name="connsiteY0" fmla="*/ 0 h 150018"/>
                  <a:gd name="connsiteX1" fmla="*/ 0 w 150018"/>
                  <a:gd name="connsiteY1" fmla="*/ 50006 h 150018"/>
                  <a:gd name="connsiteX2" fmla="*/ 0 w 150018"/>
                  <a:gd name="connsiteY2" fmla="*/ 150019 h 150018"/>
                  <a:gd name="connsiteX3" fmla="*/ 150019 w 150018"/>
                  <a:gd name="connsiteY3" fmla="*/ 0 h 150018"/>
                  <a:gd name="connsiteX4" fmla="*/ 50006 w 150018"/>
                  <a:gd name="connsiteY4" fmla="*/ 0 h 150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018" h="150018">
                    <a:moveTo>
                      <a:pt x="50006" y="0"/>
                    </a:moveTo>
                    <a:cubicBezTo>
                      <a:pt x="50006" y="27618"/>
                      <a:pt x="27618" y="50006"/>
                      <a:pt x="0" y="50006"/>
                    </a:cubicBezTo>
                    <a:lnTo>
                      <a:pt x="0" y="150019"/>
                    </a:lnTo>
                    <a:cubicBezTo>
                      <a:pt x="84425" y="150019"/>
                      <a:pt x="150019" y="86004"/>
                      <a:pt x="150019" y="0"/>
                    </a:cubicBezTo>
                    <a:lnTo>
                      <a:pt x="50006" y="0"/>
                    </a:lnTo>
                    <a:close/>
                  </a:path>
                </a:pathLst>
              </a:custGeom>
              <a:solidFill>
                <a:srgbClr val="FFFFFF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379" name="Vrije vorm: vorm 378">
                <a:extLst>
                  <a:ext uri="{FF2B5EF4-FFF2-40B4-BE49-F238E27FC236}">
                    <a16:creationId xmlns:a16="http://schemas.microsoft.com/office/drawing/2014/main" id="{3FE77319-96EC-9004-0D83-F1AA55330F62}"/>
                  </a:ext>
                </a:extLst>
              </p:cNvPr>
              <p:cNvSpPr/>
              <p:nvPr/>
            </p:nvSpPr>
            <p:spPr>
              <a:xfrm>
                <a:off x="4141341" y="3845680"/>
                <a:ext cx="164306" cy="164306"/>
              </a:xfrm>
              <a:custGeom>
                <a:avLst/>
                <a:gdLst>
                  <a:gd name="connsiteX0" fmla="*/ 0 w 164306"/>
                  <a:gd name="connsiteY0" fmla="*/ 142875 h 164306"/>
                  <a:gd name="connsiteX1" fmla="*/ 0 w 164306"/>
                  <a:gd name="connsiteY1" fmla="*/ 164306 h 164306"/>
                  <a:gd name="connsiteX2" fmla="*/ 164306 w 164306"/>
                  <a:gd name="connsiteY2" fmla="*/ 0 h 164306"/>
                  <a:gd name="connsiteX3" fmla="*/ 142875 w 164306"/>
                  <a:gd name="connsiteY3" fmla="*/ 0 h 164306"/>
                  <a:gd name="connsiteX4" fmla="*/ 0 w 164306"/>
                  <a:gd name="connsiteY4" fmla="*/ 142875 h 164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4306" h="164306">
                    <a:moveTo>
                      <a:pt x="0" y="142875"/>
                    </a:moveTo>
                    <a:lnTo>
                      <a:pt x="0" y="164306"/>
                    </a:lnTo>
                    <a:cubicBezTo>
                      <a:pt x="90740" y="164306"/>
                      <a:pt x="164306" y="90740"/>
                      <a:pt x="164306" y="0"/>
                    </a:cubicBezTo>
                    <a:lnTo>
                      <a:pt x="142875" y="0"/>
                    </a:lnTo>
                    <a:cubicBezTo>
                      <a:pt x="142875" y="78910"/>
                      <a:pt x="78910" y="142875"/>
                      <a:pt x="0" y="142875"/>
                    </a:cubicBezTo>
                  </a:path>
                </a:pathLst>
              </a:custGeom>
              <a:solidFill>
                <a:schemeClr val="accent4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</p:grpSp>
      </p:grpSp>
      <p:grpSp>
        <p:nvGrpSpPr>
          <p:cNvPr id="581" name="Groep 580">
            <a:extLst>
              <a:ext uri="{FF2B5EF4-FFF2-40B4-BE49-F238E27FC236}">
                <a16:creationId xmlns:a16="http://schemas.microsoft.com/office/drawing/2014/main" id="{876A9183-AD9C-F2F9-A42F-8ABE7BC1ADB7}"/>
              </a:ext>
            </a:extLst>
          </p:cNvPr>
          <p:cNvGrpSpPr/>
          <p:nvPr/>
        </p:nvGrpSpPr>
        <p:grpSpPr>
          <a:xfrm>
            <a:off x="368420" y="2496189"/>
            <a:ext cx="3273854" cy="2529699"/>
            <a:chOff x="360860" y="1542103"/>
            <a:chExt cx="3273854" cy="2529699"/>
          </a:xfrm>
        </p:grpSpPr>
        <p:grpSp>
          <p:nvGrpSpPr>
            <p:cNvPr id="537" name="Groep 536">
              <a:extLst>
                <a:ext uri="{FF2B5EF4-FFF2-40B4-BE49-F238E27FC236}">
                  <a16:creationId xmlns:a16="http://schemas.microsoft.com/office/drawing/2014/main" id="{D23757AA-9668-72F5-DB55-8A911E37F219}"/>
                </a:ext>
              </a:extLst>
            </p:cNvPr>
            <p:cNvGrpSpPr/>
            <p:nvPr/>
          </p:nvGrpSpPr>
          <p:grpSpPr>
            <a:xfrm>
              <a:off x="360860" y="1559376"/>
              <a:ext cx="3273854" cy="2512426"/>
              <a:chOff x="-567509" y="4063483"/>
              <a:chExt cx="3273854" cy="2018837"/>
            </a:xfrm>
          </p:grpSpPr>
          <p:sp>
            <p:nvSpPr>
              <p:cNvPr id="390" name="Vrije vorm: vorm 389">
                <a:extLst>
                  <a:ext uri="{FF2B5EF4-FFF2-40B4-BE49-F238E27FC236}">
                    <a16:creationId xmlns:a16="http://schemas.microsoft.com/office/drawing/2014/main" id="{3AE1CBB6-3486-205D-BCBE-A0AFCB0F259B}"/>
                  </a:ext>
                </a:extLst>
              </p:cNvPr>
              <p:cNvSpPr/>
              <p:nvPr/>
            </p:nvSpPr>
            <p:spPr>
              <a:xfrm rot="20938260">
                <a:off x="-567509" y="4942177"/>
                <a:ext cx="967172" cy="964134"/>
              </a:xfrm>
              <a:custGeom>
                <a:avLst/>
                <a:gdLst>
                  <a:gd name="connsiteX0" fmla="*/ 0 w 1578719"/>
                  <a:gd name="connsiteY0" fmla="*/ 0 h 2128771"/>
                  <a:gd name="connsiteX1" fmla="*/ 1578720 w 1578719"/>
                  <a:gd name="connsiteY1" fmla="*/ 0 h 2128771"/>
                  <a:gd name="connsiteX2" fmla="*/ 1578720 w 1578719"/>
                  <a:gd name="connsiteY2" fmla="*/ 2128772 h 2128771"/>
                  <a:gd name="connsiteX3" fmla="*/ 0 w 1578719"/>
                  <a:gd name="connsiteY3" fmla="*/ 2128772 h 2128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8719" h="2128771">
                    <a:moveTo>
                      <a:pt x="0" y="0"/>
                    </a:moveTo>
                    <a:lnTo>
                      <a:pt x="1578720" y="0"/>
                    </a:lnTo>
                    <a:lnTo>
                      <a:pt x="1578720" y="2128772"/>
                    </a:lnTo>
                    <a:lnTo>
                      <a:pt x="0" y="2128772"/>
                    </a:lnTo>
                    <a:close/>
                  </a:path>
                </a:pathLst>
              </a:custGeom>
              <a:solidFill>
                <a:schemeClr val="accent4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391" name="Graphic 387" descr="Laptop met telefoon en rekenmachine">
                <a:extLst>
                  <a:ext uri="{FF2B5EF4-FFF2-40B4-BE49-F238E27FC236}">
                    <a16:creationId xmlns:a16="http://schemas.microsoft.com/office/drawing/2014/main" id="{5AC0AC77-A33C-043F-0BED-0AE6A5D8EB5A}"/>
                  </a:ext>
                </a:extLst>
              </p:cNvPr>
              <p:cNvGrpSpPr/>
              <p:nvPr/>
            </p:nvGrpSpPr>
            <p:grpSpPr>
              <a:xfrm>
                <a:off x="-237588" y="5063186"/>
                <a:ext cx="967202" cy="964164"/>
                <a:chOff x="131740" y="3832112"/>
                <a:chExt cx="1578768" cy="2128837"/>
              </a:xfrm>
            </p:grpSpPr>
            <p:sp>
              <p:nvSpPr>
                <p:cNvPr id="392" name="Vrije vorm: vorm 391">
                  <a:extLst>
                    <a:ext uri="{FF2B5EF4-FFF2-40B4-BE49-F238E27FC236}">
                      <a16:creationId xmlns:a16="http://schemas.microsoft.com/office/drawing/2014/main" id="{051AD6EA-B4F0-3C7C-0EEA-413054CFD20C}"/>
                    </a:ext>
                  </a:extLst>
                </p:cNvPr>
                <p:cNvSpPr/>
                <p:nvPr/>
              </p:nvSpPr>
              <p:spPr>
                <a:xfrm>
                  <a:off x="131740" y="3832112"/>
                  <a:ext cx="1578768" cy="2128837"/>
                </a:xfrm>
                <a:custGeom>
                  <a:avLst/>
                  <a:gdLst>
                    <a:gd name="connsiteX0" fmla="*/ 0 w 1578768"/>
                    <a:gd name="connsiteY0" fmla="*/ 0 h 2128837"/>
                    <a:gd name="connsiteX1" fmla="*/ 1578769 w 1578768"/>
                    <a:gd name="connsiteY1" fmla="*/ 0 h 2128837"/>
                    <a:gd name="connsiteX2" fmla="*/ 1578769 w 1578768"/>
                    <a:gd name="connsiteY2" fmla="*/ 2128838 h 2128837"/>
                    <a:gd name="connsiteX3" fmla="*/ 0 w 1578768"/>
                    <a:gd name="connsiteY3" fmla="*/ 2128838 h 2128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78768" h="2128837">
                      <a:moveTo>
                        <a:pt x="0" y="0"/>
                      </a:moveTo>
                      <a:lnTo>
                        <a:pt x="1578769" y="0"/>
                      </a:lnTo>
                      <a:lnTo>
                        <a:pt x="1578769" y="2128838"/>
                      </a:lnTo>
                      <a:lnTo>
                        <a:pt x="0" y="2128838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93" name="Vrije vorm: vorm 392">
                  <a:extLst>
                    <a:ext uri="{FF2B5EF4-FFF2-40B4-BE49-F238E27FC236}">
                      <a16:creationId xmlns:a16="http://schemas.microsoft.com/office/drawing/2014/main" id="{E53C311E-4FE0-0F64-E7E1-AEDEE6E4B980}"/>
                    </a:ext>
                  </a:extLst>
                </p:cNvPr>
                <p:cNvSpPr/>
                <p:nvPr/>
              </p:nvSpPr>
              <p:spPr>
                <a:xfrm>
                  <a:off x="356768" y="4178405"/>
                  <a:ext cx="1128712" cy="1453038"/>
                </a:xfrm>
                <a:custGeom>
                  <a:avLst/>
                  <a:gdLst>
                    <a:gd name="connsiteX0" fmla="*/ 1128713 w 1128712"/>
                    <a:gd name="connsiteY0" fmla="*/ 1453039 h 1453038"/>
                    <a:gd name="connsiteX1" fmla="*/ 0 w 1128712"/>
                    <a:gd name="connsiteY1" fmla="*/ 1453039 h 1453038"/>
                    <a:gd name="connsiteX2" fmla="*/ 0 w 1128712"/>
                    <a:gd name="connsiteY2" fmla="*/ 1445895 h 1453038"/>
                    <a:gd name="connsiteX3" fmla="*/ 1128713 w 1128712"/>
                    <a:gd name="connsiteY3" fmla="*/ 1445895 h 1453038"/>
                    <a:gd name="connsiteX4" fmla="*/ 1128713 w 1128712"/>
                    <a:gd name="connsiteY4" fmla="*/ 1453039 h 1453038"/>
                    <a:gd name="connsiteX5" fmla="*/ 1128713 w 1128712"/>
                    <a:gd name="connsiteY5" fmla="*/ 1380173 h 1453038"/>
                    <a:gd name="connsiteX6" fmla="*/ 0 w 1128712"/>
                    <a:gd name="connsiteY6" fmla="*/ 1380173 h 1453038"/>
                    <a:gd name="connsiteX7" fmla="*/ 0 w 1128712"/>
                    <a:gd name="connsiteY7" fmla="*/ 1387316 h 1453038"/>
                    <a:gd name="connsiteX8" fmla="*/ 1128713 w 1128712"/>
                    <a:gd name="connsiteY8" fmla="*/ 1387316 h 1453038"/>
                    <a:gd name="connsiteX9" fmla="*/ 1128713 w 1128712"/>
                    <a:gd name="connsiteY9" fmla="*/ 1380173 h 1453038"/>
                    <a:gd name="connsiteX10" fmla="*/ 1128713 w 1128712"/>
                    <a:gd name="connsiteY10" fmla="*/ 1314450 h 1453038"/>
                    <a:gd name="connsiteX11" fmla="*/ 0 w 1128712"/>
                    <a:gd name="connsiteY11" fmla="*/ 1314450 h 1453038"/>
                    <a:gd name="connsiteX12" fmla="*/ 0 w 1128712"/>
                    <a:gd name="connsiteY12" fmla="*/ 1321594 h 1453038"/>
                    <a:gd name="connsiteX13" fmla="*/ 1128713 w 1128712"/>
                    <a:gd name="connsiteY13" fmla="*/ 1321594 h 1453038"/>
                    <a:gd name="connsiteX14" fmla="*/ 1128713 w 1128712"/>
                    <a:gd name="connsiteY14" fmla="*/ 1314450 h 1453038"/>
                    <a:gd name="connsiteX15" fmla="*/ 1128713 w 1128712"/>
                    <a:gd name="connsiteY15" fmla="*/ 1248727 h 1453038"/>
                    <a:gd name="connsiteX16" fmla="*/ 0 w 1128712"/>
                    <a:gd name="connsiteY16" fmla="*/ 1248727 h 1453038"/>
                    <a:gd name="connsiteX17" fmla="*/ 0 w 1128712"/>
                    <a:gd name="connsiteY17" fmla="*/ 1255871 h 1453038"/>
                    <a:gd name="connsiteX18" fmla="*/ 1128713 w 1128712"/>
                    <a:gd name="connsiteY18" fmla="*/ 1255871 h 1453038"/>
                    <a:gd name="connsiteX19" fmla="*/ 1128713 w 1128712"/>
                    <a:gd name="connsiteY19" fmla="*/ 1248727 h 1453038"/>
                    <a:gd name="connsiteX20" fmla="*/ 1128713 w 1128712"/>
                    <a:gd name="connsiteY20" fmla="*/ 1183005 h 1453038"/>
                    <a:gd name="connsiteX21" fmla="*/ 0 w 1128712"/>
                    <a:gd name="connsiteY21" fmla="*/ 1183005 h 1453038"/>
                    <a:gd name="connsiteX22" fmla="*/ 0 w 1128712"/>
                    <a:gd name="connsiteY22" fmla="*/ 1190149 h 1453038"/>
                    <a:gd name="connsiteX23" fmla="*/ 1128713 w 1128712"/>
                    <a:gd name="connsiteY23" fmla="*/ 1190149 h 1453038"/>
                    <a:gd name="connsiteX24" fmla="*/ 1128713 w 1128712"/>
                    <a:gd name="connsiteY24" fmla="*/ 1183005 h 1453038"/>
                    <a:gd name="connsiteX25" fmla="*/ 1128713 w 1128712"/>
                    <a:gd name="connsiteY25" fmla="*/ 1117283 h 1453038"/>
                    <a:gd name="connsiteX26" fmla="*/ 0 w 1128712"/>
                    <a:gd name="connsiteY26" fmla="*/ 1117283 h 1453038"/>
                    <a:gd name="connsiteX27" fmla="*/ 0 w 1128712"/>
                    <a:gd name="connsiteY27" fmla="*/ 1124426 h 1453038"/>
                    <a:gd name="connsiteX28" fmla="*/ 1128713 w 1128712"/>
                    <a:gd name="connsiteY28" fmla="*/ 1124426 h 1453038"/>
                    <a:gd name="connsiteX29" fmla="*/ 1128713 w 1128712"/>
                    <a:gd name="connsiteY29" fmla="*/ 1117283 h 1453038"/>
                    <a:gd name="connsiteX30" fmla="*/ 1128713 w 1128712"/>
                    <a:gd name="connsiteY30" fmla="*/ 1051560 h 1453038"/>
                    <a:gd name="connsiteX31" fmla="*/ 0 w 1128712"/>
                    <a:gd name="connsiteY31" fmla="*/ 1051560 h 1453038"/>
                    <a:gd name="connsiteX32" fmla="*/ 0 w 1128712"/>
                    <a:gd name="connsiteY32" fmla="*/ 1058704 h 1453038"/>
                    <a:gd name="connsiteX33" fmla="*/ 1128713 w 1128712"/>
                    <a:gd name="connsiteY33" fmla="*/ 1058704 h 1453038"/>
                    <a:gd name="connsiteX34" fmla="*/ 1128713 w 1128712"/>
                    <a:gd name="connsiteY34" fmla="*/ 1051560 h 1453038"/>
                    <a:gd name="connsiteX35" fmla="*/ 1128713 w 1128712"/>
                    <a:gd name="connsiteY35" fmla="*/ 985838 h 1453038"/>
                    <a:gd name="connsiteX36" fmla="*/ 0 w 1128712"/>
                    <a:gd name="connsiteY36" fmla="*/ 985838 h 1453038"/>
                    <a:gd name="connsiteX37" fmla="*/ 0 w 1128712"/>
                    <a:gd name="connsiteY37" fmla="*/ 992981 h 1453038"/>
                    <a:gd name="connsiteX38" fmla="*/ 1128713 w 1128712"/>
                    <a:gd name="connsiteY38" fmla="*/ 992981 h 1453038"/>
                    <a:gd name="connsiteX39" fmla="*/ 1128713 w 1128712"/>
                    <a:gd name="connsiteY39" fmla="*/ 985838 h 1453038"/>
                    <a:gd name="connsiteX40" fmla="*/ 1128713 w 1128712"/>
                    <a:gd name="connsiteY40" fmla="*/ 920115 h 1453038"/>
                    <a:gd name="connsiteX41" fmla="*/ 0 w 1128712"/>
                    <a:gd name="connsiteY41" fmla="*/ 920115 h 1453038"/>
                    <a:gd name="connsiteX42" fmla="*/ 0 w 1128712"/>
                    <a:gd name="connsiteY42" fmla="*/ 927259 h 1453038"/>
                    <a:gd name="connsiteX43" fmla="*/ 1128713 w 1128712"/>
                    <a:gd name="connsiteY43" fmla="*/ 927259 h 1453038"/>
                    <a:gd name="connsiteX44" fmla="*/ 1128713 w 1128712"/>
                    <a:gd name="connsiteY44" fmla="*/ 920115 h 1453038"/>
                    <a:gd name="connsiteX45" fmla="*/ 1128713 w 1128712"/>
                    <a:gd name="connsiteY45" fmla="*/ 854393 h 1453038"/>
                    <a:gd name="connsiteX46" fmla="*/ 0 w 1128712"/>
                    <a:gd name="connsiteY46" fmla="*/ 854393 h 1453038"/>
                    <a:gd name="connsiteX47" fmla="*/ 0 w 1128712"/>
                    <a:gd name="connsiteY47" fmla="*/ 861537 h 1453038"/>
                    <a:gd name="connsiteX48" fmla="*/ 1128713 w 1128712"/>
                    <a:gd name="connsiteY48" fmla="*/ 861537 h 1453038"/>
                    <a:gd name="connsiteX49" fmla="*/ 1128713 w 1128712"/>
                    <a:gd name="connsiteY49" fmla="*/ 854393 h 1453038"/>
                    <a:gd name="connsiteX50" fmla="*/ 1128713 w 1128712"/>
                    <a:gd name="connsiteY50" fmla="*/ 788670 h 1453038"/>
                    <a:gd name="connsiteX51" fmla="*/ 0 w 1128712"/>
                    <a:gd name="connsiteY51" fmla="*/ 788670 h 1453038"/>
                    <a:gd name="connsiteX52" fmla="*/ 0 w 1128712"/>
                    <a:gd name="connsiteY52" fmla="*/ 795814 h 1453038"/>
                    <a:gd name="connsiteX53" fmla="*/ 1128713 w 1128712"/>
                    <a:gd name="connsiteY53" fmla="*/ 795814 h 1453038"/>
                    <a:gd name="connsiteX54" fmla="*/ 1128713 w 1128712"/>
                    <a:gd name="connsiteY54" fmla="*/ 788670 h 1453038"/>
                    <a:gd name="connsiteX55" fmla="*/ 1128713 w 1128712"/>
                    <a:gd name="connsiteY55" fmla="*/ 722948 h 1453038"/>
                    <a:gd name="connsiteX56" fmla="*/ 0 w 1128712"/>
                    <a:gd name="connsiteY56" fmla="*/ 722948 h 1453038"/>
                    <a:gd name="connsiteX57" fmla="*/ 0 w 1128712"/>
                    <a:gd name="connsiteY57" fmla="*/ 730091 h 1453038"/>
                    <a:gd name="connsiteX58" fmla="*/ 1128713 w 1128712"/>
                    <a:gd name="connsiteY58" fmla="*/ 730091 h 1453038"/>
                    <a:gd name="connsiteX59" fmla="*/ 1128713 w 1128712"/>
                    <a:gd name="connsiteY59" fmla="*/ 722948 h 1453038"/>
                    <a:gd name="connsiteX60" fmla="*/ 1128713 w 1128712"/>
                    <a:gd name="connsiteY60" fmla="*/ 657225 h 1453038"/>
                    <a:gd name="connsiteX61" fmla="*/ 0 w 1128712"/>
                    <a:gd name="connsiteY61" fmla="*/ 657225 h 1453038"/>
                    <a:gd name="connsiteX62" fmla="*/ 0 w 1128712"/>
                    <a:gd name="connsiteY62" fmla="*/ 664369 h 1453038"/>
                    <a:gd name="connsiteX63" fmla="*/ 1128713 w 1128712"/>
                    <a:gd name="connsiteY63" fmla="*/ 664369 h 1453038"/>
                    <a:gd name="connsiteX64" fmla="*/ 1128713 w 1128712"/>
                    <a:gd name="connsiteY64" fmla="*/ 657225 h 1453038"/>
                    <a:gd name="connsiteX65" fmla="*/ 1128713 w 1128712"/>
                    <a:gd name="connsiteY65" fmla="*/ 591502 h 1453038"/>
                    <a:gd name="connsiteX66" fmla="*/ 0 w 1128712"/>
                    <a:gd name="connsiteY66" fmla="*/ 591502 h 1453038"/>
                    <a:gd name="connsiteX67" fmla="*/ 0 w 1128712"/>
                    <a:gd name="connsiteY67" fmla="*/ 598646 h 1453038"/>
                    <a:gd name="connsiteX68" fmla="*/ 1128713 w 1128712"/>
                    <a:gd name="connsiteY68" fmla="*/ 598646 h 1453038"/>
                    <a:gd name="connsiteX69" fmla="*/ 1128713 w 1128712"/>
                    <a:gd name="connsiteY69" fmla="*/ 591502 h 1453038"/>
                    <a:gd name="connsiteX70" fmla="*/ 1128713 w 1128712"/>
                    <a:gd name="connsiteY70" fmla="*/ 525780 h 1453038"/>
                    <a:gd name="connsiteX71" fmla="*/ 0 w 1128712"/>
                    <a:gd name="connsiteY71" fmla="*/ 525780 h 1453038"/>
                    <a:gd name="connsiteX72" fmla="*/ 0 w 1128712"/>
                    <a:gd name="connsiteY72" fmla="*/ 532924 h 1453038"/>
                    <a:gd name="connsiteX73" fmla="*/ 1128713 w 1128712"/>
                    <a:gd name="connsiteY73" fmla="*/ 532924 h 1453038"/>
                    <a:gd name="connsiteX74" fmla="*/ 1128713 w 1128712"/>
                    <a:gd name="connsiteY74" fmla="*/ 525780 h 1453038"/>
                    <a:gd name="connsiteX75" fmla="*/ 1128713 w 1128712"/>
                    <a:gd name="connsiteY75" fmla="*/ 460058 h 1453038"/>
                    <a:gd name="connsiteX76" fmla="*/ 0 w 1128712"/>
                    <a:gd name="connsiteY76" fmla="*/ 460058 h 1453038"/>
                    <a:gd name="connsiteX77" fmla="*/ 0 w 1128712"/>
                    <a:gd name="connsiteY77" fmla="*/ 467201 h 1453038"/>
                    <a:gd name="connsiteX78" fmla="*/ 1128713 w 1128712"/>
                    <a:gd name="connsiteY78" fmla="*/ 467201 h 1453038"/>
                    <a:gd name="connsiteX79" fmla="*/ 1128713 w 1128712"/>
                    <a:gd name="connsiteY79" fmla="*/ 460058 h 1453038"/>
                    <a:gd name="connsiteX80" fmla="*/ 1128713 w 1128712"/>
                    <a:gd name="connsiteY80" fmla="*/ 394335 h 1453038"/>
                    <a:gd name="connsiteX81" fmla="*/ 0 w 1128712"/>
                    <a:gd name="connsiteY81" fmla="*/ 394335 h 1453038"/>
                    <a:gd name="connsiteX82" fmla="*/ 0 w 1128712"/>
                    <a:gd name="connsiteY82" fmla="*/ 401479 h 1453038"/>
                    <a:gd name="connsiteX83" fmla="*/ 1128713 w 1128712"/>
                    <a:gd name="connsiteY83" fmla="*/ 401479 h 1453038"/>
                    <a:gd name="connsiteX84" fmla="*/ 1128713 w 1128712"/>
                    <a:gd name="connsiteY84" fmla="*/ 394335 h 1453038"/>
                    <a:gd name="connsiteX85" fmla="*/ 1128713 w 1128712"/>
                    <a:gd name="connsiteY85" fmla="*/ 328613 h 1453038"/>
                    <a:gd name="connsiteX86" fmla="*/ 0 w 1128712"/>
                    <a:gd name="connsiteY86" fmla="*/ 328613 h 1453038"/>
                    <a:gd name="connsiteX87" fmla="*/ 0 w 1128712"/>
                    <a:gd name="connsiteY87" fmla="*/ 335756 h 1453038"/>
                    <a:gd name="connsiteX88" fmla="*/ 1128713 w 1128712"/>
                    <a:gd name="connsiteY88" fmla="*/ 335756 h 1453038"/>
                    <a:gd name="connsiteX89" fmla="*/ 1128713 w 1128712"/>
                    <a:gd name="connsiteY89" fmla="*/ 328613 h 1453038"/>
                    <a:gd name="connsiteX90" fmla="*/ 1128713 w 1128712"/>
                    <a:gd name="connsiteY90" fmla="*/ 262890 h 1453038"/>
                    <a:gd name="connsiteX91" fmla="*/ 0 w 1128712"/>
                    <a:gd name="connsiteY91" fmla="*/ 262890 h 1453038"/>
                    <a:gd name="connsiteX92" fmla="*/ 0 w 1128712"/>
                    <a:gd name="connsiteY92" fmla="*/ 270034 h 1453038"/>
                    <a:gd name="connsiteX93" fmla="*/ 1128713 w 1128712"/>
                    <a:gd name="connsiteY93" fmla="*/ 270034 h 1453038"/>
                    <a:gd name="connsiteX94" fmla="*/ 1128713 w 1128712"/>
                    <a:gd name="connsiteY94" fmla="*/ 262890 h 1453038"/>
                    <a:gd name="connsiteX95" fmla="*/ 1128713 w 1128712"/>
                    <a:gd name="connsiteY95" fmla="*/ 197168 h 1453038"/>
                    <a:gd name="connsiteX96" fmla="*/ 0 w 1128712"/>
                    <a:gd name="connsiteY96" fmla="*/ 197168 h 1453038"/>
                    <a:gd name="connsiteX97" fmla="*/ 0 w 1128712"/>
                    <a:gd name="connsiteY97" fmla="*/ 204312 h 1453038"/>
                    <a:gd name="connsiteX98" fmla="*/ 1128713 w 1128712"/>
                    <a:gd name="connsiteY98" fmla="*/ 204312 h 1453038"/>
                    <a:gd name="connsiteX99" fmla="*/ 1128713 w 1128712"/>
                    <a:gd name="connsiteY99" fmla="*/ 197168 h 1453038"/>
                    <a:gd name="connsiteX100" fmla="*/ 1128713 w 1128712"/>
                    <a:gd name="connsiteY100" fmla="*/ 131445 h 1453038"/>
                    <a:gd name="connsiteX101" fmla="*/ 0 w 1128712"/>
                    <a:gd name="connsiteY101" fmla="*/ 131445 h 1453038"/>
                    <a:gd name="connsiteX102" fmla="*/ 0 w 1128712"/>
                    <a:gd name="connsiteY102" fmla="*/ 138589 h 1453038"/>
                    <a:gd name="connsiteX103" fmla="*/ 1128713 w 1128712"/>
                    <a:gd name="connsiteY103" fmla="*/ 138589 h 1453038"/>
                    <a:gd name="connsiteX104" fmla="*/ 1128713 w 1128712"/>
                    <a:gd name="connsiteY104" fmla="*/ 131445 h 1453038"/>
                    <a:gd name="connsiteX105" fmla="*/ 1128713 w 1128712"/>
                    <a:gd name="connsiteY105" fmla="*/ 65723 h 1453038"/>
                    <a:gd name="connsiteX106" fmla="*/ 0 w 1128712"/>
                    <a:gd name="connsiteY106" fmla="*/ 65723 h 1453038"/>
                    <a:gd name="connsiteX107" fmla="*/ 0 w 1128712"/>
                    <a:gd name="connsiteY107" fmla="*/ 72866 h 1453038"/>
                    <a:gd name="connsiteX108" fmla="*/ 1128713 w 1128712"/>
                    <a:gd name="connsiteY108" fmla="*/ 72866 h 1453038"/>
                    <a:gd name="connsiteX109" fmla="*/ 1128713 w 1128712"/>
                    <a:gd name="connsiteY109" fmla="*/ 65723 h 1453038"/>
                    <a:gd name="connsiteX110" fmla="*/ 1128713 w 1128712"/>
                    <a:gd name="connsiteY110" fmla="*/ 0 h 1453038"/>
                    <a:gd name="connsiteX111" fmla="*/ 0 w 1128712"/>
                    <a:gd name="connsiteY111" fmla="*/ 0 h 1453038"/>
                    <a:gd name="connsiteX112" fmla="*/ 0 w 1128712"/>
                    <a:gd name="connsiteY112" fmla="*/ 7144 h 1453038"/>
                    <a:gd name="connsiteX113" fmla="*/ 1128713 w 1128712"/>
                    <a:gd name="connsiteY113" fmla="*/ 7144 h 1453038"/>
                    <a:gd name="connsiteX114" fmla="*/ 1128713 w 1128712"/>
                    <a:gd name="connsiteY114" fmla="*/ 0 h 1453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</a:cxnLst>
                  <a:rect l="l" t="t" r="r" b="b"/>
                  <a:pathLst>
                    <a:path w="1128712" h="1453038">
                      <a:moveTo>
                        <a:pt x="1128713" y="1453039"/>
                      </a:moveTo>
                      <a:lnTo>
                        <a:pt x="0" y="1453039"/>
                      </a:lnTo>
                      <a:lnTo>
                        <a:pt x="0" y="1445895"/>
                      </a:lnTo>
                      <a:lnTo>
                        <a:pt x="1128713" y="1445895"/>
                      </a:lnTo>
                      <a:lnTo>
                        <a:pt x="1128713" y="1453039"/>
                      </a:lnTo>
                      <a:close/>
                      <a:moveTo>
                        <a:pt x="1128713" y="1380173"/>
                      </a:moveTo>
                      <a:lnTo>
                        <a:pt x="0" y="1380173"/>
                      </a:lnTo>
                      <a:lnTo>
                        <a:pt x="0" y="1387316"/>
                      </a:lnTo>
                      <a:lnTo>
                        <a:pt x="1128713" y="1387316"/>
                      </a:lnTo>
                      <a:lnTo>
                        <a:pt x="1128713" y="1380173"/>
                      </a:lnTo>
                      <a:close/>
                      <a:moveTo>
                        <a:pt x="1128713" y="1314450"/>
                      </a:moveTo>
                      <a:lnTo>
                        <a:pt x="0" y="1314450"/>
                      </a:lnTo>
                      <a:lnTo>
                        <a:pt x="0" y="1321594"/>
                      </a:lnTo>
                      <a:lnTo>
                        <a:pt x="1128713" y="1321594"/>
                      </a:lnTo>
                      <a:lnTo>
                        <a:pt x="1128713" y="1314450"/>
                      </a:lnTo>
                      <a:close/>
                      <a:moveTo>
                        <a:pt x="1128713" y="1248727"/>
                      </a:moveTo>
                      <a:lnTo>
                        <a:pt x="0" y="1248727"/>
                      </a:lnTo>
                      <a:lnTo>
                        <a:pt x="0" y="1255871"/>
                      </a:lnTo>
                      <a:lnTo>
                        <a:pt x="1128713" y="1255871"/>
                      </a:lnTo>
                      <a:lnTo>
                        <a:pt x="1128713" y="1248727"/>
                      </a:lnTo>
                      <a:close/>
                      <a:moveTo>
                        <a:pt x="1128713" y="1183005"/>
                      </a:moveTo>
                      <a:lnTo>
                        <a:pt x="0" y="1183005"/>
                      </a:lnTo>
                      <a:lnTo>
                        <a:pt x="0" y="1190149"/>
                      </a:lnTo>
                      <a:lnTo>
                        <a:pt x="1128713" y="1190149"/>
                      </a:lnTo>
                      <a:lnTo>
                        <a:pt x="1128713" y="1183005"/>
                      </a:lnTo>
                      <a:close/>
                      <a:moveTo>
                        <a:pt x="1128713" y="1117283"/>
                      </a:moveTo>
                      <a:lnTo>
                        <a:pt x="0" y="1117283"/>
                      </a:lnTo>
                      <a:lnTo>
                        <a:pt x="0" y="1124426"/>
                      </a:lnTo>
                      <a:lnTo>
                        <a:pt x="1128713" y="1124426"/>
                      </a:lnTo>
                      <a:lnTo>
                        <a:pt x="1128713" y="1117283"/>
                      </a:lnTo>
                      <a:close/>
                      <a:moveTo>
                        <a:pt x="1128713" y="1051560"/>
                      </a:moveTo>
                      <a:lnTo>
                        <a:pt x="0" y="1051560"/>
                      </a:lnTo>
                      <a:lnTo>
                        <a:pt x="0" y="1058704"/>
                      </a:lnTo>
                      <a:lnTo>
                        <a:pt x="1128713" y="1058704"/>
                      </a:lnTo>
                      <a:lnTo>
                        <a:pt x="1128713" y="1051560"/>
                      </a:lnTo>
                      <a:close/>
                      <a:moveTo>
                        <a:pt x="1128713" y="985838"/>
                      </a:moveTo>
                      <a:lnTo>
                        <a:pt x="0" y="985838"/>
                      </a:lnTo>
                      <a:lnTo>
                        <a:pt x="0" y="992981"/>
                      </a:lnTo>
                      <a:lnTo>
                        <a:pt x="1128713" y="992981"/>
                      </a:lnTo>
                      <a:lnTo>
                        <a:pt x="1128713" y="985838"/>
                      </a:lnTo>
                      <a:close/>
                      <a:moveTo>
                        <a:pt x="1128713" y="920115"/>
                      </a:moveTo>
                      <a:lnTo>
                        <a:pt x="0" y="920115"/>
                      </a:lnTo>
                      <a:lnTo>
                        <a:pt x="0" y="927259"/>
                      </a:lnTo>
                      <a:lnTo>
                        <a:pt x="1128713" y="927259"/>
                      </a:lnTo>
                      <a:lnTo>
                        <a:pt x="1128713" y="920115"/>
                      </a:lnTo>
                      <a:close/>
                      <a:moveTo>
                        <a:pt x="1128713" y="854393"/>
                      </a:moveTo>
                      <a:lnTo>
                        <a:pt x="0" y="854393"/>
                      </a:lnTo>
                      <a:lnTo>
                        <a:pt x="0" y="861537"/>
                      </a:lnTo>
                      <a:lnTo>
                        <a:pt x="1128713" y="861537"/>
                      </a:lnTo>
                      <a:lnTo>
                        <a:pt x="1128713" y="854393"/>
                      </a:lnTo>
                      <a:close/>
                      <a:moveTo>
                        <a:pt x="1128713" y="788670"/>
                      </a:moveTo>
                      <a:lnTo>
                        <a:pt x="0" y="788670"/>
                      </a:lnTo>
                      <a:lnTo>
                        <a:pt x="0" y="795814"/>
                      </a:lnTo>
                      <a:lnTo>
                        <a:pt x="1128713" y="795814"/>
                      </a:lnTo>
                      <a:lnTo>
                        <a:pt x="1128713" y="788670"/>
                      </a:lnTo>
                      <a:close/>
                      <a:moveTo>
                        <a:pt x="1128713" y="722948"/>
                      </a:moveTo>
                      <a:lnTo>
                        <a:pt x="0" y="722948"/>
                      </a:lnTo>
                      <a:lnTo>
                        <a:pt x="0" y="730091"/>
                      </a:lnTo>
                      <a:lnTo>
                        <a:pt x="1128713" y="730091"/>
                      </a:lnTo>
                      <a:lnTo>
                        <a:pt x="1128713" y="722948"/>
                      </a:lnTo>
                      <a:close/>
                      <a:moveTo>
                        <a:pt x="1128713" y="657225"/>
                      </a:moveTo>
                      <a:lnTo>
                        <a:pt x="0" y="657225"/>
                      </a:lnTo>
                      <a:lnTo>
                        <a:pt x="0" y="664369"/>
                      </a:lnTo>
                      <a:lnTo>
                        <a:pt x="1128713" y="664369"/>
                      </a:lnTo>
                      <a:lnTo>
                        <a:pt x="1128713" y="657225"/>
                      </a:lnTo>
                      <a:close/>
                      <a:moveTo>
                        <a:pt x="1128713" y="591502"/>
                      </a:moveTo>
                      <a:lnTo>
                        <a:pt x="0" y="591502"/>
                      </a:lnTo>
                      <a:lnTo>
                        <a:pt x="0" y="598646"/>
                      </a:lnTo>
                      <a:lnTo>
                        <a:pt x="1128713" y="598646"/>
                      </a:lnTo>
                      <a:lnTo>
                        <a:pt x="1128713" y="591502"/>
                      </a:lnTo>
                      <a:close/>
                      <a:moveTo>
                        <a:pt x="1128713" y="525780"/>
                      </a:moveTo>
                      <a:lnTo>
                        <a:pt x="0" y="525780"/>
                      </a:lnTo>
                      <a:lnTo>
                        <a:pt x="0" y="532924"/>
                      </a:lnTo>
                      <a:lnTo>
                        <a:pt x="1128713" y="532924"/>
                      </a:lnTo>
                      <a:lnTo>
                        <a:pt x="1128713" y="525780"/>
                      </a:lnTo>
                      <a:close/>
                      <a:moveTo>
                        <a:pt x="1128713" y="460058"/>
                      </a:moveTo>
                      <a:lnTo>
                        <a:pt x="0" y="460058"/>
                      </a:lnTo>
                      <a:lnTo>
                        <a:pt x="0" y="467201"/>
                      </a:lnTo>
                      <a:lnTo>
                        <a:pt x="1128713" y="467201"/>
                      </a:lnTo>
                      <a:lnTo>
                        <a:pt x="1128713" y="460058"/>
                      </a:lnTo>
                      <a:close/>
                      <a:moveTo>
                        <a:pt x="1128713" y="394335"/>
                      </a:moveTo>
                      <a:lnTo>
                        <a:pt x="0" y="394335"/>
                      </a:lnTo>
                      <a:lnTo>
                        <a:pt x="0" y="401479"/>
                      </a:lnTo>
                      <a:lnTo>
                        <a:pt x="1128713" y="401479"/>
                      </a:lnTo>
                      <a:lnTo>
                        <a:pt x="1128713" y="394335"/>
                      </a:lnTo>
                      <a:close/>
                      <a:moveTo>
                        <a:pt x="1128713" y="328613"/>
                      </a:moveTo>
                      <a:lnTo>
                        <a:pt x="0" y="328613"/>
                      </a:lnTo>
                      <a:lnTo>
                        <a:pt x="0" y="335756"/>
                      </a:lnTo>
                      <a:lnTo>
                        <a:pt x="1128713" y="335756"/>
                      </a:lnTo>
                      <a:lnTo>
                        <a:pt x="1128713" y="328613"/>
                      </a:lnTo>
                      <a:close/>
                      <a:moveTo>
                        <a:pt x="1128713" y="262890"/>
                      </a:moveTo>
                      <a:lnTo>
                        <a:pt x="0" y="262890"/>
                      </a:lnTo>
                      <a:lnTo>
                        <a:pt x="0" y="270034"/>
                      </a:lnTo>
                      <a:lnTo>
                        <a:pt x="1128713" y="270034"/>
                      </a:lnTo>
                      <a:lnTo>
                        <a:pt x="1128713" y="262890"/>
                      </a:lnTo>
                      <a:close/>
                      <a:moveTo>
                        <a:pt x="1128713" y="197168"/>
                      </a:moveTo>
                      <a:lnTo>
                        <a:pt x="0" y="197168"/>
                      </a:lnTo>
                      <a:lnTo>
                        <a:pt x="0" y="204312"/>
                      </a:lnTo>
                      <a:lnTo>
                        <a:pt x="1128713" y="204312"/>
                      </a:lnTo>
                      <a:lnTo>
                        <a:pt x="1128713" y="197168"/>
                      </a:lnTo>
                      <a:close/>
                      <a:moveTo>
                        <a:pt x="1128713" y="131445"/>
                      </a:moveTo>
                      <a:lnTo>
                        <a:pt x="0" y="131445"/>
                      </a:lnTo>
                      <a:lnTo>
                        <a:pt x="0" y="138589"/>
                      </a:lnTo>
                      <a:lnTo>
                        <a:pt x="1128713" y="138589"/>
                      </a:lnTo>
                      <a:lnTo>
                        <a:pt x="1128713" y="131445"/>
                      </a:lnTo>
                      <a:close/>
                      <a:moveTo>
                        <a:pt x="1128713" y="65723"/>
                      </a:moveTo>
                      <a:lnTo>
                        <a:pt x="0" y="65723"/>
                      </a:lnTo>
                      <a:lnTo>
                        <a:pt x="0" y="72866"/>
                      </a:lnTo>
                      <a:lnTo>
                        <a:pt x="1128713" y="72866"/>
                      </a:lnTo>
                      <a:lnTo>
                        <a:pt x="1128713" y="65723"/>
                      </a:lnTo>
                      <a:close/>
                      <a:moveTo>
                        <a:pt x="1128713" y="0"/>
                      </a:moveTo>
                      <a:lnTo>
                        <a:pt x="0" y="0"/>
                      </a:lnTo>
                      <a:lnTo>
                        <a:pt x="0" y="7144"/>
                      </a:lnTo>
                      <a:lnTo>
                        <a:pt x="1128713" y="7144"/>
                      </a:lnTo>
                      <a:lnTo>
                        <a:pt x="1128713" y="0"/>
                      </a:lnTo>
                      <a:close/>
                    </a:path>
                  </a:pathLst>
                </a:custGeom>
                <a:solidFill>
                  <a:srgbClr val="CFCFC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  <p:sp>
            <p:nvSpPr>
              <p:cNvPr id="394" name="Vrije vorm: vorm 393">
                <a:extLst>
                  <a:ext uri="{FF2B5EF4-FFF2-40B4-BE49-F238E27FC236}">
                    <a16:creationId xmlns:a16="http://schemas.microsoft.com/office/drawing/2014/main" id="{EFD1CA41-8A59-FFCD-5040-588B10092608}"/>
                  </a:ext>
                </a:extLst>
              </p:cNvPr>
              <p:cNvSpPr/>
              <p:nvPr/>
            </p:nvSpPr>
            <p:spPr>
              <a:xfrm>
                <a:off x="1717260" y="5003922"/>
                <a:ext cx="989085" cy="1078398"/>
              </a:xfrm>
              <a:custGeom>
                <a:avLst/>
                <a:gdLst>
                  <a:gd name="connsiteX0" fmla="*/ 1611216 w 1614487"/>
                  <a:gd name="connsiteY0" fmla="*/ 324640 h 2381061"/>
                  <a:gd name="connsiteX1" fmla="*/ 1117976 w 1614487"/>
                  <a:gd name="connsiteY1" fmla="*/ 333206 h 2381061"/>
                  <a:gd name="connsiteX2" fmla="*/ 690065 w 1614487"/>
                  <a:gd name="connsiteY2" fmla="*/ 354144 h 2381061"/>
                  <a:gd name="connsiteX3" fmla="*/ 734599 w 1614487"/>
                  <a:gd name="connsiteY3" fmla="*/ 283878 h 2381061"/>
                  <a:gd name="connsiteX4" fmla="*/ 761474 w 1614487"/>
                  <a:gd name="connsiteY4" fmla="*/ 204590 h 2381061"/>
                  <a:gd name="connsiteX5" fmla="*/ 274970 w 1614487"/>
                  <a:gd name="connsiteY5" fmla="*/ 42863 h 2381061"/>
                  <a:gd name="connsiteX6" fmla="*/ 235744 w 1614487"/>
                  <a:gd name="connsiteY6" fmla="*/ 42863 h 2381061"/>
                  <a:gd name="connsiteX7" fmla="*/ 235744 w 1614487"/>
                  <a:gd name="connsiteY7" fmla="*/ 0 h 2381061"/>
                  <a:gd name="connsiteX8" fmla="*/ 0 w 1614487"/>
                  <a:gd name="connsiteY8" fmla="*/ 0 h 2381061"/>
                  <a:gd name="connsiteX9" fmla="*/ 0 w 1614487"/>
                  <a:gd name="connsiteY9" fmla="*/ 103534 h 2381061"/>
                  <a:gd name="connsiteX10" fmla="*/ 235744 w 1614487"/>
                  <a:gd name="connsiteY10" fmla="*/ 103534 h 2381061"/>
                  <a:gd name="connsiteX11" fmla="*/ 235744 w 1614487"/>
                  <a:gd name="connsiteY11" fmla="*/ 57150 h 2381061"/>
                  <a:gd name="connsiteX12" fmla="*/ 274970 w 1614487"/>
                  <a:gd name="connsiteY12" fmla="*/ 57150 h 2381061"/>
                  <a:gd name="connsiteX13" fmla="*/ 748165 w 1614487"/>
                  <a:gd name="connsiteY13" fmla="*/ 209769 h 2381061"/>
                  <a:gd name="connsiteX14" fmla="*/ 724948 w 1614487"/>
                  <a:gd name="connsiteY14" fmla="*/ 273341 h 2381061"/>
                  <a:gd name="connsiteX15" fmla="*/ 677192 w 1614487"/>
                  <a:gd name="connsiteY15" fmla="*/ 360331 h 2381061"/>
                  <a:gd name="connsiteX16" fmla="*/ 1120176 w 1614487"/>
                  <a:gd name="connsiteY16" fmla="*/ 347322 h 2381061"/>
                  <a:gd name="connsiteX17" fmla="*/ 1598221 w 1614487"/>
                  <a:gd name="connsiteY17" fmla="*/ 330577 h 2381061"/>
                  <a:gd name="connsiteX18" fmla="*/ 1510967 w 1614487"/>
                  <a:gd name="connsiteY18" fmla="*/ 451749 h 2381061"/>
                  <a:gd name="connsiteX19" fmla="*/ 1318886 w 1614487"/>
                  <a:gd name="connsiteY19" fmla="*/ 1390431 h 2381061"/>
                  <a:gd name="connsiteX20" fmla="*/ 1401389 w 1614487"/>
                  <a:gd name="connsiteY20" fmla="*/ 1737153 h 2381061"/>
                  <a:gd name="connsiteX21" fmla="*/ 1220324 w 1614487"/>
                  <a:gd name="connsiteY21" fmla="*/ 2229193 h 2381061"/>
                  <a:gd name="connsiteX22" fmla="*/ 676363 w 1614487"/>
                  <a:gd name="connsiteY22" fmla="*/ 2348794 h 2381061"/>
                  <a:gd name="connsiteX23" fmla="*/ 658339 w 1614487"/>
                  <a:gd name="connsiteY23" fmla="*/ 2328856 h 2381061"/>
                  <a:gd name="connsiteX24" fmla="*/ 658339 w 1614487"/>
                  <a:gd name="connsiteY24" fmla="*/ 2264562 h 2381061"/>
                  <a:gd name="connsiteX25" fmla="*/ 686914 w 1614487"/>
                  <a:gd name="connsiteY25" fmla="*/ 2264562 h 2381061"/>
                  <a:gd name="connsiteX26" fmla="*/ 686914 w 1614487"/>
                  <a:gd name="connsiteY26" fmla="*/ 2093112 h 2381061"/>
                  <a:gd name="connsiteX27" fmla="*/ 615477 w 1614487"/>
                  <a:gd name="connsiteY27" fmla="*/ 2093112 h 2381061"/>
                  <a:gd name="connsiteX28" fmla="*/ 615477 w 1614487"/>
                  <a:gd name="connsiteY28" fmla="*/ 2264562 h 2381061"/>
                  <a:gd name="connsiteX29" fmla="*/ 644052 w 1614487"/>
                  <a:gd name="connsiteY29" fmla="*/ 2264562 h 2381061"/>
                  <a:gd name="connsiteX30" fmla="*/ 644052 w 1614487"/>
                  <a:gd name="connsiteY30" fmla="*/ 2328856 h 2381061"/>
                  <a:gd name="connsiteX31" fmla="*/ 669941 w 1614487"/>
                  <a:gd name="connsiteY31" fmla="*/ 2361552 h 2381061"/>
                  <a:gd name="connsiteX32" fmla="*/ 790263 w 1614487"/>
                  <a:gd name="connsiteY32" fmla="*/ 2381062 h 2381061"/>
                  <a:gd name="connsiteX33" fmla="*/ 1228839 w 1614487"/>
                  <a:gd name="connsiteY33" fmla="*/ 2240666 h 2381061"/>
                  <a:gd name="connsiteX34" fmla="*/ 1415477 w 1614487"/>
                  <a:gd name="connsiteY34" fmla="*/ 1734703 h 2381061"/>
                  <a:gd name="connsiteX35" fmla="*/ 1332674 w 1614487"/>
                  <a:gd name="connsiteY35" fmla="*/ 1386645 h 2381061"/>
                  <a:gd name="connsiteX36" fmla="*/ 1256128 w 1614487"/>
                  <a:gd name="connsiteY36" fmla="*/ 906535 h 2381061"/>
                  <a:gd name="connsiteX37" fmla="*/ 1520219 w 1614487"/>
                  <a:gd name="connsiteY37" fmla="*/ 462644 h 2381061"/>
                  <a:gd name="connsiteX38" fmla="*/ 1611216 w 1614487"/>
                  <a:gd name="connsiteY38" fmla="*/ 324640 h 238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614487" h="2381061">
                    <a:moveTo>
                      <a:pt x="1611216" y="324640"/>
                    </a:moveTo>
                    <a:cubicBezTo>
                      <a:pt x="1584127" y="265405"/>
                      <a:pt x="1398332" y="289579"/>
                      <a:pt x="1117976" y="333206"/>
                    </a:cubicBezTo>
                    <a:cubicBezTo>
                      <a:pt x="926973" y="362931"/>
                      <a:pt x="710489" y="396628"/>
                      <a:pt x="690065" y="354144"/>
                    </a:cubicBezTo>
                    <a:cubicBezTo>
                      <a:pt x="685586" y="344822"/>
                      <a:pt x="689672" y="325062"/>
                      <a:pt x="734599" y="283878"/>
                    </a:cubicBezTo>
                    <a:cubicBezTo>
                      <a:pt x="762831" y="257996"/>
                      <a:pt x="771875" y="231322"/>
                      <a:pt x="761474" y="204590"/>
                    </a:cubicBezTo>
                    <a:cubicBezTo>
                      <a:pt x="723069" y="105849"/>
                      <a:pt x="420417" y="42863"/>
                      <a:pt x="274970" y="42863"/>
                    </a:cubicBezTo>
                    <a:lnTo>
                      <a:pt x="235744" y="42863"/>
                    </a:lnTo>
                    <a:lnTo>
                      <a:pt x="235744" y="0"/>
                    </a:lnTo>
                    <a:lnTo>
                      <a:pt x="0" y="0"/>
                    </a:lnTo>
                    <a:lnTo>
                      <a:pt x="0" y="103534"/>
                    </a:lnTo>
                    <a:lnTo>
                      <a:pt x="235744" y="103534"/>
                    </a:lnTo>
                    <a:lnTo>
                      <a:pt x="235744" y="57150"/>
                    </a:lnTo>
                    <a:lnTo>
                      <a:pt x="274970" y="57150"/>
                    </a:lnTo>
                    <a:cubicBezTo>
                      <a:pt x="438391" y="57150"/>
                      <a:pt x="715397" y="125523"/>
                      <a:pt x="748165" y="209769"/>
                    </a:cubicBezTo>
                    <a:cubicBezTo>
                      <a:pt x="756323" y="230750"/>
                      <a:pt x="748729" y="251539"/>
                      <a:pt x="724948" y="273341"/>
                    </a:cubicBezTo>
                    <a:cubicBezTo>
                      <a:pt x="682528" y="312232"/>
                      <a:pt x="667348" y="339871"/>
                      <a:pt x="677192" y="360331"/>
                    </a:cubicBezTo>
                    <a:cubicBezTo>
                      <a:pt x="700523" y="408865"/>
                      <a:pt x="860115" y="387791"/>
                      <a:pt x="1120176" y="347322"/>
                    </a:cubicBezTo>
                    <a:cubicBezTo>
                      <a:pt x="1332710" y="314239"/>
                      <a:pt x="1573611" y="276749"/>
                      <a:pt x="1598221" y="330577"/>
                    </a:cubicBezTo>
                    <a:cubicBezTo>
                      <a:pt x="1605308" y="346065"/>
                      <a:pt x="1595921" y="379669"/>
                      <a:pt x="1510967" y="451749"/>
                    </a:cubicBezTo>
                    <a:cubicBezTo>
                      <a:pt x="1146251" y="761210"/>
                      <a:pt x="1222439" y="1038880"/>
                      <a:pt x="1318886" y="1390431"/>
                    </a:cubicBezTo>
                    <a:cubicBezTo>
                      <a:pt x="1348805" y="1499466"/>
                      <a:pt x="1379737" y="1612209"/>
                      <a:pt x="1401389" y="1737153"/>
                    </a:cubicBezTo>
                    <a:cubicBezTo>
                      <a:pt x="1446810" y="1999193"/>
                      <a:pt x="1327995" y="2149362"/>
                      <a:pt x="1220324" y="2229193"/>
                    </a:cubicBezTo>
                    <a:cubicBezTo>
                      <a:pt x="1034608" y="2366896"/>
                      <a:pt x="756416" y="2389092"/>
                      <a:pt x="676363" y="2348794"/>
                    </a:cubicBezTo>
                    <a:cubicBezTo>
                      <a:pt x="668141" y="2344650"/>
                      <a:pt x="658339" y="2337835"/>
                      <a:pt x="658339" y="2328856"/>
                    </a:cubicBezTo>
                    <a:lnTo>
                      <a:pt x="658339" y="2264562"/>
                    </a:lnTo>
                    <a:lnTo>
                      <a:pt x="686914" y="2264562"/>
                    </a:lnTo>
                    <a:lnTo>
                      <a:pt x="686914" y="2093112"/>
                    </a:lnTo>
                    <a:lnTo>
                      <a:pt x="615477" y="2093112"/>
                    </a:lnTo>
                    <a:lnTo>
                      <a:pt x="615477" y="2264562"/>
                    </a:lnTo>
                    <a:lnTo>
                      <a:pt x="644052" y="2264562"/>
                    </a:lnTo>
                    <a:lnTo>
                      <a:pt x="644052" y="2328856"/>
                    </a:lnTo>
                    <a:cubicBezTo>
                      <a:pt x="644052" y="2337828"/>
                      <a:pt x="648545" y="2350780"/>
                      <a:pt x="669941" y="2361552"/>
                    </a:cubicBezTo>
                    <a:cubicBezTo>
                      <a:pt x="694408" y="2373868"/>
                      <a:pt x="737121" y="2381062"/>
                      <a:pt x="790263" y="2381062"/>
                    </a:cubicBezTo>
                    <a:cubicBezTo>
                      <a:pt x="912935" y="2381062"/>
                      <a:pt x="1091187" y="2342736"/>
                      <a:pt x="1228839" y="2240666"/>
                    </a:cubicBezTo>
                    <a:cubicBezTo>
                      <a:pt x="1339739" y="2158441"/>
                      <a:pt x="1462140" y="2003915"/>
                      <a:pt x="1415477" y="1734703"/>
                    </a:cubicBezTo>
                    <a:cubicBezTo>
                      <a:pt x="1393703" y="1609094"/>
                      <a:pt x="1362677" y="1496001"/>
                      <a:pt x="1332674" y="1386645"/>
                    </a:cubicBezTo>
                    <a:cubicBezTo>
                      <a:pt x="1283960" y="1209101"/>
                      <a:pt x="1241891" y="1055768"/>
                      <a:pt x="1256128" y="906535"/>
                    </a:cubicBezTo>
                    <a:cubicBezTo>
                      <a:pt x="1271702" y="743350"/>
                      <a:pt x="1355619" y="602304"/>
                      <a:pt x="1520219" y="462644"/>
                    </a:cubicBezTo>
                    <a:cubicBezTo>
                      <a:pt x="1595964" y="398371"/>
                      <a:pt x="1624882" y="354516"/>
                      <a:pt x="1611216" y="324640"/>
                    </a:cubicBezTo>
                    <a:close/>
                  </a:path>
                </a:pathLst>
              </a:custGeom>
              <a:solidFill>
                <a:srgbClr val="CFCFCF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395" name="Graphic 387" descr="Laptop met telefoon en rekenmachine">
                <a:extLst>
                  <a:ext uri="{FF2B5EF4-FFF2-40B4-BE49-F238E27FC236}">
                    <a16:creationId xmlns:a16="http://schemas.microsoft.com/office/drawing/2014/main" id="{76DCE47D-0854-0992-B0F6-EE1909DB77F1}"/>
                  </a:ext>
                </a:extLst>
              </p:cNvPr>
              <p:cNvGrpSpPr/>
              <p:nvPr/>
            </p:nvGrpSpPr>
            <p:grpSpPr>
              <a:xfrm>
                <a:off x="828243" y="5862319"/>
                <a:ext cx="960581" cy="143052"/>
                <a:chOff x="1871500" y="5596568"/>
                <a:chExt cx="1567960" cy="315853"/>
              </a:xfrm>
            </p:grpSpPr>
            <p:sp>
              <p:nvSpPr>
                <p:cNvPr id="396" name="Vrije vorm: vorm 395">
                  <a:extLst>
                    <a:ext uri="{FF2B5EF4-FFF2-40B4-BE49-F238E27FC236}">
                      <a16:creationId xmlns:a16="http://schemas.microsoft.com/office/drawing/2014/main" id="{96DF6543-2C24-9F42-D42D-196823AD7DFC}"/>
                    </a:ext>
                  </a:extLst>
                </p:cNvPr>
                <p:cNvSpPr/>
                <p:nvPr/>
              </p:nvSpPr>
              <p:spPr>
                <a:xfrm>
                  <a:off x="1871500" y="5596568"/>
                  <a:ext cx="1567960" cy="315853"/>
                </a:xfrm>
                <a:custGeom>
                  <a:avLst/>
                  <a:gdLst>
                    <a:gd name="connsiteX0" fmla="*/ 1427293 w 1567960"/>
                    <a:gd name="connsiteY0" fmla="*/ 98534 h 315853"/>
                    <a:gd name="connsiteX1" fmla="*/ 15166 w 1567960"/>
                    <a:gd name="connsiteY1" fmla="*/ 315854 h 315853"/>
                    <a:gd name="connsiteX2" fmla="*/ 0 w 1567960"/>
                    <a:gd name="connsiteY2" fmla="*/ 217320 h 315853"/>
                    <a:gd name="connsiteX3" fmla="*/ 1412127 w 1567960"/>
                    <a:gd name="connsiteY3" fmla="*/ 0 h 315853"/>
                    <a:gd name="connsiteX4" fmla="*/ 1567960 w 1567960"/>
                    <a:gd name="connsiteY4" fmla="*/ 26289 h 315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67960" h="315853">
                      <a:moveTo>
                        <a:pt x="1427293" y="98534"/>
                      </a:moveTo>
                      <a:lnTo>
                        <a:pt x="15166" y="315854"/>
                      </a:lnTo>
                      <a:lnTo>
                        <a:pt x="0" y="217320"/>
                      </a:lnTo>
                      <a:lnTo>
                        <a:pt x="1412127" y="0"/>
                      </a:lnTo>
                      <a:lnTo>
                        <a:pt x="1567960" y="26289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97" name="Vrije vorm: vorm 396">
                  <a:extLst>
                    <a:ext uri="{FF2B5EF4-FFF2-40B4-BE49-F238E27FC236}">
                      <a16:creationId xmlns:a16="http://schemas.microsoft.com/office/drawing/2014/main" id="{677D872A-714D-88C7-F3FA-2D7F1173D4D3}"/>
                    </a:ext>
                  </a:extLst>
                </p:cNvPr>
                <p:cNvSpPr/>
                <p:nvPr/>
              </p:nvSpPr>
              <p:spPr>
                <a:xfrm rot="-524900">
                  <a:off x="2096552" y="5736091"/>
                  <a:ext cx="871567" cy="7143"/>
                </a:xfrm>
                <a:custGeom>
                  <a:avLst/>
                  <a:gdLst>
                    <a:gd name="connsiteX0" fmla="*/ 0 w 871567"/>
                    <a:gd name="connsiteY0" fmla="*/ 0 h 7143"/>
                    <a:gd name="connsiteX1" fmla="*/ 871567 w 871567"/>
                    <a:gd name="connsiteY1" fmla="*/ 0 h 7143"/>
                    <a:gd name="connsiteX2" fmla="*/ 871567 w 871567"/>
                    <a:gd name="connsiteY2" fmla="*/ 7144 h 7143"/>
                    <a:gd name="connsiteX3" fmla="*/ 0 w 871567"/>
                    <a:gd name="connsiteY3" fmla="*/ 7144 h 71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71567" h="7143">
                      <a:moveTo>
                        <a:pt x="0" y="0"/>
                      </a:moveTo>
                      <a:lnTo>
                        <a:pt x="871567" y="0"/>
                      </a:lnTo>
                      <a:lnTo>
                        <a:pt x="871567" y="7144"/>
                      </a:lnTo>
                      <a:lnTo>
                        <a:pt x="0" y="71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  <p:grpSp>
            <p:nvGrpSpPr>
              <p:cNvPr id="435" name="Graphic 387" descr="Laptop met telefoon en rekenmachine">
                <a:extLst>
                  <a:ext uri="{FF2B5EF4-FFF2-40B4-BE49-F238E27FC236}">
                    <a16:creationId xmlns:a16="http://schemas.microsoft.com/office/drawing/2014/main" id="{D4F796F1-1FB7-6FEB-60AB-63DBD1B79419}"/>
                  </a:ext>
                </a:extLst>
              </p:cNvPr>
              <p:cNvGrpSpPr/>
              <p:nvPr/>
            </p:nvGrpSpPr>
            <p:grpSpPr>
              <a:xfrm>
                <a:off x="1875492" y="5269229"/>
                <a:ext cx="487062" cy="699187"/>
                <a:chOff x="3580928" y="4287047"/>
                <a:chExt cx="795034" cy="1543778"/>
              </a:xfrm>
            </p:grpSpPr>
            <p:sp>
              <p:nvSpPr>
                <p:cNvPr id="436" name="Vrije vorm: vorm 435">
                  <a:extLst>
                    <a:ext uri="{FF2B5EF4-FFF2-40B4-BE49-F238E27FC236}">
                      <a16:creationId xmlns:a16="http://schemas.microsoft.com/office/drawing/2014/main" id="{B96B3A14-D7C0-FC2B-DAAA-071024DFD593}"/>
                    </a:ext>
                  </a:extLst>
                </p:cNvPr>
                <p:cNvSpPr/>
                <p:nvPr/>
              </p:nvSpPr>
              <p:spPr>
                <a:xfrm>
                  <a:off x="3580928" y="4287047"/>
                  <a:ext cx="795034" cy="1543778"/>
                </a:xfrm>
                <a:custGeom>
                  <a:avLst/>
                  <a:gdLst>
                    <a:gd name="connsiteX0" fmla="*/ 795035 w 795034"/>
                    <a:gd name="connsiteY0" fmla="*/ 71366 h 1543778"/>
                    <a:gd name="connsiteX1" fmla="*/ 723669 w 795034"/>
                    <a:gd name="connsiteY1" fmla="*/ 0 h 1543778"/>
                    <a:gd name="connsiteX2" fmla="*/ 71366 w 795034"/>
                    <a:gd name="connsiteY2" fmla="*/ 0 h 1543778"/>
                    <a:gd name="connsiteX3" fmla="*/ 0 w 795034"/>
                    <a:gd name="connsiteY3" fmla="*/ 71366 h 1543778"/>
                    <a:gd name="connsiteX4" fmla="*/ 0 w 795034"/>
                    <a:gd name="connsiteY4" fmla="*/ 1472413 h 1543778"/>
                    <a:gd name="connsiteX5" fmla="*/ 71366 w 795034"/>
                    <a:gd name="connsiteY5" fmla="*/ 1543779 h 1543778"/>
                    <a:gd name="connsiteX6" fmla="*/ 723669 w 795034"/>
                    <a:gd name="connsiteY6" fmla="*/ 1543779 h 1543778"/>
                    <a:gd name="connsiteX7" fmla="*/ 795035 w 795034"/>
                    <a:gd name="connsiteY7" fmla="*/ 1472413 h 1543778"/>
                    <a:gd name="connsiteX8" fmla="*/ 795035 w 795034"/>
                    <a:gd name="connsiteY8" fmla="*/ 71366 h 15437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95034" h="1543778">
                      <a:moveTo>
                        <a:pt x="795035" y="71366"/>
                      </a:moveTo>
                      <a:cubicBezTo>
                        <a:pt x="795035" y="31954"/>
                        <a:pt x="763081" y="0"/>
                        <a:pt x="723669" y="0"/>
                      </a:cubicBezTo>
                      <a:lnTo>
                        <a:pt x="71366" y="0"/>
                      </a:lnTo>
                      <a:cubicBezTo>
                        <a:pt x="31954" y="0"/>
                        <a:pt x="0" y="31954"/>
                        <a:pt x="0" y="71366"/>
                      </a:cubicBezTo>
                      <a:lnTo>
                        <a:pt x="0" y="1472413"/>
                      </a:lnTo>
                      <a:cubicBezTo>
                        <a:pt x="0" y="1511825"/>
                        <a:pt x="31954" y="1543779"/>
                        <a:pt x="71366" y="1543779"/>
                      </a:cubicBezTo>
                      <a:lnTo>
                        <a:pt x="723669" y="1543779"/>
                      </a:lnTo>
                      <a:cubicBezTo>
                        <a:pt x="763081" y="1543779"/>
                        <a:pt x="795035" y="1511825"/>
                        <a:pt x="795035" y="1472413"/>
                      </a:cubicBezTo>
                      <a:lnTo>
                        <a:pt x="795035" y="71366"/>
                      </a:ln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437" name="Vrije vorm: vorm 436">
                  <a:extLst>
                    <a:ext uri="{FF2B5EF4-FFF2-40B4-BE49-F238E27FC236}">
                      <a16:creationId xmlns:a16="http://schemas.microsoft.com/office/drawing/2014/main" id="{8CA55A08-7E9D-1A15-546B-3FFE910CA7CE}"/>
                    </a:ext>
                  </a:extLst>
                </p:cNvPr>
                <p:cNvSpPr/>
                <p:nvPr/>
              </p:nvSpPr>
              <p:spPr>
                <a:xfrm>
                  <a:off x="3620683" y="4365629"/>
                  <a:ext cx="715532" cy="1373807"/>
                </a:xfrm>
                <a:custGeom>
                  <a:avLst/>
                  <a:gdLst>
                    <a:gd name="connsiteX0" fmla="*/ 0 w 715532"/>
                    <a:gd name="connsiteY0" fmla="*/ 0 h 1373807"/>
                    <a:gd name="connsiteX1" fmla="*/ 715532 w 715532"/>
                    <a:gd name="connsiteY1" fmla="*/ 0 h 1373807"/>
                    <a:gd name="connsiteX2" fmla="*/ 715532 w 715532"/>
                    <a:gd name="connsiteY2" fmla="*/ 1373808 h 1373807"/>
                    <a:gd name="connsiteX3" fmla="*/ 0 w 715532"/>
                    <a:gd name="connsiteY3" fmla="*/ 1373808 h 1373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5532" h="1373807">
                      <a:moveTo>
                        <a:pt x="0" y="0"/>
                      </a:moveTo>
                      <a:lnTo>
                        <a:pt x="715532" y="0"/>
                      </a:lnTo>
                      <a:lnTo>
                        <a:pt x="715532" y="1373808"/>
                      </a:lnTo>
                      <a:lnTo>
                        <a:pt x="0" y="1373808"/>
                      </a:lnTo>
                      <a:close/>
                    </a:path>
                  </a:pathLst>
                </a:custGeom>
                <a:solidFill>
                  <a:srgbClr val="E6E6E6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438" name="Vrije vorm: vorm 437">
                  <a:extLst>
                    <a:ext uri="{FF2B5EF4-FFF2-40B4-BE49-F238E27FC236}">
                      <a16:creationId xmlns:a16="http://schemas.microsoft.com/office/drawing/2014/main" id="{8061472E-DA00-07AC-6219-4113957E6448}"/>
                    </a:ext>
                  </a:extLst>
                </p:cNvPr>
                <p:cNvSpPr/>
                <p:nvPr/>
              </p:nvSpPr>
              <p:spPr>
                <a:xfrm>
                  <a:off x="3620683" y="4573640"/>
                  <a:ext cx="715532" cy="1165802"/>
                </a:xfrm>
                <a:custGeom>
                  <a:avLst/>
                  <a:gdLst>
                    <a:gd name="connsiteX0" fmla="*/ 0 w 715532"/>
                    <a:gd name="connsiteY0" fmla="*/ 715533 h 1165802"/>
                    <a:gd name="connsiteX1" fmla="*/ 0 w 715532"/>
                    <a:gd name="connsiteY1" fmla="*/ 964906 h 1165802"/>
                    <a:gd name="connsiteX2" fmla="*/ 0 w 715532"/>
                    <a:gd name="connsiteY2" fmla="*/ 1165803 h 1165802"/>
                    <a:gd name="connsiteX3" fmla="*/ 715533 w 715532"/>
                    <a:gd name="connsiteY3" fmla="*/ 1165803 h 1165802"/>
                    <a:gd name="connsiteX4" fmla="*/ 715533 w 715532"/>
                    <a:gd name="connsiteY4" fmla="*/ 0 h 11658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5532" h="1165802">
                      <a:moveTo>
                        <a:pt x="0" y="715533"/>
                      </a:moveTo>
                      <a:lnTo>
                        <a:pt x="0" y="964906"/>
                      </a:lnTo>
                      <a:lnTo>
                        <a:pt x="0" y="1165803"/>
                      </a:lnTo>
                      <a:lnTo>
                        <a:pt x="715533" y="1165803"/>
                      </a:lnTo>
                      <a:lnTo>
                        <a:pt x="715533" y="0"/>
                      </a:ln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439" name="Vrije vorm: vorm 438">
                  <a:extLst>
                    <a:ext uri="{FF2B5EF4-FFF2-40B4-BE49-F238E27FC236}">
                      <a16:creationId xmlns:a16="http://schemas.microsoft.com/office/drawing/2014/main" id="{3CD3F489-88EC-CB8E-7A68-D6F4A0B94E90}"/>
                    </a:ext>
                  </a:extLst>
                </p:cNvPr>
                <p:cNvSpPr/>
                <p:nvPr/>
              </p:nvSpPr>
              <p:spPr>
                <a:xfrm>
                  <a:off x="3766673" y="5180016"/>
                  <a:ext cx="414337" cy="42862"/>
                </a:xfrm>
                <a:custGeom>
                  <a:avLst/>
                  <a:gdLst>
                    <a:gd name="connsiteX0" fmla="*/ 392906 w 414337"/>
                    <a:gd name="connsiteY0" fmla="*/ 42863 h 42862"/>
                    <a:gd name="connsiteX1" fmla="*/ 21431 w 414337"/>
                    <a:gd name="connsiteY1" fmla="*/ 42863 h 42862"/>
                    <a:gd name="connsiteX2" fmla="*/ 0 w 414337"/>
                    <a:gd name="connsiteY2" fmla="*/ 21431 h 42862"/>
                    <a:gd name="connsiteX3" fmla="*/ 21431 w 414337"/>
                    <a:gd name="connsiteY3" fmla="*/ 0 h 42862"/>
                    <a:gd name="connsiteX4" fmla="*/ 392906 w 414337"/>
                    <a:gd name="connsiteY4" fmla="*/ 0 h 42862"/>
                    <a:gd name="connsiteX5" fmla="*/ 414338 w 414337"/>
                    <a:gd name="connsiteY5" fmla="*/ 21431 h 42862"/>
                    <a:gd name="connsiteX6" fmla="*/ 392906 w 414337"/>
                    <a:gd name="connsiteY6" fmla="*/ 42863 h 42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14337" h="42862">
                      <a:moveTo>
                        <a:pt x="392906" y="42863"/>
                      </a:moveTo>
                      <a:lnTo>
                        <a:pt x="21431" y="42863"/>
                      </a:lnTo>
                      <a:cubicBezTo>
                        <a:pt x="9594" y="42863"/>
                        <a:pt x="0" y="33268"/>
                        <a:pt x="0" y="21431"/>
                      </a:cubicBezTo>
                      <a:cubicBezTo>
                        <a:pt x="0" y="9594"/>
                        <a:pt x="9594" y="0"/>
                        <a:pt x="21431" y="0"/>
                      </a:cubicBezTo>
                      <a:lnTo>
                        <a:pt x="392906" y="0"/>
                      </a:lnTo>
                      <a:cubicBezTo>
                        <a:pt x="404743" y="0"/>
                        <a:pt x="414338" y="9594"/>
                        <a:pt x="414338" y="21431"/>
                      </a:cubicBezTo>
                      <a:cubicBezTo>
                        <a:pt x="414338" y="33268"/>
                        <a:pt x="404743" y="42863"/>
                        <a:pt x="392906" y="4286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440" name="Vrije vorm: vorm 439">
                  <a:extLst>
                    <a:ext uri="{FF2B5EF4-FFF2-40B4-BE49-F238E27FC236}">
                      <a16:creationId xmlns:a16="http://schemas.microsoft.com/office/drawing/2014/main" id="{24902651-50B3-F573-EAED-7275D16E4A87}"/>
                    </a:ext>
                  </a:extLst>
                </p:cNvPr>
                <p:cNvSpPr/>
                <p:nvPr/>
              </p:nvSpPr>
              <p:spPr>
                <a:xfrm>
                  <a:off x="3766673" y="5280029"/>
                  <a:ext cx="414337" cy="42862"/>
                </a:xfrm>
                <a:custGeom>
                  <a:avLst/>
                  <a:gdLst>
                    <a:gd name="connsiteX0" fmla="*/ 392906 w 414337"/>
                    <a:gd name="connsiteY0" fmla="*/ 42863 h 42862"/>
                    <a:gd name="connsiteX1" fmla="*/ 21431 w 414337"/>
                    <a:gd name="connsiteY1" fmla="*/ 42863 h 42862"/>
                    <a:gd name="connsiteX2" fmla="*/ 0 w 414337"/>
                    <a:gd name="connsiteY2" fmla="*/ 21431 h 42862"/>
                    <a:gd name="connsiteX3" fmla="*/ 21431 w 414337"/>
                    <a:gd name="connsiteY3" fmla="*/ 0 h 42862"/>
                    <a:gd name="connsiteX4" fmla="*/ 392906 w 414337"/>
                    <a:gd name="connsiteY4" fmla="*/ 0 h 42862"/>
                    <a:gd name="connsiteX5" fmla="*/ 414338 w 414337"/>
                    <a:gd name="connsiteY5" fmla="*/ 21431 h 42862"/>
                    <a:gd name="connsiteX6" fmla="*/ 392906 w 414337"/>
                    <a:gd name="connsiteY6" fmla="*/ 42863 h 42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14337" h="42862">
                      <a:moveTo>
                        <a:pt x="392906" y="42863"/>
                      </a:moveTo>
                      <a:lnTo>
                        <a:pt x="21431" y="42863"/>
                      </a:lnTo>
                      <a:cubicBezTo>
                        <a:pt x="9594" y="42863"/>
                        <a:pt x="0" y="33268"/>
                        <a:pt x="0" y="21431"/>
                      </a:cubicBezTo>
                      <a:cubicBezTo>
                        <a:pt x="0" y="9594"/>
                        <a:pt x="9594" y="0"/>
                        <a:pt x="21431" y="0"/>
                      </a:cubicBezTo>
                      <a:lnTo>
                        <a:pt x="392906" y="0"/>
                      </a:lnTo>
                      <a:cubicBezTo>
                        <a:pt x="404743" y="0"/>
                        <a:pt x="414338" y="9594"/>
                        <a:pt x="414338" y="21431"/>
                      </a:cubicBezTo>
                      <a:cubicBezTo>
                        <a:pt x="414338" y="33268"/>
                        <a:pt x="404743" y="42863"/>
                        <a:pt x="392906" y="4286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  <p:grpSp>
            <p:nvGrpSpPr>
              <p:cNvPr id="441" name="Graphic 387" descr="Laptop met telefoon en rekenmachine">
                <a:extLst>
                  <a:ext uri="{FF2B5EF4-FFF2-40B4-BE49-F238E27FC236}">
                    <a16:creationId xmlns:a16="http://schemas.microsoft.com/office/drawing/2014/main" id="{FD43E9AB-7CAD-CA1F-5AB1-37F29E2A4265}"/>
                  </a:ext>
                </a:extLst>
              </p:cNvPr>
              <p:cNvGrpSpPr/>
              <p:nvPr/>
            </p:nvGrpSpPr>
            <p:grpSpPr>
              <a:xfrm>
                <a:off x="-298875" y="4063483"/>
                <a:ext cx="2212565" cy="1642531"/>
                <a:chOff x="31701" y="1624807"/>
                <a:chExt cx="3611578" cy="3626646"/>
              </a:xfrm>
            </p:grpSpPr>
            <p:sp>
              <p:nvSpPr>
                <p:cNvPr id="442" name="Vrije vorm: vorm 441">
                  <a:extLst>
                    <a:ext uri="{FF2B5EF4-FFF2-40B4-BE49-F238E27FC236}">
                      <a16:creationId xmlns:a16="http://schemas.microsoft.com/office/drawing/2014/main" id="{43D4A935-8878-5388-D96B-7695CADA3EA5}"/>
                    </a:ext>
                  </a:extLst>
                </p:cNvPr>
                <p:cNvSpPr/>
                <p:nvPr/>
              </p:nvSpPr>
              <p:spPr>
                <a:xfrm>
                  <a:off x="3322646" y="3458372"/>
                  <a:ext cx="86839" cy="200025"/>
                </a:xfrm>
                <a:custGeom>
                  <a:avLst/>
                  <a:gdLst>
                    <a:gd name="connsiteX0" fmla="*/ 0 w 86839"/>
                    <a:gd name="connsiteY0" fmla="*/ 0 h 200025"/>
                    <a:gd name="connsiteX1" fmla="*/ 86839 w 86839"/>
                    <a:gd name="connsiteY1" fmla="*/ 0 h 200025"/>
                    <a:gd name="connsiteX2" fmla="*/ 86839 w 86839"/>
                    <a:gd name="connsiteY2" fmla="*/ 200025 h 200025"/>
                    <a:gd name="connsiteX3" fmla="*/ 0 w 86839"/>
                    <a:gd name="connsiteY3" fmla="*/ 200025 h 200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6839" h="200025">
                      <a:moveTo>
                        <a:pt x="0" y="0"/>
                      </a:moveTo>
                      <a:lnTo>
                        <a:pt x="86839" y="0"/>
                      </a:lnTo>
                      <a:lnTo>
                        <a:pt x="86839" y="200025"/>
                      </a:lnTo>
                      <a:lnTo>
                        <a:pt x="0" y="200025"/>
                      </a:ln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443" name="Vrije vorm: vorm 442">
                  <a:extLst>
                    <a:ext uri="{FF2B5EF4-FFF2-40B4-BE49-F238E27FC236}">
                      <a16:creationId xmlns:a16="http://schemas.microsoft.com/office/drawing/2014/main" id="{093608FA-C20B-517B-38BE-58733D9BDC38}"/>
                    </a:ext>
                  </a:extLst>
                </p:cNvPr>
                <p:cNvSpPr/>
                <p:nvPr/>
              </p:nvSpPr>
              <p:spPr>
                <a:xfrm>
                  <a:off x="314163" y="3108329"/>
                  <a:ext cx="3043237" cy="2143125"/>
                </a:xfrm>
                <a:custGeom>
                  <a:avLst/>
                  <a:gdLst>
                    <a:gd name="connsiteX0" fmla="*/ 2957513 w 3043237"/>
                    <a:gd name="connsiteY0" fmla="*/ 2143125 h 2143125"/>
                    <a:gd name="connsiteX1" fmla="*/ 85725 w 3043237"/>
                    <a:gd name="connsiteY1" fmla="*/ 2143125 h 2143125"/>
                    <a:gd name="connsiteX2" fmla="*/ 0 w 3043237"/>
                    <a:gd name="connsiteY2" fmla="*/ 2057400 h 2143125"/>
                    <a:gd name="connsiteX3" fmla="*/ 0 w 3043237"/>
                    <a:gd name="connsiteY3" fmla="*/ 85725 h 2143125"/>
                    <a:gd name="connsiteX4" fmla="*/ 85725 w 3043237"/>
                    <a:gd name="connsiteY4" fmla="*/ 0 h 2143125"/>
                    <a:gd name="connsiteX5" fmla="*/ 2957513 w 3043237"/>
                    <a:gd name="connsiteY5" fmla="*/ 0 h 2143125"/>
                    <a:gd name="connsiteX6" fmla="*/ 3043238 w 3043237"/>
                    <a:gd name="connsiteY6" fmla="*/ 85725 h 2143125"/>
                    <a:gd name="connsiteX7" fmla="*/ 3043238 w 3043237"/>
                    <a:gd name="connsiteY7" fmla="*/ 2057400 h 2143125"/>
                    <a:gd name="connsiteX8" fmla="*/ 2957513 w 3043237"/>
                    <a:gd name="connsiteY8" fmla="*/ 2143125 h 2143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043237" h="2143125">
                      <a:moveTo>
                        <a:pt x="2957513" y="2143125"/>
                      </a:moveTo>
                      <a:lnTo>
                        <a:pt x="85725" y="2143125"/>
                      </a:lnTo>
                      <a:cubicBezTo>
                        <a:pt x="38383" y="2143125"/>
                        <a:pt x="0" y="2104742"/>
                        <a:pt x="0" y="2057400"/>
                      </a:cubicBezTo>
                      <a:lnTo>
                        <a:pt x="0" y="85725"/>
                      </a:lnTo>
                      <a:cubicBezTo>
                        <a:pt x="0" y="38383"/>
                        <a:pt x="38383" y="0"/>
                        <a:pt x="85725" y="0"/>
                      </a:cubicBezTo>
                      <a:lnTo>
                        <a:pt x="2957513" y="0"/>
                      </a:lnTo>
                      <a:cubicBezTo>
                        <a:pt x="3004854" y="0"/>
                        <a:pt x="3043238" y="38383"/>
                        <a:pt x="3043238" y="85725"/>
                      </a:cubicBezTo>
                      <a:lnTo>
                        <a:pt x="3043238" y="2057400"/>
                      </a:lnTo>
                      <a:cubicBezTo>
                        <a:pt x="3043238" y="2104749"/>
                        <a:pt x="3004861" y="2143125"/>
                        <a:pt x="2957513" y="2143125"/>
                      </a:cubicBez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444" name="Vrije vorm: vorm 443">
                  <a:extLst>
                    <a:ext uri="{FF2B5EF4-FFF2-40B4-BE49-F238E27FC236}">
                      <a16:creationId xmlns:a16="http://schemas.microsoft.com/office/drawing/2014/main" id="{2948C2AA-CCC4-0ED3-8B7B-3FD573565E4A}"/>
                    </a:ext>
                  </a:extLst>
                </p:cNvPr>
                <p:cNvSpPr/>
                <p:nvPr/>
              </p:nvSpPr>
              <p:spPr>
                <a:xfrm>
                  <a:off x="764219" y="3079754"/>
                  <a:ext cx="2150268" cy="207168"/>
                </a:xfrm>
                <a:custGeom>
                  <a:avLst/>
                  <a:gdLst>
                    <a:gd name="connsiteX0" fmla="*/ 0 w 2150268"/>
                    <a:gd name="connsiteY0" fmla="*/ 0 h 207168"/>
                    <a:gd name="connsiteX1" fmla="*/ 2150269 w 2150268"/>
                    <a:gd name="connsiteY1" fmla="*/ 0 h 207168"/>
                    <a:gd name="connsiteX2" fmla="*/ 2150269 w 2150268"/>
                    <a:gd name="connsiteY2" fmla="*/ 207169 h 207168"/>
                    <a:gd name="connsiteX3" fmla="*/ 0 w 2150268"/>
                    <a:gd name="connsiteY3" fmla="*/ 207169 h 2071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50268" h="207168">
                      <a:moveTo>
                        <a:pt x="0" y="0"/>
                      </a:moveTo>
                      <a:lnTo>
                        <a:pt x="2150269" y="0"/>
                      </a:lnTo>
                      <a:lnTo>
                        <a:pt x="2150269" y="207169"/>
                      </a:lnTo>
                      <a:lnTo>
                        <a:pt x="0" y="207169"/>
                      </a:lnTo>
                      <a:close/>
                    </a:path>
                  </a:pathLst>
                </a:custGeom>
                <a:solidFill>
                  <a:srgbClr val="2F2F2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445" name="Vrije vorm: vorm 444">
                  <a:extLst>
                    <a:ext uri="{FF2B5EF4-FFF2-40B4-BE49-F238E27FC236}">
                      <a16:creationId xmlns:a16="http://schemas.microsoft.com/office/drawing/2014/main" id="{B0848B16-CDDB-EB5B-666A-F92BB7121ACE}"/>
                    </a:ext>
                  </a:extLst>
                </p:cNvPr>
                <p:cNvSpPr/>
                <p:nvPr/>
              </p:nvSpPr>
              <p:spPr>
                <a:xfrm>
                  <a:off x="1325732" y="4551366"/>
                  <a:ext cx="1018162" cy="600075"/>
                </a:xfrm>
                <a:custGeom>
                  <a:avLst/>
                  <a:gdLst>
                    <a:gd name="connsiteX0" fmla="*/ 974007 w 1018162"/>
                    <a:gd name="connsiteY0" fmla="*/ 600075 h 600075"/>
                    <a:gd name="connsiteX1" fmla="*/ 44156 w 1018162"/>
                    <a:gd name="connsiteY1" fmla="*/ 600075 h 600075"/>
                    <a:gd name="connsiteX2" fmla="*/ 0 w 1018162"/>
                    <a:gd name="connsiteY2" fmla="*/ 555919 h 600075"/>
                    <a:gd name="connsiteX3" fmla="*/ 0 w 1018162"/>
                    <a:gd name="connsiteY3" fmla="*/ 44156 h 600075"/>
                    <a:gd name="connsiteX4" fmla="*/ 44156 w 1018162"/>
                    <a:gd name="connsiteY4" fmla="*/ 0 h 600075"/>
                    <a:gd name="connsiteX5" fmla="*/ 974007 w 1018162"/>
                    <a:gd name="connsiteY5" fmla="*/ 0 h 600075"/>
                    <a:gd name="connsiteX6" fmla="*/ 1018163 w 1018162"/>
                    <a:gd name="connsiteY6" fmla="*/ 44156 h 600075"/>
                    <a:gd name="connsiteX7" fmla="*/ 1018163 w 1018162"/>
                    <a:gd name="connsiteY7" fmla="*/ 555919 h 600075"/>
                    <a:gd name="connsiteX8" fmla="*/ 974007 w 1018162"/>
                    <a:gd name="connsiteY8" fmla="*/ 600075 h 600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18162" h="600075">
                      <a:moveTo>
                        <a:pt x="974007" y="600075"/>
                      </a:moveTo>
                      <a:lnTo>
                        <a:pt x="44156" y="600075"/>
                      </a:lnTo>
                      <a:cubicBezTo>
                        <a:pt x="19767" y="600075"/>
                        <a:pt x="0" y="580308"/>
                        <a:pt x="0" y="555919"/>
                      </a:cubicBezTo>
                      <a:lnTo>
                        <a:pt x="0" y="44156"/>
                      </a:lnTo>
                      <a:cubicBezTo>
                        <a:pt x="0" y="19767"/>
                        <a:pt x="19767" y="0"/>
                        <a:pt x="44156" y="0"/>
                      </a:cubicBezTo>
                      <a:lnTo>
                        <a:pt x="974007" y="0"/>
                      </a:lnTo>
                      <a:cubicBezTo>
                        <a:pt x="998396" y="0"/>
                        <a:pt x="1018163" y="19767"/>
                        <a:pt x="1018163" y="44156"/>
                      </a:cubicBezTo>
                      <a:lnTo>
                        <a:pt x="1018163" y="555919"/>
                      </a:lnTo>
                      <a:cubicBezTo>
                        <a:pt x="1018163" y="580308"/>
                        <a:pt x="998389" y="600075"/>
                        <a:pt x="974007" y="600075"/>
                      </a:cubicBez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446" name="Vrije vorm: vorm 445">
                  <a:extLst>
                    <a:ext uri="{FF2B5EF4-FFF2-40B4-BE49-F238E27FC236}">
                      <a16:creationId xmlns:a16="http://schemas.microsoft.com/office/drawing/2014/main" id="{461022A9-EA53-8762-4FD3-F8023E9C8CCE}"/>
                    </a:ext>
                  </a:extLst>
                </p:cNvPr>
                <p:cNvSpPr/>
                <p:nvPr/>
              </p:nvSpPr>
              <p:spPr>
                <a:xfrm>
                  <a:off x="465081" y="3269313"/>
                  <a:ext cx="2747929" cy="1189184"/>
                </a:xfrm>
                <a:custGeom>
                  <a:avLst/>
                  <a:gdLst>
                    <a:gd name="connsiteX0" fmla="*/ 2693937 w 2747929"/>
                    <a:gd name="connsiteY0" fmla="*/ 1189184 h 1189184"/>
                    <a:gd name="connsiteX1" fmla="*/ 53950 w 2747929"/>
                    <a:gd name="connsiteY1" fmla="*/ 1188091 h 1189184"/>
                    <a:gd name="connsiteX2" fmla="*/ 0 w 2747929"/>
                    <a:gd name="connsiteY2" fmla="*/ 1134120 h 1189184"/>
                    <a:gd name="connsiteX3" fmla="*/ 0 w 2747929"/>
                    <a:gd name="connsiteY3" fmla="*/ 53971 h 1189184"/>
                    <a:gd name="connsiteX4" fmla="*/ 53993 w 2747929"/>
                    <a:gd name="connsiteY4" fmla="*/ 0 h 1189184"/>
                    <a:gd name="connsiteX5" fmla="*/ 2693980 w 2747929"/>
                    <a:gd name="connsiteY5" fmla="*/ 1093 h 1189184"/>
                    <a:gd name="connsiteX6" fmla="*/ 2747929 w 2747929"/>
                    <a:gd name="connsiteY6" fmla="*/ 55064 h 1189184"/>
                    <a:gd name="connsiteX7" fmla="*/ 2747929 w 2747929"/>
                    <a:gd name="connsiteY7" fmla="*/ 1135220 h 1189184"/>
                    <a:gd name="connsiteX8" fmla="*/ 2693937 w 2747929"/>
                    <a:gd name="connsiteY8" fmla="*/ 1189184 h 1189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747929" h="1189184">
                      <a:moveTo>
                        <a:pt x="2693937" y="1189184"/>
                      </a:moveTo>
                      <a:lnTo>
                        <a:pt x="53950" y="1188091"/>
                      </a:lnTo>
                      <a:cubicBezTo>
                        <a:pt x="24153" y="1188077"/>
                        <a:pt x="0" y="1163917"/>
                        <a:pt x="0" y="1134120"/>
                      </a:cubicBezTo>
                      <a:lnTo>
                        <a:pt x="0" y="53971"/>
                      </a:lnTo>
                      <a:cubicBezTo>
                        <a:pt x="0" y="24153"/>
                        <a:pt x="24174" y="-7"/>
                        <a:pt x="53993" y="0"/>
                      </a:cubicBezTo>
                      <a:lnTo>
                        <a:pt x="2693980" y="1093"/>
                      </a:lnTo>
                      <a:cubicBezTo>
                        <a:pt x="2723776" y="1107"/>
                        <a:pt x="2747929" y="25267"/>
                        <a:pt x="2747929" y="55064"/>
                      </a:cubicBezTo>
                      <a:lnTo>
                        <a:pt x="2747929" y="1135220"/>
                      </a:lnTo>
                      <a:cubicBezTo>
                        <a:pt x="2747929" y="1165031"/>
                        <a:pt x="2723755" y="1189199"/>
                        <a:pt x="2693937" y="1189184"/>
                      </a:cubicBez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grpSp>
              <p:nvGrpSpPr>
                <p:cNvPr id="447" name="Graphic 387" descr="Laptop met telefoon en rekenmachine">
                  <a:extLst>
                    <a:ext uri="{FF2B5EF4-FFF2-40B4-BE49-F238E27FC236}">
                      <a16:creationId xmlns:a16="http://schemas.microsoft.com/office/drawing/2014/main" id="{A90EEFB8-8F56-8E31-7A73-9BBCD416F891}"/>
                    </a:ext>
                  </a:extLst>
                </p:cNvPr>
                <p:cNvGrpSpPr/>
                <p:nvPr/>
              </p:nvGrpSpPr>
              <p:grpSpPr>
                <a:xfrm>
                  <a:off x="527239" y="3324055"/>
                  <a:ext cx="2626628" cy="1077798"/>
                  <a:chOff x="527239" y="3324055"/>
                  <a:chExt cx="2626628" cy="1077798"/>
                </a:xfrm>
                <a:solidFill>
                  <a:srgbClr val="2F2F2F"/>
                </a:solidFill>
              </p:grpSpPr>
              <p:grpSp>
                <p:nvGrpSpPr>
                  <p:cNvPr id="448" name="Graphic 387" descr="Laptop met telefoon en rekenmachine">
                    <a:extLst>
                      <a:ext uri="{FF2B5EF4-FFF2-40B4-BE49-F238E27FC236}">
                        <a16:creationId xmlns:a16="http://schemas.microsoft.com/office/drawing/2014/main" id="{A1A48140-92DA-4F43-0571-1A4477FE68BE}"/>
                      </a:ext>
                    </a:extLst>
                  </p:cNvPr>
                  <p:cNvGrpSpPr/>
                  <p:nvPr/>
                </p:nvGrpSpPr>
                <p:grpSpPr>
                  <a:xfrm>
                    <a:off x="527246" y="3446106"/>
                    <a:ext cx="2342957" cy="156926"/>
                    <a:chOff x="527246" y="3446106"/>
                    <a:chExt cx="2342957" cy="156926"/>
                  </a:xfrm>
                  <a:solidFill>
                    <a:srgbClr val="2F2F2F"/>
                  </a:solidFill>
                </p:grpSpPr>
                <p:sp>
                  <p:nvSpPr>
                    <p:cNvPr id="449" name="Vrije vorm: vorm 448">
                      <a:extLst>
                        <a:ext uri="{FF2B5EF4-FFF2-40B4-BE49-F238E27FC236}">
                          <a16:creationId xmlns:a16="http://schemas.microsoft.com/office/drawing/2014/main" id="{131462AF-85B5-8240-4FC1-1DD2239FE7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7246" y="3446106"/>
                      <a:ext cx="255353" cy="156926"/>
                    </a:xfrm>
                    <a:custGeom>
                      <a:avLst/>
                      <a:gdLst>
                        <a:gd name="connsiteX0" fmla="*/ 237916 w 255353"/>
                        <a:gd name="connsiteY0" fmla="*/ 0 h 156926"/>
                        <a:gd name="connsiteX1" fmla="*/ 17438 w 255353"/>
                        <a:gd name="connsiteY1" fmla="*/ 0 h 156926"/>
                        <a:gd name="connsiteX2" fmla="*/ 0 w 255353"/>
                        <a:gd name="connsiteY2" fmla="*/ 17438 h 156926"/>
                        <a:gd name="connsiteX3" fmla="*/ 0 w 255353"/>
                        <a:gd name="connsiteY3" fmla="*/ 139489 h 156926"/>
                        <a:gd name="connsiteX4" fmla="*/ 17438 w 255353"/>
                        <a:gd name="connsiteY4" fmla="*/ 156927 h 156926"/>
                        <a:gd name="connsiteX5" fmla="*/ 237916 w 255353"/>
                        <a:gd name="connsiteY5" fmla="*/ 156927 h 156926"/>
                        <a:gd name="connsiteX6" fmla="*/ 255353 w 255353"/>
                        <a:gd name="connsiteY6" fmla="*/ 139489 h 156926"/>
                        <a:gd name="connsiteX7" fmla="*/ 255353 w 255353"/>
                        <a:gd name="connsiteY7" fmla="*/ 17438 h 156926"/>
                        <a:gd name="connsiteX8" fmla="*/ 237916 w 255353"/>
                        <a:gd name="connsiteY8" fmla="*/ 0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55353" h="156926">
                          <a:moveTo>
                            <a:pt x="237916" y="0"/>
                          </a:moveTo>
                          <a:lnTo>
                            <a:pt x="17438" y="0"/>
                          </a:lnTo>
                          <a:cubicBezTo>
                            <a:pt x="7808" y="0"/>
                            <a:pt x="0" y="7808"/>
                            <a:pt x="0" y="17438"/>
                          </a:cubicBezTo>
                          <a:lnTo>
                            <a:pt x="0" y="139489"/>
                          </a:lnTo>
                          <a:cubicBezTo>
                            <a:pt x="0" y="149119"/>
                            <a:pt x="7808" y="156927"/>
                            <a:pt x="17438" y="156927"/>
                          </a:cubicBezTo>
                          <a:lnTo>
                            <a:pt x="237916" y="156927"/>
                          </a:lnTo>
                          <a:cubicBezTo>
                            <a:pt x="247545" y="156927"/>
                            <a:pt x="255353" y="149119"/>
                            <a:pt x="255353" y="139489"/>
                          </a:cubicBezTo>
                          <a:lnTo>
                            <a:pt x="255353" y="17438"/>
                          </a:lnTo>
                          <a:cubicBezTo>
                            <a:pt x="255346" y="7808"/>
                            <a:pt x="247545" y="0"/>
                            <a:pt x="237916" y="0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50" name="Vrije vorm: vorm 449">
                      <a:extLst>
                        <a:ext uri="{FF2B5EF4-FFF2-40B4-BE49-F238E27FC236}">
                          <a16:creationId xmlns:a16="http://schemas.microsoft.com/office/drawing/2014/main" id="{2FBBE0B5-4FC4-113E-1D0F-DF8E656465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5454" y="3446106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51" name="Vrije vorm: vorm 450">
                      <a:extLst>
                        <a:ext uri="{FF2B5EF4-FFF2-40B4-BE49-F238E27FC236}">
                          <a16:creationId xmlns:a16="http://schemas.microsoft.com/office/drawing/2014/main" id="{E1691E3F-81B9-AB84-CD26-758560F3F6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05235" y="3446106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52" name="Vrije vorm: vorm 451">
                      <a:extLst>
                        <a:ext uri="{FF2B5EF4-FFF2-40B4-BE49-F238E27FC236}">
                          <a16:creationId xmlns:a16="http://schemas.microsoft.com/office/drawing/2014/main" id="{C29F04D0-9056-B5B5-DA02-77DA3D100E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95023" y="3446106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1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1" y="156927"/>
                          </a:lnTo>
                          <a:cubicBezTo>
                            <a:pt x="7801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53" name="Vrije vorm: vorm 452">
                      <a:extLst>
                        <a:ext uri="{FF2B5EF4-FFF2-40B4-BE49-F238E27FC236}">
                          <a16:creationId xmlns:a16="http://schemas.microsoft.com/office/drawing/2014/main" id="{4CD83B63-F642-CDC3-7209-08D49CFA27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84803" y="3446106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54" name="Vrije vorm: vorm 453">
                      <a:extLst>
                        <a:ext uri="{FF2B5EF4-FFF2-40B4-BE49-F238E27FC236}">
                          <a16:creationId xmlns:a16="http://schemas.microsoft.com/office/drawing/2014/main" id="{B758AEAE-B802-D9C0-852C-E48D139C13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74584" y="3446106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55" name="Vrije vorm: vorm 454">
                      <a:extLst>
                        <a:ext uri="{FF2B5EF4-FFF2-40B4-BE49-F238E27FC236}">
                          <a16:creationId xmlns:a16="http://schemas.microsoft.com/office/drawing/2014/main" id="{079CCC98-2B27-D1FE-5C23-998B697B606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4365" y="3446106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56" name="Vrije vorm: vorm 455">
                      <a:extLst>
                        <a:ext uri="{FF2B5EF4-FFF2-40B4-BE49-F238E27FC236}">
                          <a16:creationId xmlns:a16="http://schemas.microsoft.com/office/drawing/2014/main" id="{2CA0C397-6E3E-2410-E5E3-57674CECBB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54146" y="3446106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57" name="Vrije vorm: vorm 456">
                      <a:extLst>
                        <a:ext uri="{FF2B5EF4-FFF2-40B4-BE49-F238E27FC236}">
                          <a16:creationId xmlns:a16="http://schemas.microsoft.com/office/drawing/2014/main" id="{1FD4D9F8-F0B1-B16A-9A83-DFFFE2FE5D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43934" y="3446106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1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58" name="Vrije vorm: vorm 457">
                      <a:extLst>
                        <a:ext uri="{FF2B5EF4-FFF2-40B4-BE49-F238E27FC236}">
                          <a16:creationId xmlns:a16="http://schemas.microsoft.com/office/drawing/2014/main" id="{2CCB8274-E60B-9FDF-21CD-977B0ED9F9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33715" y="3446106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8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8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1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59" name="Vrije vorm: vorm 458">
                      <a:extLst>
                        <a:ext uri="{FF2B5EF4-FFF2-40B4-BE49-F238E27FC236}">
                          <a16:creationId xmlns:a16="http://schemas.microsoft.com/office/drawing/2014/main" id="{D40F8B1B-9DE2-D42D-D79E-F4FC21E6A4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23496" y="3446106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60" name="Vrije vorm: vorm 459">
                      <a:extLst>
                        <a:ext uri="{FF2B5EF4-FFF2-40B4-BE49-F238E27FC236}">
                          <a16:creationId xmlns:a16="http://schemas.microsoft.com/office/drawing/2014/main" id="{9B02F9BB-6C29-F2EC-168C-484D52FD0B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13277" y="3446106"/>
                      <a:ext cx="156927" cy="156926"/>
                    </a:xfrm>
                    <a:custGeom>
                      <a:avLst/>
                      <a:gdLst>
                        <a:gd name="connsiteX0" fmla="*/ 0 w 156927"/>
                        <a:gd name="connsiteY0" fmla="*/ 139489 h 156926"/>
                        <a:gd name="connsiteX1" fmla="*/ 0 w 156927"/>
                        <a:gd name="connsiteY1" fmla="*/ 17438 h 156926"/>
                        <a:gd name="connsiteX2" fmla="*/ 17438 w 156927"/>
                        <a:gd name="connsiteY2" fmla="*/ 0 h 156926"/>
                        <a:gd name="connsiteX3" fmla="*/ 139489 w 156927"/>
                        <a:gd name="connsiteY3" fmla="*/ 0 h 156926"/>
                        <a:gd name="connsiteX4" fmla="*/ 156927 w 156927"/>
                        <a:gd name="connsiteY4" fmla="*/ 17438 h 156926"/>
                        <a:gd name="connsiteX5" fmla="*/ 156927 w 156927"/>
                        <a:gd name="connsiteY5" fmla="*/ 139489 h 156926"/>
                        <a:gd name="connsiteX6" fmla="*/ 139489 w 156927"/>
                        <a:gd name="connsiteY6" fmla="*/ 156927 h 156926"/>
                        <a:gd name="connsiteX7" fmla="*/ 17438 w 156927"/>
                        <a:gd name="connsiteY7" fmla="*/ 156927 h 156926"/>
                        <a:gd name="connsiteX8" fmla="*/ 0 w 156927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7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</p:grpSp>
              <p:grpSp>
                <p:nvGrpSpPr>
                  <p:cNvPr id="461" name="Graphic 387" descr="Laptop met telefoon en rekenmachine">
                    <a:extLst>
                      <a:ext uri="{FF2B5EF4-FFF2-40B4-BE49-F238E27FC236}">
                        <a16:creationId xmlns:a16="http://schemas.microsoft.com/office/drawing/2014/main" id="{0B3FAF44-56C5-6A9F-4202-1140C7ADD85F}"/>
                      </a:ext>
                    </a:extLst>
                  </p:cNvPr>
                  <p:cNvGrpSpPr/>
                  <p:nvPr/>
                </p:nvGrpSpPr>
                <p:grpSpPr>
                  <a:xfrm>
                    <a:off x="527246" y="3646617"/>
                    <a:ext cx="2624092" cy="156926"/>
                    <a:chOff x="527246" y="3646617"/>
                    <a:chExt cx="2624092" cy="156926"/>
                  </a:xfrm>
                  <a:solidFill>
                    <a:srgbClr val="2F2F2F"/>
                  </a:solidFill>
                </p:grpSpPr>
                <p:sp>
                  <p:nvSpPr>
                    <p:cNvPr id="462" name="Vrije vorm: vorm 461">
                      <a:extLst>
                        <a:ext uri="{FF2B5EF4-FFF2-40B4-BE49-F238E27FC236}">
                          <a16:creationId xmlns:a16="http://schemas.microsoft.com/office/drawing/2014/main" id="{B2555A1F-FE9F-91E4-4A59-CF92125BA4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7246" y="3646617"/>
                      <a:ext cx="156926" cy="156926"/>
                    </a:xfrm>
                    <a:custGeom>
                      <a:avLst/>
                      <a:gdLst>
                        <a:gd name="connsiteX0" fmla="*/ 139489 w 156926"/>
                        <a:gd name="connsiteY0" fmla="*/ 156927 h 156926"/>
                        <a:gd name="connsiteX1" fmla="*/ 17438 w 156926"/>
                        <a:gd name="connsiteY1" fmla="*/ 156927 h 156926"/>
                        <a:gd name="connsiteX2" fmla="*/ 0 w 156926"/>
                        <a:gd name="connsiteY2" fmla="*/ 139489 h 156926"/>
                        <a:gd name="connsiteX3" fmla="*/ 0 w 156926"/>
                        <a:gd name="connsiteY3" fmla="*/ 17438 h 156926"/>
                        <a:gd name="connsiteX4" fmla="*/ 17438 w 156926"/>
                        <a:gd name="connsiteY4" fmla="*/ 0 h 156926"/>
                        <a:gd name="connsiteX5" fmla="*/ 139489 w 156926"/>
                        <a:gd name="connsiteY5" fmla="*/ 0 h 156926"/>
                        <a:gd name="connsiteX6" fmla="*/ 156927 w 156926"/>
                        <a:gd name="connsiteY6" fmla="*/ 17438 h 156926"/>
                        <a:gd name="connsiteX7" fmla="*/ 156927 w 156926"/>
                        <a:gd name="connsiteY7" fmla="*/ 139489 h 156926"/>
                        <a:gd name="connsiteX8" fmla="*/ 139489 w 156926"/>
                        <a:gd name="connsiteY8" fmla="*/ 156927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139489" y="156927"/>
                          </a:move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0" y="149119"/>
                            <a:pt x="149112" y="156927"/>
                            <a:pt x="139489" y="156927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63" name="Vrije vorm: vorm 462">
                      <a:extLst>
                        <a:ext uri="{FF2B5EF4-FFF2-40B4-BE49-F238E27FC236}">
                          <a16:creationId xmlns:a16="http://schemas.microsoft.com/office/drawing/2014/main" id="{3F87D383-C06F-988A-2958-E19F2D90F6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7027" y="3646617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64" name="Vrije vorm: vorm 463">
                      <a:extLst>
                        <a:ext uri="{FF2B5EF4-FFF2-40B4-BE49-F238E27FC236}">
                          <a16:creationId xmlns:a16="http://schemas.microsoft.com/office/drawing/2014/main" id="{D4CF2F70-1C41-6519-EE7D-1649D98916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6808" y="3646617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65" name="Vrije vorm: vorm 464">
                      <a:extLst>
                        <a:ext uri="{FF2B5EF4-FFF2-40B4-BE49-F238E27FC236}">
                          <a16:creationId xmlns:a16="http://schemas.microsoft.com/office/drawing/2014/main" id="{B9A27939-2EE8-10D5-E1D0-4BEAB4FD68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6589" y="3646617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66" name="Vrije vorm: vorm 465">
                      <a:extLst>
                        <a:ext uri="{FF2B5EF4-FFF2-40B4-BE49-F238E27FC236}">
                          <a16:creationId xmlns:a16="http://schemas.microsoft.com/office/drawing/2014/main" id="{72D3D88E-6CB9-DF09-AC36-5EF03C6E6B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86377" y="3646617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1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67" name="Vrije vorm: vorm 466">
                      <a:extLst>
                        <a:ext uri="{FF2B5EF4-FFF2-40B4-BE49-F238E27FC236}">
                          <a16:creationId xmlns:a16="http://schemas.microsoft.com/office/drawing/2014/main" id="{119EF810-76A2-8820-C0D8-0E9C841BD6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76158" y="3646617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68" name="Vrije vorm: vorm 467">
                      <a:extLst>
                        <a:ext uri="{FF2B5EF4-FFF2-40B4-BE49-F238E27FC236}">
                          <a16:creationId xmlns:a16="http://schemas.microsoft.com/office/drawing/2014/main" id="{BC725ACA-3977-5AA8-D2A8-042912BEA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5939" y="3646617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69" name="Vrije vorm: vorm 468">
                      <a:extLst>
                        <a:ext uri="{FF2B5EF4-FFF2-40B4-BE49-F238E27FC236}">
                          <a16:creationId xmlns:a16="http://schemas.microsoft.com/office/drawing/2014/main" id="{22EABD1C-09D5-70F8-3FB7-0BE24D7DD6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55720" y="3646617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70" name="Vrije vorm: vorm 469">
                      <a:extLst>
                        <a:ext uri="{FF2B5EF4-FFF2-40B4-BE49-F238E27FC236}">
                          <a16:creationId xmlns:a16="http://schemas.microsoft.com/office/drawing/2014/main" id="{DBD8E84E-A0AE-2BD4-9D9D-26E1A0D63C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45500" y="3646617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71" name="Vrije vorm: vorm 470">
                      <a:extLst>
                        <a:ext uri="{FF2B5EF4-FFF2-40B4-BE49-F238E27FC236}">
                          <a16:creationId xmlns:a16="http://schemas.microsoft.com/office/drawing/2014/main" id="{BF9D81E9-AF56-7712-9592-F0BA731B6B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35288" y="3646617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1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72" name="Vrije vorm: vorm 471">
                      <a:extLst>
                        <a:ext uri="{FF2B5EF4-FFF2-40B4-BE49-F238E27FC236}">
                          <a16:creationId xmlns:a16="http://schemas.microsoft.com/office/drawing/2014/main" id="{03F965FC-4926-D943-1605-3FD892353D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25069" y="3646617"/>
                      <a:ext cx="156927" cy="156926"/>
                    </a:xfrm>
                    <a:custGeom>
                      <a:avLst/>
                      <a:gdLst>
                        <a:gd name="connsiteX0" fmla="*/ 0 w 156927"/>
                        <a:gd name="connsiteY0" fmla="*/ 139489 h 156926"/>
                        <a:gd name="connsiteX1" fmla="*/ 0 w 156927"/>
                        <a:gd name="connsiteY1" fmla="*/ 17438 h 156926"/>
                        <a:gd name="connsiteX2" fmla="*/ 17438 w 156927"/>
                        <a:gd name="connsiteY2" fmla="*/ 0 h 156926"/>
                        <a:gd name="connsiteX3" fmla="*/ 139489 w 156927"/>
                        <a:gd name="connsiteY3" fmla="*/ 0 h 156926"/>
                        <a:gd name="connsiteX4" fmla="*/ 156927 w 156927"/>
                        <a:gd name="connsiteY4" fmla="*/ 17438 h 156926"/>
                        <a:gd name="connsiteX5" fmla="*/ 156927 w 156927"/>
                        <a:gd name="connsiteY5" fmla="*/ 139489 h 156926"/>
                        <a:gd name="connsiteX6" fmla="*/ 139489 w 156927"/>
                        <a:gd name="connsiteY6" fmla="*/ 156927 h 156926"/>
                        <a:gd name="connsiteX7" fmla="*/ 17438 w 156927"/>
                        <a:gd name="connsiteY7" fmla="*/ 156927 h 156926"/>
                        <a:gd name="connsiteX8" fmla="*/ 0 w 156927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7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1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73" name="Vrije vorm: vorm 472">
                      <a:extLst>
                        <a:ext uri="{FF2B5EF4-FFF2-40B4-BE49-F238E27FC236}">
                          <a16:creationId xmlns:a16="http://schemas.microsoft.com/office/drawing/2014/main" id="{E0DF5F1A-67C1-506B-ADED-78BC94DE6E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4850" y="3646617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8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8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74" name="Vrije vorm: vorm 473">
                      <a:extLst>
                        <a:ext uri="{FF2B5EF4-FFF2-40B4-BE49-F238E27FC236}">
                          <a16:creationId xmlns:a16="http://schemas.microsoft.com/office/drawing/2014/main" id="{ACC96BD5-F9A3-6ACA-EB98-610F45E27A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4631" y="3646617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75" name="Vrije vorm: vorm 474">
                      <a:extLst>
                        <a:ext uri="{FF2B5EF4-FFF2-40B4-BE49-F238E27FC236}">
                          <a16:creationId xmlns:a16="http://schemas.microsoft.com/office/drawing/2014/main" id="{F8F5B271-ED90-5EB3-FF11-E3444CBD92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94412" y="3646617"/>
                      <a:ext cx="156927" cy="156926"/>
                    </a:xfrm>
                    <a:custGeom>
                      <a:avLst/>
                      <a:gdLst>
                        <a:gd name="connsiteX0" fmla="*/ 139489 w 156927"/>
                        <a:gd name="connsiteY0" fmla="*/ 156927 h 156926"/>
                        <a:gd name="connsiteX1" fmla="*/ 17438 w 156927"/>
                        <a:gd name="connsiteY1" fmla="*/ 156927 h 156926"/>
                        <a:gd name="connsiteX2" fmla="*/ 0 w 156927"/>
                        <a:gd name="connsiteY2" fmla="*/ 139489 h 156926"/>
                        <a:gd name="connsiteX3" fmla="*/ 0 w 156927"/>
                        <a:gd name="connsiteY3" fmla="*/ 17438 h 156926"/>
                        <a:gd name="connsiteX4" fmla="*/ 17438 w 156927"/>
                        <a:gd name="connsiteY4" fmla="*/ 0 h 156926"/>
                        <a:gd name="connsiteX5" fmla="*/ 139489 w 156927"/>
                        <a:gd name="connsiteY5" fmla="*/ 0 h 156926"/>
                        <a:gd name="connsiteX6" fmla="*/ 156927 w 156927"/>
                        <a:gd name="connsiteY6" fmla="*/ 17438 h 156926"/>
                        <a:gd name="connsiteX7" fmla="*/ 156927 w 156927"/>
                        <a:gd name="connsiteY7" fmla="*/ 139489 h 156926"/>
                        <a:gd name="connsiteX8" fmla="*/ 139489 w 156927"/>
                        <a:gd name="connsiteY8" fmla="*/ 156927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7" h="156926">
                          <a:moveTo>
                            <a:pt x="139489" y="156927"/>
                          </a:move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</p:grpSp>
              <p:grpSp>
                <p:nvGrpSpPr>
                  <p:cNvPr id="476" name="Graphic 387" descr="Laptop met telefoon en rekenmachine">
                    <a:extLst>
                      <a:ext uri="{FF2B5EF4-FFF2-40B4-BE49-F238E27FC236}">
                        <a16:creationId xmlns:a16="http://schemas.microsoft.com/office/drawing/2014/main" id="{1459D0C1-A101-6B23-2319-C5CFD8A8C686}"/>
                      </a:ext>
                    </a:extLst>
                  </p:cNvPr>
                  <p:cNvGrpSpPr/>
                  <p:nvPr/>
                </p:nvGrpSpPr>
                <p:grpSpPr>
                  <a:xfrm>
                    <a:off x="527246" y="3324055"/>
                    <a:ext cx="2624092" cy="78467"/>
                    <a:chOff x="527246" y="3324055"/>
                    <a:chExt cx="2624092" cy="78467"/>
                  </a:xfrm>
                  <a:solidFill>
                    <a:srgbClr val="2F2F2F"/>
                  </a:solidFill>
                </p:grpSpPr>
                <p:sp>
                  <p:nvSpPr>
                    <p:cNvPr id="477" name="Vrije vorm: vorm 476">
                      <a:extLst>
                        <a:ext uri="{FF2B5EF4-FFF2-40B4-BE49-F238E27FC236}">
                          <a16:creationId xmlns:a16="http://schemas.microsoft.com/office/drawing/2014/main" id="{B7D802B8-0731-EFB4-3B3A-D720D742F92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7246" y="3324055"/>
                      <a:ext cx="156926" cy="78467"/>
                    </a:xfrm>
                    <a:custGeom>
                      <a:avLst/>
                      <a:gdLst>
                        <a:gd name="connsiteX0" fmla="*/ 139489 w 156926"/>
                        <a:gd name="connsiteY0" fmla="*/ 78467 h 78467"/>
                        <a:gd name="connsiteX1" fmla="*/ 17438 w 156926"/>
                        <a:gd name="connsiteY1" fmla="*/ 78467 h 78467"/>
                        <a:gd name="connsiteX2" fmla="*/ 0 w 156926"/>
                        <a:gd name="connsiteY2" fmla="*/ 61029 h 78467"/>
                        <a:gd name="connsiteX3" fmla="*/ 0 w 156926"/>
                        <a:gd name="connsiteY3" fmla="*/ 17438 h 78467"/>
                        <a:gd name="connsiteX4" fmla="*/ 17438 w 156926"/>
                        <a:gd name="connsiteY4" fmla="*/ 0 h 78467"/>
                        <a:gd name="connsiteX5" fmla="*/ 139489 w 156926"/>
                        <a:gd name="connsiteY5" fmla="*/ 0 h 78467"/>
                        <a:gd name="connsiteX6" fmla="*/ 156927 w 156926"/>
                        <a:gd name="connsiteY6" fmla="*/ 17438 h 78467"/>
                        <a:gd name="connsiteX7" fmla="*/ 156927 w 156926"/>
                        <a:gd name="connsiteY7" fmla="*/ 61029 h 78467"/>
                        <a:gd name="connsiteX8" fmla="*/ 139489 w 156926"/>
                        <a:gd name="connsiteY8" fmla="*/ 78467 h 78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78467">
                          <a:moveTo>
                            <a:pt x="139489" y="78467"/>
                          </a:moveTo>
                          <a:lnTo>
                            <a:pt x="17438" y="78467"/>
                          </a:lnTo>
                          <a:cubicBezTo>
                            <a:pt x="7808" y="78467"/>
                            <a:pt x="0" y="70659"/>
                            <a:pt x="0" y="61029"/>
                          </a:cubicBez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61029"/>
                          </a:lnTo>
                          <a:cubicBezTo>
                            <a:pt x="156920" y="70659"/>
                            <a:pt x="149112" y="78467"/>
                            <a:pt x="139489" y="78467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78" name="Vrije vorm: vorm 477">
                      <a:extLst>
                        <a:ext uri="{FF2B5EF4-FFF2-40B4-BE49-F238E27FC236}">
                          <a16:creationId xmlns:a16="http://schemas.microsoft.com/office/drawing/2014/main" id="{94796D8C-395E-0549-CA2A-E3222271FCB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7027" y="3324055"/>
                      <a:ext cx="156926" cy="78467"/>
                    </a:xfrm>
                    <a:custGeom>
                      <a:avLst/>
                      <a:gdLst>
                        <a:gd name="connsiteX0" fmla="*/ 0 w 156926"/>
                        <a:gd name="connsiteY0" fmla="*/ 61029 h 78467"/>
                        <a:gd name="connsiteX1" fmla="*/ 0 w 156926"/>
                        <a:gd name="connsiteY1" fmla="*/ 17438 h 78467"/>
                        <a:gd name="connsiteX2" fmla="*/ 17438 w 156926"/>
                        <a:gd name="connsiteY2" fmla="*/ 0 h 78467"/>
                        <a:gd name="connsiteX3" fmla="*/ 139489 w 156926"/>
                        <a:gd name="connsiteY3" fmla="*/ 0 h 78467"/>
                        <a:gd name="connsiteX4" fmla="*/ 156927 w 156926"/>
                        <a:gd name="connsiteY4" fmla="*/ 17438 h 78467"/>
                        <a:gd name="connsiteX5" fmla="*/ 156927 w 156926"/>
                        <a:gd name="connsiteY5" fmla="*/ 61029 h 78467"/>
                        <a:gd name="connsiteX6" fmla="*/ 139489 w 156926"/>
                        <a:gd name="connsiteY6" fmla="*/ 78467 h 78467"/>
                        <a:gd name="connsiteX7" fmla="*/ 17438 w 156926"/>
                        <a:gd name="connsiteY7" fmla="*/ 78467 h 78467"/>
                        <a:gd name="connsiteX8" fmla="*/ 0 w 156926"/>
                        <a:gd name="connsiteY8" fmla="*/ 61029 h 78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78467">
                          <a:moveTo>
                            <a:pt x="0" y="6102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61029"/>
                          </a:lnTo>
                          <a:cubicBezTo>
                            <a:pt x="156927" y="70659"/>
                            <a:pt x="149119" y="78467"/>
                            <a:pt x="139489" y="78467"/>
                          </a:cubicBezTo>
                          <a:lnTo>
                            <a:pt x="17438" y="78467"/>
                          </a:lnTo>
                          <a:cubicBezTo>
                            <a:pt x="7808" y="78467"/>
                            <a:pt x="0" y="70659"/>
                            <a:pt x="0" y="6102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79" name="Vrije vorm: vorm 478">
                      <a:extLst>
                        <a:ext uri="{FF2B5EF4-FFF2-40B4-BE49-F238E27FC236}">
                          <a16:creationId xmlns:a16="http://schemas.microsoft.com/office/drawing/2014/main" id="{9A6560D1-C212-FC89-B470-FD0D327296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6808" y="3324055"/>
                      <a:ext cx="156926" cy="78467"/>
                    </a:xfrm>
                    <a:custGeom>
                      <a:avLst/>
                      <a:gdLst>
                        <a:gd name="connsiteX0" fmla="*/ 0 w 156926"/>
                        <a:gd name="connsiteY0" fmla="*/ 61029 h 78467"/>
                        <a:gd name="connsiteX1" fmla="*/ 0 w 156926"/>
                        <a:gd name="connsiteY1" fmla="*/ 17438 h 78467"/>
                        <a:gd name="connsiteX2" fmla="*/ 17438 w 156926"/>
                        <a:gd name="connsiteY2" fmla="*/ 0 h 78467"/>
                        <a:gd name="connsiteX3" fmla="*/ 139489 w 156926"/>
                        <a:gd name="connsiteY3" fmla="*/ 0 h 78467"/>
                        <a:gd name="connsiteX4" fmla="*/ 156927 w 156926"/>
                        <a:gd name="connsiteY4" fmla="*/ 17438 h 78467"/>
                        <a:gd name="connsiteX5" fmla="*/ 156927 w 156926"/>
                        <a:gd name="connsiteY5" fmla="*/ 61029 h 78467"/>
                        <a:gd name="connsiteX6" fmla="*/ 139489 w 156926"/>
                        <a:gd name="connsiteY6" fmla="*/ 78467 h 78467"/>
                        <a:gd name="connsiteX7" fmla="*/ 17438 w 156926"/>
                        <a:gd name="connsiteY7" fmla="*/ 78467 h 78467"/>
                        <a:gd name="connsiteX8" fmla="*/ 0 w 156926"/>
                        <a:gd name="connsiteY8" fmla="*/ 61029 h 78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78467">
                          <a:moveTo>
                            <a:pt x="0" y="6102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61029"/>
                          </a:lnTo>
                          <a:cubicBezTo>
                            <a:pt x="156927" y="70659"/>
                            <a:pt x="149119" y="78467"/>
                            <a:pt x="139489" y="78467"/>
                          </a:cubicBezTo>
                          <a:lnTo>
                            <a:pt x="17438" y="78467"/>
                          </a:lnTo>
                          <a:cubicBezTo>
                            <a:pt x="7808" y="78467"/>
                            <a:pt x="0" y="70659"/>
                            <a:pt x="0" y="6102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80" name="Vrije vorm: vorm 479">
                      <a:extLst>
                        <a:ext uri="{FF2B5EF4-FFF2-40B4-BE49-F238E27FC236}">
                          <a16:creationId xmlns:a16="http://schemas.microsoft.com/office/drawing/2014/main" id="{DA767D06-7400-3F50-416F-68B0118641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6589" y="3324055"/>
                      <a:ext cx="156926" cy="78467"/>
                    </a:xfrm>
                    <a:custGeom>
                      <a:avLst/>
                      <a:gdLst>
                        <a:gd name="connsiteX0" fmla="*/ 0 w 156926"/>
                        <a:gd name="connsiteY0" fmla="*/ 61029 h 78467"/>
                        <a:gd name="connsiteX1" fmla="*/ 0 w 156926"/>
                        <a:gd name="connsiteY1" fmla="*/ 17438 h 78467"/>
                        <a:gd name="connsiteX2" fmla="*/ 17438 w 156926"/>
                        <a:gd name="connsiteY2" fmla="*/ 0 h 78467"/>
                        <a:gd name="connsiteX3" fmla="*/ 139489 w 156926"/>
                        <a:gd name="connsiteY3" fmla="*/ 0 h 78467"/>
                        <a:gd name="connsiteX4" fmla="*/ 156927 w 156926"/>
                        <a:gd name="connsiteY4" fmla="*/ 17438 h 78467"/>
                        <a:gd name="connsiteX5" fmla="*/ 156927 w 156926"/>
                        <a:gd name="connsiteY5" fmla="*/ 61029 h 78467"/>
                        <a:gd name="connsiteX6" fmla="*/ 139489 w 156926"/>
                        <a:gd name="connsiteY6" fmla="*/ 78467 h 78467"/>
                        <a:gd name="connsiteX7" fmla="*/ 17438 w 156926"/>
                        <a:gd name="connsiteY7" fmla="*/ 78467 h 78467"/>
                        <a:gd name="connsiteX8" fmla="*/ 0 w 156926"/>
                        <a:gd name="connsiteY8" fmla="*/ 61029 h 78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78467">
                          <a:moveTo>
                            <a:pt x="0" y="6102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61029"/>
                          </a:lnTo>
                          <a:cubicBezTo>
                            <a:pt x="156927" y="70659"/>
                            <a:pt x="149119" y="78467"/>
                            <a:pt x="139489" y="78467"/>
                          </a:cubicBezTo>
                          <a:lnTo>
                            <a:pt x="17438" y="78467"/>
                          </a:lnTo>
                          <a:cubicBezTo>
                            <a:pt x="7808" y="78467"/>
                            <a:pt x="0" y="70659"/>
                            <a:pt x="0" y="6102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81" name="Vrije vorm: vorm 480">
                      <a:extLst>
                        <a:ext uri="{FF2B5EF4-FFF2-40B4-BE49-F238E27FC236}">
                          <a16:creationId xmlns:a16="http://schemas.microsoft.com/office/drawing/2014/main" id="{4E60CB99-F4F6-AD1D-2679-48D8B2329D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86377" y="3324055"/>
                      <a:ext cx="156926" cy="78467"/>
                    </a:xfrm>
                    <a:custGeom>
                      <a:avLst/>
                      <a:gdLst>
                        <a:gd name="connsiteX0" fmla="*/ 0 w 156926"/>
                        <a:gd name="connsiteY0" fmla="*/ 61029 h 78467"/>
                        <a:gd name="connsiteX1" fmla="*/ 0 w 156926"/>
                        <a:gd name="connsiteY1" fmla="*/ 17438 h 78467"/>
                        <a:gd name="connsiteX2" fmla="*/ 17438 w 156926"/>
                        <a:gd name="connsiteY2" fmla="*/ 0 h 78467"/>
                        <a:gd name="connsiteX3" fmla="*/ 139489 w 156926"/>
                        <a:gd name="connsiteY3" fmla="*/ 0 h 78467"/>
                        <a:gd name="connsiteX4" fmla="*/ 156927 w 156926"/>
                        <a:gd name="connsiteY4" fmla="*/ 17438 h 78467"/>
                        <a:gd name="connsiteX5" fmla="*/ 156927 w 156926"/>
                        <a:gd name="connsiteY5" fmla="*/ 61029 h 78467"/>
                        <a:gd name="connsiteX6" fmla="*/ 139489 w 156926"/>
                        <a:gd name="connsiteY6" fmla="*/ 78467 h 78467"/>
                        <a:gd name="connsiteX7" fmla="*/ 17438 w 156926"/>
                        <a:gd name="connsiteY7" fmla="*/ 78467 h 78467"/>
                        <a:gd name="connsiteX8" fmla="*/ 0 w 156926"/>
                        <a:gd name="connsiteY8" fmla="*/ 61029 h 78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78467">
                          <a:moveTo>
                            <a:pt x="0" y="6102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61029"/>
                          </a:lnTo>
                          <a:cubicBezTo>
                            <a:pt x="156927" y="70659"/>
                            <a:pt x="149119" y="78467"/>
                            <a:pt x="139489" y="78467"/>
                          </a:cubicBezTo>
                          <a:lnTo>
                            <a:pt x="17438" y="78467"/>
                          </a:lnTo>
                          <a:cubicBezTo>
                            <a:pt x="7801" y="78467"/>
                            <a:pt x="0" y="70659"/>
                            <a:pt x="0" y="6102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82" name="Vrije vorm: vorm 481">
                      <a:extLst>
                        <a:ext uri="{FF2B5EF4-FFF2-40B4-BE49-F238E27FC236}">
                          <a16:creationId xmlns:a16="http://schemas.microsoft.com/office/drawing/2014/main" id="{D871F5D8-4E22-64CD-5E02-492ED36331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76158" y="3324055"/>
                      <a:ext cx="156926" cy="78467"/>
                    </a:xfrm>
                    <a:custGeom>
                      <a:avLst/>
                      <a:gdLst>
                        <a:gd name="connsiteX0" fmla="*/ 0 w 156926"/>
                        <a:gd name="connsiteY0" fmla="*/ 61029 h 78467"/>
                        <a:gd name="connsiteX1" fmla="*/ 0 w 156926"/>
                        <a:gd name="connsiteY1" fmla="*/ 17438 h 78467"/>
                        <a:gd name="connsiteX2" fmla="*/ 17438 w 156926"/>
                        <a:gd name="connsiteY2" fmla="*/ 0 h 78467"/>
                        <a:gd name="connsiteX3" fmla="*/ 139489 w 156926"/>
                        <a:gd name="connsiteY3" fmla="*/ 0 h 78467"/>
                        <a:gd name="connsiteX4" fmla="*/ 156927 w 156926"/>
                        <a:gd name="connsiteY4" fmla="*/ 17438 h 78467"/>
                        <a:gd name="connsiteX5" fmla="*/ 156927 w 156926"/>
                        <a:gd name="connsiteY5" fmla="*/ 61029 h 78467"/>
                        <a:gd name="connsiteX6" fmla="*/ 139489 w 156926"/>
                        <a:gd name="connsiteY6" fmla="*/ 78467 h 78467"/>
                        <a:gd name="connsiteX7" fmla="*/ 17438 w 156926"/>
                        <a:gd name="connsiteY7" fmla="*/ 78467 h 78467"/>
                        <a:gd name="connsiteX8" fmla="*/ 0 w 156926"/>
                        <a:gd name="connsiteY8" fmla="*/ 61029 h 78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78467">
                          <a:moveTo>
                            <a:pt x="0" y="6102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61029"/>
                          </a:lnTo>
                          <a:cubicBezTo>
                            <a:pt x="156927" y="70659"/>
                            <a:pt x="149119" y="78467"/>
                            <a:pt x="139489" y="78467"/>
                          </a:cubicBezTo>
                          <a:lnTo>
                            <a:pt x="17438" y="78467"/>
                          </a:lnTo>
                          <a:cubicBezTo>
                            <a:pt x="7808" y="78467"/>
                            <a:pt x="0" y="70659"/>
                            <a:pt x="0" y="6102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83" name="Vrije vorm: vorm 482">
                      <a:extLst>
                        <a:ext uri="{FF2B5EF4-FFF2-40B4-BE49-F238E27FC236}">
                          <a16:creationId xmlns:a16="http://schemas.microsoft.com/office/drawing/2014/main" id="{4532560B-85ED-D09C-D971-873AD4FF6D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5939" y="3324055"/>
                      <a:ext cx="156926" cy="78467"/>
                    </a:xfrm>
                    <a:custGeom>
                      <a:avLst/>
                      <a:gdLst>
                        <a:gd name="connsiteX0" fmla="*/ 0 w 156926"/>
                        <a:gd name="connsiteY0" fmla="*/ 61029 h 78467"/>
                        <a:gd name="connsiteX1" fmla="*/ 0 w 156926"/>
                        <a:gd name="connsiteY1" fmla="*/ 17438 h 78467"/>
                        <a:gd name="connsiteX2" fmla="*/ 17438 w 156926"/>
                        <a:gd name="connsiteY2" fmla="*/ 0 h 78467"/>
                        <a:gd name="connsiteX3" fmla="*/ 139489 w 156926"/>
                        <a:gd name="connsiteY3" fmla="*/ 0 h 78467"/>
                        <a:gd name="connsiteX4" fmla="*/ 156927 w 156926"/>
                        <a:gd name="connsiteY4" fmla="*/ 17438 h 78467"/>
                        <a:gd name="connsiteX5" fmla="*/ 156927 w 156926"/>
                        <a:gd name="connsiteY5" fmla="*/ 61029 h 78467"/>
                        <a:gd name="connsiteX6" fmla="*/ 139489 w 156926"/>
                        <a:gd name="connsiteY6" fmla="*/ 78467 h 78467"/>
                        <a:gd name="connsiteX7" fmla="*/ 17438 w 156926"/>
                        <a:gd name="connsiteY7" fmla="*/ 78467 h 78467"/>
                        <a:gd name="connsiteX8" fmla="*/ 0 w 156926"/>
                        <a:gd name="connsiteY8" fmla="*/ 61029 h 78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78467">
                          <a:moveTo>
                            <a:pt x="0" y="6102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61029"/>
                          </a:lnTo>
                          <a:cubicBezTo>
                            <a:pt x="156927" y="70659"/>
                            <a:pt x="149119" y="78467"/>
                            <a:pt x="139489" y="78467"/>
                          </a:cubicBezTo>
                          <a:lnTo>
                            <a:pt x="17438" y="78467"/>
                          </a:lnTo>
                          <a:cubicBezTo>
                            <a:pt x="7808" y="78467"/>
                            <a:pt x="0" y="70659"/>
                            <a:pt x="0" y="6102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84" name="Vrije vorm: vorm 483">
                      <a:extLst>
                        <a:ext uri="{FF2B5EF4-FFF2-40B4-BE49-F238E27FC236}">
                          <a16:creationId xmlns:a16="http://schemas.microsoft.com/office/drawing/2014/main" id="{C4217F20-FB00-30FA-8049-AF6E277027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55720" y="3324055"/>
                      <a:ext cx="156926" cy="78467"/>
                    </a:xfrm>
                    <a:custGeom>
                      <a:avLst/>
                      <a:gdLst>
                        <a:gd name="connsiteX0" fmla="*/ 0 w 156926"/>
                        <a:gd name="connsiteY0" fmla="*/ 61029 h 78467"/>
                        <a:gd name="connsiteX1" fmla="*/ 0 w 156926"/>
                        <a:gd name="connsiteY1" fmla="*/ 17438 h 78467"/>
                        <a:gd name="connsiteX2" fmla="*/ 17438 w 156926"/>
                        <a:gd name="connsiteY2" fmla="*/ 0 h 78467"/>
                        <a:gd name="connsiteX3" fmla="*/ 139489 w 156926"/>
                        <a:gd name="connsiteY3" fmla="*/ 0 h 78467"/>
                        <a:gd name="connsiteX4" fmla="*/ 156927 w 156926"/>
                        <a:gd name="connsiteY4" fmla="*/ 17438 h 78467"/>
                        <a:gd name="connsiteX5" fmla="*/ 156927 w 156926"/>
                        <a:gd name="connsiteY5" fmla="*/ 61029 h 78467"/>
                        <a:gd name="connsiteX6" fmla="*/ 139489 w 156926"/>
                        <a:gd name="connsiteY6" fmla="*/ 78467 h 78467"/>
                        <a:gd name="connsiteX7" fmla="*/ 17438 w 156926"/>
                        <a:gd name="connsiteY7" fmla="*/ 78467 h 78467"/>
                        <a:gd name="connsiteX8" fmla="*/ 0 w 156926"/>
                        <a:gd name="connsiteY8" fmla="*/ 61029 h 78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78467">
                          <a:moveTo>
                            <a:pt x="0" y="6102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61029"/>
                          </a:lnTo>
                          <a:cubicBezTo>
                            <a:pt x="156927" y="70659"/>
                            <a:pt x="149119" y="78467"/>
                            <a:pt x="139489" y="78467"/>
                          </a:cubicBezTo>
                          <a:lnTo>
                            <a:pt x="17438" y="78467"/>
                          </a:lnTo>
                          <a:cubicBezTo>
                            <a:pt x="7808" y="78467"/>
                            <a:pt x="0" y="70659"/>
                            <a:pt x="0" y="6102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85" name="Vrije vorm: vorm 484">
                      <a:extLst>
                        <a:ext uri="{FF2B5EF4-FFF2-40B4-BE49-F238E27FC236}">
                          <a16:creationId xmlns:a16="http://schemas.microsoft.com/office/drawing/2014/main" id="{DC7BE990-C1F9-A4CF-F9C4-967F2D5F34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45500" y="3324055"/>
                      <a:ext cx="156926" cy="78467"/>
                    </a:xfrm>
                    <a:custGeom>
                      <a:avLst/>
                      <a:gdLst>
                        <a:gd name="connsiteX0" fmla="*/ 0 w 156926"/>
                        <a:gd name="connsiteY0" fmla="*/ 61029 h 78467"/>
                        <a:gd name="connsiteX1" fmla="*/ 0 w 156926"/>
                        <a:gd name="connsiteY1" fmla="*/ 17438 h 78467"/>
                        <a:gd name="connsiteX2" fmla="*/ 17438 w 156926"/>
                        <a:gd name="connsiteY2" fmla="*/ 0 h 78467"/>
                        <a:gd name="connsiteX3" fmla="*/ 139489 w 156926"/>
                        <a:gd name="connsiteY3" fmla="*/ 0 h 78467"/>
                        <a:gd name="connsiteX4" fmla="*/ 156927 w 156926"/>
                        <a:gd name="connsiteY4" fmla="*/ 17438 h 78467"/>
                        <a:gd name="connsiteX5" fmla="*/ 156927 w 156926"/>
                        <a:gd name="connsiteY5" fmla="*/ 61029 h 78467"/>
                        <a:gd name="connsiteX6" fmla="*/ 139489 w 156926"/>
                        <a:gd name="connsiteY6" fmla="*/ 78467 h 78467"/>
                        <a:gd name="connsiteX7" fmla="*/ 17438 w 156926"/>
                        <a:gd name="connsiteY7" fmla="*/ 78467 h 78467"/>
                        <a:gd name="connsiteX8" fmla="*/ 0 w 156926"/>
                        <a:gd name="connsiteY8" fmla="*/ 61029 h 78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78467">
                          <a:moveTo>
                            <a:pt x="0" y="6102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61029"/>
                          </a:lnTo>
                          <a:cubicBezTo>
                            <a:pt x="156927" y="70659"/>
                            <a:pt x="149119" y="78467"/>
                            <a:pt x="139489" y="78467"/>
                          </a:cubicBezTo>
                          <a:lnTo>
                            <a:pt x="17438" y="78467"/>
                          </a:lnTo>
                          <a:cubicBezTo>
                            <a:pt x="7808" y="78467"/>
                            <a:pt x="0" y="70659"/>
                            <a:pt x="0" y="6102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86" name="Vrije vorm: vorm 485">
                      <a:extLst>
                        <a:ext uri="{FF2B5EF4-FFF2-40B4-BE49-F238E27FC236}">
                          <a16:creationId xmlns:a16="http://schemas.microsoft.com/office/drawing/2014/main" id="{243FCE5E-49C6-6157-D195-0FC482B5A3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35288" y="3324055"/>
                      <a:ext cx="156926" cy="78467"/>
                    </a:xfrm>
                    <a:custGeom>
                      <a:avLst/>
                      <a:gdLst>
                        <a:gd name="connsiteX0" fmla="*/ 0 w 156926"/>
                        <a:gd name="connsiteY0" fmla="*/ 61029 h 78467"/>
                        <a:gd name="connsiteX1" fmla="*/ 0 w 156926"/>
                        <a:gd name="connsiteY1" fmla="*/ 17438 h 78467"/>
                        <a:gd name="connsiteX2" fmla="*/ 17438 w 156926"/>
                        <a:gd name="connsiteY2" fmla="*/ 0 h 78467"/>
                        <a:gd name="connsiteX3" fmla="*/ 139489 w 156926"/>
                        <a:gd name="connsiteY3" fmla="*/ 0 h 78467"/>
                        <a:gd name="connsiteX4" fmla="*/ 156927 w 156926"/>
                        <a:gd name="connsiteY4" fmla="*/ 17438 h 78467"/>
                        <a:gd name="connsiteX5" fmla="*/ 156927 w 156926"/>
                        <a:gd name="connsiteY5" fmla="*/ 61029 h 78467"/>
                        <a:gd name="connsiteX6" fmla="*/ 139489 w 156926"/>
                        <a:gd name="connsiteY6" fmla="*/ 78467 h 78467"/>
                        <a:gd name="connsiteX7" fmla="*/ 17438 w 156926"/>
                        <a:gd name="connsiteY7" fmla="*/ 78467 h 78467"/>
                        <a:gd name="connsiteX8" fmla="*/ 0 w 156926"/>
                        <a:gd name="connsiteY8" fmla="*/ 61029 h 78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78467">
                          <a:moveTo>
                            <a:pt x="0" y="6102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61029"/>
                          </a:lnTo>
                          <a:cubicBezTo>
                            <a:pt x="156927" y="70659"/>
                            <a:pt x="149119" y="78467"/>
                            <a:pt x="139489" y="78467"/>
                          </a:cubicBezTo>
                          <a:lnTo>
                            <a:pt x="17438" y="78467"/>
                          </a:lnTo>
                          <a:cubicBezTo>
                            <a:pt x="7801" y="78467"/>
                            <a:pt x="0" y="70659"/>
                            <a:pt x="0" y="6102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87" name="Vrije vorm: vorm 486">
                      <a:extLst>
                        <a:ext uri="{FF2B5EF4-FFF2-40B4-BE49-F238E27FC236}">
                          <a16:creationId xmlns:a16="http://schemas.microsoft.com/office/drawing/2014/main" id="{5F1D30FE-C0D6-79A9-CF00-A14DC470F3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25069" y="3324055"/>
                      <a:ext cx="156927" cy="78467"/>
                    </a:xfrm>
                    <a:custGeom>
                      <a:avLst/>
                      <a:gdLst>
                        <a:gd name="connsiteX0" fmla="*/ 0 w 156927"/>
                        <a:gd name="connsiteY0" fmla="*/ 61029 h 78467"/>
                        <a:gd name="connsiteX1" fmla="*/ 0 w 156927"/>
                        <a:gd name="connsiteY1" fmla="*/ 17438 h 78467"/>
                        <a:gd name="connsiteX2" fmla="*/ 17438 w 156927"/>
                        <a:gd name="connsiteY2" fmla="*/ 0 h 78467"/>
                        <a:gd name="connsiteX3" fmla="*/ 139489 w 156927"/>
                        <a:gd name="connsiteY3" fmla="*/ 0 h 78467"/>
                        <a:gd name="connsiteX4" fmla="*/ 156927 w 156927"/>
                        <a:gd name="connsiteY4" fmla="*/ 17438 h 78467"/>
                        <a:gd name="connsiteX5" fmla="*/ 156927 w 156927"/>
                        <a:gd name="connsiteY5" fmla="*/ 61029 h 78467"/>
                        <a:gd name="connsiteX6" fmla="*/ 139489 w 156927"/>
                        <a:gd name="connsiteY6" fmla="*/ 78467 h 78467"/>
                        <a:gd name="connsiteX7" fmla="*/ 17438 w 156927"/>
                        <a:gd name="connsiteY7" fmla="*/ 78467 h 78467"/>
                        <a:gd name="connsiteX8" fmla="*/ 0 w 156927"/>
                        <a:gd name="connsiteY8" fmla="*/ 61029 h 78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7" h="78467">
                          <a:moveTo>
                            <a:pt x="0" y="6102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61029"/>
                          </a:lnTo>
                          <a:cubicBezTo>
                            <a:pt x="156927" y="70659"/>
                            <a:pt x="149119" y="78467"/>
                            <a:pt x="139489" y="78467"/>
                          </a:cubicBezTo>
                          <a:lnTo>
                            <a:pt x="17438" y="78467"/>
                          </a:lnTo>
                          <a:cubicBezTo>
                            <a:pt x="7801" y="78467"/>
                            <a:pt x="0" y="70659"/>
                            <a:pt x="0" y="6102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88" name="Vrije vorm: vorm 487">
                      <a:extLst>
                        <a:ext uri="{FF2B5EF4-FFF2-40B4-BE49-F238E27FC236}">
                          <a16:creationId xmlns:a16="http://schemas.microsoft.com/office/drawing/2014/main" id="{F0780181-DB57-2414-6896-955E914010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4850" y="3324055"/>
                      <a:ext cx="156926" cy="78467"/>
                    </a:xfrm>
                    <a:custGeom>
                      <a:avLst/>
                      <a:gdLst>
                        <a:gd name="connsiteX0" fmla="*/ 0 w 156926"/>
                        <a:gd name="connsiteY0" fmla="*/ 61029 h 78467"/>
                        <a:gd name="connsiteX1" fmla="*/ 0 w 156926"/>
                        <a:gd name="connsiteY1" fmla="*/ 17438 h 78467"/>
                        <a:gd name="connsiteX2" fmla="*/ 17438 w 156926"/>
                        <a:gd name="connsiteY2" fmla="*/ 0 h 78467"/>
                        <a:gd name="connsiteX3" fmla="*/ 139489 w 156926"/>
                        <a:gd name="connsiteY3" fmla="*/ 0 h 78467"/>
                        <a:gd name="connsiteX4" fmla="*/ 156927 w 156926"/>
                        <a:gd name="connsiteY4" fmla="*/ 17438 h 78467"/>
                        <a:gd name="connsiteX5" fmla="*/ 156927 w 156926"/>
                        <a:gd name="connsiteY5" fmla="*/ 61029 h 78467"/>
                        <a:gd name="connsiteX6" fmla="*/ 139489 w 156926"/>
                        <a:gd name="connsiteY6" fmla="*/ 78467 h 78467"/>
                        <a:gd name="connsiteX7" fmla="*/ 17438 w 156926"/>
                        <a:gd name="connsiteY7" fmla="*/ 78467 h 78467"/>
                        <a:gd name="connsiteX8" fmla="*/ 0 w 156926"/>
                        <a:gd name="connsiteY8" fmla="*/ 61029 h 78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78467">
                          <a:moveTo>
                            <a:pt x="0" y="6102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8" y="0"/>
                            <a:pt x="156927" y="7808"/>
                            <a:pt x="156927" y="17438"/>
                          </a:cubicBezTo>
                          <a:lnTo>
                            <a:pt x="156927" y="61029"/>
                          </a:lnTo>
                          <a:cubicBezTo>
                            <a:pt x="156927" y="70659"/>
                            <a:pt x="149118" y="78467"/>
                            <a:pt x="139489" y="78467"/>
                          </a:cubicBezTo>
                          <a:lnTo>
                            <a:pt x="17438" y="78467"/>
                          </a:lnTo>
                          <a:cubicBezTo>
                            <a:pt x="7808" y="78467"/>
                            <a:pt x="0" y="70659"/>
                            <a:pt x="0" y="6102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89" name="Vrije vorm: vorm 488">
                      <a:extLst>
                        <a:ext uri="{FF2B5EF4-FFF2-40B4-BE49-F238E27FC236}">
                          <a16:creationId xmlns:a16="http://schemas.microsoft.com/office/drawing/2014/main" id="{6C891BE7-72F5-3DB4-EB04-0A0E90D2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4631" y="3324055"/>
                      <a:ext cx="156926" cy="78467"/>
                    </a:xfrm>
                    <a:custGeom>
                      <a:avLst/>
                      <a:gdLst>
                        <a:gd name="connsiteX0" fmla="*/ 0 w 156926"/>
                        <a:gd name="connsiteY0" fmla="*/ 61029 h 78467"/>
                        <a:gd name="connsiteX1" fmla="*/ 0 w 156926"/>
                        <a:gd name="connsiteY1" fmla="*/ 17438 h 78467"/>
                        <a:gd name="connsiteX2" fmla="*/ 17438 w 156926"/>
                        <a:gd name="connsiteY2" fmla="*/ 0 h 78467"/>
                        <a:gd name="connsiteX3" fmla="*/ 139489 w 156926"/>
                        <a:gd name="connsiteY3" fmla="*/ 0 h 78467"/>
                        <a:gd name="connsiteX4" fmla="*/ 156927 w 156926"/>
                        <a:gd name="connsiteY4" fmla="*/ 17438 h 78467"/>
                        <a:gd name="connsiteX5" fmla="*/ 156927 w 156926"/>
                        <a:gd name="connsiteY5" fmla="*/ 61029 h 78467"/>
                        <a:gd name="connsiteX6" fmla="*/ 139489 w 156926"/>
                        <a:gd name="connsiteY6" fmla="*/ 78467 h 78467"/>
                        <a:gd name="connsiteX7" fmla="*/ 17438 w 156926"/>
                        <a:gd name="connsiteY7" fmla="*/ 78467 h 78467"/>
                        <a:gd name="connsiteX8" fmla="*/ 0 w 156926"/>
                        <a:gd name="connsiteY8" fmla="*/ 61029 h 78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78467">
                          <a:moveTo>
                            <a:pt x="0" y="6102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61029"/>
                          </a:lnTo>
                          <a:cubicBezTo>
                            <a:pt x="156927" y="70659"/>
                            <a:pt x="149119" y="78467"/>
                            <a:pt x="139489" y="78467"/>
                          </a:cubicBezTo>
                          <a:lnTo>
                            <a:pt x="17438" y="78467"/>
                          </a:lnTo>
                          <a:cubicBezTo>
                            <a:pt x="7808" y="78467"/>
                            <a:pt x="0" y="70659"/>
                            <a:pt x="0" y="6102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90" name="Vrije vorm: vorm 489">
                      <a:extLst>
                        <a:ext uri="{FF2B5EF4-FFF2-40B4-BE49-F238E27FC236}">
                          <a16:creationId xmlns:a16="http://schemas.microsoft.com/office/drawing/2014/main" id="{5EC9652B-A4A8-A8C3-C531-45DB3803F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94412" y="3324055"/>
                      <a:ext cx="156927" cy="78467"/>
                    </a:xfrm>
                    <a:custGeom>
                      <a:avLst/>
                      <a:gdLst>
                        <a:gd name="connsiteX0" fmla="*/ 139489 w 156927"/>
                        <a:gd name="connsiteY0" fmla="*/ 78467 h 78467"/>
                        <a:gd name="connsiteX1" fmla="*/ 17438 w 156927"/>
                        <a:gd name="connsiteY1" fmla="*/ 78467 h 78467"/>
                        <a:gd name="connsiteX2" fmla="*/ 0 w 156927"/>
                        <a:gd name="connsiteY2" fmla="*/ 61029 h 78467"/>
                        <a:gd name="connsiteX3" fmla="*/ 0 w 156927"/>
                        <a:gd name="connsiteY3" fmla="*/ 17438 h 78467"/>
                        <a:gd name="connsiteX4" fmla="*/ 17438 w 156927"/>
                        <a:gd name="connsiteY4" fmla="*/ 0 h 78467"/>
                        <a:gd name="connsiteX5" fmla="*/ 139489 w 156927"/>
                        <a:gd name="connsiteY5" fmla="*/ 0 h 78467"/>
                        <a:gd name="connsiteX6" fmla="*/ 156927 w 156927"/>
                        <a:gd name="connsiteY6" fmla="*/ 17438 h 78467"/>
                        <a:gd name="connsiteX7" fmla="*/ 156927 w 156927"/>
                        <a:gd name="connsiteY7" fmla="*/ 61029 h 78467"/>
                        <a:gd name="connsiteX8" fmla="*/ 139489 w 156927"/>
                        <a:gd name="connsiteY8" fmla="*/ 78467 h 78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7" h="78467">
                          <a:moveTo>
                            <a:pt x="139489" y="78467"/>
                          </a:moveTo>
                          <a:lnTo>
                            <a:pt x="17438" y="78467"/>
                          </a:lnTo>
                          <a:cubicBezTo>
                            <a:pt x="7808" y="78467"/>
                            <a:pt x="0" y="70659"/>
                            <a:pt x="0" y="61029"/>
                          </a:cubicBez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61029"/>
                          </a:lnTo>
                          <a:cubicBezTo>
                            <a:pt x="156927" y="70659"/>
                            <a:pt x="149119" y="78467"/>
                            <a:pt x="139489" y="78467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</p:grpSp>
              <p:grpSp>
                <p:nvGrpSpPr>
                  <p:cNvPr id="491" name="Graphic 387" descr="Laptop met telefoon en rekenmachine">
                    <a:extLst>
                      <a:ext uri="{FF2B5EF4-FFF2-40B4-BE49-F238E27FC236}">
                        <a16:creationId xmlns:a16="http://schemas.microsoft.com/office/drawing/2014/main" id="{9C8E2CC7-C1C4-E590-EEBD-FB4A444CD772}"/>
                      </a:ext>
                    </a:extLst>
                  </p:cNvPr>
                  <p:cNvGrpSpPr/>
                  <p:nvPr/>
                </p:nvGrpSpPr>
                <p:grpSpPr>
                  <a:xfrm>
                    <a:off x="527246" y="3446106"/>
                    <a:ext cx="2626621" cy="557955"/>
                    <a:chOff x="527246" y="3446106"/>
                    <a:chExt cx="2626621" cy="557955"/>
                  </a:xfrm>
                  <a:solidFill>
                    <a:srgbClr val="2F2F2F"/>
                  </a:solidFill>
                </p:grpSpPr>
                <p:sp>
                  <p:nvSpPr>
                    <p:cNvPr id="492" name="Vrije vorm: vorm 491">
                      <a:extLst>
                        <a:ext uri="{FF2B5EF4-FFF2-40B4-BE49-F238E27FC236}">
                          <a16:creationId xmlns:a16="http://schemas.microsoft.com/office/drawing/2014/main" id="{EB5ED259-0006-A099-C70B-3056F946556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7246" y="3847135"/>
                      <a:ext cx="255353" cy="156926"/>
                    </a:xfrm>
                    <a:custGeom>
                      <a:avLst/>
                      <a:gdLst>
                        <a:gd name="connsiteX0" fmla="*/ 237916 w 255353"/>
                        <a:gd name="connsiteY0" fmla="*/ 0 h 156926"/>
                        <a:gd name="connsiteX1" fmla="*/ 17438 w 255353"/>
                        <a:gd name="connsiteY1" fmla="*/ 0 h 156926"/>
                        <a:gd name="connsiteX2" fmla="*/ 0 w 255353"/>
                        <a:gd name="connsiteY2" fmla="*/ 17438 h 156926"/>
                        <a:gd name="connsiteX3" fmla="*/ 0 w 255353"/>
                        <a:gd name="connsiteY3" fmla="*/ 139489 h 156926"/>
                        <a:gd name="connsiteX4" fmla="*/ 17438 w 255353"/>
                        <a:gd name="connsiteY4" fmla="*/ 156927 h 156926"/>
                        <a:gd name="connsiteX5" fmla="*/ 237916 w 255353"/>
                        <a:gd name="connsiteY5" fmla="*/ 156927 h 156926"/>
                        <a:gd name="connsiteX6" fmla="*/ 255353 w 255353"/>
                        <a:gd name="connsiteY6" fmla="*/ 139489 h 156926"/>
                        <a:gd name="connsiteX7" fmla="*/ 255353 w 255353"/>
                        <a:gd name="connsiteY7" fmla="*/ 17431 h 156926"/>
                        <a:gd name="connsiteX8" fmla="*/ 237916 w 255353"/>
                        <a:gd name="connsiteY8" fmla="*/ 0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55353" h="156926">
                          <a:moveTo>
                            <a:pt x="237916" y="0"/>
                          </a:moveTo>
                          <a:lnTo>
                            <a:pt x="17438" y="0"/>
                          </a:lnTo>
                          <a:cubicBezTo>
                            <a:pt x="7808" y="0"/>
                            <a:pt x="0" y="7808"/>
                            <a:pt x="0" y="17438"/>
                          </a:cubicBezTo>
                          <a:lnTo>
                            <a:pt x="0" y="139489"/>
                          </a:lnTo>
                          <a:cubicBezTo>
                            <a:pt x="0" y="149119"/>
                            <a:pt x="7808" y="156927"/>
                            <a:pt x="17438" y="156927"/>
                          </a:cubicBezTo>
                          <a:lnTo>
                            <a:pt x="237916" y="156927"/>
                          </a:lnTo>
                          <a:cubicBezTo>
                            <a:pt x="247545" y="156927"/>
                            <a:pt x="255353" y="149119"/>
                            <a:pt x="255353" y="139489"/>
                          </a:cubicBezTo>
                          <a:lnTo>
                            <a:pt x="255353" y="17431"/>
                          </a:lnTo>
                          <a:cubicBezTo>
                            <a:pt x="255346" y="7801"/>
                            <a:pt x="247545" y="0"/>
                            <a:pt x="237916" y="0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93" name="Vrije vorm: vorm 492">
                      <a:extLst>
                        <a:ext uri="{FF2B5EF4-FFF2-40B4-BE49-F238E27FC236}">
                          <a16:creationId xmlns:a16="http://schemas.microsoft.com/office/drawing/2014/main" id="{E97B7FD6-4AF3-6FE5-ABC3-7096588C4A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98514" y="3847135"/>
                      <a:ext cx="255353" cy="156926"/>
                    </a:xfrm>
                    <a:custGeom>
                      <a:avLst/>
                      <a:gdLst>
                        <a:gd name="connsiteX0" fmla="*/ 237915 w 255353"/>
                        <a:gd name="connsiteY0" fmla="*/ 0 h 156926"/>
                        <a:gd name="connsiteX1" fmla="*/ 17438 w 255353"/>
                        <a:gd name="connsiteY1" fmla="*/ 0 h 156926"/>
                        <a:gd name="connsiteX2" fmla="*/ 0 w 255353"/>
                        <a:gd name="connsiteY2" fmla="*/ 17438 h 156926"/>
                        <a:gd name="connsiteX3" fmla="*/ 0 w 255353"/>
                        <a:gd name="connsiteY3" fmla="*/ 139489 h 156926"/>
                        <a:gd name="connsiteX4" fmla="*/ 17438 w 255353"/>
                        <a:gd name="connsiteY4" fmla="*/ 156927 h 156926"/>
                        <a:gd name="connsiteX5" fmla="*/ 237915 w 255353"/>
                        <a:gd name="connsiteY5" fmla="*/ 156927 h 156926"/>
                        <a:gd name="connsiteX6" fmla="*/ 255353 w 255353"/>
                        <a:gd name="connsiteY6" fmla="*/ 139489 h 156926"/>
                        <a:gd name="connsiteX7" fmla="*/ 255353 w 255353"/>
                        <a:gd name="connsiteY7" fmla="*/ 17431 h 156926"/>
                        <a:gd name="connsiteX8" fmla="*/ 237915 w 255353"/>
                        <a:gd name="connsiteY8" fmla="*/ 0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55353" h="156926">
                          <a:moveTo>
                            <a:pt x="237915" y="0"/>
                          </a:moveTo>
                          <a:lnTo>
                            <a:pt x="17438" y="0"/>
                          </a:lnTo>
                          <a:cubicBezTo>
                            <a:pt x="7808" y="0"/>
                            <a:pt x="0" y="7808"/>
                            <a:pt x="0" y="17438"/>
                          </a:cubicBezTo>
                          <a:lnTo>
                            <a:pt x="0" y="139489"/>
                          </a:lnTo>
                          <a:cubicBezTo>
                            <a:pt x="0" y="149119"/>
                            <a:pt x="7808" y="156927"/>
                            <a:pt x="17438" y="156927"/>
                          </a:cubicBezTo>
                          <a:lnTo>
                            <a:pt x="237915" y="156927"/>
                          </a:lnTo>
                          <a:cubicBezTo>
                            <a:pt x="247545" y="156927"/>
                            <a:pt x="255353" y="149119"/>
                            <a:pt x="255353" y="139489"/>
                          </a:cubicBezTo>
                          <a:lnTo>
                            <a:pt x="255353" y="17431"/>
                          </a:lnTo>
                          <a:cubicBezTo>
                            <a:pt x="255353" y="7801"/>
                            <a:pt x="247545" y="0"/>
                            <a:pt x="237915" y="0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94" name="Vrije vorm: vorm 493">
                      <a:extLst>
                        <a:ext uri="{FF2B5EF4-FFF2-40B4-BE49-F238E27FC236}">
                          <a16:creationId xmlns:a16="http://schemas.microsoft.com/office/drawing/2014/main" id="{4DC49094-3849-F754-30A5-316413B978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98514" y="3446106"/>
                      <a:ext cx="255353" cy="156926"/>
                    </a:xfrm>
                    <a:custGeom>
                      <a:avLst/>
                      <a:gdLst>
                        <a:gd name="connsiteX0" fmla="*/ 237915 w 255353"/>
                        <a:gd name="connsiteY0" fmla="*/ 0 h 156926"/>
                        <a:gd name="connsiteX1" fmla="*/ 17438 w 255353"/>
                        <a:gd name="connsiteY1" fmla="*/ 0 h 156926"/>
                        <a:gd name="connsiteX2" fmla="*/ 0 w 255353"/>
                        <a:gd name="connsiteY2" fmla="*/ 17438 h 156926"/>
                        <a:gd name="connsiteX3" fmla="*/ 0 w 255353"/>
                        <a:gd name="connsiteY3" fmla="*/ 139489 h 156926"/>
                        <a:gd name="connsiteX4" fmla="*/ 17438 w 255353"/>
                        <a:gd name="connsiteY4" fmla="*/ 156927 h 156926"/>
                        <a:gd name="connsiteX5" fmla="*/ 237915 w 255353"/>
                        <a:gd name="connsiteY5" fmla="*/ 156927 h 156926"/>
                        <a:gd name="connsiteX6" fmla="*/ 255353 w 255353"/>
                        <a:gd name="connsiteY6" fmla="*/ 139489 h 156926"/>
                        <a:gd name="connsiteX7" fmla="*/ 255353 w 255353"/>
                        <a:gd name="connsiteY7" fmla="*/ 17438 h 156926"/>
                        <a:gd name="connsiteX8" fmla="*/ 237915 w 255353"/>
                        <a:gd name="connsiteY8" fmla="*/ 0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255353" h="156926">
                          <a:moveTo>
                            <a:pt x="237915" y="0"/>
                          </a:moveTo>
                          <a:lnTo>
                            <a:pt x="17438" y="0"/>
                          </a:lnTo>
                          <a:cubicBezTo>
                            <a:pt x="7808" y="0"/>
                            <a:pt x="0" y="7808"/>
                            <a:pt x="0" y="17438"/>
                          </a:cubicBezTo>
                          <a:lnTo>
                            <a:pt x="0" y="139489"/>
                          </a:lnTo>
                          <a:cubicBezTo>
                            <a:pt x="0" y="149119"/>
                            <a:pt x="7808" y="156927"/>
                            <a:pt x="17438" y="156927"/>
                          </a:cubicBezTo>
                          <a:lnTo>
                            <a:pt x="237915" y="156927"/>
                          </a:lnTo>
                          <a:cubicBezTo>
                            <a:pt x="247545" y="156927"/>
                            <a:pt x="255353" y="149119"/>
                            <a:pt x="255353" y="139489"/>
                          </a:cubicBezTo>
                          <a:lnTo>
                            <a:pt x="255353" y="17438"/>
                          </a:lnTo>
                          <a:cubicBezTo>
                            <a:pt x="255353" y="7808"/>
                            <a:pt x="247545" y="0"/>
                            <a:pt x="237915" y="0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95" name="Vrije vorm: vorm 494">
                      <a:extLst>
                        <a:ext uri="{FF2B5EF4-FFF2-40B4-BE49-F238E27FC236}">
                          <a16:creationId xmlns:a16="http://schemas.microsoft.com/office/drawing/2014/main" id="{A5ADC506-EAAD-65CF-DA28-3170F4D62E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5454" y="3847128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96" name="Vrije vorm: vorm 495">
                      <a:extLst>
                        <a:ext uri="{FF2B5EF4-FFF2-40B4-BE49-F238E27FC236}">
                          <a16:creationId xmlns:a16="http://schemas.microsoft.com/office/drawing/2014/main" id="{F8293009-D77E-D386-9D38-02CB04C0C2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05235" y="3847128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97" name="Vrije vorm: vorm 496">
                      <a:extLst>
                        <a:ext uri="{FF2B5EF4-FFF2-40B4-BE49-F238E27FC236}">
                          <a16:creationId xmlns:a16="http://schemas.microsoft.com/office/drawing/2014/main" id="{3D2B3FD9-179E-90C9-ED1D-A05E532B21C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95023" y="3847128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1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1" y="156927"/>
                          </a:lnTo>
                          <a:cubicBezTo>
                            <a:pt x="7801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98" name="Vrije vorm: vorm 497">
                      <a:extLst>
                        <a:ext uri="{FF2B5EF4-FFF2-40B4-BE49-F238E27FC236}">
                          <a16:creationId xmlns:a16="http://schemas.microsoft.com/office/drawing/2014/main" id="{27D59FA7-38FE-B0F8-2479-DCC5F11F18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84803" y="3847128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499" name="Vrije vorm: vorm 498">
                      <a:extLst>
                        <a:ext uri="{FF2B5EF4-FFF2-40B4-BE49-F238E27FC236}">
                          <a16:creationId xmlns:a16="http://schemas.microsoft.com/office/drawing/2014/main" id="{5017981D-6587-CD09-E054-B88A597E4B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74584" y="3847128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00" name="Vrije vorm: vorm 499">
                      <a:extLst>
                        <a:ext uri="{FF2B5EF4-FFF2-40B4-BE49-F238E27FC236}">
                          <a16:creationId xmlns:a16="http://schemas.microsoft.com/office/drawing/2014/main" id="{80C410FB-2095-686D-2A5B-6C69C19E50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64365" y="3847128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01" name="Vrije vorm: vorm 500">
                      <a:extLst>
                        <a:ext uri="{FF2B5EF4-FFF2-40B4-BE49-F238E27FC236}">
                          <a16:creationId xmlns:a16="http://schemas.microsoft.com/office/drawing/2014/main" id="{0E4FA3CC-170B-DB85-565C-7FFE644A9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54146" y="3847128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02" name="Vrije vorm: vorm 501">
                      <a:extLst>
                        <a:ext uri="{FF2B5EF4-FFF2-40B4-BE49-F238E27FC236}">
                          <a16:creationId xmlns:a16="http://schemas.microsoft.com/office/drawing/2014/main" id="{D90E7B57-8D0E-E783-F852-BFC69BC5BB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43934" y="3847128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1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03" name="Vrije vorm: vorm 502">
                      <a:extLst>
                        <a:ext uri="{FF2B5EF4-FFF2-40B4-BE49-F238E27FC236}">
                          <a16:creationId xmlns:a16="http://schemas.microsoft.com/office/drawing/2014/main" id="{AB09C6FD-A760-38C3-D73F-B3BC042AEE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33715" y="3847128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8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8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1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04" name="Vrije vorm: vorm 503">
                      <a:extLst>
                        <a:ext uri="{FF2B5EF4-FFF2-40B4-BE49-F238E27FC236}">
                          <a16:creationId xmlns:a16="http://schemas.microsoft.com/office/drawing/2014/main" id="{1D843BD0-87AD-5992-C819-AC662B4E08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23496" y="3847128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05" name="Vrije vorm: vorm 504">
                      <a:extLst>
                        <a:ext uri="{FF2B5EF4-FFF2-40B4-BE49-F238E27FC236}">
                          <a16:creationId xmlns:a16="http://schemas.microsoft.com/office/drawing/2014/main" id="{D6212889-7CEE-E41C-8537-BF28C9AC61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13277" y="3847128"/>
                      <a:ext cx="156927" cy="156926"/>
                    </a:xfrm>
                    <a:custGeom>
                      <a:avLst/>
                      <a:gdLst>
                        <a:gd name="connsiteX0" fmla="*/ 0 w 156927"/>
                        <a:gd name="connsiteY0" fmla="*/ 139489 h 156926"/>
                        <a:gd name="connsiteX1" fmla="*/ 0 w 156927"/>
                        <a:gd name="connsiteY1" fmla="*/ 17438 h 156926"/>
                        <a:gd name="connsiteX2" fmla="*/ 17438 w 156927"/>
                        <a:gd name="connsiteY2" fmla="*/ 0 h 156926"/>
                        <a:gd name="connsiteX3" fmla="*/ 139489 w 156927"/>
                        <a:gd name="connsiteY3" fmla="*/ 0 h 156926"/>
                        <a:gd name="connsiteX4" fmla="*/ 156927 w 156927"/>
                        <a:gd name="connsiteY4" fmla="*/ 17438 h 156926"/>
                        <a:gd name="connsiteX5" fmla="*/ 156927 w 156927"/>
                        <a:gd name="connsiteY5" fmla="*/ 139489 h 156926"/>
                        <a:gd name="connsiteX6" fmla="*/ 139489 w 156927"/>
                        <a:gd name="connsiteY6" fmla="*/ 156927 h 156926"/>
                        <a:gd name="connsiteX7" fmla="*/ 17438 w 156927"/>
                        <a:gd name="connsiteY7" fmla="*/ 156927 h 156926"/>
                        <a:gd name="connsiteX8" fmla="*/ 0 w 156927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7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</p:grpSp>
              <p:grpSp>
                <p:nvGrpSpPr>
                  <p:cNvPr id="506" name="Graphic 387" descr="Laptop met telefoon en rekenmachine">
                    <a:extLst>
                      <a:ext uri="{FF2B5EF4-FFF2-40B4-BE49-F238E27FC236}">
                        <a16:creationId xmlns:a16="http://schemas.microsoft.com/office/drawing/2014/main" id="{A24440A0-73DD-AA99-98EE-4A034BAE358D}"/>
                      </a:ext>
                    </a:extLst>
                  </p:cNvPr>
                  <p:cNvGrpSpPr/>
                  <p:nvPr/>
                </p:nvGrpSpPr>
                <p:grpSpPr>
                  <a:xfrm>
                    <a:off x="527239" y="4047639"/>
                    <a:ext cx="2623585" cy="156926"/>
                    <a:chOff x="527239" y="4047639"/>
                    <a:chExt cx="2623585" cy="156926"/>
                  </a:xfrm>
                  <a:solidFill>
                    <a:srgbClr val="2F2F2F"/>
                  </a:solidFill>
                </p:grpSpPr>
                <p:sp>
                  <p:nvSpPr>
                    <p:cNvPr id="507" name="Vrije vorm: vorm 506">
                      <a:extLst>
                        <a:ext uri="{FF2B5EF4-FFF2-40B4-BE49-F238E27FC236}">
                          <a16:creationId xmlns:a16="http://schemas.microsoft.com/office/drawing/2014/main" id="{A9542383-8356-3AAB-7E13-7168A67E76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7239" y="4047639"/>
                      <a:ext cx="348222" cy="156926"/>
                    </a:xfrm>
                    <a:custGeom>
                      <a:avLst/>
                      <a:gdLst>
                        <a:gd name="connsiteX0" fmla="*/ 330784 w 348222"/>
                        <a:gd name="connsiteY0" fmla="*/ 156927 h 156926"/>
                        <a:gd name="connsiteX1" fmla="*/ 17438 w 348222"/>
                        <a:gd name="connsiteY1" fmla="*/ 156927 h 156926"/>
                        <a:gd name="connsiteX2" fmla="*/ 0 w 348222"/>
                        <a:gd name="connsiteY2" fmla="*/ 139489 h 156926"/>
                        <a:gd name="connsiteX3" fmla="*/ 0 w 348222"/>
                        <a:gd name="connsiteY3" fmla="*/ 17438 h 156926"/>
                        <a:gd name="connsiteX4" fmla="*/ 17438 w 348222"/>
                        <a:gd name="connsiteY4" fmla="*/ 0 h 156926"/>
                        <a:gd name="connsiteX5" fmla="*/ 330784 w 348222"/>
                        <a:gd name="connsiteY5" fmla="*/ 0 h 156926"/>
                        <a:gd name="connsiteX6" fmla="*/ 348222 w 348222"/>
                        <a:gd name="connsiteY6" fmla="*/ 17438 h 156926"/>
                        <a:gd name="connsiteX7" fmla="*/ 348222 w 348222"/>
                        <a:gd name="connsiteY7" fmla="*/ 139489 h 156926"/>
                        <a:gd name="connsiteX8" fmla="*/ 330784 w 348222"/>
                        <a:gd name="connsiteY8" fmla="*/ 156927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48222" h="156926">
                          <a:moveTo>
                            <a:pt x="330784" y="156927"/>
                          </a:move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330784" y="0"/>
                          </a:lnTo>
                          <a:cubicBezTo>
                            <a:pt x="340414" y="0"/>
                            <a:pt x="348222" y="7808"/>
                            <a:pt x="348222" y="17438"/>
                          </a:cubicBezTo>
                          <a:lnTo>
                            <a:pt x="348222" y="139489"/>
                          </a:lnTo>
                          <a:cubicBezTo>
                            <a:pt x="348222" y="149119"/>
                            <a:pt x="340414" y="156927"/>
                            <a:pt x="330784" y="156927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08" name="Vrije vorm: vorm 507">
                      <a:extLst>
                        <a:ext uri="{FF2B5EF4-FFF2-40B4-BE49-F238E27FC236}">
                          <a16:creationId xmlns:a16="http://schemas.microsoft.com/office/drawing/2014/main" id="{1FEEDF80-845C-FDE4-76DF-F543BA8FCF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6808" y="4047639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09" name="Vrije vorm: vorm 508">
                      <a:extLst>
                        <a:ext uri="{FF2B5EF4-FFF2-40B4-BE49-F238E27FC236}">
                          <a16:creationId xmlns:a16="http://schemas.microsoft.com/office/drawing/2014/main" id="{CD17E944-9D42-B32D-B1A9-E101203A8D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6589" y="4047639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10" name="Vrije vorm: vorm 509">
                      <a:extLst>
                        <a:ext uri="{FF2B5EF4-FFF2-40B4-BE49-F238E27FC236}">
                          <a16:creationId xmlns:a16="http://schemas.microsoft.com/office/drawing/2014/main" id="{1F4E3C83-80F9-71A0-9684-D5385F799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86377" y="4047639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1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11" name="Vrije vorm: vorm 510">
                      <a:extLst>
                        <a:ext uri="{FF2B5EF4-FFF2-40B4-BE49-F238E27FC236}">
                          <a16:creationId xmlns:a16="http://schemas.microsoft.com/office/drawing/2014/main" id="{126E48D2-2291-D6D5-9BDF-1D8950651A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476158" y="4047639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12" name="Vrije vorm: vorm 511">
                      <a:extLst>
                        <a:ext uri="{FF2B5EF4-FFF2-40B4-BE49-F238E27FC236}">
                          <a16:creationId xmlns:a16="http://schemas.microsoft.com/office/drawing/2014/main" id="{B2AD6042-633C-AF9E-DE7E-9D152D0DB9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5939" y="4047639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13" name="Vrije vorm: vorm 512">
                      <a:extLst>
                        <a:ext uri="{FF2B5EF4-FFF2-40B4-BE49-F238E27FC236}">
                          <a16:creationId xmlns:a16="http://schemas.microsoft.com/office/drawing/2014/main" id="{E37079C6-4968-2AA7-768B-EE11C85CE5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55720" y="4047639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14" name="Vrije vorm: vorm 513">
                      <a:extLst>
                        <a:ext uri="{FF2B5EF4-FFF2-40B4-BE49-F238E27FC236}">
                          <a16:creationId xmlns:a16="http://schemas.microsoft.com/office/drawing/2014/main" id="{200CD05C-7BFB-0E33-FB62-6473758FFD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45500" y="4047639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15" name="Vrije vorm: vorm 514">
                      <a:extLst>
                        <a:ext uri="{FF2B5EF4-FFF2-40B4-BE49-F238E27FC236}">
                          <a16:creationId xmlns:a16="http://schemas.microsoft.com/office/drawing/2014/main" id="{A43ACD06-FDE5-E2AF-29A1-61B1C8D58B6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35288" y="4047639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1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16" name="Vrije vorm: vorm 515">
                      <a:extLst>
                        <a:ext uri="{FF2B5EF4-FFF2-40B4-BE49-F238E27FC236}">
                          <a16:creationId xmlns:a16="http://schemas.microsoft.com/office/drawing/2014/main" id="{3B776978-AAF9-7537-5DBB-1202EDE333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25069" y="4047639"/>
                      <a:ext cx="156927" cy="156926"/>
                    </a:xfrm>
                    <a:custGeom>
                      <a:avLst/>
                      <a:gdLst>
                        <a:gd name="connsiteX0" fmla="*/ 0 w 156927"/>
                        <a:gd name="connsiteY0" fmla="*/ 139489 h 156926"/>
                        <a:gd name="connsiteX1" fmla="*/ 0 w 156927"/>
                        <a:gd name="connsiteY1" fmla="*/ 17438 h 156926"/>
                        <a:gd name="connsiteX2" fmla="*/ 17438 w 156927"/>
                        <a:gd name="connsiteY2" fmla="*/ 0 h 156926"/>
                        <a:gd name="connsiteX3" fmla="*/ 139489 w 156927"/>
                        <a:gd name="connsiteY3" fmla="*/ 0 h 156926"/>
                        <a:gd name="connsiteX4" fmla="*/ 156927 w 156927"/>
                        <a:gd name="connsiteY4" fmla="*/ 17438 h 156926"/>
                        <a:gd name="connsiteX5" fmla="*/ 156927 w 156927"/>
                        <a:gd name="connsiteY5" fmla="*/ 139489 h 156926"/>
                        <a:gd name="connsiteX6" fmla="*/ 139489 w 156927"/>
                        <a:gd name="connsiteY6" fmla="*/ 156927 h 156926"/>
                        <a:gd name="connsiteX7" fmla="*/ 17438 w 156927"/>
                        <a:gd name="connsiteY7" fmla="*/ 156927 h 156926"/>
                        <a:gd name="connsiteX8" fmla="*/ 0 w 156927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7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1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17" name="Vrije vorm: vorm 516">
                      <a:extLst>
                        <a:ext uri="{FF2B5EF4-FFF2-40B4-BE49-F238E27FC236}">
                          <a16:creationId xmlns:a16="http://schemas.microsoft.com/office/drawing/2014/main" id="{4A33757A-FAAF-4B2F-A9AD-9BBD34705A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4850" y="4047639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8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8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18" name="Vrije vorm: vorm 517">
                      <a:extLst>
                        <a:ext uri="{FF2B5EF4-FFF2-40B4-BE49-F238E27FC236}">
                          <a16:creationId xmlns:a16="http://schemas.microsoft.com/office/drawing/2014/main" id="{74F0913D-8582-A493-8AF5-E4BBBFD543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4631" y="4047639"/>
                      <a:ext cx="346193" cy="156926"/>
                    </a:xfrm>
                    <a:custGeom>
                      <a:avLst/>
                      <a:gdLst>
                        <a:gd name="connsiteX0" fmla="*/ 0 w 346193"/>
                        <a:gd name="connsiteY0" fmla="*/ 139489 h 156926"/>
                        <a:gd name="connsiteX1" fmla="*/ 0 w 346193"/>
                        <a:gd name="connsiteY1" fmla="*/ 17438 h 156926"/>
                        <a:gd name="connsiteX2" fmla="*/ 17438 w 346193"/>
                        <a:gd name="connsiteY2" fmla="*/ 0 h 156926"/>
                        <a:gd name="connsiteX3" fmla="*/ 328756 w 346193"/>
                        <a:gd name="connsiteY3" fmla="*/ 0 h 156926"/>
                        <a:gd name="connsiteX4" fmla="*/ 346193 w 346193"/>
                        <a:gd name="connsiteY4" fmla="*/ 17438 h 156926"/>
                        <a:gd name="connsiteX5" fmla="*/ 346193 w 346193"/>
                        <a:gd name="connsiteY5" fmla="*/ 139489 h 156926"/>
                        <a:gd name="connsiteX6" fmla="*/ 328756 w 346193"/>
                        <a:gd name="connsiteY6" fmla="*/ 156927 h 156926"/>
                        <a:gd name="connsiteX7" fmla="*/ 17438 w 346193"/>
                        <a:gd name="connsiteY7" fmla="*/ 156927 h 156926"/>
                        <a:gd name="connsiteX8" fmla="*/ 0 w 346193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346193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6808" y="10630"/>
                            <a:pt x="10630" y="6808"/>
                            <a:pt x="17438" y="0"/>
                          </a:cubicBezTo>
                          <a:lnTo>
                            <a:pt x="328756" y="0"/>
                          </a:lnTo>
                          <a:cubicBezTo>
                            <a:pt x="335564" y="6808"/>
                            <a:pt x="339385" y="10630"/>
                            <a:pt x="346193" y="17438"/>
                          </a:cubicBezTo>
                          <a:lnTo>
                            <a:pt x="346193" y="139489"/>
                          </a:lnTo>
                          <a:cubicBezTo>
                            <a:pt x="339385" y="146297"/>
                            <a:pt x="335564" y="150119"/>
                            <a:pt x="328756" y="156927"/>
                          </a:cubicBezTo>
                          <a:lnTo>
                            <a:pt x="17438" y="156927"/>
                          </a:lnTo>
                          <a:cubicBezTo>
                            <a:pt x="10630" y="150119"/>
                            <a:pt x="6808" y="146304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</p:grpSp>
              <p:grpSp>
                <p:nvGrpSpPr>
                  <p:cNvPr id="519" name="Graphic 387" descr="Laptop met telefoon en rekenmachine">
                    <a:extLst>
                      <a:ext uri="{FF2B5EF4-FFF2-40B4-BE49-F238E27FC236}">
                        <a16:creationId xmlns:a16="http://schemas.microsoft.com/office/drawing/2014/main" id="{0518EF8D-D300-E7C6-7380-FA5468345AB0}"/>
                      </a:ext>
                    </a:extLst>
                  </p:cNvPr>
                  <p:cNvGrpSpPr/>
                  <p:nvPr/>
                </p:nvGrpSpPr>
                <p:grpSpPr>
                  <a:xfrm>
                    <a:off x="527246" y="4244178"/>
                    <a:ext cx="2623149" cy="157676"/>
                    <a:chOff x="527246" y="4244178"/>
                    <a:chExt cx="2623149" cy="157676"/>
                  </a:xfrm>
                  <a:solidFill>
                    <a:srgbClr val="2F2F2F"/>
                  </a:solidFill>
                </p:grpSpPr>
                <p:sp>
                  <p:nvSpPr>
                    <p:cNvPr id="520" name="Vrije vorm: vorm 519">
                      <a:extLst>
                        <a:ext uri="{FF2B5EF4-FFF2-40B4-BE49-F238E27FC236}">
                          <a16:creationId xmlns:a16="http://schemas.microsoft.com/office/drawing/2014/main" id="{17048AC8-16FC-9276-971B-D10FA66F5D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7246" y="4244185"/>
                      <a:ext cx="156926" cy="156926"/>
                    </a:xfrm>
                    <a:custGeom>
                      <a:avLst/>
                      <a:gdLst>
                        <a:gd name="connsiteX0" fmla="*/ 139489 w 156926"/>
                        <a:gd name="connsiteY0" fmla="*/ 156927 h 156926"/>
                        <a:gd name="connsiteX1" fmla="*/ 17438 w 156926"/>
                        <a:gd name="connsiteY1" fmla="*/ 156927 h 156926"/>
                        <a:gd name="connsiteX2" fmla="*/ 0 w 156926"/>
                        <a:gd name="connsiteY2" fmla="*/ 139489 h 156926"/>
                        <a:gd name="connsiteX3" fmla="*/ 0 w 156926"/>
                        <a:gd name="connsiteY3" fmla="*/ 17438 h 156926"/>
                        <a:gd name="connsiteX4" fmla="*/ 17438 w 156926"/>
                        <a:gd name="connsiteY4" fmla="*/ 0 h 156926"/>
                        <a:gd name="connsiteX5" fmla="*/ 139489 w 156926"/>
                        <a:gd name="connsiteY5" fmla="*/ 0 h 156926"/>
                        <a:gd name="connsiteX6" fmla="*/ 156927 w 156926"/>
                        <a:gd name="connsiteY6" fmla="*/ 17438 h 156926"/>
                        <a:gd name="connsiteX7" fmla="*/ 156927 w 156926"/>
                        <a:gd name="connsiteY7" fmla="*/ 139489 h 156926"/>
                        <a:gd name="connsiteX8" fmla="*/ 139489 w 156926"/>
                        <a:gd name="connsiteY8" fmla="*/ 156927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139489" y="156927"/>
                          </a:move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0" y="149119"/>
                            <a:pt x="149112" y="156927"/>
                            <a:pt x="139489" y="156927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21" name="Vrije vorm: vorm 520">
                      <a:extLst>
                        <a:ext uri="{FF2B5EF4-FFF2-40B4-BE49-F238E27FC236}">
                          <a16:creationId xmlns:a16="http://schemas.microsoft.com/office/drawing/2014/main" id="{71638875-02E7-5C18-FF39-1FD697A7893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7027" y="4244185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22" name="Vrije vorm: vorm 521">
                      <a:extLst>
                        <a:ext uri="{FF2B5EF4-FFF2-40B4-BE49-F238E27FC236}">
                          <a16:creationId xmlns:a16="http://schemas.microsoft.com/office/drawing/2014/main" id="{03381BCA-C6C5-B2D0-4BCC-9035EF485A8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06808" y="4244185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23" name="Vrije vorm: vorm 522">
                      <a:extLst>
                        <a:ext uri="{FF2B5EF4-FFF2-40B4-BE49-F238E27FC236}">
                          <a16:creationId xmlns:a16="http://schemas.microsoft.com/office/drawing/2014/main" id="{EC4B2A4F-B00B-20BF-99DF-D411266164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6589" y="4244185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9630" y="17438"/>
                            <a:pt x="17438" y="963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39489" y="9630"/>
                            <a:pt x="147297" y="1743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47297" y="139489"/>
                            <a:pt x="139489" y="14729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17438" y="147297"/>
                            <a:pt x="9630" y="13948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24" name="Vrije vorm: vorm 523">
                      <a:extLst>
                        <a:ext uri="{FF2B5EF4-FFF2-40B4-BE49-F238E27FC236}">
                          <a16:creationId xmlns:a16="http://schemas.microsoft.com/office/drawing/2014/main" id="{6D085463-122A-DAA1-2C18-11361C7CAA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82705" y="4244185"/>
                      <a:ext cx="1110181" cy="156926"/>
                    </a:xfrm>
                    <a:custGeom>
                      <a:avLst/>
                      <a:gdLst>
                        <a:gd name="connsiteX0" fmla="*/ 0 w 1110181"/>
                        <a:gd name="connsiteY0" fmla="*/ 139489 h 156926"/>
                        <a:gd name="connsiteX1" fmla="*/ 0 w 1110181"/>
                        <a:gd name="connsiteY1" fmla="*/ 17438 h 156926"/>
                        <a:gd name="connsiteX2" fmla="*/ 17438 w 1110181"/>
                        <a:gd name="connsiteY2" fmla="*/ 0 h 156926"/>
                        <a:gd name="connsiteX3" fmla="*/ 1092744 w 1110181"/>
                        <a:gd name="connsiteY3" fmla="*/ 0 h 156926"/>
                        <a:gd name="connsiteX4" fmla="*/ 1110181 w 1110181"/>
                        <a:gd name="connsiteY4" fmla="*/ 17438 h 156926"/>
                        <a:gd name="connsiteX5" fmla="*/ 1110181 w 1110181"/>
                        <a:gd name="connsiteY5" fmla="*/ 139489 h 156926"/>
                        <a:gd name="connsiteX6" fmla="*/ 1092744 w 1110181"/>
                        <a:gd name="connsiteY6" fmla="*/ 156927 h 156926"/>
                        <a:gd name="connsiteX7" fmla="*/ 17431 w 1110181"/>
                        <a:gd name="connsiteY7" fmla="*/ 156927 h 156926"/>
                        <a:gd name="connsiteX8" fmla="*/ 0 w 1110181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110181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092744" y="0"/>
                          </a:lnTo>
                          <a:cubicBezTo>
                            <a:pt x="1102374" y="0"/>
                            <a:pt x="1110181" y="7808"/>
                            <a:pt x="1110181" y="17438"/>
                          </a:cubicBezTo>
                          <a:lnTo>
                            <a:pt x="1110181" y="139489"/>
                          </a:lnTo>
                          <a:cubicBezTo>
                            <a:pt x="1110181" y="149119"/>
                            <a:pt x="1102374" y="156927"/>
                            <a:pt x="1092744" y="156927"/>
                          </a:cubicBezTo>
                          <a:lnTo>
                            <a:pt x="17431" y="156927"/>
                          </a:lnTo>
                          <a:cubicBezTo>
                            <a:pt x="7801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25" name="Vrije vorm: vorm 524">
                      <a:extLst>
                        <a:ext uri="{FF2B5EF4-FFF2-40B4-BE49-F238E27FC236}">
                          <a16:creationId xmlns:a16="http://schemas.microsoft.com/office/drawing/2014/main" id="{94210710-0F6C-16FE-2F43-490E3162450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25069" y="4244185"/>
                      <a:ext cx="156927" cy="156926"/>
                    </a:xfrm>
                    <a:custGeom>
                      <a:avLst/>
                      <a:gdLst>
                        <a:gd name="connsiteX0" fmla="*/ 0 w 156927"/>
                        <a:gd name="connsiteY0" fmla="*/ 139489 h 156926"/>
                        <a:gd name="connsiteX1" fmla="*/ 0 w 156927"/>
                        <a:gd name="connsiteY1" fmla="*/ 17438 h 156926"/>
                        <a:gd name="connsiteX2" fmla="*/ 17438 w 156927"/>
                        <a:gd name="connsiteY2" fmla="*/ 0 h 156926"/>
                        <a:gd name="connsiteX3" fmla="*/ 139489 w 156927"/>
                        <a:gd name="connsiteY3" fmla="*/ 0 h 156926"/>
                        <a:gd name="connsiteX4" fmla="*/ 156927 w 156927"/>
                        <a:gd name="connsiteY4" fmla="*/ 17438 h 156926"/>
                        <a:gd name="connsiteX5" fmla="*/ 156927 w 156927"/>
                        <a:gd name="connsiteY5" fmla="*/ 139489 h 156926"/>
                        <a:gd name="connsiteX6" fmla="*/ 139489 w 156927"/>
                        <a:gd name="connsiteY6" fmla="*/ 156927 h 156926"/>
                        <a:gd name="connsiteX7" fmla="*/ 17438 w 156927"/>
                        <a:gd name="connsiteY7" fmla="*/ 156927 h 156926"/>
                        <a:gd name="connsiteX8" fmla="*/ 0 w 156927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7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9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9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1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26" name="Vrije vorm: vorm 525">
                      <a:extLst>
                        <a:ext uri="{FF2B5EF4-FFF2-40B4-BE49-F238E27FC236}">
                          <a16:creationId xmlns:a16="http://schemas.microsoft.com/office/drawing/2014/main" id="{4CC14B6A-F4B0-9654-D2B7-89CBBF40AF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5593" y="4244185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8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8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27" name="Vrije vorm: vorm 526">
                      <a:extLst>
                        <a:ext uri="{FF2B5EF4-FFF2-40B4-BE49-F238E27FC236}">
                          <a16:creationId xmlns:a16="http://schemas.microsoft.com/office/drawing/2014/main" id="{B40B724F-6929-91E2-D7D1-35B2BC02F0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93469" y="4244928"/>
                      <a:ext cx="156926" cy="156926"/>
                    </a:xfrm>
                    <a:custGeom>
                      <a:avLst/>
                      <a:gdLst>
                        <a:gd name="connsiteX0" fmla="*/ 0 w 156926"/>
                        <a:gd name="connsiteY0" fmla="*/ 139489 h 156926"/>
                        <a:gd name="connsiteX1" fmla="*/ 0 w 156926"/>
                        <a:gd name="connsiteY1" fmla="*/ 17438 h 156926"/>
                        <a:gd name="connsiteX2" fmla="*/ 17438 w 156926"/>
                        <a:gd name="connsiteY2" fmla="*/ 0 h 156926"/>
                        <a:gd name="connsiteX3" fmla="*/ 139489 w 156926"/>
                        <a:gd name="connsiteY3" fmla="*/ 0 h 156926"/>
                        <a:gd name="connsiteX4" fmla="*/ 156927 w 156926"/>
                        <a:gd name="connsiteY4" fmla="*/ 17438 h 156926"/>
                        <a:gd name="connsiteX5" fmla="*/ 156927 w 156926"/>
                        <a:gd name="connsiteY5" fmla="*/ 139489 h 156926"/>
                        <a:gd name="connsiteX6" fmla="*/ 139489 w 156926"/>
                        <a:gd name="connsiteY6" fmla="*/ 156927 h 156926"/>
                        <a:gd name="connsiteX7" fmla="*/ 17438 w 156926"/>
                        <a:gd name="connsiteY7" fmla="*/ 156927 h 156926"/>
                        <a:gd name="connsiteX8" fmla="*/ 0 w 156926"/>
                        <a:gd name="connsiteY8" fmla="*/ 139489 h 156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156926">
                          <a:moveTo>
                            <a:pt x="0" y="139489"/>
                          </a:move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8" y="0"/>
                            <a:pt x="156927" y="7808"/>
                            <a:pt x="156927" y="17438"/>
                          </a:cubicBezTo>
                          <a:lnTo>
                            <a:pt x="156927" y="139489"/>
                          </a:lnTo>
                          <a:cubicBezTo>
                            <a:pt x="156927" y="149119"/>
                            <a:pt x="149118" y="156927"/>
                            <a:pt x="139489" y="156927"/>
                          </a:cubicBezTo>
                          <a:lnTo>
                            <a:pt x="17438" y="156927"/>
                          </a:lnTo>
                          <a:cubicBezTo>
                            <a:pt x="7808" y="156927"/>
                            <a:pt x="0" y="149119"/>
                            <a:pt x="0" y="139489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28" name="Vrije vorm: vorm 527">
                      <a:extLst>
                        <a:ext uri="{FF2B5EF4-FFF2-40B4-BE49-F238E27FC236}">
                          <a16:creationId xmlns:a16="http://schemas.microsoft.com/office/drawing/2014/main" id="{67E9E45E-C31C-ACAE-FEA9-C7F3D140B1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8475" y="4244178"/>
                      <a:ext cx="156926" cy="71444"/>
                    </a:xfrm>
                    <a:custGeom>
                      <a:avLst/>
                      <a:gdLst>
                        <a:gd name="connsiteX0" fmla="*/ 139489 w 156926"/>
                        <a:gd name="connsiteY0" fmla="*/ 71444 h 71444"/>
                        <a:gd name="connsiteX1" fmla="*/ 17438 w 156926"/>
                        <a:gd name="connsiteY1" fmla="*/ 71444 h 71444"/>
                        <a:gd name="connsiteX2" fmla="*/ 0 w 156926"/>
                        <a:gd name="connsiteY2" fmla="*/ 54007 h 71444"/>
                        <a:gd name="connsiteX3" fmla="*/ 0 w 156926"/>
                        <a:gd name="connsiteY3" fmla="*/ 17438 h 71444"/>
                        <a:gd name="connsiteX4" fmla="*/ 17438 w 156926"/>
                        <a:gd name="connsiteY4" fmla="*/ 0 h 71444"/>
                        <a:gd name="connsiteX5" fmla="*/ 139489 w 156926"/>
                        <a:gd name="connsiteY5" fmla="*/ 0 h 71444"/>
                        <a:gd name="connsiteX6" fmla="*/ 156927 w 156926"/>
                        <a:gd name="connsiteY6" fmla="*/ 17438 h 71444"/>
                        <a:gd name="connsiteX7" fmla="*/ 156927 w 156926"/>
                        <a:gd name="connsiteY7" fmla="*/ 54007 h 71444"/>
                        <a:gd name="connsiteX8" fmla="*/ 139489 w 156926"/>
                        <a:gd name="connsiteY8" fmla="*/ 71444 h 714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71444">
                          <a:moveTo>
                            <a:pt x="139489" y="71444"/>
                          </a:moveTo>
                          <a:lnTo>
                            <a:pt x="17438" y="71444"/>
                          </a:lnTo>
                          <a:cubicBezTo>
                            <a:pt x="7808" y="71444"/>
                            <a:pt x="0" y="63636"/>
                            <a:pt x="0" y="54007"/>
                          </a:cubicBez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8" y="0"/>
                            <a:pt x="156927" y="7808"/>
                            <a:pt x="156927" y="17438"/>
                          </a:cubicBezTo>
                          <a:lnTo>
                            <a:pt x="156927" y="54007"/>
                          </a:lnTo>
                          <a:cubicBezTo>
                            <a:pt x="156927" y="63636"/>
                            <a:pt x="149118" y="71444"/>
                            <a:pt x="139489" y="71444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  <p:sp>
                  <p:nvSpPr>
                    <p:cNvPr id="529" name="Vrije vorm: vorm 528">
                      <a:extLst>
                        <a:ext uri="{FF2B5EF4-FFF2-40B4-BE49-F238E27FC236}">
                          <a16:creationId xmlns:a16="http://schemas.microsoft.com/office/drawing/2014/main" id="{F75B807E-E79D-F271-218B-40C16ED1386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8475" y="4329903"/>
                      <a:ext cx="156926" cy="71444"/>
                    </a:xfrm>
                    <a:custGeom>
                      <a:avLst/>
                      <a:gdLst>
                        <a:gd name="connsiteX0" fmla="*/ 139489 w 156926"/>
                        <a:gd name="connsiteY0" fmla="*/ 71444 h 71444"/>
                        <a:gd name="connsiteX1" fmla="*/ 17438 w 156926"/>
                        <a:gd name="connsiteY1" fmla="*/ 71444 h 71444"/>
                        <a:gd name="connsiteX2" fmla="*/ 0 w 156926"/>
                        <a:gd name="connsiteY2" fmla="*/ 54007 h 71444"/>
                        <a:gd name="connsiteX3" fmla="*/ 0 w 156926"/>
                        <a:gd name="connsiteY3" fmla="*/ 17438 h 71444"/>
                        <a:gd name="connsiteX4" fmla="*/ 17438 w 156926"/>
                        <a:gd name="connsiteY4" fmla="*/ 0 h 71444"/>
                        <a:gd name="connsiteX5" fmla="*/ 139489 w 156926"/>
                        <a:gd name="connsiteY5" fmla="*/ 0 h 71444"/>
                        <a:gd name="connsiteX6" fmla="*/ 156927 w 156926"/>
                        <a:gd name="connsiteY6" fmla="*/ 17438 h 71444"/>
                        <a:gd name="connsiteX7" fmla="*/ 156927 w 156926"/>
                        <a:gd name="connsiteY7" fmla="*/ 54007 h 71444"/>
                        <a:gd name="connsiteX8" fmla="*/ 139489 w 156926"/>
                        <a:gd name="connsiteY8" fmla="*/ 71444 h 714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156926" h="71444">
                          <a:moveTo>
                            <a:pt x="139489" y="71444"/>
                          </a:moveTo>
                          <a:lnTo>
                            <a:pt x="17438" y="71444"/>
                          </a:lnTo>
                          <a:cubicBezTo>
                            <a:pt x="7808" y="71444"/>
                            <a:pt x="0" y="63636"/>
                            <a:pt x="0" y="54007"/>
                          </a:cubicBezTo>
                          <a:lnTo>
                            <a:pt x="0" y="17438"/>
                          </a:lnTo>
                          <a:cubicBezTo>
                            <a:pt x="0" y="7808"/>
                            <a:pt x="7808" y="0"/>
                            <a:pt x="17438" y="0"/>
                          </a:cubicBezTo>
                          <a:lnTo>
                            <a:pt x="139489" y="0"/>
                          </a:lnTo>
                          <a:cubicBezTo>
                            <a:pt x="149118" y="0"/>
                            <a:pt x="156927" y="7808"/>
                            <a:pt x="156927" y="17438"/>
                          </a:cubicBezTo>
                          <a:lnTo>
                            <a:pt x="156927" y="54007"/>
                          </a:lnTo>
                          <a:cubicBezTo>
                            <a:pt x="156927" y="63636"/>
                            <a:pt x="149118" y="71444"/>
                            <a:pt x="139489" y="71444"/>
                          </a:cubicBezTo>
                          <a:close/>
                        </a:path>
                      </a:pathLst>
                    </a:custGeom>
                    <a:solidFill>
                      <a:srgbClr val="2F2F2F"/>
                    </a:solidFill>
                    <a:ln w="714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nl-NL"/>
                    </a:p>
                  </p:txBody>
                </p:sp>
              </p:grpSp>
            </p:grpSp>
            <p:sp>
              <p:nvSpPr>
                <p:cNvPr id="530" name="Vrije vorm: vorm 529">
                  <a:extLst>
                    <a:ext uri="{FF2B5EF4-FFF2-40B4-BE49-F238E27FC236}">
                      <a16:creationId xmlns:a16="http://schemas.microsoft.com/office/drawing/2014/main" id="{5E706F75-E574-9F98-BBFD-296DC7B92ADF}"/>
                    </a:ext>
                  </a:extLst>
                </p:cNvPr>
                <p:cNvSpPr/>
                <p:nvPr/>
              </p:nvSpPr>
              <p:spPr>
                <a:xfrm>
                  <a:off x="33413" y="1624807"/>
                  <a:ext cx="3608157" cy="150018"/>
                </a:xfrm>
                <a:custGeom>
                  <a:avLst/>
                  <a:gdLst>
                    <a:gd name="connsiteX0" fmla="*/ 0 w 3608157"/>
                    <a:gd name="connsiteY0" fmla="*/ 142875 h 150018"/>
                    <a:gd name="connsiteX1" fmla="*/ 0 w 3608157"/>
                    <a:gd name="connsiteY1" fmla="*/ 103449 h 150018"/>
                    <a:gd name="connsiteX2" fmla="*/ 83875 w 3608157"/>
                    <a:gd name="connsiteY2" fmla="*/ 0 h 150018"/>
                    <a:gd name="connsiteX3" fmla="*/ 3524284 w 3608157"/>
                    <a:gd name="connsiteY3" fmla="*/ 0 h 150018"/>
                    <a:gd name="connsiteX4" fmla="*/ 3608158 w 3608157"/>
                    <a:gd name="connsiteY4" fmla="*/ 103449 h 150018"/>
                    <a:gd name="connsiteX5" fmla="*/ 3608158 w 3608157"/>
                    <a:gd name="connsiteY5" fmla="*/ 150019 h 150018"/>
                    <a:gd name="connsiteX6" fmla="*/ 0 w 3608157"/>
                    <a:gd name="connsiteY6" fmla="*/ 142875 h 150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608157" h="150018">
                      <a:moveTo>
                        <a:pt x="0" y="142875"/>
                      </a:moveTo>
                      <a:lnTo>
                        <a:pt x="0" y="103449"/>
                      </a:lnTo>
                      <a:cubicBezTo>
                        <a:pt x="0" y="50006"/>
                        <a:pt x="29396" y="0"/>
                        <a:pt x="83875" y="0"/>
                      </a:cubicBezTo>
                      <a:lnTo>
                        <a:pt x="3524284" y="0"/>
                      </a:lnTo>
                      <a:cubicBezTo>
                        <a:pt x="3578762" y="0"/>
                        <a:pt x="3608158" y="42863"/>
                        <a:pt x="3608158" y="103449"/>
                      </a:cubicBezTo>
                      <a:lnTo>
                        <a:pt x="3608158" y="150019"/>
                      </a:lnTo>
                      <a:lnTo>
                        <a:pt x="0" y="142875"/>
                      </a:lnTo>
                      <a:close/>
                    </a:path>
                  </a:pathLst>
                </a:custGeom>
                <a:solidFill>
                  <a:srgbClr val="CFCFC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531" name="Vrije vorm: vorm 530">
                  <a:extLst>
                    <a:ext uri="{FF2B5EF4-FFF2-40B4-BE49-F238E27FC236}">
                      <a16:creationId xmlns:a16="http://schemas.microsoft.com/office/drawing/2014/main" id="{0D1F317D-A140-996E-87F3-08089B5DF53C}"/>
                    </a:ext>
                  </a:extLst>
                </p:cNvPr>
                <p:cNvSpPr/>
                <p:nvPr/>
              </p:nvSpPr>
              <p:spPr>
                <a:xfrm>
                  <a:off x="158836" y="1868859"/>
                  <a:ext cx="2457335" cy="1143000"/>
                </a:xfrm>
                <a:custGeom>
                  <a:avLst/>
                  <a:gdLst>
                    <a:gd name="connsiteX0" fmla="*/ 234208 w 2457335"/>
                    <a:gd name="connsiteY0" fmla="*/ 1143000 h 1143000"/>
                    <a:gd name="connsiteX1" fmla="*/ 1314336 w 2457335"/>
                    <a:gd name="connsiteY1" fmla="*/ 1143000 h 1143000"/>
                    <a:gd name="connsiteX2" fmla="*/ 2457336 w 2457335"/>
                    <a:gd name="connsiteY2" fmla="*/ 0 h 1143000"/>
                    <a:gd name="connsiteX3" fmla="*/ 0 w 2457335"/>
                    <a:gd name="connsiteY3" fmla="*/ 0 h 1143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57335" h="1143000">
                      <a:moveTo>
                        <a:pt x="234208" y="1143000"/>
                      </a:moveTo>
                      <a:lnTo>
                        <a:pt x="1314336" y="1143000"/>
                      </a:lnTo>
                      <a:lnTo>
                        <a:pt x="245733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532" name="Vrije vorm: vorm 531">
                  <a:extLst>
                    <a:ext uri="{FF2B5EF4-FFF2-40B4-BE49-F238E27FC236}">
                      <a16:creationId xmlns:a16="http://schemas.microsoft.com/office/drawing/2014/main" id="{4CC6F280-B652-334C-789B-8578A00EB58E}"/>
                    </a:ext>
                  </a:extLst>
                </p:cNvPr>
                <p:cNvSpPr/>
                <p:nvPr/>
              </p:nvSpPr>
              <p:spPr>
                <a:xfrm>
                  <a:off x="1454519" y="1872431"/>
                  <a:ext cx="2055721" cy="1135856"/>
                </a:xfrm>
                <a:custGeom>
                  <a:avLst/>
                  <a:gdLst>
                    <a:gd name="connsiteX0" fmla="*/ 1833022 w 2055721"/>
                    <a:gd name="connsiteY0" fmla="*/ 1135856 h 1135856"/>
                    <a:gd name="connsiteX1" fmla="*/ 2055721 w 2055721"/>
                    <a:gd name="connsiteY1" fmla="*/ 0 h 1135856"/>
                    <a:gd name="connsiteX2" fmla="*/ 1135863 w 2055721"/>
                    <a:gd name="connsiteY2" fmla="*/ 0 h 1135856"/>
                    <a:gd name="connsiteX3" fmla="*/ 0 w 2055721"/>
                    <a:gd name="connsiteY3" fmla="*/ 1135856 h 11358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055721" h="1135856">
                      <a:moveTo>
                        <a:pt x="1833022" y="1135856"/>
                      </a:moveTo>
                      <a:lnTo>
                        <a:pt x="2055721" y="0"/>
                      </a:lnTo>
                      <a:lnTo>
                        <a:pt x="1135863" y="0"/>
                      </a:lnTo>
                      <a:lnTo>
                        <a:pt x="0" y="1135856"/>
                      </a:lnTo>
                      <a:close/>
                    </a:path>
                  </a:pathLst>
                </a:custGeom>
                <a:solidFill>
                  <a:srgbClr val="E6E6E6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533" name="Vrije vorm: vorm 532">
                  <a:extLst>
                    <a:ext uri="{FF2B5EF4-FFF2-40B4-BE49-F238E27FC236}">
                      <a16:creationId xmlns:a16="http://schemas.microsoft.com/office/drawing/2014/main" id="{1EA576BE-E926-3812-062C-CCCEB02C56C8}"/>
                    </a:ext>
                  </a:extLst>
                </p:cNvPr>
                <p:cNvSpPr/>
                <p:nvPr/>
              </p:nvSpPr>
              <p:spPr>
                <a:xfrm>
                  <a:off x="31701" y="1682265"/>
                  <a:ext cx="2759736" cy="1428450"/>
                </a:xfrm>
                <a:custGeom>
                  <a:avLst/>
                  <a:gdLst>
                    <a:gd name="connsiteX0" fmla="*/ 377038 w 2759736"/>
                    <a:gd name="connsiteY0" fmla="*/ 1316464 h 1428450"/>
                    <a:gd name="connsiteX1" fmla="*/ 148210 w 2759736"/>
                    <a:gd name="connsiteY1" fmla="*/ 199718 h 1428450"/>
                    <a:gd name="connsiteX2" fmla="*/ 2563397 w 2759736"/>
                    <a:gd name="connsiteY2" fmla="*/ 199718 h 1428450"/>
                    <a:gd name="connsiteX3" fmla="*/ 2759736 w 2759736"/>
                    <a:gd name="connsiteY3" fmla="*/ 3379 h 1428450"/>
                    <a:gd name="connsiteX4" fmla="*/ 2748856 w 2759736"/>
                    <a:gd name="connsiteY4" fmla="*/ 0 h 1428450"/>
                    <a:gd name="connsiteX5" fmla="*/ 85759 w 2759736"/>
                    <a:gd name="connsiteY5" fmla="*/ 0 h 1428450"/>
                    <a:gd name="connsiteX6" fmla="*/ 1913 w 2759736"/>
                    <a:gd name="connsiteY6" fmla="*/ 103584 h 1428450"/>
                    <a:gd name="connsiteX7" fmla="*/ 269710 w 2759736"/>
                    <a:gd name="connsiteY7" fmla="*/ 1360584 h 1428450"/>
                    <a:gd name="connsiteX8" fmla="*/ 353557 w 2759736"/>
                    <a:gd name="connsiteY8" fmla="*/ 1428450 h 1428450"/>
                    <a:gd name="connsiteX9" fmla="*/ 1334672 w 2759736"/>
                    <a:gd name="connsiteY9" fmla="*/ 1428450 h 1428450"/>
                    <a:gd name="connsiteX10" fmla="*/ 1446650 w 2759736"/>
                    <a:gd name="connsiteY10" fmla="*/ 1316472 h 1428450"/>
                    <a:gd name="connsiteX11" fmla="*/ 377038 w 2759736"/>
                    <a:gd name="connsiteY11" fmla="*/ 1316472 h 1428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759736" h="1428450">
                      <a:moveTo>
                        <a:pt x="377038" y="1316464"/>
                      </a:moveTo>
                      <a:lnTo>
                        <a:pt x="148210" y="199718"/>
                      </a:lnTo>
                      <a:lnTo>
                        <a:pt x="2563397" y="199718"/>
                      </a:lnTo>
                      <a:lnTo>
                        <a:pt x="2759736" y="3379"/>
                      </a:lnTo>
                      <a:lnTo>
                        <a:pt x="2748856" y="0"/>
                      </a:lnTo>
                      <a:lnTo>
                        <a:pt x="85759" y="0"/>
                      </a:lnTo>
                      <a:cubicBezTo>
                        <a:pt x="31223" y="0"/>
                        <a:pt x="-9446" y="50249"/>
                        <a:pt x="1913" y="103584"/>
                      </a:cubicBezTo>
                      <a:lnTo>
                        <a:pt x="269710" y="1360584"/>
                      </a:lnTo>
                      <a:cubicBezTo>
                        <a:pt x="278140" y="1400153"/>
                        <a:pt x="313094" y="1428450"/>
                        <a:pt x="353557" y="1428450"/>
                      </a:cubicBezTo>
                      <a:lnTo>
                        <a:pt x="1334672" y="1428450"/>
                      </a:lnTo>
                      <a:lnTo>
                        <a:pt x="1446650" y="1316472"/>
                      </a:lnTo>
                      <a:lnTo>
                        <a:pt x="377038" y="1316472"/>
                      </a:lnTo>
                      <a:close/>
                    </a:path>
                  </a:pathLst>
                </a:custGeom>
                <a:solidFill>
                  <a:srgbClr val="2F2F2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534" name="Vrije vorm: vorm 533">
                  <a:extLst>
                    <a:ext uri="{FF2B5EF4-FFF2-40B4-BE49-F238E27FC236}">
                      <a16:creationId xmlns:a16="http://schemas.microsoft.com/office/drawing/2014/main" id="{FA14FC14-EF06-BBE3-4480-616AE4FF3A42}"/>
                    </a:ext>
                  </a:extLst>
                </p:cNvPr>
                <p:cNvSpPr/>
                <p:nvPr/>
              </p:nvSpPr>
              <p:spPr>
                <a:xfrm>
                  <a:off x="1352085" y="1682265"/>
                  <a:ext cx="2291193" cy="1428450"/>
                </a:xfrm>
                <a:custGeom>
                  <a:avLst/>
                  <a:gdLst>
                    <a:gd name="connsiteX0" fmla="*/ 2205433 w 2291193"/>
                    <a:gd name="connsiteY0" fmla="*/ 0 h 1428450"/>
                    <a:gd name="connsiteX1" fmla="*/ 1428443 w 2291193"/>
                    <a:gd name="connsiteY1" fmla="*/ 0 h 1428450"/>
                    <a:gd name="connsiteX2" fmla="*/ 1228718 w 2291193"/>
                    <a:gd name="connsiteY2" fmla="*/ 199725 h 1428450"/>
                    <a:gd name="connsiteX3" fmla="*/ 2133102 w 2291193"/>
                    <a:gd name="connsiteY3" fmla="*/ 199725 h 1428450"/>
                    <a:gd name="connsiteX4" fmla="*/ 1914147 w 2291193"/>
                    <a:gd name="connsiteY4" fmla="*/ 1316472 h 1428450"/>
                    <a:gd name="connsiteX5" fmla="*/ 111978 w 2291193"/>
                    <a:gd name="connsiteY5" fmla="*/ 1316472 h 1428450"/>
                    <a:gd name="connsiteX6" fmla="*/ 0 w 2291193"/>
                    <a:gd name="connsiteY6" fmla="*/ 1428450 h 1428450"/>
                    <a:gd name="connsiteX7" fmla="*/ 1937635 w 2291193"/>
                    <a:gd name="connsiteY7" fmla="*/ 1428450 h 1428450"/>
                    <a:gd name="connsiteX8" fmla="*/ 2021481 w 2291193"/>
                    <a:gd name="connsiteY8" fmla="*/ 1360584 h 1428450"/>
                    <a:gd name="connsiteX9" fmla="*/ 2289279 w 2291193"/>
                    <a:gd name="connsiteY9" fmla="*/ 103584 h 1428450"/>
                    <a:gd name="connsiteX10" fmla="*/ 2205433 w 2291193"/>
                    <a:gd name="connsiteY10" fmla="*/ 0 h 1428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291193" h="1428450">
                      <a:moveTo>
                        <a:pt x="2205433" y="0"/>
                      </a:moveTo>
                      <a:lnTo>
                        <a:pt x="1428443" y="0"/>
                      </a:lnTo>
                      <a:lnTo>
                        <a:pt x="1228718" y="199725"/>
                      </a:lnTo>
                      <a:lnTo>
                        <a:pt x="2133102" y="199725"/>
                      </a:lnTo>
                      <a:lnTo>
                        <a:pt x="1914147" y="1316472"/>
                      </a:lnTo>
                      <a:lnTo>
                        <a:pt x="111978" y="1316472"/>
                      </a:lnTo>
                      <a:lnTo>
                        <a:pt x="0" y="1428450"/>
                      </a:lnTo>
                      <a:lnTo>
                        <a:pt x="1937635" y="1428450"/>
                      </a:lnTo>
                      <a:cubicBezTo>
                        <a:pt x="1978097" y="1428450"/>
                        <a:pt x="2013052" y="1400161"/>
                        <a:pt x="2021481" y="1360584"/>
                      </a:cubicBezTo>
                      <a:lnTo>
                        <a:pt x="2289279" y="103584"/>
                      </a:lnTo>
                      <a:cubicBezTo>
                        <a:pt x="2300645" y="50249"/>
                        <a:pt x="2259968" y="0"/>
                        <a:pt x="2205433" y="0"/>
                      </a:cubicBez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535" name="Vrije vorm: vorm 534">
                  <a:extLst>
                    <a:ext uri="{FF2B5EF4-FFF2-40B4-BE49-F238E27FC236}">
                      <a16:creationId xmlns:a16="http://schemas.microsoft.com/office/drawing/2014/main" id="{A1D81437-C05E-079E-17BA-8FE7054780C1}"/>
                    </a:ext>
                  </a:extLst>
                </p:cNvPr>
                <p:cNvSpPr/>
                <p:nvPr/>
              </p:nvSpPr>
              <p:spPr>
                <a:xfrm>
                  <a:off x="1457434" y="2502517"/>
                  <a:ext cx="785812" cy="42862"/>
                </a:xfrm>
                <a:custGeom>
                  <a:avLst/>
                  <a:gdLst>
                    <a:gd name="connsiteX0" fmla="*/ 764381 w 785812"/>
                    <a:gd name="connsiteY0" fmla="*/ 42863 h 42862"/>
                    <a:gd name="connsiteX1" fmla="*/ 21431 w 785812"/>
                    <a:gd name="connsiteY1" fmla="*/ 42863 h 42862"/>
                    <a:gd name="connsiteX2" fmla="*/ 0 w 785812"/>
                    <a:gd name="connsiteY2" fmla="*/ 21431 h 42862"/>
                    <a:gd name="connsiteX3" fmla="*/ 21431 w 785812"/>
                    <a:gd name="connsiteY3" fmla="*/ 0 h 42862"/>
                    <a:gd name="connsiteX4" fmla="*/ 764381 w 785812"/>
                    <a:gd name="connsiteY4" fmla="*/ 0 h 42862"/>
                    <a:gd name="connsiteX5" fmla="*/ 785813 w 785812"/>
                    <a:gd name="connsiteY5" fmla="*/ 21431 h 42862"/>
                    <a:gd name="connsiteX6" fmla="*/ 764381 w 785812"/>
                    <a:gd name="connsiteY6" fmla="*/ 42863 h 42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85812" h="42862">
                      <a:moveTo>
                        <a:pt x="764381" y="42863"/>
                      </a:moveTo>
                      <a:lnTo>
                        <a:pt x="21431" y="42863"/>
                      </a:lnTo>
                      <a:cubicBezTo>
                        <a:pt x="9594" y="42863"/>
                        <a:pt x="0" y="33269"/>
                        <a:pt x="0" y="21431"/>
                      </a:cubicBezTo>
                      <a:cubicBezTo>
                        <a:pt x="0" y="9594"/>
                        <a:pt x="9594" y="0"/>
                        <a:pt x="21431" y="0"/>
                      </a:cubicBezTo>
                      <a:lnTo>
                        <a:pt x="764381" y="0"/>
                      </a:lnTo>
                      <a:cubicBezTo>
                        <a:pt x="776218" y="0"/>
                        <a:pt x="785813" y="9594"/>
                        <a:pt x="785813" y="21431"/>
                      </a:cubicBezTo>
                      <a:cubicBezTo>
                        <a:pt x="785813" y="33269"/>
                        <a:pt x="776218" y="42863"/>
                        <a:pt x="764381" y="4286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pic>
          <p:nvPicPr>
            <p:cNvPr id="538" name="Graphic 537" descr="Braille met effen opvulling">
              <a:extLst>
                <a:ext uri="{FF2B5EF4-FFF2-40B4-BE49-F238E27FC236}">
                  <a16:creationId xmlns:a16="http://schemas.microsoft.com/office/drawing/2014/main" id="{5CA02E71-095F-4D1B-F64E-ED014D3923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74979" y="2951792"/>
              <a:ext cx="502807" cy="771262"/>
            </a:xfrm>
            <a:prstGeom prst="rect">
              <a:avLst/>
            </a:prstGeom>
          </p:spPr>
        </p:pic>
        <p:grpSp>
          <p:nvGrpSpPr>
            <p:cNvPr id="543" name="Groep 542">
              <a:extLst>
                <a:ext uri="{FF2B5EF4-FFF2-40B4-BE49-F238E27FC236}">
                  <a16:creationId xmlns:a16="http://schemas.microsoft.com/office/drawing/2014/main" id="{B71E4BC9-3E3D-A60E-BAB7-F3D8BE8F1A4F}"/>
                </a:ext>
              </a:extLst>
            </p:cNvPr>
            <p:cNvGrpSpPr/>
            <p:nvPr/>
          </p:nvGrpSpPr>
          <p:grpSpPr>
            <a:xfrm>
              <a:off x="1156307" y="1542103"/>
              <a:ext cx="1135524" cy="927304"/>
              <a:chOff x="3729848" y="2313652"/>
              <a:chExt cx="1135524" cy="1135524"/>
            </a:xfrm>
          </p:grpSpPr>
          <p:pic>
            <p:nvPicPr>
              <p:cNvPr id="9" name="Graphic 8" descr="Contour van verwarrend gezicht met effen opvulling">
                <a:extLst>
                  <a:ext uri="{FF2B5EF4-FFF2-40B4-BE49-F238E27FC236}">
                    <a16:creationId xmlns:a16="http://schemas.microsoft.com/office/drawing/2014/main" id="{F4FD3260-7424-EBED-52BC-65B8292F0C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729848" y="2313652"/>
                <a:ext cx="1135524" cy="1135524"/>
              </a:xfrm>
              <a:prstGeom prst="rect">
                <a:avLst/>
              </a:prstGeom>
            </p:spPr>
          </p:pic>
          <p:pic>
            <p:nvPicPr>
              <p:cNvPr id="541" name="Tijdelijke aanduiding voor inhoud 10" descr="Blind met effen opvulling">
                <a:extLst>
                  <a:ext uri="{FF2B5EF4-FFF2-40B4-BE49-F238E27FC236}">
                    <a16:creationId xmlns:a16="http://schemas.microsoft.com/office/drawing/2014/main" id="{7CF33184-6226-65C0-74EE-5D3AEAE4B7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3858805" y="2588943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542" name="Tijdelijke aanduiding voor inhoud 10" descr="Blind met effen opvulling">
                <a:extLst>
                  <a:ext uri="{FF2B5EF4-FFF2-40B4-BE49-F238E27FC236}">
                    <a16:creationId xmlns:a16="http://schemas.microsoft.com/office/drawing/2014/main" id="{5CB52E62-002D-F25C-D685-DE8BA63D7D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4244884" y="2587528"/>
                <a:ext cx="457200" cy="457200"/>
              </a:xfrm>
              <a:prstGeom prst="rect">
                <a:avLst/>
              </a:prstGeom>
            </p:spPr>
          </p:pic>
        </p:grpSp>
      </p:grpSp>
      <p:grpSp>
        <p:nvGrpSpPr>
          <p:cNvPr id="591" name="Groep 590">
            <a:extLst>
              <a:ext uri="{FF2B5EF4-FFF2-40B4-BE49-F238E27FC236}">
                <a16:creationId xmlns:a16="http://schemas.microsoft.com/office/drawing/2014/main" id="{D5FE983B-0F2E-8CE4-B86A-211EA9858D8A}"/>
              </a:ext>
            </a:extLst>
          </p:cNvPr>
          <p:cNvGrpSpPr/>
          <p:nvPr/>
        </p:nvGrpSpPr>
        <p:grpSpPr>
          <a:xfrm>
            <a:off x="4945787" y="4277685"/>
            <a:ext cx="2749402" cy="2142165"/>
            <a:chOff x="4945787" y="4277685"/>
            <a:chExt cx="2749402" cy="2142165"/>
          </a:xfrm>
        </p:grpSpPr>
        <p:sp>
          <p:nvSpPr>
            <p:cNvPr id="549" name="Vrije vorm: vorm 548">
              <a:extLst>
                <a:ext uri="{FF2B5EF4-FFF2-40B4-BE49-F238E27FC236}">
                  <a16:creationId xmlns:a16="http://schemas.microsoft.com/office/drawing/2014/main" id="{9DE321BA-CC6D-A535-DFE4-796E507C1F64}"/>
                </a:ext>
              </a:extLst>
            </p:cNvPr>
            <p:cNvSpPr/>
            <p:nvPr/>
          </p:nvSpPr>
          <p:spPr>
            <a:xfrm>
              <a:off x="6009280" y="4992331"/>
              <a:ext cx="1685909" cy="1427519"/>
            </a:xfrm>
            <a:custGeom>
              <a:avLst/>
              <a:gdLst>
                <a:gd name="connsiteX0" fmla="*/ 1143000 w 2286000"/>
                <a:gd name="connsiteY0" fmla="*/ 0 h 2286000"/>
                <a:gd name="connsiteX1" fmla="*/ 0 w 2286000"/>
                <a:gd name="connsiteY1" fmla="*/ 1143000 h 2286000"/>
                <a:gd name="connsiteX2" fmla="*/ 1143000 w 2286000"/>
                <a:gd name="connsiteY2" fmla="*/ 2286000 h 2286000"/>
                <a:gd name="connsiteX3" fmla="*/ 2286000 w 2286000"/>
                <a:gd name="connsiteY3" fmla="*/ 1143000 h 2286000"/>
                <a:gd name="connsiteX4" fmla="*/ 1143000 w 2286000"/>
                <a:gd name="connsiteY4" fmla="*/ 0 h 2286000"/>
                <a:gd name="connsiteX5" fmla="*/ 1143000 w 2286000"/>
                <a:gd name="connsiteY5" fmla="*/ 1714500 h 2286000"/>
                <a:gd name="connsiteX6" fmla="*/ 571500 w 2286000"/>
                <a:gd name="connsiteY6" fmla="*/ 1143000 h 2286000"/>
                <a:gd name="connsiteX7" fmla="*/ 1143000 w 2286000"/>
                <a:gd name="connsiteY7" fmla="*/ 571500 h 2286000"/>
                <a:gd name="connsiteX8" fmla="*/ 1714500 w 2286000"/>
                <a:gd name="connsiteY8" fmla="*/ 1143000 h 2286000"/>
                <a:gd name="connsiteX9" fmla="*/ 1143000 w 2286000"/>
                <a:gd name="connsiteY9" fmla="*/ 17145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86000" h="2286000">
                  <a:moveTo>
                    <a:pt x="1143000" y="0"/>
                  </a:moveTo>
                  <a:cubicBezTo>
                    <a:pt x="511740" y="0"/>
                    <a:pt x="0" y="511740"/>
                    <a:pt x="0" y="1143000"/>
                  </a:cubicBezTo>
                  <a:cubicBezTo>
                    <a:pt x="0" y="1774260"/>
                    <a:pt x="511740" y="2286000"/>
                    <a:pt x="1143000" y="2286000"/>
                  </a:cubicBezTo>
                  <a:cubicBezTo>
                    <a:pt x="1774260" y="2286000"/>
                    <a:pt x="2286000" y="1774260"/>
                    <a:pt x="2286000" y="1143000"/>
                  </a:cubicBezTo>
                  <a:cubicBezTo>
                    <a:pt x="2286000" y="511740"/>
                    <a:pt x="1774250" y="0"/>
                    <a:pt x="1143000" y="0"/>
                  </a:cubicBezTo>
                  <a:close/>
                  <a:moveTo>
                    <a:pt x="1143000" y="1714500"/>
                  </a:moveTo>
                  <a:cubicBezTo>
                    <a:pt x="827370" y="1714500"/>
                    <a:pt x="571500" y="1458630"/>
                    <a:pt x="571500" y="1143000"/>
                  </a:cubicBezTo>
                  <a:cubicBezTo>
                    <a:pt x="571500" y="827370"/>
                    <a:pt x="827370" y="571500"/>
                    <a:pt x="1143000" y="571500"/>
                  </a:cubicBezTo>
                  <a:cubicBezTo>
                    <a:pt x="1458630" y="571500"/>
                    <a:pt x="1714500" y="827370"/>
                    <a:pt x="1714500" y="1143000"/>
                  </a:cubicBezTo>
                  <a:cubicBezTo>
                    <a:pt x="1714500" y="1458630"/>
                    <a:pt x="1458630" y="1714500"/>
                    <a:pt x="1143000" y="171450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grpSp>
          <p:nvGrpSpPr>
            <p:cNvPr id="550" name="Graphic 546" descr="Een effen cirkel, een ring en een cirkel met diagonale lijnen">
              <a:extLst>
                <a:ext uri="{FF2B5EF4-FFF2-40B4-BE49-F238E27FC236}">
                  <a16:creationId xmlns:a16="http://schemas.microsoft.com/office/drawing/2014/main" id="{740CE481-D48D-A186-0A3A-A2400965F4E9}"/>
                </a:ext>
              </a:extLst>
            </p:cNvPr>
            <p:cNvGrpSpPr/>
            <p:nvPr/>
          </p:nvGrpSpPr>
          <p:grpSpPr>
            <a:xfrm>
              <a:off x="4945787" y="4277685"/>
              <a:ext cx="1684722" cy="1426513"/>
              <a:chOff x="2330179" y="2652793"/>
              <a:chExt cx="2284390" cy="2284390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551" name="Vrije vorm: vorm 550">
                <a:extLst>
                  <a:ext uri="{FF2B5EF4-FFF2-40B4-BE49-F238E27FC236}">
                    <a16:creationId xmlns:a16="http://schemas.microsoft.com/office/drawing/2014/main" id="{A661B105-4375-84A6-C0C6-8D54DC83D6A8}"/>
                  </a:ext>
                </a:extLst>
              </p:cNvPr>
              <p:cNvSpPr/>
              <p:nvPr/>
            </p:nvSpPr>
            <p:spPr>
              <a:xfrm>
                <a:off x="2451118" y="2773732"/>
                <a:ext cx="507682" cy="507682"/>
              </a:xfrm>
              <a:custGeom>
                <a:avLst/>
                <a:gdLst>
                  <a:gd name="connsiteX0" fmla="*/ 449028 w 507682"/>
                  <a:gd name="connsiteY0" fmla="*/ 31709 h 507682"/>
                  <a:gd name="connsiteX1" fmla="*/ 31709 w 507682"/>
                  <a:gd name="connsiteY1" fmla="*/ 449028 h 507682"/>
                  <a:gd name="connsiteX2" fmla="*/ 0 w 507682"/>
                  <a:gd name="connsiteY2" fmla="*/ 507683 h 507682"/>
                  <a:gd name="connsiteX3" fmla="*/ 507683 w 507682"/>
                  <a:gd name="connsiteY3" fmla="*/ 0 h 507682"/>
                  <a:gd name="connsiteX4" fmla="*/ 449028 w 507682"/>
                  <a:gd name="connsiteY4" fmla="*/ 31709 h 507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7682" h="507682">
                    <a:moveTo>
                      <a:pt x="449028" y="31709"/>
                    </a:moveTo>
                    <a:lnTo>
                      <a:pt x="31709" y="449028"/>
                    </a:lnTo>
                    <a:cubicBezTo>
                      <a:pt x="20526" y="468335"/>
                      <a:pt x="9954" y="487890"/>
                      <a:pt x="0" y="507683"/>
                    </a:cubicBezTo>
                    <a:lnTo>
                      <a:pt x="507683" y="0"/>
                    </a:lnTo>
                    <a:cubicBezTo>
                      <a:pt x="487890" y="9954"/>
                      <a:pt x="468335" y="20536"/>
                      <a:pt x="449028" y="3170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52" name="Vrije vorm: vorm 551">
                <a:extLst>
                  <a:ext uri="{FF2B5EF4-FFF2-40B4-BE49-F238E27FC236}">
                    <a16:creationId xmlns:a16="http://schemas.microsoft.com/office/drawing/2014/main" id="{357E3BFB-1F38-F748-AE93-AE57F6FF54D8}"/>
                  </a:ext>
                </a:extLst>
              </p:cNvPr>
              <p:cNvSpPr/>
              <p:nvPr/>
            </p:nvSpPr>
            <p:spPr>
              <a:xfrm>
                <a:off x="2376223" y="2698837"/>
                <a:ext cx="771934" cy="771944"/>
              </a:xfrm>
              <a:custGeom>
                <a:avLst/>
                <a:gdLst>
                  <a:gd name="connsiteX0" fmla="*/ 732530 w 771934"/>
                  <a:gd name="connsiteY0" fmla="*/ 12478 h 771944"/>
                  <a:gd name="connsiteX1" fmla="*/ 12478 w 771934"/>
                  <a:gd name="connsiteY1" fmla="*/ 732530 h 771944"/>
                  <a:gd name="connsiteX2" fmla="*/ 0 w 771934"/>
                  <a:gd name="connsiteY2" fmla="*/ 771944 h 771944"/>
                  <a:gd name="connsiteX3" fmla="*/ 771935 w 771934"/>
                  <a:gd name="connsiteY3" fmla="*/ 0 h 771944"/>
                  <a:gd name="connsiteX4" fmla="*/ 732530 w 771934"/>
                  <a:gd name="connsiteY4" fmla="*/ 12478 h 771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1934" h="771944">
                    <a:moveTo>
                      <a:pt x="732530" y="12478"/>
                    </a:moveTo>
                    <a:lnTo>
                      <a:pt x="12478" y="732530"/>
                    </a:lnTo>
                    <a:cubicBezTo>
                      <a:pt x="8096" y="745607"/>
                      <a:pt x="3896" y="758742"/>
                      <a:pt x="0" y="771944"/>
                    </a:cubicBezTo>
                    <a:lnTo>
                      <a:pt x="771935" y="0"/>
                    </a:lnTo>
                    <a:cubicBezTo>
                      <a:pt x="758733" y="3896"/>
                      <a:pt x="745607" y="8096"/>
                      <a:pt x="732530" y="1247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53" name="Vrije vorm: vorm 552">
                <a:extLst>
                  <a:ext uri="{FF2B5EF4-FFF2-40B4-BE49-F238E27FC236}">
                    <a16:creationId xmlns:a16="http://schemas.microsoft.com/office/drawing/2014/main" id="{22A56F0A-154D-9126-82AA-D680BFEF0AB3}"/>
                  </a:ext>
                </a:extLst>
              </p:cNvPr>
              <p:cNvSpPr/>
              <p:nvPr/>
            </p:nvSpPr>
            <p:spPr>
              <a:xfrm>
                <a:off x="2343238" y="2665833"/>
                <a:ext cx="952395" cy="952395"/>
              </a:xfrm>
              <a:custGeom>
                <a:avLst/>
                <a:gdLst>
                  <a:gd name="connsiteX0" fmla="*/ 919925 w 952395"/>
                  <a:gd name="connsiteY0" fmla="*/ 5534 h 952395"/>
                  <a:gd name="connsiteX1" fmla="*/ 5525 w 952395"/>
                  <a:gd name="connsiteY1" fmla="*/ 919934 h 952395"/>
                  <a:gd name="connsiteX2" fmla="*/ 0 w 952395"/>
                  <a:gd name="connsiteY2" fmla="*/ 952395 h 952395"/>
                  <a:gd name="connsiteX3" fmla="*/ 952395 w 952395"/>
                  <a:gd name="connsiteY3" fmla="*/ 0 h 952395"/>
                  <a:gd name="connsiteX4" fmla="*/ 919925 w 952395"/>
                  <a:gd name="connsiteY4" fmla="*/ 5534 h 952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395" h="952395">
                    <a:moveTo>
                      <a:pt x="919925" y="5534"/>
                    </a:moveTo>
                    <a:lnTo>
                      <a:pt x="5525" y="919934"/>
                    </a:lnTo>
                    <a:cubicBezTo>
                      <a:pt x="3524" y="930735"/>
                      <a:pt x="1686" y="941556"/>
                      <a:pt x="0" y="952395"/>
                    </a:cubicBezTo>
                    <a:lnTo>
                      <a:pt x="952395" y="0"/>
                    </a:lnTo>
                    <a:cubicBezTo>
                      <a:pt x="941546" y="1695"/>
                      <a:pt x="930726" y="3534"/>
                      <a:pt x="919925" y="553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54" name="Vrije vorm: vorm 553">
                <a:extLst>
                  <a:ext uri="{FF2B5EF4-FFF2-40B4-BE49-F238E27FC236}">
                    <a16:creationId xmlns:a16="http://schemas.microsoft.com/office/drawing/2014/main" id="{47FE5786-8532-0CFE-5B9E-4BE51C01E03A}"/>
                  </a:ext>
                </a:extLst>
              </p:cNvPr>
              <p:cNvSpPr/>
              <p:nvPr/>
            </p:nvSpPr>
            <p:spPr>
              <a:xfrm>
                <a:off x="2330588" y="2653203"/>
                <a:ext cx="1092145" cy="1092136"/>
              </a:xfrm>
              <a:custGeom>
                <a:avLst/>
                <a:gdLst>
                  <a:gd name="connsiteX0" fmla="*/ 1063628 w 1092145"/>
                  <a:gd name="connsiteY0" fmla="*/ 1581 h 1092136"/>
                  <a:gd name="connsiteX1" fmla="*/ 1581 w 1092145"/>
                  <a:gd name="connsiteY1" fmla="*/ 1063619 h 1092136"/>
                  <a:gd name="connsiteX2" fmla="*/ 0 w 1092145"/>
                  <a:gd name="connsiteY2" fmla="*/ 1092137 h 1092136"/>
                  <a:gd name="connsiteX3" fmla="*/ 1092146 w 1092145"/>
                  <a:gd name="connsiteY3" fmla="*/ 0 h 1092136"/>
                  <a:gd name="connsiteX4" fmla="*/ 1063628 w 1092145"/>
                  <a:gd name="connsiteY4" fmla="*/ 1581 h 109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2145" h="1092136">
                    <a:moveTo>
                      <a:pt x="1063628" y="1581"/>
                    </a:moveTo>
                    <a:lnTo>
                      <a:pt x="1581" y="1063619"/>
                    </a:lnTo>
                    <a:cubicBezTo>
                      <a:pt x="933" y="1073115"/>
                      <a:pt x="410" y="1082621"/>
                      <a:pt x="0" y="1092137"/>
                    </a:cubicBezTo>
                    <a:lnTo>
                      <a:pt x="1092146" y="0"/>
                    </a:lnTo>
                    <a:cubicBezTo>
                      <a:pt x="1082631" y="410"/>
                      <a:pt x="1073125" y="933"/>
                      <a:pt x="1063628" y="158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55" name="Vrije vorm: vorm 554">
                <a:extLst>
                  <a:ext uri="{FF2B5EF4-FFF2-40B4-BE49-F238E27FC236}">
                    <a16:creationId xmlns:a16="http://schemas.microsoft.com/office/drawing/2014/main" id="{E099F826-4342-4833-812F-5CBB7139B0FE}"/>
                  </a:ext>
                </a:extLst>
              </p:cNvPr>
              <p:cNvSpPr/>
              <p:nvPr/>
            </p:nvSpPr>
            <p:spPr>
              <a:xfrm>
                <a:off x="2330179" y="2652793"/>
                <a:ext cx="1206293" cy="1206284"/>
              </a:xfrm>
              <a:custGeom>
                <a:avLst/>
                <a:gdLst>
                  <a:gd name="connsiteX0" fmla="*/ 1180500 w 1206293"/>
                  <a:gd name="connsiteY0" fmla="*/ 0 h 1206284"/>
                  <a:gd name="connsiteX1" fmla="*/ 0 w 1206293"/>
                  <a:gd name="connsiteY1" fmla="*/ 1180490 h 1206284"/>
                  <a:gd name="connsiteX2" fmla="*/ 1143 w 1206293"/>
                  <a:gd name="connsiteY2" fmla="*/ 1206284 h 1206284"/>
                  <a:gd name="connsiteX3" fmla="*/ 1206294 w 1206293"/>
                  <a:gd name="connsiteY3" fmla="*/ 1143 h 1206284"/>
                  <a:gd name="connsiteX4" fmla="*/ 1180500 w 1206293"/>
                  <a:gd name="connsiteY4" fmla="*/ 0 h 1206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6293" h="1206284">
                    <a:moveTo>
                      <a:pt x="1180500" y="0"/>
                    </a:moveTo>
                    <a:lnTo>
                      <a:pt x="0" y="1180490"/>
                    </a:lnTo>
                    <a:cubicBezTo>
                      <a:pt x="286" y="1189092"/>
                      <a:pt x="667" y="1197693"/>
                      <a:pt x="1143" y="1206284"/>
                    </a:cubicBezTo>
                    <a:lnTo>
                      <a:pt x="1206294" y="1143"/>
                    </a:lnTo>
                    <a:cubicBezTo>
                      <a:pt x="1197693" y="657"/>
                      <a:pt x="1189101" y="286"/>
                      <a:pt x="1180500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56" name="Vrije vorm: vorm 555">
                <a:extLst>
                  <a:ext uri="{FF2B5EF4-FFF2-40B4-BE49-F238E27FC236}">
                    <a16:creationId xmlns:a16="http://schemas.microsoft.com/office/drawing/2014/main" id="{01644FAB-E38C-7350-E3DD-A9FF4074335D}"/>
                  </a:ext>
                </a:extLst>
              </p:cNvPr>
              <p:cNvSpPr/>
              <p:nvPr/>
            </p:nvSpPr>
            <p:spPr>
              <a:xfrm>
                <a:off x="2338609" y="2661223"/>
                <a:ext cx="1301810" cy="1301800"/>
              </a:xfrm>
              <a:custGeom>
                <a:avLst/>
                <a:gdLst>
                  <a:gd name="connsiteX0" fmla="*/ 1278103 w 1301810"/>
                  <a:gd name="connsiteY0" fmla="*/ 0 h 1301800"/>
                  <a:gd name="connsiteX1" fmla="*/ 0 w 1301810"/>
                  <a:gd name="connsiteY1" fmla="*/ 1278093 h 1301800"/>
                  <a:gd name="connsiteX2" fmla="*/ 3229 w 1301810"/>
                  <a:gd name="connsiteY2" fmla="*/ 1301801 h 1301800"/>
                  <a:gd name="connsiteX3" fmla="*/ 1301810 w 1301810"/>
                  <a:gd name="connsiteY3" fmla="*/ 3229 h 1301800"/>
                  <a:gd name="connsiteX4" fmla="*/ 1278103 w 1301810"/>
                  <a:gd name="connsiteY4" fmla="*/ 0 h 1301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1810" h="1301800">
                    <a:moveTo>
                      <a:pt x="1278103" y="0"/>
                    </a:moveTo>
                    <a:lnTo>
                      <a:pt x="0" y="1278093"/>
                    </a:lnTo>
                    <a:cubicBezTo>
                      <a:pt x="1000" y="1286008"/>
                      <a:pt x="2057" y="1293914"/>
                      <a:pt x="3229" y="1301801"/>
                    </a:cubicBezTo>
                    <a:lnTo>
                      <a:pt x="1301810" y="3229"/>
                    </a:lnTo>
                    <a:cubicBezTo>
                      <a:pt x="1293914" y="2067"/>
                      <a:pt x="1286008" y="1000"/>
                      <a:pt x="1278103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57" name="Vrije vorm: vorm 556">
                <a:extLst>
                  <a:ext uri="{FF2B5EF4-FFF2-40B4-BE49-F238E27FC236}">
                    <a16:creationId xmlns:a16="http://schemas.microsoft.com/office/drawing/2014/main" id="{655F4644-B69A-5589-FEF3-59D120EB9883}"/>
                  </a:ext>
                </a:extLst>
              </p:cNvPr>
              <p:cNvSpPr/>
              <p:nvPr/>
            </p:nvSpPr>
            <p:spPr>
              <a:xfrm>
                <a:off x="2355277" y="2677892"/>
                <a:ext cx="1381163" cy="1381172"/>
              </a:xfrm>
              <a:custGeom>
                <a:avLst/>
                <a:gdLst>
                  <a:gd name="connsiteX0" fmla="*/ 1359227 w 1381163"/>
                  <a:gd name="connsiteY0" fmla="*/ 0 h 1381172"/>
                  <a:gd name="connsiteX1" fmla="*/ 0 w 1381163"/>
                  <a:gd name="connsiteY1" fmla="*/ 1359227 h 1381172"/>
                  <a:gd name="connsiteX2" fmla="*/ 4991 w 1381163"/>
                  <a:gd name="connsiteY2" fmla="*/ 1381173 h 1381172"/>
                  <a:gd name="connsiteX3" fmla="*/ 1381163 w 1381163"/>
                  <a:gd name="connsiteY3" fmla="*/ 4991 h 1381172"/>
                  <a:gd name="connsiteX4" fmla="*/ 1359227 w 1381163"/>
                  <a:gd name="connsiteY4" fmla="*/ 0 h 1381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1163" h="1381172">
                    <a:moveTo>
                      <a:pt x="1359227" y="0"/>
                    </a:moveTo>
                    <a:lnTo>
                      <a:pt x="0" y="1359227"/>
                    </a:lnTo>
                    <a:cubicBezTo>
                      <a:pt x="1581" y="1366561"/>
                      <a:pt x="3267" y="1373867"/>
                      <a:pt x="4991" y="1381173"/>
                    </a:cubicBezTo>
                    <a:lnTo>
                      <a:pt x="1381163" y="4991"/>
                    </a:lnTo>
                    <a:cubicBezTo>
                      <a:pt x="1373867" y="3267"/>
                      <a:pt x="1366561" y="1581"/>
                      <a:pt x="1359227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58" name="Vrije vorm: vorm 557">
                <a:extLst>
                  <a:ext uri="{FF2B5EF4-FFF2-40B4-BE49-F238E27FC236}">
                    <a16:creationId xmlns:a16="http://schemas.microsoft.com/office/drawing/2014/main" id="{61BF06F8-C3A9-B1A4-D51B-0458FE7422E2}"/>
                  </a:ext>
                </a:extLst>
              </p:cNvPr>
              <p:cNvSpPr/>
              <p:nvPr/>
            </p:nvSpPr>
            <p:spPr>
              <a:xfrm>
                <a:off x="2378861" y="2701476"/>
                <a:ext cx="1447076" cy="1447076"/>
              </a:xfrm>
              <a:custGeom>
                <a:avLst/>
                <a:gdLst>
                  <a:gd name="connsiteX0" fmla="*/ 1426531 w 1447076"/>
                  <a:gd name="connsiteY0" fmla="*/ 0 h 1447076"/>
                  <a:gd name="connsiteX1" fmla="*/ 0 w 1447076"/>
                  <a:gd name="connsiteY1" fmla="*/ 1426531 h 1447076"/>
                  <a:gd name="connsiteX2" fmla="*/ 6391 w 1447076"/>
                  <a:gd name="connsiteY2" fmla="*/ 1447076 h 1447076"/>
                  <a:gd name="connsiteX3" fmla="*/ 1447076 w 1447076"/>
                  <a:gd name="connsiteY3" fmla="*/ 6391 h 1447076"/>
                  <a:gd name="connsiteX4" fmla="*/ 1426531 w 1447076"/>
                  <a:gd name="connsiteY4" fmla="*/ 0 h 1447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7076" h="1447076">
                    <a:moveTo>
                      <a:pt x="1426531" y="0"/>
                    </a:moveTo>
                    <a:lnTo>
                      <a:pt x="0" y="1426531"/>
                    </a:lnTo>
                    <a:cubicBezTo>
                      <a:pt x="2086" y="1433389"/>
                      <a:pt x="4181" y="1440247"/>
                      <a:pt x="6391" y="1447076"/>
                    </a:cubicBezTo>
                    <a:lnTo>
                      <a:pt x="1447076" y="6391"/>
                    </a:lnTo>
                    <a:cubicBezTo>
                      <a:pt x="1440247" y="4182"/>
                      <a:pt x="1433389" y="2076"/>
                      <a:pt x="142653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59" name="Vrije vorm: vorm 558">
                <a:extLst>
                  <a:ext uri="{FF2B5EF4-FFF2-40B4-BE49-F238E27FC236}">
                    <a16:creationId xmlns:a16="http://schemas.microsoft.com/office/drawing/2014/main" id="{A8E33788-D3AE-8433-6CE7-B9B68803F250}"/>
                  </a:ext>
                </a:extLst>
              </p:cNvPr>
              <p:cNvSpPr/>
              <p:nvPr/>
            </p:nvSpPr>
            <p:spPr>
              <a:xfrm>
                <a:off x="2408370" y="2730984"/>
                <a:ext cx="1501197" cy="1501197"/>
              </a:xfrm>
              <a:custGeom>
                <a:avLst/>
                <a:gdLst>
                  <a:gd name="connsiteX0" fmla="*/ 1481976 w 1501197"/>
                  <a:gd name="connsiteY0" fmla="*/ 0 h 1501197"/>
                  <a:gd name="connsiteX1" fmla="*/ 0 w 1501197"/>
                  <a:gd name="connsiteY1" fmla="*/ 1481976 h 1501197"/>
                  <a:gd name="connsiteX2" fmla="*/ 7725 w 1501197"/>
                  <a:gd name="connsiteY2" fmla="*/ 1501197 h 1501197"/>
                  <a:gd name="connsiteX3" fmla="*/ 1501197 w 1501197"/>
                  <a:gd name="connsiteY3" fmla="*/ 7725 h 1501197"/>
                  <a:gd name="connsiteX4" fmla="*/ 1481976 w 1501197"/>
                  <a:gd name="connsiteY4" fmla="*/ 0 h 1501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1197" h="1501197">
                    <a:moveTo>
                      <a:pt x="1481976" y="0"/>
                    </a:moveTo>
                    <a:lnTo>
                      <a:pt x="0" y="1481976"/>
                    </a:lnTo>
                    <a:cubicBezTo>
                      <a:pt x="2515" y="1488396"/>
                      <a:pt x="5077" y="1494806"/>
                      <a:pt x="7725" y="1501197"/>
                    </a:cubicBezTo>
                    <a:lnTo>
                      <a:pt x="1501197" y="7725"/>
                    </a:lnTo>
                    <a:cubicBezTo>
                      <a:pt x="1494816" y="5086"/>
                      <a:pt x="1488405" y="2524"/>
                      <a:pt x="1481976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60" name="Vrije vorm: vorm 559">
                <a:extLst>
                  <a:ext uri="{FF2B5EF4-FFF2-40B4-BE49-F238E27FC236}">
                    <a16:creationId xmlns:a16="http://schemas.microsoft.com/office/drawing/2014/main" id="{7673FF51-0B91-B5EF-FBCF-42E67AF5AA41}"/>
                  </a:ext>
                </a:extLst>
              </p:cNvPr>
              <p:cNvSpPr/>
              <p:nvPr/>
            </p:nvSpPr>
            <p:spPr>
              <a:xfrm>
                <a:off x="2443184" y="2765789"/>
                <a:ext cx="1544850" cy="1544859"/>
              </a:xfrm>
              <a:custGeom>
                <a:avLst/>
                <a:gdLst>
                  <a:gd name="connsiteX0" fmla="*/ 1526829 w 1544850"/>
                  <a:gd name="connsiteY0" fmla="*/ 0 h 1544859"/>
                  <a:gd name="connsiteX1" fmla="*/ 0 w 1544850"/>
                  <a:gd name="connsiteY1" fmla="*/ 1526839 h 1544859"/>
                  <a:gd name="connsiteX2" fmla="*/ 8915 w 1544850"/>
                  <a:gd name="connsiteY2" fmla="*/ 1544860 h 1544859"/>
                  <a:gd name="connsiteX3" fmla="*/ 1544850 w 1544850"/>
                  <a:gd name="connsiteY3" fmla="*/ 8915 h 1544859"/>
                  <a:gd name="connsiteX4" fmla="*/ 1526829 w 1544850"/>
                  <a:gd name="connsiteY4" fmla="*/ 0 h 1544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4850" h="1544859">
                    <a:moveTo>
                      <a:pt x="1526829" y="0"/>
                    </a:moveTo>
                    <a:lnTo>
                      <a:pt x="0" y="1526839"/>
                    </a:lnTo>
                    <a:cubicBezTo>
                      <a:pt x="2915" y="1532868"/>
                      <a:pt x="5886" y="1538878"/>
                      <a:pt x="8915" y="1544860"/>
                    </a:cubicBezTo>
                    <a:lnTo>
                      <a:pt x="1544850" y="8915"/>
                    </a:lnTo>
                    <a:cubicBezTo>
                      <a:pt x="1538869" y="5886"/>
                      <a:pt x="1532858" y="2915"/>
                      <a:pt x="1526829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61" name="Vrije vorm: vorm 560">
                <a:extLst>
                  <a:ext uri="{FF2B5EF4-FFF2-40B4-BE49-F238E27FC236}">
                    <a16:creationId xmlns:a16="http://schemas.microsoft.com/office/drawing/2014/main" id="{5EA2A797-D66C-D546-F50E-F628C9226991}"/>
                  </a:ext>
                </a:extLst>
              </p:cNvPr>
              <p:cNvSpPr/>
              <p:nvPr/>
            </p:nvSpPr>
            <p:spPr>
              <a:xfrm>
                <a:off x="2482855" y="2805460"/>
                <a:ext cx="1578883" cy="1578892"/>
              </a:xfrm>
              <a:custGeom>
                <a:avLst/>
                <a:gdLst>
                  <a:gd name="connsiteX0" fmla="*/ 1561948 w 1578883"/>
                  <a:gd name="connsiteY0" fmla="*/ 0 h 1578892"/>
                  <a:gd name="connsiteX1" fmla="*/ 0 w 1578883"/>
                  <a:gd name="connsiteY1" fmla="*/ 1561957 h 1578892"/>
                  <a:gd name="connsiteX2" fmla="*/ 10001 w 1578883"/>
                  <a:gd name="connsiteY2" fmla="*/ 1578893 h 1578892"/>
                  <a:gd name="connsiteX3" fmla="*/ 1578883 w 1578883"/>
                  <a:gd name="connsiteY3" fmla="*/ 10011 h 1578892"/>
                  <a:gd name="connsiteX4" fmla="*/ 1561948 w 1578883"/>
                  <a:gd name="connsiteY4" fmla="*/ 0 h 1578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78883" h="1578892">
                    <a:moveTo>
                      <a:pt x="1561948" y="0"/>
                    </a:moveTo>
                    <a:lnTo>
                      <a:pt x="0" y="1561957"/>
                    </a:lnTo>
                    <a:cubicBezTo>
                      <a:pt x="3277" y="1567625"/>
                      <a:pt x="6620" y="1573263"/>
                      <a:pt x="10001" y="1578893"/>
                    </a:cubicBezTo>
                    <a:lnTo>
                      <a:pt x="1578883" y="10011"/>
                    </a:lnTo>
                    <a:cubicBezTo>
                      <a:pt x="1573263" y="6620"/>
                      <a:pt x="1567625" y="3286"/>
                      <a:pt x="1561948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62" name="Vrije vorm: vorm 561">
                <a:extLst>
                  <a:ext uri="{FF2B5EF4-FFF2-40B4-BE49-F238E27FC236}">
                    <a16:creationId xmlns:a16="http://schemas.microsoft.com/office/drawing/2014/main" id="{2A311C08-DEAE-8FE5-9CCA-1B7F112BF9AE}"/>
                  </a:ext>
                </a:extLst>
              </p:cNvPr>
              <p:cNvSpPr/>
              <p:nvPr/>
            </p:nvSpPr>
            <p:spPr>
              <a:xfrm>
                <a:off x="2527061" y="2849675"/>
                <a:ext cx="1603924" cy="1603924"/>
              </a:xfrm>
              <a:custGeom>
                <a:avLst/>
                <a:gdLst>
                  <a:gd name="connsiteX0" fmla="*/ 1588008 w 1603924"/>
                  <a:gd name="connsiteY0" fmla="*/ 0 h 1603924"/>
                  <a:gd name="connsiteX1" fmla="*/ 0 w 1603924"/>
                  <a:gd name="connsiteY1" fmla="*/ 1588008 h 1603924"/>
                  <a:gd name="connsiteX2" fmla="*/ 11020 w 1603924"/>
                  <a:gd name="connsiteY2" fmla="*/ 1603924 h 1603924"/>
                  <a:gd name="connsiteX3" fmla="*/ 1603924 w 1603924"/>
                  <a:gd name="connsiteY3" fmla="*/ 11020 h 1603924"/>
                  <a:gd name="connsiteX4" fmla="*/ 1588008 w 1603924"/>
                  <a:gd name="connsiteY4" fmla="*/ 0 h 1603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3924" h="1603924">
                    <a:moveTo>
                      <a:pt x="1588008" y="0"/>
                    </a:moveTo>
                    <a:lnTo>
                      <a:pt x="0" y="1588008"/>
                    </a:lnTo>
                    <a:cubicBezTo>
                      <a:pt x="3629" y="1593333"/>
                      <a:pt x="7296" y="1598647"/>
                      <a:pt x="11020" y="1603924"/>
                    </a:cubicBezTo>
                    <a:lnTo>
                      <a:pt x="1603924" y="11020"/>
                    </a:lnTo>
                    <a:cubicBezTo>
                      <a:pt x="1598648" y="7287"/>
                      <a:pt x="1593333" y="3629"/>
                      <a:pt x="1588008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63" name="Vrije vorm: vorm 562">
                <a:extLst>
                  <a:ext uri="{FF2B5EF4-FFF2-40B4-BE49-F238E27FC236}">
                    <a16:creationId xmlns:a16="http://schemas.microsoft.com/office/drawing/2014/main" id="{A3401E62-99E0-14B7-AC07-C1252F8CA4C7}"/>
                  </a:ext>
                </a:extLst>
              </p:cNvPr>
              <p:cNvSpPr/>
              <p:nvPr/>
            </p:nvSpPr>
            <p:spPr>
              <a:xfrm>
                <a:off x="2575562" y="2898177"/>
                <a:ext cx="1620421" cy="1620421"/>
              </a:xfrm>
              <a:custGeom>
                <a:avLst/>
                <a:gdLst>
                  <a:gd name="connsiteX0" fmla="*/ 1605467 w 1620421"/>
                  <a:gd name="connsiteY0" fmla="*/ 0 h 1620421"/>
                  <a:gd name="connsiteX1" fmla="*/ 0 w 1620421"/>
                  <a:gd name="connsiteY1" fmla="*/ 1605467 h 1620421"/>
                  <a:gd name="connsiteX2" fmla="*/ 11982 w 1620421"/>
                  <a:gd name="connsiteY2" fmla="*/ 1620422 h 1620421"/>
                  <a:gd name="connsiteX3" fmla="*/ 1620422 w 1620421"/>
                  <a:gd name="connsiteY3" fmla="*/ 11982 h 1620421"/>
                  <a:gd name="connsiteX4" fmla="*/ 1605467 w 1620421"/>
                  <a:gd name="connsiteY4" fmla="*/ 0 h 1620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0421" h="1620421">
                    <a:moveTo>
                      <a:pt x="1605467" y="0"/>
                    </a:moveTo>
                    <a:lnTo>
                      <a:pt x="0" y="1605467"/>
                    </a:lnTo>
                    <a:cubicBezTo>
                      <a:pt x="3962" y="1610468"/>
                      <a:pt x="7925" y="1615478"/>
                      <a:pt x="11982" y="1620422"/>
                    </a:cubicBezTo>
                    <a:lnTo>
                      <a:pt x="1620422" y="11982"/>
                    </a:lnTo>
                    <a:cubicBezTo>
                      <a:pt x="1615469" y="7925"/>
                      <a:pt x="1610468" y="3962"/>
                      <a:pt x="1605467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64" name="Vrije vorm: vorm 563">
                <a:extLst>
                  <a:ext uri="{FF2B5EF4-FFF2-40B4-BE49-F238E27FC236}">
                    <a16:creationId xmlns:a16="http://schemas.microsoft.com/office/drawing/2014/main" id="{FB6FC43F-083A-0650-F9BB-27E3733096B9}"/>
                  </a:ext>
                </a:extLst>
              </p:cNvPr>
              <p:cNvSpPr/>
              <p:nvPr/>
            </p:nvSpPr>
            <p:spPr>
              <a:xfrm>
                <a:off x="2628178" y="2950793"/>
                <a:ext cx="1628670" cy="1628679"/>
              </a:xfrm>
              <a:custGeom>
                <a:avLst/>
                <a:gdLst>
                  <a:gd name="connsiteX0" fmla="*/ 1614697 w 1628670"/>
                  <a:gd name="connsiteY0" fmla="*/ 0 h 1628679"/>
                  <a:gd name="connsiteX1" fmla="*/ 0 w 1628670"/>
                  <a:gd name="connsiteY1" fmla="*/ 1614697 h 1628679"/>
                  <a:gd name="connsiteX2" fmla="*/ 12954 w 1628670"/>
                  <a:gd name="connsiteY2" fmla="*/ 1628680 h 1628679"/>
                  <a:gd name="connsiteX3" fmla="*/ 1628670 w 1628670"/>
                  <a:gd name="connsiteY3" fmla="*/ 12954 h 1628679"/>
                  <a:gd name="connsiteX4" fmla="*/ 1614697 w 1628670"/>
                  <a:gd name="connsiteY4" fmla="*/ 0 h 1628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8670" h="1628679">
                    <a:moveTo>
                      <a:pt x="1614697" y="0"/>
                    </a:moveTo>
                    <a:lnTo>
                      <a:pt x="0" y="1614697"/>
                    </a:lnTo>
                    <a:cubicBezTo>
                      <a:pt x="4277" y="1619383"/>
                      <a:pt x="8582" y="1624050"/>
                      <a:pt x="12954" y="1628680"/>
                    </a:cubicBezTo>
                    <a:lnTo>
                      <a:pt x="1628670" y="12954"/>
                    </a:lnTo>
                    <a:cubicBezTo>
                      <a:pt x="1624051" y="8582"/>
                      <a:pt x="1619383" y="4277"/>
                      <a:pt x="1614697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65" name="Vrije vorm: vorm 564">
                <a:extLst>
                  <a:ext uri="{FF2B5EF4-FFF2-40B4-BE49-F238E27FC236}">
                    <a16:creationId xmlns:a16="http://schemas.microsoft.com/office/drawing/2014/main" id="{A4F8CDCA-F5EE-062F-7D22-11E81DFC50A4}"/>
                  </a:ext>
                </a:extLst>
              </p:cNvPr>
              <p:cNvSpPr/>
              <p:nvPr/>
            </p:nvSpPr>
            <p:spPr>
              <a:xfrm>
                <a:off x="2684795" y="3007409"/>
                <a:ext cx="1628908" cy="1628908"/>
              </a:xfrm>
              <a:custGeom>
                <a:avLst/>
                <a:gdLst>
                  <a:gd name="connsiteX0" fmla="*/ 1615935 w 1628908"/>
                  <a:gd name="connsiteY0" fmla="*/ 0 h 1628908"/>
                  <a:gd name="connsiteX1" fmla="*/ 0 w 1628908"/>
                  <a:gd name="connsiteY1" fmla="*/ 1615935 h 1628908"/>
                  <a:gd name="connsiteX2" fmla="*/ 13964 w 1628908"/>
                  <a:gd name="connsiteY2" fmla="*/ 1628908 h 1628908"/>
                  <a:gd name="connsiteX3" fmla="*/ 1628908 w 1628908"/>
                  <a:gd name="connsiteY3" fmla="*/ 13964 h 1628908"/>
                  <a:gd name="connsiteX4" fmla="*/ 1615935 w 1628908"/>
                  <a:gd name="connsiteY4" fmla="*/ 0 h 1628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8908" h="1628908">
                    <a:moveTo>
                      <a:pt x="1615935" y="0"/>
                    </a:moveTo>
                    <a:lnTo>
                      <a:pt x="0" y="1615935"/>
                    </a:lnTo>
                    <a:cubicBezTo>
                      <a:pt x="4610" y="1620326"/>
                      <a:pt x="9296" y="1624603"/>
                      <a:pt x="13964" y="1628908"/>
                    </a:cubicBezTo>
                    <a:lnTo>
                      <a:pt x="1628908" y="13964"/>
                    </a:lnTo>
                    <a:cubicBezTo>
                      <a:pt x="1624603" y="9296"/>
                      <a:pt x="1620326" y="4620"/>
                      <a:pt x="1615935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66" name="Vrije vorm: vorm 565">
                <a:extLst>
                  <a:ext uri="{FF2B5EF4-FFF2-40B4-BE49-F238E27FC236}">
                    <a16:creationId xmlns:a16="http://schemas.microsoft.com/office/drawing/2014/main" id="{DBDD7AA6-A0F5-00CE-78D6-A5EBB98BBD8F}"/>
                  </a:ext>
                </a:extLst>
              </p:cNvPr>
              <p:cNvSpPr/>
              <p:nvPr/>
            </p:nvSpPr>
            <p:spPr>
              <a:xfrm>
                <a:off x="2745497" y="3068103"/>
                <a:ext cx="1621059" cy="1621069"/>
              </a:xfrm>
              <a:custGeom>
                <a:avLst/>
                <a:gdLst>
                  <a:gd name="connsiteX0" fmla="*/ 1609001 w 1621059"/>
                  <a:gd name="connsiteY0" fmla="*/ 0 h 1621069"/>
                  <a:gd name="connsiteX1" fmla="*/ 0 w 1621059"/>
                  <a:gd name="connsiteY1" fmla="*/ 1609011 h 1621069"/>
                  <a:gd name="connsiteX2" fmla="*/ 14878 w 1621059"/>
                  <a:gd name="connsiteY2" fmla="*/ 1621069 h 1621069"/>
                  <a:gd name="connsiteX3" fmla="*/ 1621060 w 1621059"/>
                  <a:gd name="connsiteY3" fmla="*/ 14878 h 1621069"/>
                  <a:gd name="connsiteX4" fmla="*/ 1609001 w 1621059"/>
                  <a:gd name="connsiteY4" fmla="*/ 0 h 1621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1059" h="1621069">
                    <a:moveTo>
                      <a:pt x="1609001" y="0"/>
                    </a:moveTo>
                    <a:lnTo>
                      <a:pt x="0" y="1609011"/>
                    </a:lnTo>
                    <a:cubicBezTo>
                      <a:pt x="4934" y="1613087"/>
                      <a:pt x="9896" y="1617088"/>
                      <a:pt x="14878" y="1621069"/>
                    </a:cubicBezTo>
                    <a:lnTo>
                      <a:pt x="1621060" y="14878"/>
                    </a:lnTo>
                    <a:cubicBezTo>
                      <a:pt x="1617088" y="9896"/>
                      <a:pt x="1613078" y="4934"/>
                      <a:pt x="1609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67" name="Vrije vorm: vorm 566">
                <a:extLst>
                  <a:ext uri="{FF2B5EF4-FFF2-40B4-BE49-F238E27FC236}">
                    <a16:creationId xmlns:a16="http://schemas.microsoft.com/office/drawing/2014/main" id="{0A310BD5-AD59-C119-019A-E7C0C0B5E317}"/>
                  </a:ext>
                </a:extLst>
              </p:cNvPr>
              <p:cNvSpPr/>
              <p:nvPr/>
            </p:nvSpPr>
            <p:spPr>
              <a:xfrm>
                <a:off x="2810258" y="3132873"/>
                <a:ext cx="1605048" cy="1605048"/>
              </a:xfrm>
              <a:custGeom>
                <a:avLst/>
                <a:gdLst>
                  <a:gd name="connsiteX0" fmla="*/ 1593952 w 1605048"/>
                  <a:gd name="connsiteY0" fmla="*/ 0 h 1605048"/>
                  <a:gd name="connsiteX1" fmla="*/ 0 w 1605048"/>
                  <a:gd name="connsiteY1" fmla="*/ 1593942 h 1605048"/>
                  <a:gd name="connsiteX2" fmla="*/ 15831 w 1605048"/>
                  <a:gd name="connsiteY2" fmla="*/ 1605048 h 1605048"/>
                  <a:gd name="connsiteX3" fmla="*/ 1605048 w 1605048"/>
                  <a:gd name="connsiteY3" fmla="*/ 15831 h 1605048"/>
                  <a:gd name="connsiteX4" fmla="*/ 1593952 w 1605048"/>
                  <a:gd name="connsiteY4" fmla="*/ 0 h 1605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5048" h="1605048">
                    <a:moveTo>
                      <a:pt x="1593952" y="0"/>
                    </a:moveTo>
                    <a:lnTo>
                      <a:pt x="0" y="1593942"/>
                    </a:lnTo>
                    <a:cubicBezTo>
                      <a:pt x="5258" y="1597686"/>
                      <a:pt x="10525" y="1601400"/>
                      <a:pt x="15831" y="1605048"/>
                    </a:cubicBezTo>
                    <a:lnTo>
                      <a:pt x="1605048" y="15831"/>
                    </a:lnTo>
                    <a:cubicBezTo>
                      <a:pt x="1601410" y="10525"/>
                      <a:pt x="1597695" y="5248"/>
                      <a:pt x="1593952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68" name="Vrije vorm: vorm 567">
                <a:extLst>
                  <a:ext uri="{FF2B5EF4-FFF2-40B4-BE49-F238E27FC236}">
                    <a16:creationId xmlns:a16="http://schemas.microsoft.com/office/drawing/2014/main" id="{66394B73-EEC6-5104-F16F-502072CF391F}"/>
                  </a:ext>
                </a:extLst>
              </p:cNvPr>
              <p:cNvSpPr/>
              <p:nvPr/>
            </p:nvSpPr>
            <p:spPr>
              <a:xfrm>
                <a:off x="2879248" y="3201862"/>
                <a:ext cx="1580521" cy="1580521"/>
              </a:xfrm>
              <a:custGeom>
                <a:avLst/>
                <a:gdLst>
                  <a:gd name="connsiteX0" fmla="*/ 1570435 w 1580521"/>
                  <a:gd name="connsiteY0" fmla="*/ 0 h 1580521"/>
                  <a:gd name="connsiteX1" fmla="*/ 0 w 1580521"/>
                  <a:gd name="connsiteY1" fmla="*/ 1570434 h 1580521"/>
                  <a:gd name="connsiteX2" fmla="*/ 16850 w 1580521"/>
                  <a:gd name="connsiteY2" fmla="*/ 1580521 h 1580521"/>
                  <a:gd name="connsiteX3" fmla="*/ 1580521 w 1580521"/>
                  <a:gd name="connsiteY3" fmla="*/ 16850 h 1580521"/>
                  <a:gd name="connsiteX4" fmla="*/ 1570435 w 1580521"/>
                  <a:gd name="connsiteY4" fmla="*/ 0 h 158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0521" h="1580521">
                    <a:moveTo>
                      <a:pt x="1570435" y="0"/>
                    </a:moveTo>
                    <a:lnTo>
                      <a:pt x="0" y="1570434"/>
                    </a:lnTo>
                    <a:cubicBezTo>
                      <a:pt x="5601" y="1573835"/>
                      <a:pt x="11211" y="1577226"/>
                      <a:pt x="16850" y="1580521"/>
                    </a:cubicBezTo>
                    <a:lnTo>
                      <a:pt x="1580521" y="16850"/>
                    </a:lnTo>
                    <a:cubicBezTo>
                      <a:pt x="1577226" y="11201"/>
                      <a:pt x="1573835" y="5601"/>
                      <a:pt x="1570435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69" name="Vrije vorm: vorm 568">
                <a:extLst>
                  <a:ext uri="{FF2B5EF4-FFF2-40B4-BE49-F238E27FC236}">
                    <a16:creationId xmlns:a16="http://schemas.microsoft.com/office/drawing/2014/main" id="{3161875B-B1BD-3195-C856-A06AB573947C}"/>
                  </a:ext>
                </a:extLst>
              </p:cNvPr>
              <p:cNvSpPr/>
              <p:nvPr/>
            </p:nvSpPr>
            <p:spPr>
              <a:xfrm>
                <a:off x="2952704" y="3275309"/>
                <a:ext cx="1546993" cy="1547002"/>
              </a:xfrm>
              <a:custGeom>
                <a:avLst/>
                <a:gdLst>
                  <a:gd name="connsiteX0" fmla="*/ 1537992 w 1546993"/>
                  <a:gd name="connsiteY0" fmla="*/ 0 h 1547002"/>
                  <a:gd name="connsiteX1" fmla="*/ 0 w 1546993"/>
                  <a:gd name="connsiteY1" fmla="*/ 1538002 h 1547002"/>
                  <a:gd name="connsiteX2" fmla="*/ 17936 w 1546993"/>
                  <a:gd name="connsiteY2" fmla="*/ 1547003 h 1547002"/>
                  <a:gd name="connsiteX3" fmla="*/ 1546994 w 1546993"/>
                  <a:gd name="connsiteY3" fmla="*/ 17945 h 1547002"/>
                  <a:gd name="connsiteX4" fmla="*/ 1537992 w 1546993"/>
                  <a:gd name="connsiteY4" fmla="*/ 0 h 1547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6993" h="1547002">
                    <a:moveTo>
                      <a:pt x="1537992" y="0"/>
                    </a:moveTo>
                    <a:lnTo>
                      <a:pt x="0" y="1538002"/>
                    </a:lnTo>
                    <a:cubicBezTo>
                      <a:pt x="5963" y="1541050"/>
                      <a:pt x="11935" y="1544069"/>
                      <a:pt x="17936" y="1547003"/>
                    </a:cubicBezTo>
                    <a:lnTo>
                      <a:pt x="1546994" y="17945"/>
                    </a:lnTo>
                    <a:cubicBezTo>
                      <a:pt x="1544060" y="11935"/>
                      <a:pt x="1541040" y="5963"/>
                      <a:pt x="1537992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70" name="Vrije vorm: vorm 569">
                <a:extLst>
                  <a:ext uri="{FF2B5EF4-FFF2-40B4-BE49-F238E27FC236}">
                    <a16:creationId xmlns:a16="http://schemas.microsoft.com/office/drawing/2014/main" id="{BBCD0DC3-1C93-49D4-50E8-C0E0664B984C}"/>
                  </a:ext>
                </a:extLst>
              </p:cNvPr>
              <p:cNvSpPr/>
              <p:nvPr/>
            </p:nvSpPr>
            <p:spPr>
              <a:xfrm>
                <a:off x="3030905" y="3353510"/>
                <a:ext cx="1503873" cy="1503873"/>
              </a:xfrm>
              <a:custGeom>
                <a:avLst/>
                <a:gdLst>
                  <a:gd name="connsiteX0" fmla="*/ 1496063 w 1503873"/>
                  <a:gd name="connsiteY0" fmla="*/ 0 h 1503873"/>
                  <a:gd name="connsiteX1" fmla="*/ 0 w 1503873"/>
                  <a:gd name="connsiteY1" fmla="*/ 1496063 h 1503873"/>
                  <a:gd name="connsiteX2" fmla="*/ 19126 w 1503873"/>
                  <a:gd name="connsiteY2" fmla="*/ 1503874 h 1503873"/>
                  <a:gd name="connsiteX3" fmla="*/ 1503874 w 1503873"/>
                  <a:gd name="connsiteY3" fmla="*/ 19126 h 1503873"/>
                  <a:gd name="connsiteX4" fmla="*/ 1496063 w 1503873"/>
                  <a:gd name="connsiteY4" fmla="*/ 0 h 1503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3873" h="1503873">
                    <a:moveTo>
                      <a:pt x="1496063" y="0"/>
                    </a:moveTo>
                    <a:lnTo>
                      <a:pt x="0" y="1496063"/>
                    </a:lnTo>
                    <a:cubicBezTo>
                      <a:pt x="6353" y="1498721"/>
                      <a:pt x="12735" y="1501340"/>
                      <a:pt x="19126" y="1503874"/>
                    </a:cubicBezTo>
                    <a:lnTo>
                      <a:pt x="1503874" y="19126"/>
                    </a:lnTo>
                    <a:cubicBezTo>
                      <a:pt x="1501331" y="12735"/>
                      <a:pt x="1498721" y="6363"/>
                      <a:pt x="1496063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71" name="Vrije vorm: vorm 570">
                <a:extLst>
                  <a:ext uri="{FF2B5EF4-FFF2-40B4-BE49-F238E27FC236}">
                    <a16:creationId xmlns:a16="http://schemas.microsoft.com/office/drawing/2014/main" id="{2ECEE9F8-C61C-51A0-DF7D-7D48501F91A1}"/>
                  </a:ext>
                </a:extLst>
              </p:cNvPr>
              <p:cNvSpPr/>
              <p:nvPr/>
            </p:nvSpPr>
            <p:spPr>
              <a:xfrm>
                <a:off x="3114258" y="3436863"/>
                <a:ext cx="1450314" cy="1450324"/>
              </a:xfrm>
              <a:custGeom>
                <a:avLst/>
                <a:gdLst>
                  <a:gd name="connsiteX0" fmla="*/ 1443819 w 1450314"/>
                  <a:gd name="connsiteY0" fmla="*/ 0 h 1450324"/>
                  <a:gd name="connsiteX1" fmla="*/ 0 w 1450314"/>
                  <a:gd name="connsiteY1" fmla="*/ 1443828 h 1450324"/>
                  <a:gd name="connsiteX2" fmla="*/ 20441 w 1450314"/>
                  <a:gd name="connsiteY2" fmla="*/ 1450324 h 1450324"/>
                  <a:gd name="connsiteX3" fmla="*/ 1450315 w 1450314"/>
                  <a:gd name="connsiteY3" fmla="*/ 20450 h 1450324"/>
                  <a:gd name="connsiteX4" fmla="*/ 1443819 w 1450314"/>
                  <a:gd name="connsiteY4" fmla="*/ 0 h 1450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50314" h="1450324">
                    <a:moveTo>
                      <a:pt x="1443819" y="0"/>
                    </a:moveTo>
                    <a:lnTo>
                      <a:pt x="0" y="1443828"/>
                    </a:lnTo>
                    <a:cubicBezTo>
                      <a:pt x="6801" y="1446066"/>
                      <a:pt x="13611" y="1448219"/>
                      <a:pt x="20441" y="1450324"/>
                    </a:cubicBezTo>
                    <a:lnTo>
                      <a:pt x="1450315" y="20450"/>
                    </a:lnTo>
                    <a:cubicBezTo>
                      <a:pt x="1448210" y="13621"/>
                      <a:pt x="1446057" y="6801"/>
                      <a:pt x="1443819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72" name="Vrije vorm: vorm 571">
                <a:extLst>
                  <a:ext uri="{FF2B5EF4-FFF2-40B4-BE49-F238E27FC236}">
                    <a16:creationId xmlns:a16="http://schemas.microsoft.com/office/drawing/2014/main" id="{A84AAF58-2F39-1D6A-4B0E-C05C5602A026}"/>
                  </a:ext>
                </a:extLst>
              </p:cNvPr>
              <p:cNvSpPr/>
              <p:nvPr/>
            </p:nvSpPr>
            <p:spPr>
              <a:xfrm>
                <a:off x="3203336" y="3525950"/>
                <a:ext cx="1385192" cy="1385182"/>
              </a:xfrm>
              <a:custGeom>
                <a:avLst/>
                <a:gdLst>
                  <a:gd name="connsiteX0" fmla="*/ 1380125 w 1385192"/>
                  <a:gd name="connsiteY0" fmla="*/ 0 h 1385182"/>
                  <a:gd name="connsiteX1" fmla="*/ 0 w 1385192"/>
                  <a:gd name="connsiteY1" fmla="*/ 1380125 h 1385182"/>
                  <a:gd name="connsiteX2" fmla="*/ 21879 w 1385192"/>
                  <a:gd name="connsiteY2" fmla="*/ 1385183 h 1385182"/>
                  <a:gd name="connsiteX3" fmla="*/ 1385192 w 1385192"/>
                  <a:gd name="connsiteY3" fmla="*/ 21869 h 1385182"/>
                  <a:gd name="connsiteX4" fmla="*/ 1380125 w 1385192"/>
                  <a:gd name="connsiteY4" fmla="*/ 0 h 1385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5192" h="1385182">
                    <a:moveTo>
                      <a:pt x="1380125" y="0"/>
                    </a:moveTo>
                    <a:lnTo>
                      <a:pt x="0" y="1380125"/>
                    </a:lnTo>
                    <a:cubicBezTo>
                      <a:pt x="7277" y="1381877"/>
                      <a:pt x="14573" y="1383573"/>
                      <a:pt x="21879" y="1385183"/>
                    </a:cubicBezTo>
                    <a:lnTo>
                      <a:pt x="1385192" y="21869"/>
                    </a:lnTo>
                    <a:cubicBezTo>
                      <a:pt x="1383573" y="14573"/>
                      <a:pt x="1381887" y="7277"/>
                      <a:pt x="1380125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73" name="Vrije vorm: vorm 572">
                <a:extLst>
                  <a:ext uri="{FF2B5EF4-FFF2-40B4-BE49-F238E27FC236}">
                    <a16:creationId xmlns:a16="http://schemas.microsoft.com/office/drawing/2014/main" id="{DAFAAEC6-08CC-BF46-3603-ECCD73B9A86E}"/>
                  </a:ext>
                </a:extLst>
              </p:cNvPr>
              <p:cNvSpPr/>
              <p:nvPr/>
            </p:nvSpPr>
            <p:spPr>
              <a:xfrm>
                <a:off x="3299043" y="3621648"/>
                <a:ext cx="1306544" cy="1306544"/>
              </a:xfrm>
              <a:custGeom>
                <a:avLst/>
                <a:gdLst>
                  <a:gd name="connsiteX0" fmla="*/ 1303191 w 1306544"/>
                  <a:gd name="connsiteY0" fmla="*/ 0 h 1306544"/>
                  <a:gd name="connsiteX1" fmla="*/ 0 w 1306544"/>
                  <a:gd name="connsiteY1" fmla="*/ 1303201 h 1306544"/>
                  <a:gd name="connsiteX2" fmla="*/ 23593 w 1306544"/>
                  <a:gd name="connsiteY2" fmla="*/ 1306544 h 1306544"/>
                  <a:gd name="connsiteX3" fmla="*/ 1306544 w 1306544"/>
                  <a:gd name="connsiteY3" fmla="*/ 23593 h 1306544"/>
                  <a:gd name="connsiteX4" fmla="*/ 1303191 w 1306544"/>
                  <a:gd name="connsiteY4" fmla="*/ 0 h 1306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06544" h="1306544">
                    <a:moveTo>
                      <a:pt x="1303191" y="0"/>
                    </a:moveTo>
                    <a:lnTo>
                      <a:pt x="0" y="1303201"/>
                    </a:lnTo>
                    <a:cubicBezTo>
                      <a:pt x="7858" y="1304401"/>
                      <a:pt x="15716" y="1305506"/>
                      <a:pt x="23593" y="1306544"/>
                    </a:cubicBezTo>
                    <a:lnTo>
                      <a:pt x="1306544" y="23593"/>
                    </a:lnTo>
                    <a:cubicBezTo>
                      <a:pt x="1305497" y="15726"/>
                      <a:pt x="1304392" y="7858"/>
                      <a:pt x="130319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74" name="Vrije vorm: vorm 573">
                <a:extLst>
                  <a:ext uri="{FF2B5EF4-FFF2-40B4-BE49-F238E27FC236}">
                    <a16:creationId xmlns:a16="http://schemas.microsoft.com/office/drawing/2014/main" id="{59AD916A-B903-D5F2-E54D-AC8C3B6CDF08}"/>
                  </a:ext>
                </a:extLst>
              </p:cNvPr>
              <p:cNvSpPr/>
              <p:nvPr/>
            </p:nvSpPr>
            <p:spPr>
              <a:xfrm>
                <a:off x="3402484" y="3725099"/>
                <a:ext cx="1212046" cy="1212037"/>
              </a:xfrm>
              <a:custGeom>
                <a:avLst/>
                <a:gdLst>
                  <a:gd name="connsiteX0" fmla="*/ 1210770 w 1212046"/>
                  <a:gd name="connsiteY0" fmla="*/ 0 h 1212037"/>
                  <a:gd name="connsiteX1" fmla="*/ 0 w 1212046"/>
                  <a:gd name="connsiteY1" fmla="*/ 1210761 h 1212037"/>
                  <a:gd name="connsiteX2" fmla="*/ 25660 w 1212046"/>
                  <a:gd name="connsiteY2" fmla="*/ 1212037 h 1212037"/>
                  <a:gd name="connsiteX3" fmla="*/ 1212047 w 1212046"/>
                  <a:gd name="connsiteY3" fmla="*/ 25651 h 1212037"/>
                  <a:gd name="connsiteX4" fmla="*/ 1210770 w 1212046"/>
                  <a:gd name="connsiteY4" fmla="*/ 0 h 1212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2046" h="1212037">
                    <a:moveTo>
                      <a:pt x="1210770" y="0"/>
                    </a:moveTo>
                    <a:lnTo>
                      <a:pt x="0" y="1210761"/>
                    </a:lnTo>
                    <a:cubicBezTo>
                      <a:pt x="8544" y="1211285"/>
                      <a:pt x="17097" y="1211713"/>
                      <a:pt x="25660" y="1212037"/>
                    </a:cubicBezTo>
                    <a:lnTo>
                      <a:pt x="1212047" y="25651"/>
                    </a:lnTo>
                    <a:cubicBezTo>
                      <a:pt x="1211713" y="17097"/>
                      <a:pt x="1211285" y="8544"/>
                      <a:pt x="1210770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75" name="Vrije vorm: vorm 574">
                <a:extLst>
                  <a:ext uri="{FF2B5EF4-FFF2-40B4-BE49-F238E27FC236}">
                    <a16:creationId xmlns:a16="http://schemas.microsoft.com/office/drawing/2014/main" id="{4C167CF1-B8B0-532C-9270-2EB5F952DD19}"/>
                  </a:ext>
                </a:extLst>
              </p:cNvPr>
              <p:cNvSpPr/>
              <p:nvPr/>
            </p:nvSpPr>
            <p:spPr>
              <a:xfrm>
                <a:off x="3515632" y="3838237"/>
                <a:ext cx="1098937" cy="1098946"/>
              </a:xfrm>
              <a:custGeom>
                <a:avLst/>
                <a:gdLst>
                  <a:gd name="connsiteX0" fmla="*/ 1097528 w 1098937"/>
                  <a:gd name="connsiteY0" fmla="*/ 28356 h 1098946"/>
                  <a:gd name="connsiteX1" fmla="*/ 1098937 w 1098937"/>
                  <a:gd name="connsiteY1" fmla="*/ 0 h 1098946"/>
                  <a:gd name="connsiteX2" fmla="*/ 0 w 1098937"/>
                  <a:gd name="connsiteY2" fmla="*/ 1098947 h 1098946"/>
                  <a:gd name="connsiteX3" fmla="*/ 28356 w 1098937"/>
                  <a:gd name="connsiteY3" fmla="*/ 1097537 h 1098946"/>
                  <a:gd name="connsiteX4" fmla="*/ 1097528 w 1098937"/>
                  <a:gd name="connsiteY4" fmla="*/ 28356 h 1098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98937" h="1098946">
                    <a:moveTo>
                      <a:pt x="1097528" y="28356"/>
                    </a:moveTo>
                    <a:cubicBezTo>
                      <a:pt x="1098118" y="18907"/>
                      <a:pt x="1098585" y="9458"/>
                      <a:pt x="1098937" y="0"/>
                    </a:cubicBezTo>
                    <a:lnTo>
                      <a:pt x="0" y="1098947"/>
                    </a:lnTo>
                    <a:cubicBezTo>
                      <a:pt x="9458" y="1098595"/>
                      <a:pt x="18907" y="1098118"/>
                      <a:pt x="28356" y="1097537"/>
                    </a:cubicBezTo>
                    <a:lnTo>
                      <a:pt x="1097528" y="2835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76" name="Vrije vorm: vorm 575">
                <a:extLst>
                  <a:ext uri="{FF2B5EF4-FFF2-40B4-BE49-F238E27FC236}">
                    <a16:creationId xmlns:a16="http://schemas.microsoft.com/office/drawing/2014/main" id="{7C4E7081-7BB6-9ECC-9DD1-BF764029915D}"/>
                  </a:ext>
                </a:extLst>
              </p:cNvPr>
              <p:cNvSpPr/>
              <p:nvPr/>
            </p:nvSpPr>
            <p:spPr>
              <a:xfrm>
                <a:off x="3641800" y="3964405"/>
                <a:ext cx="961072" cy="961072"/>
              </a:xfrm>
              <a:custGeom>
                <a:avLst/>
                <a:gdLst>
                  <a:gd name="connsiteX0" fmla="*/ 32242 w 961072"/>
                  <a:gd name="connsiteY0" fmla="*/ 955777 h 961072"/>
                  <a:gd name="connsiteX1" fmla="*/ 955777 w 961072"/>
                  <a:gd name="connsiteY1" fmla="*/ 32242 h 961072"/>
                  <a:gd name="connsiteX2" fmla="*/ 961073 w 961072"/>
                  <a:gd name="connsiteY2" fmla="*/ 0 h 961072"/>
                  <a:gd name="connsiteX3" fmla="*/ 0 w 961072"/>
                  <a:gd name="connsiteY3" fmla="*/ 961072 h 961072"/>
                  <a:gd name="connsiteX4" fmla="*/ 32242 w 961072"/>
                  <a:gd name="connsiteY4" fmla="*/ 955777 h 96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1072" h="961072">
                    <a:moveTo>
                      <a:pt x="32242" y="955777"/>
                    </a:moveTo>
                    <a:lnTo>
                      <a:pt x="955777" y="32242"/>
                    </a:lnTo>
                    <a:cubicBezTo>
                      <a:pt x="957691" y="21517"/>
                      <a:pt x="959472" y="10773"/>
                      <a:pt x="961073" y="0"/>
                    </a:cubicBezTo>
                    <a:lnTo>
                      <a:pt x="0" y="961072"/>
                    </a:lnTo>
                    <a:cubicBezTo>
                      <a:pt x="10763" y="959472"/>
                      <a:pt x="21507" y="957691"/>
                      <a:pt x="32242" y="95577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77" name="Vrije vorm: vorm 576">
                <a:extLst>
                  <a:ext uri="{FF2B5EF4-FFF2-40B4-BE49-F238E27FC236}">
                    <a16:creationId xmlns:a16="http://schemas.microsoft.com/office/drawing/2014/main" id="{42660290-1E92-7AC1-BC48-656955750B24}"/>
                  </a:ext>
                </a:extLst>
              </p:cNvPr>
              <p:cNvSpPr/>
              <p:nvPr/>
            </p:nvSpPr>
            <p:spPr>
              <a:xfrm>
                <a:off x="3787942" y="4110547"/>
                <a:ext cx="783259" cy="783259"/>
              </a:xfrm>
              <a:custGeom>
                <a:avLst/>
                <a:gdLst>
                  <a:gd name="connsiteX0" fmla="*/ 38700 w 783259"/>
                  <a:gd name="connsiteY0" fmla="*/ 771496 h 783259"/>
                  <a:gd name="connsiteX1" fmla="*/ 771487 w 783259"/>
                  <a:gd name="connsiteY1" fmla="*/ 38710 h 783259"/>
                  <a:gd name="connsiteX2" fmla="*/ 783260 w 783259"/>
                  <a:gd name="connsiteY2" fmla="*/ 0 h 783259"/>
                  <a:gd name="connsiteX3" fmla="*/ 0 w 783259"/>
                  <a:gd name="connsiteY3" fmla="*/ 783260 h 783259"/>
                  <a:gd name="connsiteX4" fmla="*/ 38700 w 783259"/>
                  <a:gd name="connsiteY4" fmla="*/ 771496 h 783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3259" h="783259">
                    <a:moveTo>
                      <a:pt x="38700" y="771496"/>
                    </a:moveTo>
                    <a:lnTo>
                      <a:pt x="771487" y="38710"/>
                    </a:lnTo>
                    <a:cubicBezTo>
                      <a:pt x="775659" y="25870"/>
                      <a:pt x="779545" y="12954"/>
                      <a:pt x="783260" y="0"/>
                    </a:cubicBezTo>
                    <a:lnTo>
                      <a:pt x="0" y="783260"/>
                    </a:lnTo>
                    <a:cubicBezTo>
                      <a:pt x="12954" y="779564"/>
                      <a:pt x="25860" y="775668"/>
                      <a:pt x="38700" y="77149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578" name="Vrije vorm: vorm 577">
                <a:extLst>
                  <a:ext uri="{FF2B5EF4-FFF2-40B4-BE49-F238E27FC236}">
                    <a16:creationId xmlns:a16="http://schemas.microsoft.com/office/drawing/2014/main" id="{3370AC03-8FFD-D1EC-8E19-8838917476DA}"/>
                  </a:ext>
                </a:extLst>
              </p:cNvPr>
              <p:cNvSpPr/>
              <p:nvPr/>
            </p:nvSpPr>
            <p:spPr>
              <a:xfrm>
                <a:off x="3973546" y="4296180"/>
                <a:ext cx="526494" cy="526494"/>
              </a:xfrm>
              <a:custGeom>
                <a:avLst/>
                <a:gdLst>
                  <a:gd name="connsiteX0" fmla="*/ 56369 w 526494"/>
                  <a:gd name="connsiteY0" fmla="*/ 497062 h 526494"/>
                  <a:gd name="connsiteX1" fmla="*/ 497072 w 526494"/>
                  <a:gd name="connsiteY1" fmla="*/ 56359 h 526494"/>
                  <a:gd name="connsiteX2" fmla="*/ 526494 w 526494"/>
                  <a:gd name="connsiteY2" fmla="*/ 0 h 526494"/>
                  <a:gd name="connsiteX3" fmla="*/ 0 w 526494"/>
                  <a:gd name="connsiteY3" fmla="*/ 526494 h 526494"/>
                  <a:gd name="connsiteX4" fmla="*/ 56369 w 526494"/>
                  <a:gd name="connsiteY4" fmla="*/ 497062 h 526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6494" h="526494">
                    <a:moveTo>
                      <a:pt x="56369" y="497062"/>
                    </a:moveTo>
                    <a:lnTo>
                      <a:pt x="497072" y="56359"/>
                    </a:lnTo>
                    <a:cubicBezTo>
                      <a:pt x="507454" y="37795"/>
                      <a:pt x="517236" y="18993"/>
                      <a:pt x="526494" y="0"/>
                    </a:cubicBezTo>
                    <a:lnTo>
                      <a:pt x="0" y="526494"/>
                    </a:lnTo>
                    <a:cubicBezTo>
                      <a:pt x="19002" y="517217"/>
                      <a:pt x="37814" y="507435"/>
                      <a:pt x="56369" y="49706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</p:grpSp>
        <p:sp>
          <p:nvSpPr>
            <p:cNvPr id="579" name="Vrije vorm: vorm 578">
              <a:extLst>
                <a:ext uri="{FF2B5EF4-FFF2-40B4-BE49-F238E27FC236}">
                  <a16:creationId xmlns:a16="http://schemas.microsoft.com/office/drawing/2014/main" id="{5757FFD2-3706-A721-733A-5F10E7675381}"/>
                </a:ext>
              </a:extLst>
            </p:cNvPr>
            <p:cNvSpPr/>
            <p:nvPr/>
          </p:nvSpPr>
          <p:spPr>
            <a:xfrm>
              <a:off x="4959310" y="5970961"/>
              <a:ext cx="526846" cy="446100"/>
            </a:xfrm>
            <a:custGeom>
              <a:avLst/>
              <a:gdLst>
                <a:gd name="connsiteX0" fmla="*/ 359397 w 714374"/>
                <a:gd name="connsiteY0" fmla="*/ 714375 h 714375"/>
                <a:gd name="connsiteX1" fmla="*/ 354978 w 714374"/>
                <a:gd name="connsiteY1" fmla="*/ 714375 h 714375"/>
                <a:gd name="connsiteX2" fmla="*/ 0 w 714374"/>
                <a:gd name="connsiteY2" fmla="*/ 359397 h 714375"/>
                <a:gd name="connsiteX3" fmla="*/ 0 w 714374"/>
                <a:gd name="connsiteY3" fmla="*/ 354978 h 714375"/>
                <a:gd name="connsiteX4" fmla="*/ 354978 w 714374"/>
                <a:gd name="connsiteY4" fmla="*/ 0 h 714375"/>
                <a:gd name="connsiteX5" fmla="*/ 359397 w 714374"/>
                <a:gd name="connsiteY5" fmla="*/ 0 h 714375"/>
                <a:gd name="connsiteX6" fmla="*/ 714375 w 714374"/>
                <a:gd name="connsiteY6" fmla="*/ 354978 h 714375"/>
                <a:gd name="connsiteX7" fmla="*/ 714375 w 714374"/>
                <a:gd name="connsiteY7" fmla="*/ 359397 h 714375"/>
                <a:gd name="connsiteX8" fmla="*/ 359397 w 714374"/>
                <a:gd name="connsiteY8" fmla="*/ 71437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4374" h="714375">
                  <a:moveTo>
                    <a:pt x="359397" y="714375"/>
                  </a:moveTo>
                  <a:lnTo>
                    <a:pt x="354978" y="714375"/>
                  </a:lnTo>
                  <a:cubicBezTo>
                    <a:pt x="158934" y="714375"/>
                    <a:pt x="0" y="555450"/>
                    <a:pt x="0" y="359397"/>
                  </a:cubicBezTo>
                  <a:lnTo>
                    <a:pt x="0" y="354978"/>
                  </a:lnTo>
                  <a:cubicBezTo>
                    <a:pt x="0" y="158934"/>
                    <a:pt x="158925" y="0"/>
                    <a:pt x="354978" y="0"/>
                  </a:cubicBezTo>
                  <a:lnTo>
                    <a:pt x="359397" y="0"/>
                  </a:lnTo>
                  <a:cubicBezTo>
                    <a:pt x="555441" y="0"/>
                    <a:pt x="714375" y="158925"/>
                    <a:pt x="714375" y="354978"/>
                  </a:cubicBezTo>
                  <a:lnTo>
                    <a:pt x="714375" y="359397"/>
                  </a:lnTo>
                  <a:cubicBezTo>
                    <a:pt x="714375" y="555450"/>
                    <a:pt x="555450" y="714375"/>
                    <a:pt x="359397" y="71437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cxnSp>
          <p:nvCxnSpPr>
            <p:cNvPr id="584" name="Rechte verbindingslijn met pijl 583">
              <a:extLst>
                <a:ext uri="{FF2B5EF4-FFF2-40B4-BE49-F238E27FC236}">
                  <a16:creationId xmlns:a16="http://schemas.microsoft.com/office/drawing/2014/main" id="{14696BA8-F71E-69ED-397D-A25F705A23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82326" y="5692224"/>
              <a:ext cx="1091853" cy="383120"/>
            </a:xfrm>
            <a:prstGeom prst="straightConnector1">
              <a:avLst/>
            </a:prstGeom>
            <a:ln w="762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Rechte verbindingslijn met pijl 585">
              <a:extLst>
                <a:ext uri="{FF2B5EF4-FFF2-40B4-BE49-F238E27FC236}">
                  <a16:creationId xmlns:a16="http://schemas.microsoft.com/office/drawing/2014/main" id="{39714281-E122-8691-9B9B-E0295E52BB18}"/>
                </a:ext>
              </a:extLst>
            </p:cNvPr>
            <p:cNvCxnSpPr>
              <a:cxnSpLocks/>
              <a:stCxn id="579" idx="5"/>
            </p:cNvCxnSpPr>
            <p:nvPr/>
          </p:nvCxnSpPr>
          <p:spPr>
            <a:xfrm flipV="1">
              <a:off x="5224363" y="4976753"/>
              <a:ext cx="665398" cy="994208"/>
            </a:xfrm>
            <a:prstGeom prst="straightConnector1">
              <a:avLst/>
            </a:prstGeom>
            <a:ln w="762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941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D7C4FD-73E8-5780-DA1D-430A8AABB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Valkuilen mens machine interactie</a:t>
            </a:r>
          </a:p>
        </p:txBody>
      </p:sp>
      <p:grpSp>
        <p:nvGrpSpPr>
          <p:cNvPr id="121" name="Groep 120">
            <a:extLst>
              <a:ext uri="{FF2B5EF4-FFF2-40B4-BE49-F238E27FC236}">
                <a16:creationId xmlns:a16="http://schemas.microsoft.com/office/drawing/2014/main" id="{C735E04E-5A1C-0975-01B2-079D7DC51DA6}"/>
              </a:ext>
            </a:extLst>
          </p:cNvPr>
          <p:cNvGrpSpPr/>
          <p:nvPr/>
        </p:nvGrpSpPr>
        <p:grpSpPr>
          <a:xfrm>
            <a:off x="368420" y="2513462"/>
            <a:ext cx="3273854" cy="2512426"/>
            <a:chOff x="-567509" y="4063483"/>
            <a:chExt cx="3273854" cy="2018837"/>
          </a:xfrm>
        </p:grpSpPr>
        <p:sp>
          <p:nvSpPr>
            <p:cNvPr id="127" name="Vrije vorm: vorm 126">
              <a:extLst>
                <a:ext uri="{FF2B5EF4-FFF2-40B4-BE49-F238E27FC236}">
                  <a16:creationId xmlns:a16="http://schemas.microsoft.com/office/drawing/2014/main" id="{CE9DCC7E-7CC0-6BB3-28D5-3AD35DD0CD14}"/>
                </a:ext>
              </a:extLst>
            </p:cNvPr>
            <p:cNvSpPr/>
            <p:nvPr/>
          </p:nvSpPr>
          <p:spPr>
            <a:xfrm rot="20938260">
              <a:off x="-567509" y="4942177"/>
              <a:ext cx="967172" cy="964134"/>
            </a:xfrm>
            <a:custGeom>
              <a:avLst/>
              <a:gdLst>
                <a:gd name="connsiteX0" fmla="*/ 0 w 1578719"/>
                <a:gd name="connsiteY0" fmla="*/ 0 h 2128771"/>
                <a:gd name="connsiteX1" fmla="*/ 1578720 w 1578719"/>
                <a:gd name="connsiteY1" fmla="*/ 0 h 2128771"/>
                <a:gd name="connsiteX2" fmla="*/ 1578720 w 1578719"/>
                <a:gd name="connsiteY2" fmla="*/ 2128772 h 2128771"/>
                <a:gd name="connsiteX3" fmla="*/ 0 w 1578719"/>
                <a:gd name="connsiteY3" fmla="*/ 2128772 h 212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8719" h="2128771">
                  <a:moveTo>
                    <a:pt x="0" y="0"/>
                  </a:moveTo>
                  <a:lnTo>
                    <a:pt x="1578720" y="0"/>
                  </a:lnTo>
                  <a:lnTo>
                    <a:pt x="1578720" y="2128772"/>
                  </a:lnTo>
                  <a:lnTo>
                    <a:pt x="0" y="2128772"/>
                  </a:lnTo>
                  <a:close/>
                </a:path>
              </a:pathLst>
            </a:custGeom>
            <a:solidFill>
              <a:schemeClr val="accent4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grpSp>
          <p:nvGrpSpPr>
            <p:cNvPr id="128" name="Graphic 387" descr="Laptop met telefoon en rekenmachine">
              <a:extLst>
                <a:ext uri="{FF2B5EF4-FFF2-40B4-BE49-F238E27FC236}">
                  <a16:creationId xmlns:a16="http://schemas.microsoft.com/office/drawing/2014/main" id="{668EAAC2-0C21-382D-80E8-91A43A781667}"/>
                </a:ext>
              </a:extLst>
            </p:cNvPr>
            <p:cNvGrpSpPr/>
            <p:nvPr/>
          </p:nvGrpSpPr>
          <p:grpSpPr>
            <a:xfrm>
              <a:off x="-237588" y="5063186"/>
              <a:ext cx="967202" cy="964164"/>
              <a:chOff x="131740" y="3832112"/>
              <a:chExt cx="1578768" cy="2128837"/>
            </a:xfrm>
          </p:grpSpPr>
          <p:sp>
            <p:nvSpPr>
              <p:cNvPr id="234" name="Vrije vorm: vorm 233">
                <a:extLst>
                  <a:ext uri="{FF2B5EF4-FFF2-40B4-BE49-F238E27FC236}">
                    <a16:creationId xmlns:a16="http://schemas.microsoft.com/office/drawing/2014/main" id="{346D849F-965B-668F-004B-FEF8492C6A5D}"/>
                  </a:ext>
                </a:extLst>
              </p:cNvPr>
              <p:cNvSpPr/>
              <p:nvPr/>
            </p:nvSpPr>
            <p:spPr>
              <a:xfrm>
                <a:off x="131740" y="3832112"/>
                <a:ext cx="1578768" cy="2128837"/>
              </a:xfrm>
              <a:custGeom>
                <a:avLst/>
                <a:gdLst>
                  <a:gd name="connsiteX0" fmla="*/ 0 w 1578768"/>
                  <a:gd name="connsiteY0" fmla="*/ 0 h 2128837"/>
                  <a:gd name="connsiteX1" fmla="*/ 1578769 w 1578768"/>
                  <a:gd name="connsiteY1" fmla="*/ 0 h 2128837"/>
                  <a:gd name="connsiteX2" fmla="*/ 1578769 w 1578768"/>
                  <a:gd name="connsiteY2" fmla="*/ 2128838 h 2128837"/>
                  <a:gd name="connsiteX3" fmla="*/ 0 w 1578768"/>
                  <a:gd name="connsiteY3" fmla="*/ 2128838 h 2128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78768" h="2128837">
                    <a:moveTo>
                      <a:pt x="0" y="0"/>
                    </a:moveTo>
                    <a:lnTo>
                      <a:pt x="1578769" y="0"/>
                    </a:lnTo>
                    <a:lnTo>
                      <a:pt x="1578769" y="2128838"/>
                    </a:lnTo>
                    <a:lnTo>
                      <a:pt x="0" y="2128838"/>
                    </a:lnTo>
                    <a:close/>
                  </a:path>
                </a:pathLst>
              </a:custGeom>
              <a:solidFill>
                <a:srgbClr val="F2F2F2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235" name="Vrije vorm: vorm 234">
                <a:extLst>
                  <a:ext uri="{FF2B5EF4-FFF2-40B4-BE49-F238E27FC236}">
                    <a16:creationId xmlns:a16="http://schemas.microsoft.com/office/drawing/2014/main" id="{CE465698-7F63-827A-9FC4-F29CA2044C91}"/>
                  </a:ext>
                </a:extLst>
              </p:cNvPr>
              <p:cNvSpPr/>
              <p:nvPr/>
            </p:nvSpPr>
            <p:spPr>
              <a:xfrm>
                <a:off x="356768" y="4178405"/>
                <a:ext cx="1128712" cy="1453038"/>
              </a:xfrm>
              <a:custGeom>
                <a:avLst/>
                <a:gdLst>
                  <a:gd name="connsiteX0" fmla="*/ 1128713 w 1128712"/>
                  <a:gd name="connsiteY0" fmla="*/ 1453039 h 1453038"/>
                  <a:gd name="connsiteX1" fmla="*/ 0 w 1128712"/>
                  <a:gd name="connsiteY1" fmla="*/ 1453039 h 1453038"/>
                  <a:gd name="connsiteX2" fmla="*/ 0 w 1128712"/>
                  <a:gd name="connsiteY2" fmla="*/ 1445895 h 1453038"/>
                  <a:gd name="connsiteX3" fmla="*/ 1128713 w 1128712"/>
                  <a:gd name="connsiteY3" fmla="*/ 1445895 h 1453038"/>
                  <a:gd name="connsiteX4" fmla="*/ 1128713 w 1128712"/>
                  <a:gd name="connsiteY4" fmla="*/ 1453039 h 1453038"/>
                  <a:gd name="connsiteX5" fmla="*/ 1128713 w 1128712"/>
                  <a:gd name="connsiteY5" fmla="*/ 1380173 h 1453038"/>
                  <a:gd name="connsiteX6" fmla="*/ 0 w 1128712"/>
                  <a:gd name="connsiteY6" fmla="*/ 1380173 h 1453038"/>
                  <a:gd name="connsiteX7" fmla="*/ 0 w 1128712"/>
                  <a:gd name="connsiteY7" fmla="*/ 1387316 h 1453038"/>
                  <a:gd name="connsiteX8" fmla="*/ 1128713 w 1128712"/>
                  <a:gd name="connsiteY8" fmla="*/ 1387316 h 1453038"/>
                  <a:gd name="connsiteX9" fmla="*/ 1128713 w 1128712"/>
                  <a:gd name="connsiteY9" fmla="*/ 1380173 h 1453038"/>
                  <a:gd name="connsiteX10" fmla="*/ 1128713 w 1128712"/>
                  <a:gd name="connsiteY10" fmla="*/ 1314450 h 1453038"/>
                  <a:gd name="connsiteX11" fmla="*/ 0 w 1128712"/>
                  <a:gd name="connsiteY11" fmla="*/ 1314450 h 1453038"/>
                  <a:gd name="connsiteX12" fmla="*/ 0 w 1128712"/>
                  <a:gd name="connsiteY12" fmla="*/ 1321594 h 1453038"/>
                  <a:gd name="connsiteX13" fmla="*/ 1128713 w 1128712"/>
                  <a:gd name="connsiteY13" fmla="*/ 1321594 h 1453038"/>
                  <a:gd name="connsiteX14" fmla="*/ 1128713 w 1128712"/>
                  <a:gd name="connsiteY14" fmla="*/ 1314450 h 1453038"/>
                  <a:gd name="connsiteX15" fmla="*/ 1128713 w 1128712"/>
                  <a:gd name="connsiteY15" fmla="*/ 1248727 h 1453038"/>
                  <a:gd name="connsiteX16" fmla="*/ 0 w 1128712"/>
                  <a:gd name="connsiteY16" fmla="*/ 1248727 h 1453038"/>
                  <a:gd name="connsiteX17" fmla="*/ 0 w 1128712"/>
                  <a:gd name="connsiteY17" fmla="*/ 1255871 h 1453038"/>
                  <a:gd name="connsiteX18" fmla="*/ 1128713 w 1128712"/>
                  <a:gd name="connsiteY18" fmla="*/ 1255871 h 1453038"/>
                  <a:gd name="connsiteX19" fmla="*/ 1128713 w 1128712"/>
                  <a:gd name="connsiteY19" fmla="*/ 1248727 h 1453038"/>
                  <a:gd name="connsiteX20" fmla="*/ 1128713 w 1128712"/>
                  <a:gd name="connsiteY20" fmla="*/ 1183005 h 1453038"/>
                  <a:gd name="connsiteX21" fmla="*/ 0 w 1128712"/>
                  <a:gd name="connsiteY21" fmla="*/ 1183005 h 1453038"/>
                  <a:gd name="connsiteX22" fmla="*/ 0 w 1128712"/>
                  <a:gd name="connsiteY22" fmla="*/ 1190149 h 1453038"/>
                  <a:gd name="connsiteX23" fmla="*/ 1128713 w 1128712"/>
                  <a:gd name="connsiteY23" fmla="*/ 1190149 h 1453038"/>
                  <a:gd name="connsiteX24" fmla="*/ 1128713 w 1128712"/>
                  <a:gd name="connsiteY24" fmla="*/ 1183005 h 1453038"/>
                  <a:gd name="connsiteX25" fmla="*/ 1128713 w 1128712"/>
                  <a:gd name="connsiteY25" fmla="*/ 1117283 h 1453038"/>
                  <a:gd name="connsiteX26" fmla="*/ 0 w 1128712"/>
                  <a:gd name="connsiteY26" fmla="*/ 1117283 h 1453038"/>
                  <a:gd name="connsiteX27" fmla="*/ 0 w 1128712"/>
                  <a:gd name="connsiteY27" fmla="*/ 1124426 h 1453038"/>
                  <a:gd name="connsiteX28" fmla="*/ 1128713 w 1128712"/>
                  <a:gd name="connsiteY28" fmla="*/ 1124426 h 1453038"/>
                  <a:gd name="connsiteX29" fmla="*/ 1128713 w 1128712"/>
                  <a:gd name="connsiteY29" fmla="*/ 1117283 h 1453038"/>
                  <a:gd name="connsiteX30" fmla="*/ 1128713 w 1128712"/>
                  <a:gd name="connsiteY30" fmla="*/ 1051560 h 1453038"/>
                  <a:gd name="connsiteX31" fmla="*/ 0 w 1128712"/>
                  <a:gd name="connsiteY31" fmla="*/ 1051560 h 1453038"/>
                  <a:gd name="connsiteX32" fmla="*/ 0 w 1128712"/>
                  <a:gd name="connsiteY32" fmla="*/ 1058704 h 1453038"/>
                  <a:gd name="connsiteX33" fmla="*/ 1128713 w 1128712"/>
                  <a:gd name="connsiteY33" fmla="*/ 1058704 h 1453038"/>
                  <a:gd name="connsiteX34" fmla="*/ 1128713 w 1128712"/>
                  <a:gd name="connsiteY34" fmla="*/ 1051560 h 1453038"/>
                  <a:gd name="connsiteX35" fmla="*/ 1128713 w 1128712"/>
                  <a:gd name="connsiteY35" fmla="*/ 985838 h 1453038"/>
                  <a:gd name="connsiteX36" fmla="*/ 0 w 1128712"/>
                  <a:gd name="connsiteY36" fmla="*/ 985838 h 1453038"/>
                  <a:gd name="connsiteX37" fmla="*/ 0 w 1128712"/>
                  <a:gd name="connsiteY37" fmla="*/ 992981 h 1453038"/>
                  <a:gd name="connsiteX38" fmla="*/ 1128713 w 1128712"/>
                  <a:gd name="connsiteY38" fmla="*/ 992981 h 1453038"/>
                  <a:gd name="connsiteX39" fmla="*/ 1128713 w 1128712"/>
                  <a:gd name="connsiteY39" fmla="*/ 985838 h 1453038"/>
                  <a:gd name="connsiteX40" fmla="*/ 1128713 w 1128712"/>
                  <a:gd name="connsiteY40" fmla="*/ 920115 h 1453038"/>
                  <a:gd name="connsiteX41" fmla="*/ 0 w 1128712"/>
                  <a:gd name="connsiteY41" fmla="*/ 920115 h 1453038"/>
                  <a:gd name="connsiteX42" fmla="*/ 0 w 1128712"/>
                  <a:gd name="connsiteY42" fmla="*/ 927259 h 1453038"/>
                  <a:gd name="connsiteX43" fmla="*/ 1128713 w 1128712"/>
                  <a:gd name="connsiteY43" fmla="*/ 927259 h 1453038"/>
                  <a:gd name="connsiteX44" fmla="*/ 1128713 w 1128712"/>
                  <a:gd name="connsiteY44" fmla="*/ 920115 h 1453038"/>
                  <a:gd name="connsiteX45" fmla="*/ 1128713 w 1128712"/>
                  <a:gd name="connsiteY45" fmla="*/ 854393 h 1453038"/>
                  <a:gd name="connsiteX46" fmla="*/ 0 w 1128712"/>
                  <a:gd name="connsiteY46" fmla="*/ 854393 h 1453038"/>
                  <a:gd name="connsiteX47" fmla="*/ 0 w 1128712"/>
                  <a:gd name="connsiteY47" fmla="*/ 861537 h 1453038"/>
                  <a:gd name="connsiteX48" fmla="*/ 1128713 w 1128712"/>
                  <a:gd name="connsiteY48" fmla="*/ 861537 h 1453038"/>
                  <a:gd name="connsiteX49" fmla="*/ 1128713 w 1128712"/>
                  <a:gd name="connsiteY49" fmla="*/ 854393 h 1453038"/>
                  <a:gd name="connsiteX50" fmla="*/ 1128713 w 1128712"/>
                  <a:gd name="connsiteY50" fmla="*/ 788670 h 1453038"/>
                  <a:gd name="connsiteX51" fmla="*/ 0 w 1128712"/>
                  <a:gd name="connsiteY51" fmla="*/ 788670 h 1453038"/>
                  <a:gd name="connsiteX52" fmla="*/ 0 w 1128712"/>
                  <a:gd name="connsiteY52" fmla="*/ 795814 h 1453038"/>
                  <a:gd name="connsiteX53" fmla="*/ 1128713 w 1128712"/>
                  <a:gd name="connsiteY53" fmla="*/ 795814 h 1453038"/>
                  <a:gd name="connsiteX54" fmla="*/ 1128713 w 1128712"/>
                  <a:gd name="connsiteY54" fmla="*/ 788670 h 1453038"/>
                  <a:gd name="connsiteX55" fmla="*/ 1128713 w 1128712"/>
                  <a:gd name="connsiteY55" fmla="*/ 722948 h 1453038"/>
                  <a:gd name="connsiteX56" fmla="*/ 0 w 1128712"/>
                  <a:gd name="connsiteY56" fmla="*/ 722948 h 1453038"/>
                  <a:gd name="connsiteX57" fmla="*/ 0 w 1128712"/>
                  <a:gd name="connsiteY57" fmla="*/ 730091 h 1453038"/>
                  <a:gd name="connsiteX58" fmla="*/ 1128713 w 1128712"/>
                  <a:gd name="connsiteY58" fmla="*/ 730091 h 1453038"/>
                  <a:gd name="connsiteX59" fmla="*/ 1128713 w 1128712"/>
                  <a:gd name="connsiteY59" fmla="*/ 722948 h 1453038"/>
                  <a:gd name="connsiteX60" fmla="*/ 1128713 w 1128712"/>
                  <a:gd name="connsiteY60" fmla="*/ 657225 h 1453038"/>
                  <a:gd name="connsiteX61" fmla="*/ 0 w 1128712"/>
                  <a:gd name="connsiteY61" fmla="*/ 657225 h 1453038"/>
                  <a:gd name="connsiteX62" fmla="*/ 0 w 1128712"/>
                  <a:gd name="connsiteY62" fmla="*/ 664369 h 1453038"/>
                  <a:gd name="connsiteX63" fmla="*/ 1128713 w 1128712"/>
                  <a:gd name="connsiteY63" fmla="*/ 664369 h 1453038"/>
                  <a:gd name="connsiteX64" fmla="*/ 1128713 w 1128712"/>
                  <a:gd name="connsiteY64" fmla="*/ 657225 h 1453038"/>
                  <a:gd name="connsiteX65" fmla="*/ 1128713 w 1128712"/>
                  <a:gd name="connsiteY65" fmla="*/ 591502 h 1453038"/>
                  <a:gd name="connsiteX66" fmla="*/ 0 w 1128712"/>
                  <a:gd name="connsiteY66" fmla="*/ 591502 h 1453038"/>
                  <a:gd name="connsiteX67" fmla="*/ 0 w 1128712"/>
                  <a:gd name="connsiteY67" fmla="*/ 598646 h 1453038"/>
                  <a:gd name="connsiteX68" fmla="*/ 1128713 w 1128712"/>
                  <a:gd name="connsiteY68" fmla="*/ 598646 h 1453038"/>
                  <a:gd name="connsiteX69" fmla="*/ 1128713 w 1128712"/>
                  <a:gd name="connsiteY69" fmla="*/ 591502 h 1453038"/>
                  <a:gd name="connsiteX70" fmla="*/ 1128713 w 1128712"/>
                  <a:gd name="connsiteY70" fmla="*/ 525780 h 1453038"/>
                  <a:gd name="connsiteX71" fmla="*/ 0 w 1128712"/>
                  <a:gd name="connsiteY71" fmla="*/ 525780 h 1453038"/>
                  <a:gd name="connsiteX72" fmla="*/ 0 w 1128712"/>
                  <a:gd name="connsiteY72" fmla="*/ 532924 h 1453038"/>
                  <a:gd name="connsiteX73" fmla="*/ 1128713 w 1128712"/>
                  <a:gd name="connsiteY73" fmla="*/ 532924 h 1453038"/>
                  <a:gd name="connsiteX74" fmla="*/ 1128713 w 1128712"/>
                  <a:gd name="connsiteY74" fmla="*/ 525780 h 1453038"/>
                  <a:gd name="connsiteX75" fmla="*/ 1128713 w 1128712"/>
                  <a:gd name="connsiteY75" fmla="*/ 460058 h 1453038"/>
                  <a:gd name="connsiteX76" fmla="*/ 0 w 1128712"/>
                  <a:gd name="connsiteY76" fmla="*/ 460058 h 1453038"/>
                  <a:gd name="connsiteX77" fmla="*/ 0 w 1128712"/>
                  <a:gd name="connsiteY77" fmla="*/ 467201 h 1453038"/>
                  <a:gd name="connsiteX78" fmla="*/ 1128713 w 1128712"/>
                  <a:gd name="connsiteY78" fmla="*/ 467201 h 1453038"/>
                  <a:gd name="connsiteX79" fmla="*/ 1128713 w 1128712"/>
                  <a:gd name="connsiteY79" fmla="*/ 460058 h 1453038"/>
                  <a:gd name="connsiteX80" fmla="*/ 1128713 w 1128712"/>
                  <a:gd name="connsiteY80" fmla="*/ 394335 h 1453038"/>
                  <a:gd name="connsiteX81" fmla="*/ 0 w 1128712"/>
                  <a:gd name="connsiteY81" fmla="*/ 394335 h 1453038"/>
                  <a:gd name="connsiteX82" fmla="*/ 0 w 1128712"/>
                  <a:gd name="connsiteY82" fmla="*/ 401479 h 1453038"/>
                  <a:gd name="connsiteX83" fmla="*/ 1128713 w 1128712"/>
                  <a:gd name="connsiteY83" fmla="*/ 401479 h 1453038"/>
                  <a:gd name="connsiteX84" fmla="*/ 1128713 w 1128712"/>
                  <a:gd name="connsiteY84" fmla="*/ 394335 h 1453038"/>
                  <a:gd name="connsiteX85" fmla="*/ 1128713 w 1128712"/>
                  <a:gd name="connsiteY85" fmla="*/ 328613 h 1453038"/>
                  <a:gd name="connsiteX86" fmla="*/ 0 w 1128712"/>
                  <a:gd name="connsiteY86" fmla="*/ 328613 h 1453038"/>
                  <a:gd name="connsiteX87" fmla="*/ 0 w 1128712"/>
                  <a:gd name="connsiteY87" fmla="*/ 335756 h 1453038"/>
                  <a:gd name="connsiteX88" fmla="*/ 1128713 w 1128712"/>
                  <a:gd name="connsiteY88" fmla="*/ 335756 h 1453038"/>
                  <a:gd name="connsiteX89" fmla="*/ 1128713 w 1128712"/>
                  <a:gd name="connsiteY89" fmla="*/ 328613 h 1453038"/>
                  <a:gd name="connsiteX90" fmla="*/ 1128713 w 1128712"/>
                  <a:gd name="connsiteY90" fmla="*/ 262890 h 1453038"/>
                  <a:gd name="connsiteX91" fmla="*/ 0 w 1128712"/>
                  <a:gd name="connsiteY91" fmla="*/ 262890 h 1453038"/>
                  <a:gd name="connsiteX92" fmla="*/ 0 w 1128712"/>
                  <a:gd name="connsiteY92" fmla="*/ 270034 h 1453038"/>
                  <a:gd name="connsiteX93" fmla="*/ 1128713 w 1128712"/>
                  <a:gd name="connsiteY93" fmla="*/ 270034 h 1453038"/>
                  <a:gd name="connsiteX94" fmla="*/ 1128713 w 1128712"/>
                  <a:gd name="connsiteY94" fmla="*/ 262890 h 1453038"/>
                  <a:gd name="connsiteX95" fmla="*/ 1128713 w 1128712"/>
                  <a:gd name="connsiteY95" fmla="*/ 197168 h 1453038"/>
                  <a:gd name="connsiteX96" fmla="*/ 0 w 1128712"/>
                  <a:gd name="connsiteY96" fmla="*/ 197168 h 1453038"/>
                  <a:gd name="connsiteX97" fmla="*/ 0 w 1128712"/>
                  <a:gd name="connsiteY97" fmla="*/ 204312 h 1453038"/>
                  <a:gd name="connsiteX98" fmla="*/ 1128713 w 1128712"/>
                  <a:gd name="connsiteY98" fmla="*/ 204312 h 1453038"/>
                  <a:gd name="connsiteX99" fmla="*/ 1128713 w 1128712"/>
                  <a:gd name="connsiteY99" fmla="*/ 197168 h 1453038"/>
                  <a:gd name="connsiteX100" fmla="*/ 1128713 w 1128712"/>
                  <a:gd name="connsiteY100" fmla="*/ 131445 h 1453038"/>
                  <a:gd name="connsiteX101" fmla="*/ 0 w 1128712"/>
                  <a:gd name="connsiteY101" fmla="*/ 131445 h 1453038"/>
                  <a:gd name="connsiteX102" fmla="*/ 0 w 1128712"/>
                  <a:gd name="connsiteY102" fmla="*/ 138589 h 1453038"/>
                  <a:gd name="connsiteX103" fmla="*/ 1128713 w 1128712"/>
                  <a:gd name="connsiteY103" fmla="*/ 138589 h 1453038"/>
                  <a:gd name="connsiteX104" fmla="*/ 1128713 w 1128712"/>
                  <a:gd name="connsiteY104" fmla="*/ 131445 h 1453038"/>
                  <a:gd name="connsiteX105" fmla="*/ 1128713 w 1128712"/>
                  <a:gd name="connsiteY105" fmla="*/ 65723 h 1453038"/>
                  <a:gd name="connsiteX106" fmla="*/ 0 w 1128712"/>
                  <a:gd name="connsiteY106" fmla="*/ 65723 h 1453038"/>
                  <a:gd name="connsiteX107" fmla="*/ 0 w 1128712"/>
                  <a:gd name="connsiteY107" fmla="*/ 72866 h 1453038"/>
                  <a:gd name="connsiteX108" fmla="*/ 1128713 w 1128712"/>
                  <a:gd name="connsiteY108" fmla="*/ 72866 h 1453038"/>
                  <a:gd name="connsiteX109" fmla="*/ 1128713 w 1128712"/>
                  <a:gd name="connsiteY109" fmla="*/ 65723 h 1453038"/>
                  <a:gd name="connsiteX110" fmla="*/ 1128713 w 1128712"/>
                  <a:gd name="connsiteY110" fmla="*/ 0 h 1453038"/>
                  <a:gd name="connsiteX111" fmla="*/ 0 w 1128712"/>
                  <a:gd name="connsiteY111" fmla="*/ 0 h 1453038"/>
                  <a:gd name="connsiteX112" fmla="*/ 0 w 1128712"/>
                  <a:gd name="connsiteY112" fmla="*/ 7144 h 1453038"/>
                  <a:gd name="connsiteX113" fmla="*/ 1128713 w 1128712"/>
                  <a:gd name="connsiteY113" fmla="*/ 7144 h 1453038"/>
                  <a:gd name="connsiteX114" fmla="*/ 1128713 w 1128712"/>
                  <a:gd name="connsiteY114" fmla="*/ 0 h 1453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</a:cxnLst>
                <a:rect l="l" t="t" r="r" b="b"/>
                <a:pathLst>
                  <a:path w="1128712" h="1453038">
                    <a:moveTo>
                      <a:pt x="1128713" y="1453039"/>
                    </a:moveTo>
                    <a:lnTo>
                      <a:pt x="0" y="1453039"/>
                    </a:lnTo>
                    <a:lnTo>
                      <a:pt x="0" y="1445895"/>
                    </a:lnTo>
                    <a:lnTo>
                      <a:pt x="1128713" y="1445895"/>
                    </a:lnTo>
                    <a:lnTo>
                      <a:pt x="1128713" y="1453039"/>
                    </a:lnTo>
                    <a:close/>
                    <a:moveTo>
                      <a:pt x="1128713" y="1380173"/>
                    </a:moveTo>
                    <a:lnTo>
                      <a:pt x="0" y="1380173"/>
                    </a:lnTo>
                    <a:lnTo>
                      <a:pt x="0" y="1387316"/>
                    </a:lnTo>
                    <a:lnTo>
                      <a:pt x="1128713" y="1387316"/>
                    </a:lnTo>
                    <a:lnTo>
                      <a:pt x="1128713" y="1380173"/>
                    </a:lnTo>
                    <a:close/>
                    <a:moveTo>
                      <a:pt x="1128713" y="1314450"/>
                    </a:moveTo>
                    <a:lnTo>
                      <a:pt x="0" y="1314450"/>
                    </a:lnTo>
                    <a:lnTo>
                      <a:pt x="0" y="1321594"/>
                    </a:lnTo>
                    <a:lnTo>
                      <a:pt x="1128713" y="1321594"/>
                    </a:lnTo>
                    <a:lnTo>
                      <a:pt x="1128713" y="1314450"/>
                    </a:lnTo>
                    <a:close/>
                    <a:moveTo>
                      <a:pt x="1128713" y="1248727"/>
                    </a:moveTo>
                    <a:lnTo>
                      <a:pt x="0" y="1248727"/>
                    </a:lnTo>
                    <a:lnTo>
                      <a:pt x="0" y="1255871"/>
                    </a:lnTo>
                    <a:lnTo>
                      <a:pt x="1128713" y="1255871"/>
                    </a:lnTo>
                    <a:lnTo>
                      <a:pt x="1128713" y="1248727"/>
                    </a:lnTo>
                    <a:close/>
                    <a:moveTo>
                      <a:pt x="1128713" y="1183005"/>
                    </a:moveTo>
                    <a:lnTo>
                      <a:pt x="0" y="1183005"/>
                    </a:lnTo>
                    <a:lnTo>
                      <a:pt x="0" y="1190149"/>
                    </a:lnTo>
                    <a:lnTo>
                      <a:pt x="1128713" y="1190149"/>
                    </a:lnTo>
                    <a:lnTo>
                      <a:pt x="1128713" y="1183005"/>
                    </a:lnTo>
                    <a:close/>
                    <a:moveTo>
                      <a:pt x="1128713" y="1117283"/>
                    </a:moveTo>
                    <a:lnTo>
                      <a:pt x="0" y="1117283"/>
                    </a:lnTo>
                    <a:lnTo>
                      <a:pt x="0" y="1124426"/>
                    </a:lnTo>
                    <a:lnTo>
                      <a:pt x="1128713" y="1124426"/>
                    </a:lnTo>
                    <a:lnTo>
                      <a:pt x="1128713" y="1117283"/>
                    </a:lnTo>
                    <a:close/>
                    <a:moveTo>
                      <a:pt x="1128713" y="1051560"/>
                    </a:moveTo>
                    <a:lnTo>
                      <a:pt x="0" y="1051560"/>
                    </a:lnTo>
                    <a:lnTo>
                      <a:pt x="0" y="1058704"/>
                    </a:lnTo>
                    <a:lnTo>
                      <a:pt x="1128713" y="1058704"/>
                    </a:lnTo>
                    <a:lnTo>
                      <a:pt x="1128713" y="1051560"/>
                    </a:lnTo>
                    <a:close/>
                    <a:moveTo>
                      <a:pt x="1128713" y="985838"/>
                    </a:moveTo>
                    <a:lnTo>
                      <a:pt x="0" y="985838"/>
                    </a:lnTo>
                    <a:lnTo>
                      <a:pt x="0" y="992981"/>
                    </a:lnTo>
                    <a:lnTo>
                      <a:pt x="1128713" y="992981"/>
                    </a:lnTo>
                    <a:lnTo>
                      <a:pt x="1128713" y="985838"/>
                    </a:lnTo>
                    <a:close/>
                    <a:moveTo>
                      <a:pt x="1128713" y="920115"/>
                    </a:moveTo>
                    <a:lnTo>
                      <a:pt x="0" y="920115"/>
                    </a:lnTo>
                    <a:lnTo>
                      <a:pt x="0" y="927259"/>
                    </a:lnTo>
                    <a:lnTo>
                      <a:pt x="1128713" y="927259"/>
                    </a:lnTo>
                    <a:lnTo>
                      <a:pt x="1128713" y="920115"/>
                    </a:lnTo>
                    <a:close/>
                    <a:moveTo>
                      <a:pt x="1128713" y="854393"/>
                    </a:moveTo>
                    <a:lnTo>
                      <a:pt x="0" y="854393"/>
                    </a:lnTo>
                    <a:lnTo>
                      <a:pt x="0" y="861537"/>
                    </a:lnTo>
                    <a:lnTo>
                      <a:pt x="1128713" y="861537"/>
                    </a:lnTo>
                    <a:lnTo>
                      <a:pt x="1128713" y="854393"/>
                    </a:lnTo>
                    <a:close/>
                    <a:moveTo>
                      <a:pt x="1128713" y="788670"/>
                    </a:moveTo>
                    <a:lnTo>
                      <a:pt x="0" y="788670"/>
                    </a:lnTo>
                    <a:lnTo>
                      <a:pt x="0" y="795814"/>
                    </a:lnTo>
                    <a:lnTo>
                      <a:pt x="1128713" y="795814"/>
                    </a:lnTo>
                    <a:lnTo>
                      <a:pt x="1128713" y="788670"/>
                    </a:lnTo>
                    <a:close/>
                    <a:moveTo>
                      <a:pt x="1128713" y="722948"/>
                    </a:moveTo>
                    <a:lnTo>
                      <a:pt x="0" y="722948"/>
                    </a:lnTo>
                    <a:lnTo>
                      <a:pt x="0" y="730091"/>
                    </a:lnTo>
                    <a:lnTo>
                      <a:pt x="1128713" y="730091"/>
                    </a:lnTo>
                    <a:lnTo>
                      <a:pt x="1128713" y="722948"/>
                    </a:lnTo>
                    <a:close/>
                    <a:moveTo>
                      <a:pt x="1128713" y="657225"/>
                    </a:moveTo>
                    <a:lnTo>
                      <a:pt x="0" y="657225"/>
                    </a:lnTo>
                    <a:lnTo>
                      <a:pt x="0" y="664369"/>
                    </a:lnTo>
                    <a:lnTo>
                      <a:pt x="1128713" y="664369"/>
                    </a:lnTo>
                    <a:lnTo>
                      <a:pt x="1128713" y="657225"/>
                    </a:lnTo>
                    <a:close/>
                    <a:moveTo>
                      <a:pt x="1128713" y="591502"/>
                    </a:moveTo>
                    <a:lnTo>
                      <a:pt x="0" y="591502"/>
                    </a:lnTo>
                    <a:lnTo>
                      <a:pt x="0" y="598646"/>
                    </a:lnTo>
                    <a:lnTo>
                      <a:pt x="1128713" y="598646"/>
                    </a:lnTo>
                    <a:lnTo>
                      <a:pt x="1128713" y="591502"/>
                    </a:lnTo>
                    <a:close/>
                    <a:moveTo>
                      <a:pt x="1128713" y="525780"/>
                    </a:moveTo>
                    <a:lnTo>
                      <a:pt x="0" y="525780"/>
                    </a:lnTo>
                    <a:lnTo>
                      <a:pt x="0" y="532924"/>
                    </a:lnTo>
                    <a:lnTo>
                      <a:pt x="1128713" y="532924"/>
                    </a:lnTo>
                    <a:lnTo>
                      <a:pt x="1128713" y="525780"/>
                    </a:lnTo>
                    <a:close/>
                    <a:moveTo>
                      <a:pt x="1128713" y="460058"/>
                    </a:moveTo>
                    <a:lnTo>
                      <a:pt x="0" y="460058"/>
                    </a:lnTo>
                    <a:lnTo>
                      <a:pt x="0" y="467201"/>
                    </a:lnTo>
                    <a:lnTo>
                      <a:pt x="1128713" y="467201"/>
                    </a:lnTo>
                    <a:lnTo>
                      <a:pt x="1128713" y="460058"/>
                    </a:lnTo>
                    <a:close/>
                    <a:moveTo>
                      <a:pt x="1128713" y="394335"/>
                    </a:moveTo>
                    <a:lnTo>
                      <a:pt x="0" y="394335"/>
                    </a:lnTo>
                    <a:lnTo>
                      <a:pt x="0" y="401479"/>
                    </a:lnTo>
                    <a:lnTo>
                      <a:pt x="1128713" y="401479"/>
                    </a:lnTo>
                    <a:lnTo>
                      <a:pt x="1128713" y="394335"/>
                    </a:lnTo>
                    <a:close/>
                    <a:moveTo>
                      <a:pt x="1128713" y="328613"/>
                    </a:moveTo>
                    <a:lnTo>
                      <a:pt x="0" y="328613"/>
                    </a:lnTo>
                    <a:lnTo>
                      <a:pt x="0" y="335756"/>
                    </a:lnTo>
                    <a:lnTo>
                      <a:pt x="1128713" y="335756"/>
                    </a:lnTo>
                    <a:lnTo>
                      <a:pt x="1128713" y="328613"/>
                    </a:lnTo>
                    <a:close/>
                    <a:moveTo>
                      <a:pt x="1128713" y="262890"/>
                    </a:moveTo>
                    <a:lnTo>
                      <a:pt x="0" y="262890"/>
                    </a:lnTo>
                    <a:lnTo>
                      <a:pt x="0" y="270034"/>
                    </a:lnTo>
                    <a:lnTo>
                      <a:pt x="1128713" y="270034"/>
                    </a:lnTo>
                    <a:lnTo>
                      <a:pt x="1128713" y="262890"/>
                    </a:lnTo>
                    <a:close/>
                    <a:moveTo>
                      <a:pt x="1128713" y="197168"/>
                    </a:moveTo>
                    <a:lnTo>
                      <a:pt x="0" y="197168"/>
                    </a:lnTo>
                    <a:lnTo>
                      <a:pt x="0" y="204312"/>
                    </a:lnTo>
                    <a:lnTo>
                      <a:pt x="1128713" y="204312"/>
                    </a:lnTo>
                    <a:lnTo>
                      <a:pt x="1128713" y="197168"/>
                    </a:lnTo>
                    <a:close/>
                    <a:moveTo>
                      <a:pt x="1128713" y="131445"/>
                    </a:moveTo>
                    <a:lnTo>
                      <a:pt x="0" y="131445"/>
                    </a:lnTo>
                    <a:lnTo>
                      <a:pt x="0" y="138589"/>
                    </a:lnTo>
                    <a:lnTo>
                      <a:pt x="1128713" y="138589"/>
                    </a:lnTo>
                    <a:lnTo>
                      <a:pt x="1128713" y="131445"/>
                    </a:lnTo>
                    <a:close/>
                    <a:moveTo>
                      <a:pt x="1128713" y="65723"/>
                    </a:moveTo>
                    <a:lnTo>
                      <a:pt x="0" y="65723"/>
                    </a:lnTo>
                    <a:lnTo>
                      <a:pt x="0" y="72866"/>
                    </a:lnTo>
                    <a:lnTo>
                      <a:pt x="1128713" y="72866"/>
                    </a:lnTo>
                    <a:lnTo>
                      <a:pt x="1128713" y="65723"/>
                    </a:lnTo>
                    <a:close/>
                    <a:moveTo>
                      <a:pt x="1128713" y="0"/>
                    </a:moveTo>
                    <a:lnTo>
                      <a:pt x="0" y="0"/>
                    </a:lnTo>
                    <a:lnTo>
                      <a:pt x="0" y="7144"/>
                    </a:lnTo>
                    <a:lnTo>
                      <a:pt x="1128713" y="7144"/>
                    </a:lnTo>
                    <a:lnTo>
                      <a:pt x="1128713" y="0"/>
                    </a:lnTo>
                    <a:close/>
                  </a:path>
                </a:pathLst>
              </a:custGeom>
              <a:solidFill>
                <a:srgbClr val="CFCFCF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</p:grpSp>
        <p:sp>
          <p:nvSpPr>
            <p:cNvPr id="129" name="Vrije vorm: vorm 128">
              <a:extLst>
                <a:ext uri="{FF2B5EF4-FFF2-40B4-BE49-F238E27FC236}">
                  <a16:creationId xmlns:a16="http://schemas.microsoft.com/office/drawing/2014/main" id="{C0ED355D-AB9F-DD12-5BF2-1C87E5FB63ED}"/>
                </a:ext>
              </a:extLst>
            </p:cNvPr>
            <p:cNvSpPr/>
            <p:nvPr/>
          </p:nvSpPr>
          <p:spPr>
            <a:xfrm>
              <a:off x="1717260" y="5003922"/>
              <a:ext cx="989085" cy="1078398"/>
            </a:xfrm>
            <a:custGeom>
              <a:avLst/>
              <a:gdLst>
                <a:gd name="connsiteX0" fmla="*/ 1611216 w 1614487"/>
                <a:gd name="connsiteY0" fmla="*/ 324640 h 2381061"/>
                <a:gd name="connsiteX1" fmla="*/ 1117976 w 1614487"/>
                <a:gd name="connsiteY1" fmla="*/ 333206 h 2381061"/>
                <a:gd name="connsiteX2" fmla="*/ 690065 w 1614487"/>
                <a:gd name="connsiteY2" fmla="*/ 354144 h 2381061"/>
                <a:gd name="connsiteX3" fmla="*/ 734599 w 1614487"/>
                <a:gd name="connsiteY3" fmla="*/ 283878 h 2381061"/>
                <a:gd name="connsiteX4" fmla="*/ 761474 w 1614487"/>
                <a:gd name="connsiteY4" fmla="*/ 204590 h 2381061"/>
                <a:gd name="connsiteX5" fmla="*/ 274970 w 1614487"/>
                <a:gd name="connsiteY5" fmla="*/ 42863 h 2381061"/>
                <a:gd name="connsiteX6" fmla="*/ 235744 w 1614487"/>
                <a:gd name="connsiteY6" fmla="*/ 42863 h 2381061"/>
                <a:gd name="connsiteX7" fmla="*/ 235744 w 1614487"/>
                <a:gd name="connsiteY7" fmla="*/ 0 h 2381061"/>
                <a:gd name="connsiteX8" fmla="*/ 0 w 1614487"/>
                <a:gd name="connsiteY8" fmla="*/ 0 h 2381061"/>
                <a:gd name="connsiteX9" fmla="*/ 0 w 1614487"/>
                <a:gd name="connsiteY9" fmla="*/ 103534 h 2381061"/>
                <a:gd name="connsiteX10" fmla="*/ 235744 w 1614487"/>
                <a:gd name="connsiteY10" fmla="*/ 103534 h 2381061"/>
                <a:gd name="connsiteX11" fmla="*/ 235744 w 1614487"/>
                <a:gd name="connsiteY11" fmla="*/ 57150 h 2381061"/>
                <a:gd name="connsiteX12" fmla="*/ 274970 w 1614487"/>
                <a:gd name="connsiteY12" fmla="*/ 57150 h 2381061"/>
                <a:gd name="connsiteX13" fmla="*/ 748165 w 1614487"/>
                <a:gd name="connsiteY13" fmla="*/ 209769 h 2381061"/>
                <a:gd name="connsiteX14" fmla="*/ 724948 w 1614487"/>
                <a:gd name="connsiteY14" fmla="*/ 273341 h 2381061"/>
                <a:gd name="connsiteX15" fmla="*/ 677192 w 1614487"/>
                <a:gd name="connsiteY15" fmla="*/ 360331 h 2381061"/>
                <a:gd name="connsiteX16" fmla="*/ 1120176 w 1614487"/>
                <a:gd name="connsiteY16" fmla="*/ 347322 h 2381061"/>
                <a:gd name="connsiteX17" fmla="*/ 1598221 w 1614487"/>
                <a:gd name="connsiteY17" fmla="*/ 330577 h 2381061"/>
                <a:gd name="connsiteX18" fmla="*/ 1510967 w 1614487"/>
                <a:gd name="connsiteY18" fmla="*/ 451749 h 2381061"/>
                <a:gd name="connsiteX19" fmla="*/ 1318886 w 1614487"/>
                <a:gd name="connsiteY19" fmla="*/ 1390431 h 2381061"/>
                <a:gd name="connsiteX20" fmla="*/ 1401389 w 1614487"/>
                <a:gd name="connsiteY20" fmla="*/ 1737153 h 2381061"/>
                <a:gd name="connsiteX21" fmla="*/ 1220324 w 1614487"/>
                <a:gd name="connsiteY21" fmla="*/ 2229193 h 2381061"/>
                <a:gd name="connsiteX22" fmla="*/ 676363 w 1614487"/>
                <a:gd name="connsiteY22" fmla="*/ 2348794 h 2381061"/>
                <a:gd name="connsiteX23" fmla="*/ 658339 w 1614487"/>
                <a:gd name="connsiteY23" fmla="*/ 2328856 h 2381061"/>
                <a:gd name="connsiteX24" fmla="*/ 658339 w 1614487"/>
                <a:gd name="connsiteY24" fmla="*/ 2264562 h 2381061"/>
                <a:gd name="connsiteX25" fmla="*/ 686914 w 1614487"/>
                <a:gd name="connsiteY25" fmla="*/ 2264562 h 2381061"/>
                <a:gd name="connsiteX26" fmla="*/ 686914 w 1614487"/>
                <a:gd name="connsiteY26" fmla="*/ 2093112 h 2381061"/>
                <a:gd name="connsiteX27" fmla="*/ 615477 w 1614487"/>
                <a:gd name="connsiteY27" fmla="*/ 2093112 h 2381061"/>
                <a:gd name="connsiteX28" fmla="*/ 615477 w 1614487"/>
                <a:gd name="connsiteY28" fmla="*/ 2264562 h 2381061"/>
                <a:gd name="connsiteX29" fmla="*/ 644052 w 1614487"/>
                <a:gd name="connsiteY29" fmla="*/ 2264562 h 2381061"/>
                <a:gd name="connsiteX30" fmla="*/ 644052 w 1614487"/>
                <a:gd name="connsiteY30" fmla="*/ 2328856 h 2381061"/>
                <a:gd name="connsiteX31" fmla="*/ 669941 w 1614487"/>
                <a:gd name="connsiteY31" fmla="*/ 2361552 h 2381061"/>
                <a:gd name="connsiteX32" fmla="*/ 790263 w 1614487"/>
                <a:gd name="connsiteY32" fmla="*/ 2381062 h 2381061"/>
                <a:gd name="connsiteX33" fmla="*/ 1228839 w 1614487"/>
                <a:gd name="connsiteY33" fmla="*/ 2240666 h 2381061"/>
                <a:gd name="connsiteX34" fmla="*/ 1415477 w 1614487"/>
                <a:gd name="connsiteY34" fmla="*/ 1734703 h 2381061"/>
                <a:gd name="connsiteX35" fmla="*/ 1332674 w 1614487"/>
                <a:gd name="connsiteY35" fmla="*/ 1386645 h 2381061"/>
                <a:gd name="connsiteX36" fmla="*/ 1256128 w 1614487"/>
                <a:gd name="connsiteY36" fmla="*/ 906535 h 2381061"/>
                <a:gd name="connsiteX37" fmla="*/ 1520219 w 1614487"/>
                <a:gd name="connsiteY37" fmla="*/ 462644 h 2381061"/>
                <a:gd name="connsiteX38" fmla="*/ 1611216 w 1614487"/>
                <a:gd name="connsiteY38" fmla="*/ 324640 h 238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614487" h="2381061">
                  <a:moveTo>
                    <a:pt x="1611216" y="324640"/>
                  </a:moveTo>
                  <a:cubicBezTo>
                    <a:pt x="1584127" y="265405"/>
                    <a:pt x="1398332" y="289579"/>
                    <a:pt x="1117976" y="333206"/>
                  </a:cubicBezTo>
                  <a:cubicBezTo>
                    <a:pt x="926973" y="362931"/>
                    <a:pt x="710489" y="396628"/>
                    <a:pt x="690065" y="354144"/>
                  </a:cubicBezTo>
                  <a:cubicBezTo>
                    <a:pt x="685586" y="344822"/>
                    <a:pt x="689672" y="325062"/>
                    <a:pt x="734599" y="283878"/>
                  </a:cubicBezTo>
                  <a:cubicBezTo>
                    <a:pt x="762831" y="257996"/>
                    <a:pt x="771875" y="231322"/>
                    <a:pt x="761474" y="204590"/>
                  </a:cubicBezTo>
                  <a:cubicBezTo>
                    <a:pt x="723069" y="105849"/>
                    <a:pt x="420417" y="42863"/>
                    <a:pt x="274970" y="42863"/>
                  </a:cubicBezTo>
                  <a:lnTo>
                    <a:pt x="235744" y="42863"/>
                  </a:lnTo>
                  <a:lnTo>
                    <a:pt x="235744" y="0"/>
                  </a:lnTo>
                  <a:lnTo>
                    <a:pt x="0" y="0"/>
                  </a:lnTo>
                  <a:lnTo>
                    <a:pt x="0" y="103534"/>
                  </a:lnTo>
                  <a:lnTo>
                    <a:pt x="235744" y="103534"/>
                  </a:lnTo>
                  <a:lnTo>
                    <a:pt x="235744" y="57150"/>
                  </a:lnTo>
                  <a:lnTo>
                    <a:pt x="274970" y="57150"/>
                  </a:lnTo>
                  <a:cubicBezTo>
                    <a:pt x="438391" y="57150"/>
                    <a:pt x="715397" y="125523"/>
                    <a:pt x="748165" y="209769"/>
                  </a:cubicBezTo>
                  <a:cubicBezTo>
                    <a:pt x="756323" y="230750"/>
                    <a:pt x="748729" y="251539"/>
                    <a:pt x="724948" y="273341"/>
                  </a:cubicBezTo>
                  <a:cubicBezTo>
                    <a:pt x="682528" y="312232"/>
                    <a:pt x="667348" y="339871"/>
                    <a:pt x="677192" y="360331"/>
                  </a:cubicBezTo>
                  <a:cubicBezTo>
                    <a:pt x="700523" y="408865"/>
                    <a:pt x="860115" y="387791"/>
                    <a:pt x="1120176" y="347322"/>
                  </a:cubicBezTo>
                  <a:cubicBezTo>
                    <a:pt x="1332710" y="314239"/>
                    <a:pt x="1573611" y="276749"/>
                    <a:pt x="1598221" y="330577"/>
                  </a:cubicBezTo>
                  <a:cubicBezTo>
                    <a:pt x="1605308" y="346065"/>
                    <a:pt x="1595921" y="379669"/>
                    <a:pt x="1510967" y="451749"/>
                  </a:cubicBezTo>
                  <a:cubicBezTo>
                    <a:pt x="1146251" y="761210"/>
                    <a:pt x="1222439" y="1038880"/>
                    <a:pt x="1318886" y="1390431"/>
                  </a:cubicBezTo>
                  <a:cubicBezTo>
                    <a:pt x="1348805" y="1499466"/>
                    <a:pt x="1379737" y="1612209"/>
                    <a:pt x="1401389" y="1737153"/>
                  </a:cubicBezTo>
                  <a:cubicBezTo>
                    <a:pt x="1446810" y="1999193"/>
                    <a:pt x="1327995" y="2149362"/>
                    <a:pt x="1220324" y="2229193"/>
                  </a:cubicBezTo>
                  <a:cubicBezTo>
                    <a:pt x="1034608" y="2366896"/>
                    <a:pt x="756416" y="2389092"/>
                    <a:pt x="676363" y="2348794"/>
                  </a:cubicBezTo>
                  <a:cubicBezTo>
                    <a:pt x="668141" y="2344650"/>
                    <a:pt x="658339" y="2337835"/>
                    <a:pt x="658339" y="2328856"/>
                  </a:cubicBezTo>
                  <a:lnTo>
                    <a:pt x="658339" y="2264562"/>
                  </a:lnTo>
                  <a:lnTo>
                    <a:pt x="686914" y="2264562"/>
                  </a:lnTo>
                  <a:lnTo>
                    <a:pt x="686914" y="2093112"/>
                  </a:lnTo>
                  <a:lnTo>
                    <a:pt x="615477" y="2093112"/>
                  </a:lnTo>
                  <a:lnTo>
                    <a:pt x="615477" y="2264562"/>
                  </a:lnTo>
                  <a:lnTo>
                    <a:pt x="644052" y="2264562"/>
                  </a:lnTo>
                  <a:lnTo>
                    <a:pt x="644052" y="2328856"/>
                  </a:lnTo>
                  <a:cubicBezTo>
                    <a:pt x="644052" y="2337828"/>
                    <a:pt x="648545" y="2350780"/>
                    <a:pt x="669941" y="2361552"/>
                  </a:cubicBezTo>
                  <a:cubicBezTo>
                    <a:pt x="694408" y="2373868"/>
                    <a:pt x="737121" y="2381062"/>
                    <a:pt x="790263" y="2381062"/>
                  </a:cubicBezTo>
                  <a:cubicBezTo>
                    <a:pt x="912935" y="2381062"/>
                    <a:pt x="1091187" y="2342736"/>
                    <a:pt x="1228839" y="2240666"/>
                  </a:cubicBezTo>
                  <a:cubicBezTo>
                    <a:pt x="1339739" y="2158441"/>
                    <a:pt x="1462140" y="2003915"/>
                    <a:pt x="1415477" y="1734703"/>
                  </a:cubicBezTo>
                  <a:cubicBezTo>
                    <a:pt x="1393703" y="1609094"/>
                    <a:pt x="1362677" y="1496001"/>
                    <a:pt x="1332674" y="1386645"/>
                  </a:cubicBezTo>
                  <a:cubicBezTo>
                    <a:pt x="1283960" y="1209101"/>
                    <a:pt x="1241891" y="1055768"/>
                    <a:pt x="1256128" y="906535"/>
                  </a:cubicBezTo>
                  <a:cubicBezTo>
                    <a:pt x="1271702" y="743350"/>
                    <a:pt x="1355619" y="602304"/>
                    <a:pt x="1520219" y="462644"/>
                  </a:cubicBezTo>
                  <a:cubicBezTo>
                    <a:pt x="1595964" y="398371"/>
                    <a:pt x="1624882" y="354516"/>
                    <a:pt x="1611216" y="324640"/>
                  </a:cubicBezTo>
                  <a:close/>
                </a:path>
              </a:pathLst>
            </a:custGeom>
            <a:solidFill>
              <a:srgbClr val="CFCFCF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grpSp>
          <p:nvGrpSpPr>
            <p:cNvPr id="130" name="Graphic 387" descr="Laptop met telefoon en rekenmachine">
              <a:extLst>
                <a:ext uri="{FF2B5EF4-FFF2-40B4-BE49-F238E27FC236}">
                  <a16:creationId xmlns:a16="http://schemas.microsoft.com/office/drawing/2014/main" id="{667630E6-1180-AD8B-5AAE-F5BFB4E249BF}"/>
                </a:ext>
              </a:extLst>
            </p:cNvPr>
            <p:cNvGrpSpPr/>
            <p:nvPr/>
          </p:nvGrpSpPr>
          <p:grpSpPr>
            <a:xfrm>
              <a:off x="828243" y="5862319"/>
              <a:ext cx="960581" cy="143052"/>
              <a:chOff x="1871500" y="5596568"/>
              <a:chExt cx="1567960" cy="315853"/>
            </a:xfrm>
          </p:grpSpPr>
          <p:sp>
            <p:nvSpPr>
              <p:cNvPr id="232" name="Vrije vorm: vorm 231">
                <a:extLst>
                  <a:ext uri="{FF2B5EF4-FFF2-40B4-BE49-F238E27FC236}">
                    <a16:creationId xmlns:a16="http://schemas.microsoft.com/office/drawing/2014/main" id="{2369D7D4-CCF2-7C78-F783-8B163E38A8EF}"/>
                  </a:ext>
                </a:extLst>
              </p:cNvPr>
              <p:cNvSpPr/>
              <p:nvPr/>
            </p:nvSpPr>
            <p:spPr>
              <a:xfrm>
                <a:off x="1871500" y="5596568"/>
                <a:ext cx="1567960" cy="315853"/>
              </a:xfrm>
              <a:custGeom>
                <a:avLst/>
                <a:gdLst>
                  <a:gd name="connsiteX0" fmla="*/ 1427293 w 1567960"/>
                  <a:gd name="connsiteY0" fmla="*/ 98534 h 315853"/>
                  <a:gd name="connsiteX1" fmla="*/ 15166 w 1567960"/>
                  <a:gd name="connsiteY1" fmla="*/ 315854 h 315853"/>
                  <a:gd name="connsiteX2" fmla="*/ 0 w 1567960"/>
                  <a:gd name="connsiteY2" fmla="*/ 217320 h 315853"/>
                  <a:gd name="connsiteX3" fmla="*/ 1412127 w 1567960"/>
                  <a:gd name="connsiteY3" fmla="*/ 0 h 315853"/>
                  <a:gd name="connsiteX4" fmla="*/ 1567960 w 1567960"/>
                  <a:gd name="connsiteY4" fmla="*/ 26289 h 315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67960" h="315853">
                    <a:moveTo>
                      <a:pt x="1427293" y="98534"/>
                    </a:moveTo>
                    <a:lnTo>
                      <a:pt x="15166" y="315854"/>
                    </a:lnTo>
                    <a:lnTo>
                      <a:pt x="0" y="217320"/>
                    </a:lnTo>
                    <a:lnTo>
                      <a:pt x="1412127" y="0"/>
                    </a:lnTo>
                    <a:lnTo>
                      <a:pt x="1567960" y="26289"/>
                    </a:lnTo>
                    <a:close/>
                  </a:path>
                </a:pathLst>
              </a:custGeom>
              <a:solidFill>
                <a:schemeClr val="accent4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233" name="Vrije vorm: vorm 232">
                <a:extLst>
                  <a:ext uri="{FF2B5EF4-FFF2-40B4-BE49-F238E27FC236}">
                    <a16:creationId xmlns:a16="http://schemas.microsoft.com/office/drawing/2014/main" id="{686D72D6-1F4F-F440-123B-7F93D35C3FBB}"/>
                  </a:ext>
                </a:extLst>
              </p:cNvPr>
              <p:cNvSpPr/>
              <p:nvPr/>
            </p:nvSpPr>
            <p:spPr>
              <a:xfrm rot="-524900">
                <a:off x="2096552" y="5736091"/>
                <a:ext cx="871567" cy="7143"/>
              </a:xfrm>
              <a:custGeom>
                <a:avLst/>
                <a:gdLst>
                  <a:gd name="connsiteX0" fmla="*/ 0 w 871567"/>
                  <a:gd name="connsiteY0" fmla="*/ 0 h 7143"/>
                  <a:gd name="connsiteX1" fmla="*/ 871567 w 871567"/>
                  <a:gd name="connsiteY1" fmla="*/ 0 h 7143"/>
                  <a:gd name="connsiteX2" fmla="*/ 871567 w 871567"/>
                  <a:gd name="connsiteY2" fmla="*/ 7144 h 7143"/>
                  <a:gd name="connsiteX3" fmla="*/ 0 w 871567"/>
                  <a:gd name="connsiteY3" fmla="*/ 7144 h 7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71567" h="7143">
                    <a:moveTo>
                      <a:pt x="0" y="0"/>
                    </a:moveTo>
                    <a:lnTo>
                      <a:pt x="871567" y="0"/>
                    </a:lnTo>
                    <a:lnTo>
                      <a:pt x="871567" y="7144"/>
                    </a:lnTo>
                    <a:lnTo>
                      <a:pt x="0" y="7144"/>
                    </a:lnTo>
                    <a:close/>
                  </a:path>
                </a:pathLst>
              </a:custGeom>
              <a:solidFill>
                <a:srgbClr val="FFFFFF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</p:grpSp>
        <p:grpSp>
          <p:nvGrpSpPr>
            <p:cNvPr id="131" name="Graphic 387" descr="Laptop met telefoon en rekenmachine">
              <a:extLst>
                <a:ext uri="{FF2B5EF4-FFF2-40B4-BE49-F238E27FC236}">
                  <a16:creationId xmlns:a16="http://schemas.microsoft.com/office/drawing/2014/main" id="{AE7D2C7F-F50E-B679-D427-3D326702653A}"/>
                </a:ext>
              </a:extLst>
            </p:cNvPr>
            <p:cNvGrpSpPr/>
            <p:nvPr/>
          </p:nvGrpSpPr>
          <p:grpSpPr>
            <a:xfrm>
              <a:off x="1875492" y="5269229"/>
              <a:ext cx="487062" cy="699187"/>
              <a:chOff x="3580928" y="4287047"/>
              <a:chExt cx="795034" cy="1543778"/>
            </a:xfrm>
          </p:grpSpPr>
          <p:sp>
            <p:nvSpPr>
              <p:cNvPr id="227" name="Vrije vorm: vorm 226">
                <a:extLst>
                  <a:ext uri="{FF2B5EF4-FFF2-40B4-BE49-F238E27FC236}">
                    <a16:creationId xmlns:a16="http://schemas.microsoft.com/office/drawing/2014/main" id="{52201181-9123-3F6C-6D24-78EA6A577BBD}"/>
                  </a:ext>
                </a:extLst>
              </p:cNvPr>
              <p:cNvSpPr/>
              <p:nvPr/>
            </p:nvSpPr>
            <p:spPr>
              <a:xfrm>
                <a:off x="3580928" y="4287047"/>
                <a:ext cx="795034" cy="1543778"/>
              </a:xfrm>
              <a:custGeom>
                <a:avLst/>
                <a:gdLst>
                  <a:gd name="connsiteX0" fmla="*/ 795035 w 795034"/>
                  <a:gd name="connsiteY0" fmla="*/ 71366 h 1543778"/>
                  <a:gd name="connsiteX1" fmla="*/ 723669 w 795034"/>
                  <a:gd name="connsiteY1" fmla="*/ 0 h 1543778"/>
                  <a:gd name="connsiteX2" fmla="*/ 71366 w 795034"/>
                  <a:gd name="connsiteY2" fmla="*/ 0 h 1543778"/>
                  <a:gd name="connsiteX3" fmla="*/ 0 w 795034"/>
                  <a:gd name="connsiteY3" fmla="*/ 71366 h 1543778"/>
                  <a:gd name="connsiteX4" fmla="*/ 0 w 795034"/>
                  <a:gd name="connsiteY4" fmla="*/ 1472413 h 1543778"/>
                  <a:gd name="connsiteX5" fmla="*/ 71366 w 795034"/>
                  <a:gd name="connsiteY5" fmla="*/ 1543779 h 1543778"/>
                  <a:gd name="connsiteX6" fmla="*/ 723669 w 795034"/>
                  <a:gd name="connsiteY6" fmla="*/ 1543779 h 1543778"/>
                  <a:gd name="connsiteX7" fmla="*/ 795035 w 795034"/>
                  <a:gd name="connsiteY7" fmla="*/ 1472413 h 1543778"/>
                  <a:gd name="connsiteX8" fmla="*/ 795035 w 795034"/>
                  <a:gd name="connsiteY8" fmla="*/ 71366 h 154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5034" h="1543778">
                    <a:moveTo>
                      <a:pt x="795035" y="71366"/>
                    </a:moveTo>
                    <a:cubicBezTo>
                      <a:pt x="795035" y="31954"/>
                      <a:pt x="763081" y="0"/>
                      <a:pt x="723669" y="0"/>
                    </a:cubicBezTo>
                    <a:lnTo>
                      <a:pt x="71366" y="0"/>
                    </a:lnTo>
                    <a:cubicBezTo>
                      <a:pt x="31954" y="0"/>
                      <a:pt x="0" y="31954"/>
                      <a:pt x="0" y="71366"/>
                    </a:cubicBezTo>
                    <a:lnTo>
                      <a:pt x="0" y="1472413"/>
                    </a:lnTo>
                    <a:cubicBezTo>
                      <a:pt x="0" y="1511825"/>
                      <a:pt x="31954" y="1543779"/>
                      <a:pt x="71366" y="1543779"/>
                    </a:cubicBezTo>
                    <a:lnTo>
                      <a:pt x="723669" y="1543779"/>
                    </a:lnTo>
                    <a:cubicBezTo>
                      <a:pt x="763081" y="1543779"/>
                      <a:pt x="795035" y="1511825"/>
                      <a:pt x="795035" y="1472413"/>
                    </a:cubicBezTo>
                    <a:lnTo>
                      <a:pt x="795035" y="71366"/>
                    </a:lnTo>
                    <a:close/>
                  </a:path>
                </a:pathLst>
              </a:custGeom>
              <a:solidFill>
                <a:srgbClr val="505050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228" name="Vrije vorm: vorm 227">
                <a:extLst>
                  <a:ext uri="{FF2B5EF4-FFF2-40B4-BE49-F238E27FC236}">
                    <a16:creationId xmlns:a16="http://schemas.microsoft.com/office/drawing/2014/main" id="{77720E33-B6F8-27D8-745A-2E92CEA9C19A}"/>
                  </a:ext>
                </a:extLst>
              </p:cNvPr>
              <p:cNvSpPr/>
              <p:nvPr/>
            </p:nvSpPr>
            <p:spPr>
              <a:xfrm>
                <a:off x="3620683" y="4365629"/>
                <a:ext cx="715532" cy="1373807"/>
              </a:xfrm>
              <a:custGeom>
                <a:avLst/>
                <a:gdLst>
                  <a:gd name="connsiteX0" fmla="*/ 0 w 715532"/>
                  <a:gd name="connsiteY0" fmla="*/ 0 h 1373807"/>
                  <a:gd name="connsiteX1" fmla="*/ 715532 w 715532"/>
                  <a:gd name="connsiteY1" fmla="*/ 0 h 1373807"/>
                  <a:gd name="connsiteX2" fmla="*/ 715532 w 715532"/>
                  <a:gd name="connsiteY2" fmla="*/ 1373808 h 1373807"/>
                  <a:gd name="connsiteX3" fmla="*/ 0 w 715532"/>
                  <a:gd name="connsiteY3" fmla="*/ 1373808 h 1373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5532" h="1373807">
                    <a:moveTo>
                      <a:pt x="0" y="0"/>
                    </a:moveTo>
                    <a:lnTo>
                      <a:pt x="715532" y="0"/>
                    </a:lnTo>
                    <a:lnTo>
                      <a:pt x="715532" y="1373808"/>
                    </a:lnTo>
                    <a:lnTo>
                      <a:pt x="0" y="1373808"/>
                    </a:lnTo>
                    <a:close/>
                  </a:path>
                </a:pathLst>
              </a:custGeom>
              <a:solidFill>
                <a:srgbClr val="E6E6E6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229" name="Vrije vorm: vorm 228">
                <a:extLst>
                  <a:ext uri="{FF2B5EF4-FFF2-40B4-BE49-F238E27FC236}">
                    <a16:creationId xmlns:a16="http://schemas.microsoft.com/office/drawing/2014/main" id="{34C3432E-ECAF-2481-1290-6DE582071D51}"/>
                  </a:ext>
                </a:extLst>
              </p:cNvPr>
              <p:cNvSpPr/>
              <p:nvPr/>
            </p:nvSpPr>
            <p:spPr>
              <a:xfrm>
                <a:off x="3620683" y="4573640"/>
                <a:ext cx="715532" cy="1165802"/>
              </a:xfrm>
              <a:custGeom>
                <a:avLst/>
                <a:gdLst>
                  <a:gd name="connsiteX0" fmla="*/ 0 w 715532"/>
                  <a:gd name="connsiteY0" fmla="*/ 715533 h 1165802"/>
                  <a:gd name="connsiteX1" fmla="*/ 0 w 715532"/>
                  <a:gd name="connsiteY1" fmla="*/ 964906 h 1165802"/>
                  <a:gd name="connsiteX2" fmla="*/ 0 w 715532"/>
                  <a:gd name="connsiteY2" fmla="*/ 1165803 h 1165802"/>
                  <a:gd name="connsiteX3" fmla="*/ 715533 w 715532"/>
                  <a:gd name="connsiteY3" fmla="*/ 1165803 h 1165802"/>
                  <a:gd name="connsiteX4" fmla="*/ 715533 w 715532"/>
                  <a:gd name="connsiteY4" fmla="*/ 0 h 1165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5532" h="1165802">
                    <a:moveTo>
                      <a:pt x="0" y="715533"/>
                    </a:moveTo>
                    <a:lnTo>
                      <a:pt x="0" y="964906"/>
                    </a:lnTo>
                    <a:lnTo>
                      <a:pt x="0" y="1165803"/>
                    </a:lnTo>
                    <a:lnTo>
                      <a:pt x="715533" y="1165803"/>
                    </a:lnTo>
                    <a:lnTo>
                      <a:pt x="715533" y="0"/>
                    </a:lnTo>
                    <a:close/>
                  </a:path>
                </a:pathLst>
              </a:custGeom>
              <a:solidFill>
                <a:srgbClr val="D2D2D2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230" name="Vrije vorm: vorm 229">
                <a:extLst>
                  <a:ext uri="{FF2B5EF4-FFF2-40B4-BE49-F238E27FC236}">
                    <a16:creationId xmlns:a16="http://schemas.microsoft.com/office/drawing/2014/main" id="{5D412B5A-D81F-3C34-2DF2-B29603C4A1CE}"/>
                  </a:ext>
                </a:extLst>
              </p:cNvPr>
              <p:cNvSpPr/>
              <p:nvPr/>
            </p:nvSpPr>
            <p:spPr>
              <a:xfrm>
                <a:off x="3766673" y="5180016"/>
                <a:ext cx="414337" cy="42862"/>
              </a:xfrm>
              <a:custGeom>
                <a:avLst/>
                <a:gdLst>
                  <a:gd name="connsiteX0" fmla="*/ 392906 w 414337"/>
                  <a:gd name="connsiteY0" fmla="*/ 42863 h 42862"/>
                  <a:gd name="connsiteX1" fmla="*/ 21431 w 414337"/>
                  <a:gd name="connsiteY1" fmla="*/ 42863 h 42862"/>
                  <a:gd name="connsiteX2" fmla="*/ 0 w 414337"/>
                  <a:gd name="connsiteY2" fmla="*/ 21431 h 42862"/>
                  <a:gd name="connsiteX3" fmla="*/ 21431 w 414337"/>
                  <a:gd name="connsiteY3" fmla="*/ 0 h 42862"/>
                  <a:gd name="connsiteX4" fmla="*/ 392906 w 414337"/>
                  <a:gd name="connsiteY4" fmla="*/ 0 h 42862"/>
                  <a:gd name="connsiteX5" fmla="*/ 414338 w 414337"/>
                  <a:gd name="connsiteY5" fmla="*/ 21431 h 42862"/>
                  <a:gd name="connsiteX6" fmla="*/ 392906 w 414337"/>
                  <a:gd name="connsiteY6" fmla="*/ 42863 h 42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4337" h="42862">
                    <a:moveTo>
                      <a:pt x="392906" y="42863"/>
                    </a:moveTo>
                    <a:lnTo>
                      <a:pt x="21431" y="42863"/>
                    </a:lnTo>
                    <a:cubicBezTo>
                      <a:pt x="9594" y="42863"/>
                      <a:pt x="0" y="33268"/>
                      <a:pt x="0" y="21431"/>
                    </a:cubicBezTo>
                    <a:cubicBezTo>
                      <a:pt x="0" y="9594"/>
                      <a:pt x="9594" y="0"/>
                      <a:pt x="21431" y="0"/>
                    </a:cubicBezTo>
                    <a:lnTo>
                      <a:pt x="392906" y="0"/>
                    </a:lnTo>
                    <a:cubicBezTo>
                      <a:pt x="404743" y="0"/>
                      <a:pt x="414338" y="9594"/>
                      <a:pt x="414338" y="21431"/>
                    </a:cubicBezTo>
                    <a:cubicBezTo>
                      <a:pt x="414338" y="33268"/>
                      <a:pt x="404743" y="42863"/>
                      <a:pt x="392906" y="42863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231" name="Vrije vorm: vorm 230">
                <a:extLst>
                  <a:ext uri="{FF2B5EF4-FFF2-40B4-BE49-F238E27FC236}">
                    <a16:creationId xmlns:a16="http://schemas.microsoft.com/office/drawing/2014/main" id="{B9CA73C0-2576-36EE-71A8-7B23974A24D5}"/>
                  </a:ext>
                </a:extLst>
              </p:cNvPr>
              <p:cNvSpPr/>
              <p:nvPr/>
            </p:nvSpPr>
            <p:spPr>
              <a:xfrm>
                <a:off x="3766673" y="5280029"/>
                <a:ext cx="414337" cy="42862"/>
              </a:xfrm>
              <a:custGeom>
                <a:avLst/>
                <a:gdLst>
                  <a:gd name="connsiteX0" fmla="*/ 392906 w 414337"/>
                  <a:gd name="connsiteY0" fmla="*/ 42863 h 42862"/>
                  <a:gd name="connsiteX1" fmla="*/ 21431 w 414337"/>
                  <a:gd name="connsiteY1" fmla="*/ 42863 h 42862"/>
                  <a:gd name="connsiteX2" fmla="*/ 0 w 414337"/>
                  <a:gd name="connsiteY2" fmla="*/ 21431 h 42862"/>
                  <a:gd name="connsiteX3" fmla="*/ 21431 w 414337"/>
                  <a:gd name="connsiteY3" fmla="*/ 0 h 42862"/>
                  <a:gd name="connsiteX4" fmla="*/ 392906 w 414337"/>
                  <a:gd name="connsiteY4" fmla="*/ 0 h 42862"/>
                  <a:gd name="connsiteX5" fmla="*/ 414338 w 414337"/>
                  <a:gd name="connsiteY5" fmla="*/ 21431 h 42862"/>
                  <a:gd name="connsiteX6" fmla="*/ 392906 w 414337"/>
                  <a:gd name="connsiteY6" fmla="*/ 42863 h 42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4337" h="42862">
                    <a:moveTo>
                      <a:pt x="392906" y="42863"/>
                    </a:moveTo>
                    <a:lnTo>
                      <a:pt x="21431" y="42863"/>
                    </a:lnTo>
                    <a:cubicBezTo>
                      <a:pt x="9594" y="42863"/>
                      <a:pt x="0" y="33268"/>
                      <a:pt x="0" y="21431"/>
                    </a:cubicBezTo>
                    <a:cubicBezTo>
                      <a:pt x="0" y="9594"/>
                      <a:pt x="9594" y="0"/>
                      <a:pt x="21431" y="0"/>
                    </a:cubicBezTo>
                    <a:lnTo>
                      <a:pt x="392906" y="0"/>
                    </a:lnTo>
                    <a:cubicBezTo>
                      <a:pt x="404743" y="0"/>
                      <a:pt x="414338" y="9594"/>
                      <a:pt x="414338" y="21431"/>
                    </a:cubicBezTo>
                    <a:cubicBezTo>
                      <a:pt x="414338" y="33268"/>
                      <a:pt x="404743" y="42863"/>
                      <a:pt x="392906" y="42863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</p:grpSp>
        <p:grpSp>
          <p:nvGrpSpPr>
            <p:cNvPr id="132" name="Graphic 387" descr="Laptop met telefoon en rekenmachine">
              <a:extLst>
                <a:ext uri="{FF2B5EF4-FFF2-40B4-BE49-F238E27FC236}">
                  <a16:creationId xmlns:a16="http://schemas.microsoft.com/office/drawing/2014/main" id="{DE724FEA-469F-934A-15BF-9668CA6D13D0}"/>
                </a:ext>
              </a:extLst>
            </p:cNvPr>
            <p:cNvGrpSpPr/>
            <p:nvPr/>
          </p:nvGrpSpPr>
          <p:grpSpPr>
            <a:xfrm>
              <a:off x="-298875" y="4063483"/>
              <a:ext cx="2212565" cy="1642531"/>
              <a:chOff x="31701" y="1624807"/>
              <a:chExt cx="3611578" cy="3626646"/>
            </a:xfrm>
          </p:grpSpPr>
          <p:sp>
            <p:nvSpPr>
              <p:cNvPr id="133" name="Vrije vorm: vorm 132">
                <a:extLst>
                  <a:ext uri="{FF2B5EF4-FFF2-40B4-BE49-F238E27FC236}">
                    <a16:creationId xmlns:a16="http://schemas.microsoft.com/office/drawing/2014/main" id="{C4D9EB4C-5478-76AD-AAD7-ECFB3201F04C}"/>
                  </a:ext>
                </a:extLst>
              </p:cNvPr>
              <p:cNvSpPr/>
              <p:nvPr/>
            </p:nvSpPr>
            <p:spPr>
              <a:xfrm>
                <a:off x="3322646" y="3458372"/>
                <a:ext cx="86839" cy="200025"/>
              </a:xfrm>
              <a:custGeom>
                <a:avLst/>
                <a:gdLst>
                  <a:gd name="connsiteX0" fmla="*/ 0 w 86839"/>
                  <a:gd name="connsiteY0" fmla="*/ 0 h 200025"/>
                  <a:gd name="connsiteX1" fmla="*/ 86839 w 86839"/>
                  <a:gd name="connsiteY1" fmla="*/ 0 h 200025"/>
                  <a:gd name="connsiteX2" fmla="*/ 86839 w 86839"/>
                  <a:gd name="connsiteY2" fmla="*/ 200025 h 200025"/>
                  <a:gd name="connsiteX3" fmla="*/ 0 w 86839"/>
                  <a:gd name="connsiteY3" fmla="*/ 200025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839" h="200025">
                    <a:moveTo>
                      <a:pt x="0" y="0"/>
                    </a:moveTo>
                    <a:lnTo>
                      <a:pt x="86839" y="0"/>
                    </a:lnTo>
                    <a:lnTo>
                      <a:pt x="86839" y="200025"/>
                    </a:lnTo>
                    <a:lnTo>
                      <a:pt x="0" y="200025"/>
                    </a:lnTo>
                    <a:close/>
                  </a:path>
                </a:pathLst>
              </a:custGeom>
              <a:solidFill>
                <a:srgbClr val="737373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34" name="Vrije vorm: vorm 133">
                <a:extLst>
                  <a:ext uri="{FF2B5EF4-FFF2-40B4-BE49-F238E27FC236}">
                    <a16:creationId xmlns:a16="http://schemas.microsoft.com/office/drawing/2014/main" id="{4FC122E8-1DE8-08D6-3EF8-7BF5EBAC3541}"/>
                  </a:ext>
                </a:extLst>
              </p:cNvPr>
              <p:cNvSpPr/>
              <p:nvPr/>
            </p:nvSpPr>
            <p:spPr>
              <a:xfrm>
                <a:off x="314163" y="3108329"/>
                <a:ext cx="3043237" cy="2143125"/>
              </a:xfrm>
              <a:custGeom>
                <a:avLst/>
                <a:gdLst>
                  <a:gd name="connsiteX0" fmla="*/ 2957513 w 3043237"/>
                  <a:gd name="connsiteY0" fmla="*/ 2143125 h 2143125"/>
                  <a:gd name="connsiteX1" fmla="*/ 85725 w 3043237"/>
                  <a:gd name="connsiteY1" fmla="*/ 2143125 h 2143125"/>
                  <a:gd name="connsiteX2" fmla="*/ 0 w 3043237"/>
                  <a:gd name="connsiteY2" fmla="*/ 2057400 h 2143125"/>
                  <a:gd name="connsiteX3" fmla="*/ 0 w 3043237"/>
                  <a:gd name="connsiteY3" fmla="*/ 85725 h 2143125"/>
                  <a:gd name="connsiteX4" fmla="*/ 85725 w 3043237"/>
                  <a:gd name="connsiteY4" fmla="*/ 0 h 2143125"/>
                  <a:gd name="connsiteX5" fmla="*/ 2957513 w 3043237"/>
                  <a:gd name="connsiteY5" fmla="*/ 0 h 2143125"/>
                  <a:gd name="connsiteX6" fmla="*/ 3043238 w 3043237"/>
                  <a:gd name="connsiteY6" fmla="*/ 85725 h 2143125"/>
                  <a:gd name="connsiteX7" fmla="*/ 3043238 w 3043237"/>
                  <a:gd name="connsiteY7" fmla="*/ 2057400 h 2143125"/>
                  <a:gd name="connsiteX8" fmla="*/ 2957513 w 3043237"/>
                  <a:gd name="connsiteY8" fmla="*/ 2143125 h 2143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43237" h="2143125">
                    <a:moveTo>
                      <a:pt x="2957513" y="2143125"/>
                    </a:moveTo>
                    <a:lnTo>
                      <a:pt x="85725" y="2143125"/>
                    </a:lnTo>
                    <a:cubicBezTo>
                      <a:pt x="38383" y="2143125"/>
                      <a:pt x="0" y="2104742"/>
                      <a:pt x="0" y="2057400"/>
                    </a:cubicBezTo>
                    <a:lnTo>
                      <a:pt x="0" y="85725"/>
                    </a:lnTo>
                    <a:cubicBezTo>
                      <a:pt x="0" y="38383"/>
                      <a:pt x="38383" y="0"/>
                      <a:pt x="85725" y="0"/>
                    </a:cubicBezTo>
                    <a:lnTo>
                      <a:pt x="2957513" y="0"/>
                    </a:lnTo>
                    <a:cubicBezTo>
                      <a:pt x="3004854" y="0"/>
                      <a:pt x="3043238" y="38383"/>
                      <a:pt x="3043238" y="85725"/>
                    </a:cubicBezTo>
                    <a:lnTo>
                      <a:pt x="3043238" y="2057400"/>
                    </a:lnTo>
                    <a:cubicBezTo>
                      <a:pt x="3043238" y="2104749"/>
                      <a:pt x="3004861" y="2143125"/>
                      <a:pt x="2957513" y="2143125"/>
                    </a:cubicBezTo>
                    <a:close/>
                  </a:path>
                </a:pathLst>
              </a:custGeom>
              <a:solidFill>
                <a:srgbClr val="737373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35" name="Vrije vorm: vorm 134">
                <a:extLst>
                  <a:ext uri="{FF2B5EF4-FFF2-40B4-BE49-F238E27FC236}">
                    <a16:creationId xmlns:a16="http://schemas.microsoft.com/office/drawing/2014/main" id="{B7B1691B-E8E8-C6B2-D5E7-42F724C48374}"/>
                  </a:ext>
                </a:extLst>
              </p:cNvPr>
              <p:cNvSpPr/>
              <p:nvPr/>
            </p:nvSpPr>
            <p:spPr>
              <a:xfrm>
                <a:off x="764219" y="3079754"/>
                <a:ext cx="2150268" cy="207168"/>
              </a:xfrm>
              <a:custGeom>
                <a:avLst/>
                <a:gdLst>
                  <a:gd name="connsiteX0" fmla="*/ 0 w 2150268"/>
                  <a:gd name="connsiteY0" fmla="*/ 0 h 207168"/>
                  <a:gd name="connsiteX1" fmla="*/ 2150269 w 2150268"/>
                  <a:gd name="connsiteY1" fmla="*/ 0 h 207168"/>
                  <a:gd name="connsiteX2" fmla="*/ 2150269 w 2150268"/>
                  <a:gd name="connsiteY2" fmla="*/ 207169 h 207168"/>
                  <a:gd name="connsiteX3" fmla="*/ 0 w 2150268"/>
                  <a:gd name="connsiteY3" fmla="*/ 207169 h 207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50268" h="207168">
                    <a:moveTo>
                      <a:pt x="0" y="0"/>
                    </a:moveTo>
                    <a:lnTo>
                      <a:pt x="2150269" y="0"/>
                    </a:lnTo>
                    <a:lnTo>
                      <a:pt x="2150269" y="207169"/>
                    </a:lnTo>
                    <a:lnTo>
                      <a:pt x="0" y="207169"/>
                    </a:lnTo>
                    <a:close/>
                  </a:path>
                </a:pathLst>
              </a:custGeom>
              <a:solidFill>
                <a:srgbClr val="2F2F2F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36" name="Vrije vorm: vorm 135">
                <a:extLst>
                  <a:ext uri="{FF2B5EF4-FFF2-40B4-BE49-F238E27FC236}">
                    <a16:creationId xmlns:a16="http://schemas.microsoft.com/office/drawing/2014/main" id="{EF25E1AA-C7A6-42DD-DD13-681959696BBD}"/>
                  </a:ext>
                </a:extLst>
              </p:cNvPr>
              <p:cNvSpPr/>
              <p:nvPr/>
            </p:nvSpPr>
            <p:spPr>
              <a:xfrm>
                <a:off x="1325732" y="4551366"/>
                <a:ext cx="1018162" cy="600075"/>
              </a:xfrm>
              <a:custGeom>
                <a:avLst/>
                <a:gdLst>
                  <a:gd name="connsiteX0" fmla="*/ 974007 w 1018162"/>
                  <a:gd name="connsiteY0" fmla="*/ 600075 h 600075"/>
                  <a:gd name="connsiteX1" fmla="*/ 44156 w 1018162"/>
                  <a:gd name="connsiteY1" fmla="*/ 600075 h 600075"/>
                  <a:gd name="connsiteX2" fmla="*/ 0 w 1018162"/>
                  <a:gd name="connsiteY2" fmla="*/ 555919 h 600075"/>
                  <a:gd name="connsiteX3" fmla="*/ 0 w 1018162"/>
                  <a:gd name="connsiteY3" fmla="*/ 44156 h 600075"/>
                  <a:gd name="connsiteX4" fmla="*/ 44156 w 1018162"/>
                  <a:gd name="connsiteY4" fmla="*/ 0 h 600075"/>
                  <a:gd name="connsiteX5" fmla="*/ 974007 w 1018162"/>
                  <a:gd name="connsiteY5" fmla="*/ 0 h 600075"/>
                  <a:gd name="connsiteX6" fmla="*/ 1018163 w 1018162"/>
                  <a:gd name="connsiteY6" fmla="*/ 44156 h 600075"/>
                  <a:gd name="connsiteX7" fmla="*/ 1018163 w 1018162"/>
                  <a:gd name="connsiteY7" fmla="*/ 555919 h 600075"/>
                  <a:gd name="connsiteX8" fmla="*/ 974007 w 1018162"/>
                  <a:gd name="connsiteY8" fmla="*/ 600075 h 600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18162" h="600075">
                    <a:moveTo>
                      <a:pt x="974007" y="600075"/>
                    </a:moveTo>
                    <a:lnTo>
                      <a:pt x="44156" y="600075"/>
                    </a:lnTo>
                    <a:cubicBezTo>
                      <a:pt x="19767" y="600075"/>
                      <a:pt x="0" y="580308"/>
                      <a:pt x="0" y="555919"/>
                    </a:cubicBezTo>
                    <a:lnTo>
                      <a:pt x="0" y="44156"/>
                    </a:lnTo>
                    <a:cubicBezTo>
                      <a:pt x="0" y="19767"/>
                      <a:pt x="19767" y="0"/>
                      <a:pt x="44156" y="0"/>
                    </a:cubicBezTo>
                    <a:lnTo>
                      <a:pt x="974007" y="0"/>
                    </a:lnTo>
                    <a:cubicBezTo>
                      <a:pt x="998396" y="0"/>
                      <a:pt x="1018163" y="19767"/>
                      <a:pt x="1018163" y="44156"/>
                    </a:cubicBezTo>
                    <a:lnTo>
                      <a:pt x="1018163" y="555919"/>
                    </a:lnTo>
                    <a:cubicBezTo>
                      <a:pt x="1018163" y="580308"/>
                      <a:pt x="998389" y="600075"/>
                      <a:pt x="974007" y="600075"/>
                    </a:cubicBezTo>
                    <a:close/>
                  </a:path>
                </a:pathLst>
              </a:custGeom>
              <a:solidFill>
                <a:srgbClr val="505050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37" name="Vrije vorm: vorm 136">
                <a:extLst>
                  <a:ext uri="{FF2B5EF4-FFF2-40B4-BE49-F238E27FC236}">
                    <a16:creationId xmlns:a16="http://schemas.microsoft.com/office/drawing/2014/main" id="{A4B74B94-86EA-0D93-729A-511D49BB2465}"/>
                  </a:ext>
                </a:extLst>
              </p:cNvPr>
              <p:cNvSpPr/>
              <p:nvPr/>
            </p:nvSpPr>
            <p:spPr>
              <a:xfrm>
                <a:off x="465081" y="3269313"/>
                <a:ext cx="2747929" cy="1189184"/>
              </a:xfrm>
              <a:custGeom>
                <a:avLst/>
                <a:gdLst>
                  <a:gd name="connsiteX0" fmla="*/ 2693937 w 2747929"/>
                  <a:gd name="connsiteY0" fmla="*/ 1189184 h 1189184"/>
                  <a:gd name="connsiteX1" fmla="*/ 53950 w 2747929"/>
                  <a:gd name="connsiteY1" fmla="*/ 1188091 h 1189184"/>
                  <a:gd name="connsiteX2" fmla="*/ 0 w 2747929"/>
                  <a:gd name="connsiteY2" fmla="*/ 1134120 h 1189184"/>
                  <a:gd name="connsiteX3" fmla="*/ 0 w 2747929"/>
                  <a:gd name="connsiteY3" fmla="*/ 53971 h 1189184"/>
                  <a:gd name="connsiteX4" fmla="*/ 53993 w 2747929"/>
                  <a:gd name="connsiteY4" fmla="*/ 0 h 1189184"/>
                  <a:gd name="connsiteX5" fmla="*/ 2693980 w 2747929"/>
                  <a:gd name="connsiteY5" fmla="*/ 1093 h 1189184"/>
                  <a:gd name="connsiteX6" fmla="*/ 2747929 w 2747929"/>
                  <a:gd name="connsiteY6" fmla="*/ 55064 h 1189184"/>
                  <a:gd name="connsiteX7" fmla="*/ 2747929 w 2747929"/>
                  <a:gd name="connsiteY7" fmla="*/ 1135220 h 1189184"/>
                  <a:gd name="connsiteX8" fmla="*/ 2693937 w 2747929"/>
                  <a:gd name="connsiteY8" fmla="*/ 1189184 h 1189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47929" h="1189184">
                    <a:moveTo>
                      <a:pt x="2693937" y="1189184"/>
                    </a:moveTo>
                    <a:lnTo>
                      <a:pt x="53950" y="1188091"/>
                    </a:lnTo>
                    <a:cubicBezTo>
                      <a:pt x="24153" y="1188077"/>
                      <a:pt x="0" y="1163917"/>
                      <a:pt x="0" y="1134120"/>
                    </a:cubicBezTo>
                    <a:lnTo>
                      <a:pt x="0" y="53971"/>
                    </a:lnTo>
                    <a:cubicBezTo>
                      <a:pt x="0" y="24153"/>
                      <a:pt x="24174" y="-7"/>
                      <a:pt x="53993" y="0"/>
                    </a:cubicBezTo>
                    <a:lnTo>
                      <a:pt x="2693980" y="1093"/>
                    </a:lnTo>
                    <a:cubicBezTo>
                      <a:pt x="2723776" y="1107"/>
                      <a:pt x="2747929" y="25267"/>
                      <a:pt x="2747929" y="55064"/>
                    </a:cubicBezTo>
                    <a:lnTo>
                      <a:pt x="2747929" y="1135220"/>
                    </a:lnTo>
                    <a:cubicBezTo>
                      <a:pt x="2747929" y="1165031"/>
                      <a:pt x="2723755" y="1189199"/>
                      <a:pt x="2693937" y="1189184"/>
                    </a:cubicBezTo>
                    <a:close/>
                  </a:path>
                </a:pathLst>
              </a:custGeom>
              <a:solidFill>
                <a:srgbClr val="505050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138" name="Graphic 387" descr="Laptop met telefoon en rekenmachine">
                <a:extLst>
                  <a:ext uri="{FF2B5EF4-FFF2-40B4-BE49-F238E27FC236}">
                    <a16:creationId xmlns:a16="http://schemas.microsoft.com/office/drawing/2014/main" id="{9534C3A6-9832-F16E-4B44-60A1C4CDDC53}"/>
                  </a:ext>
                </a:extLst>
              </p:cNvPr>
              <p:cNvGrpSpPr/>
              <p:nvPr/>
            </p:nvGrpSpPr>
            <p:grpSpPr>
              <a:xfrm>
                <a:off x="527239" y="3324055"/>
                <a:ext cx="2626628" cy="1077798"/>
                <a:chOff x="527239" y="3324055"/>
                <a:chExt cx="2626628" cy="1077798"/>
              </a:xfrm>
              <a:solidFill>
                <a:srgbClr val="2F2F2F"/>
              </a:solidFill>
            </p:grpSpPr>
            <p:grpSp>
              <p:nvGrpSpPr>
                <p:cNvPr id="145" name="Graphic 387" descr="Laptop met telefoon en rekenmachine">
                  <a:extLst>
                    <a:ext uri="{FF2B5EF4-FFF2-40B4-BE49-F238E27FC236}">
                      <a16:creationId xmlns:a16="http://schemas.microsoft.com/office/drawing/2014/main" id="{0F1AFA58-7127-7C78-261B-9ACF66A17096}"/>
                    </a:ext>
                  </a:extLst>
                </p:cNvPr>
                <p:cNvGrpSpPr/>
                <p:nvPr/>
              </p:nvGrpSpPr>
              <p:grpSpPr>
                <a:xfrm>
                  <a:off x="527246" y="3446106"/>
                  <a:ext cx="2342957" cy="156926"/>
                  <a:chOff x="527246" y="3446106"/>
                  <a:chExt cx="2342957" cy="156926"/>
                </a:xfrm>
                <a:solidFill>
                  <a:srgbClr val="2F2F2F"/>
                </a:solidFill>
              </p:grpSpPr>
              <p:sp>
                <p:nvSpPr>
                  <p:cNvPr id="215" name="Vrije vorm: vorm 214">
                    <a:extLst>
                      <a:ext uri="{FF2B5EF4-FFF2-40B4-BE49-F238E27FC236}">
                        <a16:creationId xmlns:a16="http://schemas.microsoft.com/office/drawing/2014/main" id="{EA3AEF7F-A34E-8327-2CFE-AC64C571A87C}"/>
                      </a:ext>
                    </a:extLst>
                  </p:cNvPr>
                  <p:cNvSpPr/>
                  <p:nvPr/>
                </p:nvSpPr>
                <p:spPr>
                  <a:xfrm>
                    <a:off x="527246" y="3446106"/>
                    <a:ext cx="255353" cy="156926"/>
                  </a:xfrm>
                  <a:custGeom>
                    <a:avLst/>
                    <a:gdLst>
                      <a:gd name="connsiteX0" fmla="*/ 237916 w 255353"/>
                      <a:gd name="connsiteY0" fmla="*/ 0 h 156926"/>
                      <a:gd name="connsiteX1" fmla="*/ 17438 w 255353"/>
                      <a:gd name="connsiteY1" fmla="*/ 0 h 156926"/>
                      <a:gd name="connsiteX2" fmla="*/ 0 w 255353"/>
                      <a:gd name="connsiteY2" fmla="*/ 17438 h 156926"/>
                      <a:gd name="connsiteX3" fmla="*/ 0 w 255353"/>
                      <a:gd name="connsiteY3" fmla="*/ 139489 h 156926"/>
                      <a:gd name="connsiteX4" fmla="*/ 17438 w 255353"/>
                      <a:gd name="connsiteY4" fmla="*/ 156927 h 156926"/>
                      <a:gd name="connsiteX5" fmla="*/ 237916 w 255353"/>
                      <a:gd name="connsiteY5" fmla="*/ 156927 h 156926"/>
                      <a:gd name="connsiteX6" fmla="*/ 255353 w 255353"/>
                      <a:gd name="connsiteY6" fmla="*/ 139489 h 156926"/>
                      <a:gd name="connsiteX7" fmla="*/ 255353 w 255353"/>
                      <a:gd name="connsiteY7" fmla="*/ 17438 h 156926"/>
                      <a:gd name="connsiteX8" fmla="*/ 237916 w 255353"/>
                      <a:gd name="connsiteY8" fmla="*/ 0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55353" h="156926">
                        <a:moveTo>
                          <a:pt x="237916" y="0"/>
                        </a:moveTo>
                        <a:lnTo>
                          <a:pt x="17438" y="0"/>
                        </a:lnTo>
                        <a:cubicBezTo>
                          <a:pt x="7808" y="0"/>
                          <a:pt x="0" y="7808"/>
                          <a:pt x="0" y="17438"/>
                        </a:cubicBezTo>
                        <a:lnTo>
                          <a:pt x="0" y="139489"/>
                        </a:lnTo>
                        <a:cubicBezTo>
                          <a:pt x="0" y="149119"/>
                          <a:pt x="7808" y="156927"/>
                          <a:pt x="17438" y="156927"/>
                        </a:cubicBezTo>
                        <a:lnTo>
                          <a:pt x="237916" y="156927"/>
                        </a:lnTo>
                        <a:cubicBezTo>
                          <a:pt x="247545" y="156927"/>
                          <a:pt x="255353" y="149119"/>
                          <a:pt x="255353" y="139489"/>
                        </a:cubicBezTo>
                        <a:lnTo>
                          <a:pt x="255353" y="17438"/>
                        </a:lnTo>
                        <a:cubicBezTo>
                          <a:pt x="255346" y="7808"/>
                          <a:pt x="247545" y="0"/>
                          <a:pt x="237916" y="0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16" name="Vrije vorm: vorm 215">
                    <a:extLst>
                      <a:ext uri="{FF2B5EF4-FFF2-40B4-BE49-F238E27FC236}">
                        <a16:creationId xmlns:a16="http://schemas.microsoft.com/office/drawing/2014/main" id="{66EBBD65-0D09-C6CA-E144-781D15F3C37D}"/>
                      </a:ext>
                    </a:extLst>
                  </p:cNvPr>
                  <p:cNvSpPr/>
                  <p:nvPr/>
                </p:nvSpPr>
                <p:spPr>
                  <a:xfrm>
                    <a:off x="815454" y="3446106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17" name="Vrije vorm: vorm 216">
                    <a:extLst>
                      <a:ext uri="{FF2B5EF4-FFF2-40B4-BE49-F238E27FC236}">
                        <a16:creationId xmlns:a16="http://schemas.microsoft.com/office/drawing/2014/main" id="{6A66C8DB-D454-DB13-994E-3BBDC98E0623}"/>
                      </a:ext>
                    </a:extLst>
                  </p:cNvPr>
                  <p:cNvSpPr/>
                  <p:nvPr/>
                </p:nvSpPr>
                <p:spPr>
                  <a:xfrm>
                    <a:off x="1005235" y="3446106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18" name="Vrije vorm: vorm 217">
                    <a:extLst>
                      <a:ext uri="{FF2B5EF4-FFF2-40B4-BE49-F238E27FC236}">
                        <a16:creationId xmlns:a16="http://schemas.microsoft.com/office/drawing/2014/main" id="{2AA6D0BA-5BB9-6E35-282C-91260A7CA7D1}"/>
                      </a:ext>
                    </a:extLst>
                  </p:cNvPr>
                  <p:cNvSpPr/>
                  <p:nvPr/>
                </p:nvSpPr>
                <p:spPr>
                  <a:xfrm>
                    <a:off x="1195023" y="3446106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1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1" y="156927"/>
                        </a:lnTo>
                        <a:cubicBezTo>
                          <a:pt x="7801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19" name="Vrije vorm: vorm 218">
                    <a:extLst>
                      <a:ext uri="{FF2B5EF4-FFF2-40B4-BE49-F238E27FC236}">
                        <a16:creationId xmlns:a16="http://schemas.microsoft.com/office/drawing/2014/main" id="{1E3FCBE4-0B9D-EB6B-E216-B8BCFBBA16FD}"/>
                      </a:ext>
                    </a:extLst>
                  </p:cNvPr>
                  <p:cNvSpPr/>
                  <p:nvPr/>
                </p:nvSpPr>
                <p:spPr>
                  <a:xfrm>
                    <a:off x="1384803" y="3446106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20" name="Vrije vorm: vorm 219">
                    <a:extLst>
                      <a:ext uri="{FF2B5EF4-FFF2-40B4-BE49-F238E27FC236}">
                        <a16:creationId xmlns:a16="http://schemas.microsoft.com/office/drawing/2014/main" id="{CA2AECFD-C158-FBFF-25A0-9147A5E1AE94}"/>
                      </a:ext>
                    </a:extLst>
                  </p:cNvPr>
                  <p:cNvSpPr/>
                  <p:nvPr/>
                </p:nvSpPr>
                <p:spPr>
                  <a:xfrm>
                    <a:off x="1574584" y="3446106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21" name="Vrije vorm: vorm 220">
                    <a:extLst>
                      <a:ext uri="{FF2B5EF4-FFF2-40B4-BE49-F238E27FC236}">
                        <a16:creationId xmlns:a16="http://schemas.microsoft.com/office/drawing/2014/main" id="{E8329863-632E-B064-B0A1-37E0DC132744}"/>
                      </a:ext>
                    </a:extLst>
                  </p:cNvPr>
                  <p:cNvSpPr/>
                  <p:nvPr/>
                </p:nvSpPr>
                <p:spPr>
                  <a:xfrm>
                    <a:off x="1764365" y="3446106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22" name="Vrije vorm: vorm 221">
                    <a:extLst>
                      <a:ext uri="{FF2B5EF4-FFF2-40B4-BE49-F238E27FC236}">
                        <a16:creationId xmlns:a16="http://schemas.microsoft.com/office/drawing/2014/main" id="{53BA3C13-FAC3-013A-D30E-293DA2DA74D6}"/>
                      </a:ext>
                    </a:extLst>
                  </p:cNvPr>
                  <p:cNvSpPr/>
                  <p:nvPr/>
                </p:nvSpPr>
                <p:spPr>
                  <a:xfrm>
                    <a:off x="1954146" y="3446106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23" name="Vrije vorm: vorm 222">
                    <a:extLst>
                      <a:ext uri="{FF2B5EF4-FFF2-40B4-BE49-F238E27FC236}">
                        <a16:creationId xmlns:a16="http://schemas.microsoft.com/office/drawing/2014/main" id="{E86B8F67-83BF-3DD9-8067-6FAEA4F15BFF}"/>
                      </a:ext>
                    </a:extLst>
                  </p:cNvPr>
                  <p:cNvSpPr/>
                  <p:nvPr/>
                </p:nvSpPr>
                <p:spPr>
                  <a:xfrm>
                    <a:off x="2143934" y="3446106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1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24" name="Vrije vorm: vorm 223">
                    <a:extLst>
                      <a:ext uri="{FF2B5EF4-FFF2-40B4-BE49-F238E27FC236}">
                        <a16:creationId xmlns:a16="http://schemas.microsoft.com/office/drawing/2014/main" id="{E5D15B7B-A23E-9599-A923-EC5825BF0183}"/>
                      </a:ext>
                    </a:extLst>
                  </p:cNvPr>
                  <p:cNvSpPr/>
                  <p:nvPr/>
                </p:nvSpPr>
                <p:spPr>
                  <a:xfrm>
                    <a:off x="2333715" y="3446106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8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8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1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25" name="Vrije vorm: vorm 224">
                    <a:extLst>
                      <a:ext uri="{FF2B5EF4-FFF2-40B4-BE49-F238E27FC236}">
                        <a16:creationId xmlns:a16="http://schemas.microsoft.com/office/drawing/2014/main" id="{CFCFD5A9-CAB5-4160-5912-983168DD8DBB}"/>
                      </a:ext>
                    </a:extLst>
                  </p:cNvPr>
                  <p:cNvSpPr/>
                  <p:nvPr/>
                </p:nvSpPr>
                <p:spPr>
                  <a:xfrm>
                    <a:off x="2523496" y="3446106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26" name="Vrije vorm: vorm 225">
                    <a:extLst>
                      <a:ext uri="{FF2B5EF4-FFF2-40B4-BE49-F238E27FC236}">
                        <a16:creationId xmlns:a16="http://schemas.microsoft.com/office/drawing/2014/main" id="{DD8E3D8E-2B0D-03B4-3E62-AA02E8EE6508}"/>
                      </a:ext>
                    </a:extLst>
                  </p:cNvPr>
                  <p:cNvSpPr/>
                  <p:nvPr/>
                </p:nvSpPr>
                <p:spPr>
                  <a:xfrm>
                    <a:off x="2713277" y="3446106"/>
                    <a:ext cx="156927" cy="156926"/>
                  </a:xfrm>
                  <a:custGeom>
                    <a:avLst/>
                    <a:gdLst>
                      <a:gd name="connsiteX0" fmla="*/ 0 w 156927"/>
                      <a:gd name="connsiteY0" fmla="*/ 139489 h 156926"/>
                      <a:gd name="connsiteX1" fmla="*/ 0 w 156927"/>
                      <a:gd name="connsiteY1" fmla="*/ 17438 h 156926"/>
                      <a:gd name="connsiteX2" fmla="*/ 17438 w 156927"/>
                      <a:gd name="connsiteY2" fmla="*/ 0 h 156926"/>
                      <a:gd name="connsiteX3" fmla="*/ 139489 w 156927"/>
                      <a:gd name="connsiteY3" fmla="*/ 0 h 156926"/>
                      <a:gd name="connsiteX4" fmla="*/ 156927 w 156927"/>
                      <a:gd name="connsiteY4" fmla="*/ 17438 h 156926"/>
                      <a:gd name="connsiteX5" fmla="*/ 156927 w 156927"/>
                      <a:gd name="connsiteY5" fmla="*/ 139489 h 156926"/>
                      <a:gd name="connsiteX6" fmla="*/ 139489 w 156927"/>
                      <a:gd name="connsiteY6" fmla="*/ 156927 h 156926"/>
                      <a:gd name="connsiteX7" fmla="*/ 17438 w 156927"/>
                      <a:gd name="connsiteY7" fmla="*/ 156927 h 156926"/>
                      <a:gd name="connsiteX8" fmla="*/ 0 w 156927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7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</p:grpSp>
            <p:grpSp>
              <p:nvGrpSpPr>
                <p:cNvPr id="146" name="Graphic 387" descr="Laptop met telefoon en rekenmachine">
                  <a:extLst>
                    <a:ext uri="{FF2B5EF4-FFF2-40B4-BE49-F238E27FC236}">
                      <a16:creationId xmlns:a16="http://schemas.microsoft.com/office/drawing/2014/main" id="{A0B2FAAF-C68D-1A7B-5797-38484B9B25F5}"/>
                    </a:ext>
                  </a:extLst>
                </p:cNvPr>
                <p:cNvGrpSpPr/>
                <p:nvPr/>
              </p:nvGrpSpPr>
              <p:grpSpPr>
                <a:xfrm>
                  <a:off x="527246" y="3646617"/>
                  <a:ext cx="2624092" cy="156926"/>
                  <a:chOff x="527246" y="3646617"/>
                  <a:chExt cx="2624092" cy="156926"/>
                </a:xfrm>
                <a:solidFill>
                  <a:srgbClr val="2F2F2F"/>
                </a:solidFill>
              </p:grpSpPr>
              <p:sp>
                <p:nvSpPr>
                  <p:cNvPr id="201" name="Vrije vorm: vorm 200">
                    <a:extLst>
                      <a:ext uri="{FF2B5EF4-FFF2-40B4-BE49-F238E27FC236}">
                        <a16:creationId xmlns:a16="http://schemas.microsoft.com/office/drawing/2014/main" id="{363AE829-D31E-58AA-061B-46E0B5524FC8}"/>
                      </a:ext>
                    </a:extLst>
                  </p:cNvPr>
                  <p:cNvSpPr/>
                  <p:nvPr/>
                </p:nvSpPr>
                <p:spPr>
                  <a:xfrm>
                    <a:off x="527246" y="3646617"/>
                    <a:ext cx="156926" cy="156926"/>
                  </a:xfrm>
                  <a:custGeom>
                    <a:avLst/>
                    <a:gdLst>
                      <a:gd name="connsiteX0" fmla="*/ 139489 w 156926"/>
                      <a:gd name="connsiteY0" fmla="*/ 156927 h 156926"/>
                      <a:gd name="connsiteX1" fmla="*/ 17438 w 156926"/>
                      <a:gd name="connsiteY1" fmla="*/ 156927 h 156926"/>
                      <a:gd name="connsiteX2" fmla="*/ 0 w 156926"/>
                      <a:gd name="connsiteY2" fmla="*/ 139489 h 156926"/>
                      <a:gd name="connsiteX3" fmla="*/ 0 w 156926"/>
                      <a:gd name="connsiteY3" fmla="*/ 17438 h 156926"/>
                      <a:gd name="connsiteX4" fmla="*/ 17438 w 156926"/>
                      <a:gd name="connsiteY4" fmla="*/ 0 h 156926"/>
                      <a:gd name="connsiteX5" fmla="*/ 139489 w 156926"/>
                      <a:gd name="connsiteY5" fmla="*/ 0 h 156926"/>
                      <a:gd name="connsiteX6" fmla="*/ 156927 w 156926"/>
                      <a:gd name="connsiteY6" fmla="*/ 17438 h 156926"/>
                      <a:gd name="connsiteX7" fmla="*/ 156927 w 156926"/>
                      <a:gd name="connsiteY7" fmla="*/ 139489 h 156926"/>
                      <a:gd name="connsiteX8" fmla="*/ 139489 w 156926"/>
                      <a:gd name="connsiteY8" fmla="*/ 156927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139489" y="156927"/>
                        </a:move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0" y="149119"/>
                          <a:pt x="149112" y="156927"/>
                          <a:pt x="139489" y="156927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2" name="Vrije vorm: vorm 201">
                    <a:extLst>
                      <a:ext uri="{FF2B5EF4-FFF2-40B4-BE49-F238E27FC236}">
                        <a16:creationId xmlns:a16="http://schemas.microsoft.com/office/drawing/2014/main" id="{BED0E866-4F52-44F2-5697-46F766094812}"/>
                      </a:ext>
                    </a:extLst>
                  </p:cNvPr>
                  <p:cNvSpPr/>
                  <p:nvPr/>
                </p:nvSpPr>
                <p:spPr>
                  <a:xfrm>
                    <a:off x="717027" y="3646617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3" name="Vrije vorm: vorm 202">
                    <a:extLst>
                      <a:ext uri="{FF2B5EF4-FFF2-40B4-BE49-F238E27FC236}">
                        <a16:creationId xmlns:a16="http://schemas.microsoft.com/office/drawing/2014/main" id="{6169A5EA-FE30-D3E6-8024-20B8CE73F537}"/>
                      </a:ext>
                    </a:extLst>
                  </p:cNvPr>
                  <p:cNvSpPr/>
                  <p:nvPr/>
                </p:nvSpPr>
                <p:spPr>
                  <a:xfrm>
                    <a:off x="906808" y="3646617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4" name="Vrije vorm: vorm 203">
                    <a:extLst>
                      <a:ext uri="{FF2B5EF4-FFF2-40B4-BE49-F238E27FC236}">
                        <a16:creationId xmlns:a16="http://schemas.microsoft.com/office/drawing/2014/main" id="{EF618A45-4CAA-E20C-81DD-BFBE4FF0C81A}"/>
                      </a:ext>
                    </a:extLst>
                  </p:cNvPr>
                  <p:cNvSpPr/>
                  <p:nvPr/>
                </p:nvSpPr>
                <p:spPr>
                  <a:xfrm>
                    <a:off x="1096589" y="3646617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5" name="Vrije vorm: vorm 204">
                    <a:extLst>
                      <a:ext uri="{FF2B5EF4-FFF2-40B4-BE49-F238E27FC236}">
                        <a16:creationId xmlns:a16="http://schemas.microsoft.com/office/drawing/2014/main" id="{5DB1915A-CE53-B398-BD31-B190F8C56F0A}"/>
                      </a:ext>
                    </a:extLst>
                  </p:cNvPr>
                  <p:cNvSpPr/>
                  <p:nvPr/>
                </p:nvSpPr>
                <p:spPr>
                  <a:xfrm>
                    <a:off x="1286377" y="3646617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1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6" name="Vrije vorm: vorm 205">
                    <a:extLst>
                      <a:ext uri="{FF2B5EF4-FFF2-40B4-BE49-F238E27FC236}">
                        <a16:creationId xmlns:a16="http://schemas.microsoft.com/office/drawing/2014/main" id="{E527BA04-ED84-68B1-4524-8A998F4591C5}"/>
                      </a:ext>
                    </a:extLst>
                  </p:cNvPr>
                  <p:cNvSpPr/>
                  <p:nvPr/>
                </p:nvSpPr>
                <p:spPr>
                  <a:xfrm>
                    <a:off x="1476158" y="3646617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7" name="Vrije vorm: vorm 206">
                    <a:extLst>
                      <a:ext uri="{FF2B5EF4-FFF2-40B4-BE49-F238E27FC236}">
                        <a16:creationId xmlns:a16="http://schemas.microsoft.com/office/drawing/2014/main" id="{F84F1A52-B4D8-42AA-23E6-34FF3409DA89}"/>
                      </a:ext>
                    </a:extLst>
                  </p:cNvPr>
                  <p:cNvSpPr/>
                  <p:nvPr/>
                </p:nvSpPr>
                <p:spPr>
                  <a:xfrm>
                    <a:off x="1665939" y="3646617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8" name="Vrije vorm: vorm 207">
                    <a:extLst>
                      <a:ext uri="{FF2B5EF4-FFF2-40B4-BE49-F238E27FC236}">
                        <a16:creationId xmlns:a16="http://schemas.microsoft.com/office/drawing/2014/main" id="{E5066E06-5389-7EFE-86C7-5BEF77B4E910}"/>
                      </a:ext>
                    </a:extLst>
                  </p:cNvPr>
                  <p:cNvSpPr/>
                  <p:nvPr/>
                </p:nvSpPr>
                <p:spPr>
                  <a:xfrm>
                    <a:off x="1855720" y="3646617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9" name="Vrije vorm: vorm 208">
                    <a:extLst>
                      <a:ext uri="{FF2B5EF4-FFF2-40B4-BE49-F238E27FC236}">
                        <a16:creationId xmlns:a16="http://schemas.microsoft.com/office/drawing/2014/main" id="{FE9E4B8F-0BCE-035E-7FBF-039FAA58F473}"/>
                      </a:ext>
                    </a:extLst>
                  </p:cNvPr>
                  <p:cNvSpPr/>
                  <p:nvPr/>
                </p:nvSpPr>
                <p:spPr>
                  <a:xfrm>
                    <a:off x="2045500" y="3646617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10" name="Vrije vorm: vorm 209">
                    <a:extLst>
                      <a:ext uri="{FF2B5EF4-FFF2-40B4-BE49-F238E27FC236}">
                        <a16:creationId xmlns:a16="http://schemas.microsoft.com/office/drawing/2014/main" id="{5988B379-59D2-FCC6-FD06-07F75654A979}"/>
                      </a:ext>
                    </a:extLst>
                  </p:cNvPr>
                  <p:cNvSpPr/>
                  <p:nvPr/>
                </p:nvSpPr>
                <p:spPr>
                  <a:xfrm>
                    <a:off x="2235288" y="3646617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1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11" name="Vrije vorm: vorm 210">
                    <a:extLst>
                      <a:ext uri="{FF2B5EF4-FFF2-40B4-BE49-F238E27FC236}">
                        <a16:creationId xmlns:a16="http://schemas.microsoft.com/office/drawing/2014/main" id="{9E7E8D4A-DC62-A3AA-E8DC-4D5831549B10}"/>
                      </a:ext>
                    </a:extLst>
                  </p:cNvPr>
                  <p:cNvSpPr/>
                  <p:nvPr/>
                </p:nvSpPr>
                <p:spPr>
                  <a:xfrm>
                    <a:off x="2425069" y="3646617"/>
                    <a:ext cx="156927" cy="156926"/>
                  </a:xfrm>
                  <a:custGeom>
                    <a:avLst/>
                    <a:gdLst>
                      <a:gd name="connsiteX0" fmla="*/ 0 w 156927"/>
                      <a:gd name="connsiteY0" fmla="*/ 139489 h 156926"/>
                      <a:gd name="connsiteX1" fmla="*/ 0 w 156927"/>
                      <a:gd name="connsiteY1" fmla="*/ 17438 h 156926"/>
                      <a:gd name="connsiteX2" fmla="*/ 17438 w 156927"/>
                      <a:gd name="connsiteY2" fmla="*/ 0 h 156926"/>
                      <a:gd name="connsiteX3" fmla="*/ 139489 w 156927"/>
                      <a:gd name="connsiteY3" fmla="*/ 0 h 156926"/>
                      <a:gd name="connsiteX4" fmla="*/ 156927 w 156927"/>
                      <a:gd name="connsiteY4" fmla="*/ 17438 h 156926"/>
                      <a:gd name="connsiteX5" fmla="*/ 156927 w 156927"/>
                      <a:gd name="connsiteY5" fmla="*/ 139489 h 156926"/>
                      <a:gd name="connsiteX6" fmla="*/ 139489 w 156927"/>
                      <a:gd name="connsiteY6" fmla="*/ 156927 h 156926"/>
                      <a:gd name="connsiteX7" fmla="*/ 17438 w 156927"/>
                      <a:gd name="connsiteY7" fmla="*/ 156927 h 156926"/>
                      <a:gd name="connsiteX8" fmla="*/ 0 w 156927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7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1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12" name="Vrije vorm: vorm 211">
                    <a:extLst>
                      <a:ext uri="{FF2B5EF4-FFF2-40B4-BE49-F238E27FC236}">
                        <a16:creationId xmlns:a16="http://schemas.microsoft.com/office/drawing/2014/main" id="{B56757E2-7915-96CE-9075-3944AE3BBE58}"/>
                      </a:ext>
                    </a:extLst>
                  </p:cNvPr>
                  <p:cNvSpPr/>
                  <p:nvPr/>
                </p:nvSpPr>
                <p:spPr>
                  <a:xfrm>
                    <a:off x="2614850" y="3646617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8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8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13" name="Vrije vorm: vorm 212">
                    <a:extLst>
                      <a:ext uri="{FF2B5EF4-FFF2-40B4-BE49-F238E27FC236}">
                        <a16:creationId xmlns:a16="http://schemas.microsoft.com/office/drawing/2014/main" id="{0CDA052E-467B-7C84-3E11-7783C7D05F0D}"/>
                      </a:ext>
                    </a:extLst>
                  </p:cNvPr>
                  <p:cNvSpPr/>
                  <p:nvPr/>
                </p:nvSpPr>
                <p:spPr>
                  <a:xfrm>
                    <a:off x="2804631" y="3646617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14" name="Vrije vorm: vorm 213">
                    <a:extLst>
                      <a:ext uri="{FF2B5EF4-FFF2-40B4-BE49-F238E27FC236}">
                        <a16:creationId xmlns:a16="http://schemas.microsoft.com/office/drawing/2014/main" id="{1F2D9394-C2CE-F7BA-5EF9-4E98AC2DA7DA}"/>
                      </a:ext>
                    </a:extLst>
                  </p:cNvPr>
                  <p:cNvSpPr/>
                  <p:nvPr/>
                </p:nvSpPr>
                <p:spPr>
                  <a:xfrm>
                    <a:off x="2994412" y="3646617"/>
                    <a:ext cx="156927" cy="156926"/>
                  </a:xfrm>
                  <a:custGeom>
                    <a:avLst/>
                    <a:gdLst>
                      <a:gd name="connsiteX0" fmla="*/ 139489 w 156927"/>
                      <a:gd name="connsiteY0" fmla="*/ 156927 h 156926"/>
                      <a:gd name="connsiteX1" fmla="*/ 17438 w 156927"/>
                      <a:gd name="connsiteY1" fmla="*/ 156927 h 156926"/>
                      <a:gd name="connsiteX2" fmla="*/ 0 w 156927"/>
                      <a:gd name="connsiteY2" fmla="*/ 139489 h 156926"/>
                      <a:gd name="connsiteX3" fmla="*/ 0 w 156927"/>
                      <a:gd name="connsiteY3" fmla="*/ 17438 h 156926"/>
                      <a:gd name="connsiteX4" fmla="*/ 17438 w 156927"/>
                      <a:gd name="connsiteY4" fmla="*/ 0 h 156926"/>
                      <a:gd name="connsiteX5" fmla="*/ 139489 w 156927"/>
                      <a:gd name="connsiteY5" fmla="*/ 0 h 156926"/>
                      <a:gd name="connsiteX6" fmla="*/ 156927 w 156927"/>
                      <a:gd name="connsiteY6" fmla="*/ 17438 h 156926"/>
                      <a:gd name="connsiteX7" fmla="*/ 156927 w 156927"/>
                      <a:gd name="connsiteY7" fmla="*/ 139489 h 156926"/>
                      <a:gd name="connsiteX8" fmla="*/ 139489 w 156927"/>
                      <a:gd name="connsiteY8" fmla="*/ 156927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7" h="156926">
                        <a:moveTo>
                          <a:pt x="139489" y="156927"/>
                        </a:move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</p:grpSp>
            <p:grpSp>
              <p:nvGrpSpPr>
                <p:cNvPr id="147" name="Graphic 387" descr="Laptop met telefoon en rekenmachine">
                  <a:extLst>
                    <a:ext uri="{FF2B5EF4-FFF2-40B4-BE49-F238E27FC236}">
                      <a16:creationId xmlns:a16="http://schemas.microsoft.com/office/drawing/2014/main" id="{1202B99E-57F6-5171-389B-255E63B44DC3}"/>
                    </a:ext>
                  </a:extLst>
                </p:cNvPr>
                <p:cNvGrpSpPr/>
                <p:nvPr/>
              </p:nvGrpSpPr>
              <p:grpSpPr>
                <a:xfrm>
                  <a:off x="527246" y="3324055"/>
                  <a:ext cx="2624092" cy="78467"/>
                  <a:chOff x="527246" y="3324055"/>
                  <a:chExt cx="2624092" cy="78467"/>
                </a:xfrm>
                <a:solidFill>
                  <a:srgbClr val="2F2F2F"/>
                </a:solidFill>
              </p:grpSpPr>
              <p:sp>
                <p:nvSpPr>
                  <p:cNvPr id="187" name="Vrije vorm: vorm 186">
                    <a:extLst>
                      <a:ext uri="{FF2B5EF4-FFF2-40B4-BE49-F238E27FC236}">
                        <a16:creationId xmlns:a16="http://schemas.microsoft.com/office/drawing/2014/main" id="{84B64921-5BC9-4285-EAD5-5816AB25708D}"/>
                      </a:ext>
                    </a:extLst>
                  </p:cNvPr>
                  <p:cNvSpPr/>
                  <p:nvPr/>
                </p:nvSpPr>
                <p:spPr>
                  <a:xfrm>
                    <a:off x="527246" y="3324055"/>
                    <a:ext cx="156926" cy="78467"/>
                  </a:xfrm>
                  <a:custGeom>
                    <a:avLst/>
                    <a:gdLst>
                      <a:gd name="connsiteX0" fmla="*/ 139489 w 156926"/>
                      <a:gd name="connsiteY0" fmla="*/ 78467 h 78467"/>
                      <a:gd name="connsiteX1" fmla="*/ 17438 w 156926"/>
                      <a:gd name="connsiteY1" fmla="*/ 78467 h 78467"/>
                      <a:gd name="connsiteX2" fmla="*/ 0 w 156926"/>
                      <a:gd name="connsiteY2" fmla="*/ 61029 h 78467"/>
                      <a:gd name="connsiteX3" fmla="*/ 0 w 156926"/>
                      <a:gd name="connsiteY3" fmla="*/ 17438 h 78467"/>
                      <a:gd name="connsiteX4" fmla="*/ 17438 w 156926"/>
                      <a:gd name="connsiteY4" fmla="*/ 0 h 78467"/>
                      <a:gd name="connsiteX5" fmla="*/ 139489 w 156926"/>
                      <a:gd name="connsiteY5" fmla="*/ 0 h 78467"/>
                      <a:gd name="connsiteX6" fmla="*/ 156927 w 156926"/>
                      <a:gd name="connsiteY6" fmla="*/ 17438 h 78467"/>
                      <a:gd name="connsiteX7" fmla="*/ 156927 w 156926"/>
                      <a:gd name="connsiteY7" fmla="*/ 61029 h 78467"/>
                      <a:gd name="connsiteX8" fmla="*/ 139489 w 156926"/>
                      <a:gd name="connsiteY8" fmla="*/ 78467 h 78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78467">
                        <a:moveTo>
                          <a:pt x="139489" y="78467"/>
                        </a:moveTo>
                        <a:lnTo>
                          <a:pt x="17438" y="78467"/>
                        </a:lnTo>
                        <a:cubicBezTo>
                          <a:pt x="7808" y="78467"/>
                          <a:pt x="0" y="70659"/>
                          <a:pt x="0" y="61029"/>
                        </a:cubicBez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61029"/>
                        </a:lnTo>
                        <a:cubicBezTo>
                          <a:pt x="156920" y="70659"/>
                          <a:pt x="149112" y="78467"/>
                          <a:pt x="139489" y="78467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88" name="Vrije vorm: vorm 187">
                    <a:extLst>
                      <a:ext uri="{FF2B5EF4-FFF2-40B4-BE49-F238E27FC236}">
                        <a16:creationId xmlns:a16="http://schemas.microsoft.com/office/drawing/2014/main" id="{D7946301-6946-C405-FB51-66A54CFCF26F}"/>
                      </a:ext>
                    </a:extLst>
                  </p:cNvPr>
                  <p:cNvSpPr/>
                  <p:nvPr/>
                </p:nvSpPr>
                <p:spPr>
                  <a:xfrm>
                    <a:off x="717027" y="3324055"/>
                    <a:ext cx="156926" cy="78467"/>
                  </a:xfrm>
                  <a:custGeom>
                    <a:avLst/>
                    <a:gdLst>
                      <a:gd name="connsiteX0" fmla="*/ 0 w 156926"/>
                      <a:gd name="connsiteY0" fmla="*/ 61029 h 78467"/>
                      <a:gd name="connsiteX1" fmla="*/ 0 w 156926"/>
                      <a:gd name="connsiteY1" fmla="*/ 17438 h 78467"/>
                      <a:gd name="connsiteX2" fmla="*/ 17438 w 156926"/>
                      <a:gd name="connsiteY2" fmla="*/ 0 h 78467"/>
                      <a:gd name="connsiteX3" fmla="*/ 139489 w 156926"/>
                      <a:gd name="connsiteY3" fmla="*/ 0 h 78467"/>
                      <a:gd name="connsiteX4" fmla="*/ 156927 w 156926"/>
                      <a:gd name="connsiteY4" fmla="*/ 17438 h 78467"/>
                      <a:gd name="connsiteX5" fmla="*/ 156927 w 156926"/>
                      <a:gd name="connsiteY5" fmla="*/ 61029 h 78467"/>
                      <a:gd name="connsiteX6" fmla="*/ 139489 w 156926"/>
                      <a:gd name="connsiteY6" fmla="*/ 78467 h 78467"/>
                      <a:gd name="connsiteX7" fmla="*/ 17438 w 156926"/>
                      <a:gd name="connsiteY7" fmla="*/ 78467 h 78467"/>
                      <a:gd name="connsiteX8" fmla="*/ 0 w 156926"/>
                      <a:gd name="connsiteY8" fmla="*/ 61029 h 78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78467">
                        <a:moveTo>
                          <a:pt x="0" y="6102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61029"/>
                        </a:lnTo>
                        <a:cubicBezTo>
                          <a:pt x="156927" y="70659"/>
                          <a:pt x="149119" y="78467"/>
                          <a:pt x="139489" y="78467"/>
                        </a:cubicBezTo>
                        <a:lnTo>
                          <a:pt x="17438" y="78467"/>
                        </a:lnTo>
                        <a:cubicBezTo>
                          <a:pt x="7808" y="78467"/>
                          <a:pt x="0" y="70659"/>
                          <a:pt x="0" y="6102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89" name="Vrije vorm: vorm 188">
                    <a:extLst>
                      <a:ext uri="{FF2B5EF4-FFF2-40B4-BE49-F238E27FC236}">
                        <a16:creationId xmlns:a16="http://schemas.microsoft.com/office/drawing/2014/main" id="{1E12E22B-FE8B-6554-88F3-0A948FE5D43F}"/>
                      </a:ext>
                    </a:extLst>
                  </p:cNvPr>
                  <p:cNvSpPr/>
                  <p:nvPr/>
                </p:nvSpPr>
                <p:spPr>
                  <a:xfrm>
                    <a:off x="906808" y="3324055"/>
                    <a:ext cx="156926" cy="78467"/>
                  </a:xfrm>
                  <a:custGeom>
                    <a:avLst/>
                    <a:gdLst>
                      <a:gd name="connsiteX0" fmla="*/ 0 w 156926"/>
                      <a:gd name="connsiteY0" fmla="*/ 61029 h 78467"/>
                      <a:gd name="connsiteX1" fmla="*/ 0 w 156926"/>
                      <a:gd name="connsiteY1" fmla="*/ 17438 h 78467"/>
                      <a:gd name="connsiteX2" fmla="*/ 17438 w 156926"/>
                      <a:gd name="connsiteY2" fmla="*/ 0 h 78467"/>
                      <a:gd name="connsiteX3" fmla="*/ 139489 w 156926"/>
                      <a:gd name="connsiteY3" fmla="*/ 0 h 78467"/>
                      <a:gd name="connsiteX4" fmla="*/ 156927 w 156926"/>
                      <a:gd name="connsiteY4" fmla="*/ 17438 h 78467"/>
                      <a:gd name="connsiteX5" fmla="*/ 156927 w 156926"/>
                      <a:gd name="connsiteY5" fmla="*/ 61029 h 78467"/>
                      <a:gd name="connsiteX6" fmla="*/ 139489 w 156926"/>
                      <a:gd name="connsiteY6" fmla="*/ 78467 h 78467"/>
                      <a:gd name="connsiteX7" fmla="*/ 17438 w 156926"/>
                      <a:gd name="connsiteY7" fmla="*/ 78467 h 78467"/>
                      <a:gd name="connsiteX8" fmla="*/ 0 w 156926"/>
                      <a:gd name="connsiteY8" fmla="*/ 61029 h 78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78467">
                        <a:moveTo>
                          <a:pt x="0" y="6102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61029"/>
                        </a:lnTo>
                        <a:cubicBezTo>
                          <a:pt x="156927" y="70659"/>
                          <a:pt x="149119" y="78467"/>
                          <a:pt x="139489" y="78467"/>
                        </a:cubicBezTo>
                        <a:lnTo>
                          <a:pt x="17438" y="78467"/>
                        </a:lnTo>
                        <a:cubicBezTo>
                          <a:pt x="7808" y="78467"/>
                          <a:pt x="0" y="70659"/>
                          <a:pt x="0" y="6102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0" name="Vrije vorm: vorm 189">
                    <a:extLst>
                      <a:ext uri="{FF2B5EF4-FFF2-40B4-BE49-F238E27FC236}">
                        <a16:creationId xmlns:a16="http://schemas.microsoft.com/office/drawing/2014/main" id="{ED1EF44F-B74E-5AB6-B89C-4BB1B84BFB75}"/>
                      </a:ext>
                    </a:extLst>
                  </p:cNvPr>
                  <p:cNvSpPr/>
                  <p:nvPr/>
                </p:nvSpPr>
                <p:spPr>
                  <a:xfrm>
                    <a:off x="1096589" y="3324055"/>
                    <a:ext cx="156926" cy="78467"/>
                  </a:xfrm>
                  <a:custGeom>
                    <a:avLst/>
                    <a:gdLst>
                      <a:gd name="connsiteX0" fmla="*/ 0 w 156926"/>
                      <a:gd name="connsiteY0" fmla="*/ 61029 h 78467"/>
                      <a:gd name="connsiteX1" fmla="*/ 0 w 156926"/>
                      <a:gd name="connsiteY1" fmla="*/ 17438 h 78467"/>
                      <a:gd name="connsiteX2" fmla="*/ 17438 w 156926"/>
                      <a:gd name="connsiteY2" fmla="*/ 0 h 78467"/>
                      <a:gd name="connsiteX3" fmla="*/ 139489 w 156926"/>
                      <a:gd name="connsiteY3" fmla="*/ 0 h 78467"/>
                      <a:gd name="connsiteX4" fmla="*/ 156927 w 156926"/>
                      <a:gd name="connsiteY4" fmla="*/ 17438 h 78467"/>
                      <a:gd name="connsiteX5" fmla="*/ 156927 w 156926"/>
                      <a:gd name="connsiteY5" fmla="*/ 61029 h 78467"/>
                      <a:gd name="connsiteX6" fmla="*/ 139489 w 156926"/>
                      <a:gd name="connsiteY6" fmla="*/ 78467 h 78467"/>
                      <a:gd name="connsiteX7" fmla="*/ 17438 w 156926"/>
                      <a:gd name="connsiteY7" fmla="*/ 78467 h 78467"/>
                      <a:gd name="connsiteX8" fmla="*/ 0 w 156926"/>
                      <a:gd name="connsiteY8" fmla="*/ 61029 h 78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78467">
                        <a:moveTo>
                          <a:pt x="0" y="6102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61029"/>
                        </a:lnTo>
                        <a:cubicBezTo>
                          <a:pt x="156927" y="70659"/>
                          <a:pt x="149119" y="78467"/>
                          <a:pt x="139489" y="78467"/>
                        </a:cubicBezTo>
                        <a:lnTo>
                          <a:pt x="17438" y="78467"/>
                        </a:lnTo>
                        <a:cubicBezTo>
                          <a:pt x="7808" y="78467"/>
                          <a:pt x="0" y="70659"/>
                          <a:pt x="0" y="6102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1" name="Vrije vorm: vorm 190">
                    <a:extLst>
                      <a:ext uri="{FF2B5EF4-FFF2-40B4-BE49-F238E27FC236}">
                        <a16:creationId xmlns:a16="http://schemas.microsoft.com/office/drawing/2014/main" id="{E6AF30F7-5AA5-6407-F8A5-BC0161BAC0D1}"/>
                      </a:ext>
                    </a:extLst>
                  </p:cNvPr>
                  <p:cNvSpPr/>
                  <p:nvPr/>
                </p:nvSpPr>
                <p:spPr>
                  <a:xfrm>
                    <a:off x="1286377" y="3324055"/>
                    <a:ext cx="156926" cy="78467"/>
                  </a:xfrm>
                  <a:custGeom>
                    <a:avLst/>
                    <a:gdLst>
                      <a:gd name="connsiteX0" fmla="*/ 0 w 156926"/>
                      <a:gd name="connsiteY0" fmla="*/ 61029 h 78467"/>
                      <a:gd name="connsiteX1" fmla="*/ 0 w 156926"/>
                      <a:gd name="connsiteY1" fmla="*/ 17438 h 78467"/>
                      <a:gd name="connsiteX2" fmla="*/ 17438 w 156926"/>
                      <a:gd name="connsiteY2" fmla="*/ 0 h 78467"/>
                      <a:gd name="connsiteX3" fmla="*/ 139489 w 156926"/>
                      <a:gd name="connsiteY3" fmla="*/ 0 h 78467"/>
                      <a:gd name="connsiteX4" fmla="*/ 156927 w 156926"/>
                      <a:gd name="connsiteY4" fmla="*/ 17438 h 78467"/>
                      <a:gd name="connsiteX5" fmla="*/ 156927 w 156926"/>
                      <a:gd name="connsiteY5" fmla="*/ 61029 h 78467"/>
                      <a:gd name="connsiteX6" fmla="*/ 139489 w 156926"/>
                      <a:gd name="connsiteY6" fmla="*/ 78467 h 78467"/>
                      <a:gd name="connsiteX7" fmla="*/ 17438 w 156926"/>
                      <a:gd name="connsiteY7" fmla="*/ 78467 h 78467"/>
                      <a:gd name="connsiteX8" fmla="*/ 0 w 156926"/>
                      <a:gd name="connsiteY8" fmla="*/ 61029 h 78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78467">
                        <a:moveTo>
                          <a:pt x="0" y="6102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61029"/>
                        </a:lnTo>
                        <a:cubicBezTo>
                          <a:pt x="156927" y="70659"/>
                          <a:pt x="149119" y="78467"/>
                          <a:pt x="139489" y="78467"/>
                        </a:cubicBezTo>
                        <a:lnTo>
                          <a:pt x="17438" y="78467"/>
                        </a:lnTo>
                        <a:cubicBezTo>
                          <a:pt x="7801" y="78467"/>
                          <a:pt x="0" y="70659"/>
                          <a:pt x="0" y="6102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2" name="Vrije vorm: vorm 191">
                    <a:extLst>
                      <a:ext uri="{FF2B5EF4-FFF2-40B4-BE49-F238E27FC236}">
                        <a16:creationId xmlns:a16="http://schemas.microsoft.com/office/drawing/2014/main" id="{04A0AF5C-5846-BBCB-4B3C-B92404F007E8}"/>
                      </a:ext>
                    </a:extLst>
                  </p:cNvPr>
                  <p:cNvSpPr/>
                  <p:nvPr/>
                </p:nvSpPr>
                <p:spPr>
                  <a:xfrm>
                    <a:off x="1476158" y="3324055"/>
                    <a:ext cx="156926" cy="78467"/>
                  </a:xfrm>
                  <a:custGeom>
                    <a:avLst/>
                    <a:gdLst>
                      <a:gd name="connsiteX0" fmla="*/ 0 w 156926"/>
                      <a:gd name="connsiteY0" fmla="*/ 61029 h 78467"/>
                      <a:gd name="connsiteX1" fmla="*/ 0 w 156926"/>
                      <a:gd name="connsiteY1" fmla="*/ 17438 h 78467"/>
                      <a:gd name="connsiteX2" fmla="*/ 17438 w 156926"/>
                      <a:gd name="connsiteY2" fmla="*/ 0 h 78467"/>
                      <a:gd name="connsiteX3" fmla="*/ 139489 w 156926"/>
                      <a:gd name="connsiteY3" fmla="*/ 0 h 78467"/>
                      <a:gd name="connsiteX4" fmla="*/ 156927 w 156926"/>
                      <a:gd name="connsiteY4" fmla="*/ 17438 h 78467"/>
                      <a:gd name="connsiteX5" fmla="*/ 156927 w 156926"/>
                      <a:gd name="connsiteY5" fmla="*/ 61029 h 78467"/>
                      <a:gd name="connsiteX6" fmla="*/ 139489 w 156926"/>
                      <a:gd name="connsiteY6" fmla="*/ 78467 h 78467"/>
                      <a:gd name="connsiteX7" fmla="*/ 17438 w 156926"/>
                      <a:gd name="connsiteY7" fmla="*/ 78467 h 78467"/>
                      <a:gd name="connsiteX8" fmla="*/ 0 w 156926"/>
                      <a:gd name="connsiteY8" fmla="*/ 61029 h 78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78467">
                        <a:moveTo>
                          <a:pt x="0" y="6102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61029"/>
                        </a:lnTo>
                        <a:cubicBezTo>
                          <a:pt x="156927" y="70659"/>
                          <a:pt x="149119" y="78467"/>
                          <a:pt x="139489" y="78467"/>
                        </a:cubicBezTo>
                        <a:lnTo>
                          <a:pt x="17438" y="78467"/>
                        </a:lnTo>
                        <a:cubicBezTo>
                          <a:pt x="7808" y="78467"/>
                          <a:pt x="0" y="70659"/>
                          <a:pt x="0" y="6102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3" name="Vrije vorm: vorm 192">
                    <a:extLst>
                      <a:ext uri="{FF2B5EF4-FFF2-40B4-BE49-F238E27FC236}">
                        <a16:creationId xmlns:a16="http://schemas.microsoft.com/office/drawing/2014/main" id="{F7B5D28E-9779-2C45-F10E-3690734CB968}"/>
                      </a:ext>
                    </a:extLst>
                  </p:cNvPr>
                  <p:cNvSpPr/>
                  <p:nvPr/>
                </p:nvSpPr>
                <p:spPr>
                  <a:xfrm>
                    <a:off x="1665939" y="3324055"/>
                    <a:ext cx="156926" cy="78467"/>
                  </a:xfrm>
                  <a:custGeom>
                    <a:avLst/>
                    <a:gdLst>
                      <a:gd name="connsiteX0" fmla="*/ 0 w 156926"/>
                      <a:gd name="connsiteY0" fmla="*/ 61029 h 78467"/>
                      <a:gd name="connsiteX1" fmla="*/ 0 w 156926"/>
                      <a:gd name="connsiteY1" fmla="*/ 17438 h 78467"/>
                      <a:gd name="connsiteX2" fmla="*/ 17438 w 156926"/>
                      <a:gd name="connsiteY2" fmla="*/ 0 h 78467"/>
                      <a:gd name="connsiteX3" fmla="*/ 139489 w 156926"/>
                      <a:gd name="connsiteY3" fmla="*/ 0 h 78467"/>
                      <a:gd name="connsiteX4" fmla="*/ 156927 w 156926"/>
                      <a:gd name="connsiteY4" fmla="*/ 17438 h 78467"/>
                      <a:gd name="connsiteX5" fmla="*/ 156927 w 156926"/>
                      <a:gd name="connsiteY5" fmla="*/ 61029 h 78467"/>
                      <a:gd name="connsiteX6" fmla="*/ 139489 w 156926"/>
                      <a:gd name="connsiteY6" fmla="*/ 78467 h 78467"/>
                      <a:gd name="connsiteX7" fmla="*/ 17438 w 156926"/>
                      <a:gd name="connsiteY7" fmla="*/ 78467 h 78467"/>
                      <a:gd name="connsiteX8" fmla="*/ 0 w 156926"/>
                      <a:gd name="connsiteY8" fmla="*/ 61029 h 78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78467">
                        <a:moveTo>
                          <a:pt x="0" y="6102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61029"/>
                        </a:lnTo>
                        <a:cubicBezTo>
                          <a:pt x="156927" y="70659"/>
                          <a:pt x="149119" y="78467"/>
                          <a:pt x="139489" y="78467"/>
                        </a:cubicBezTo>
                        <a:lnTo>
                          <a:pt x="17438" y="78467"/>
                        </a:lnTo>
                        <a:cubicBezTo>
                          <a:pt x="7808" y="78467"/>
                          <a:pt x="0" y="70659"/>
                          <a:pt x="0" y="6102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4" name="Vrije vorm: vorm 193">
                    <a:extLst>
                      <a:ext uri="{FF2B5EF4-FFF2-40B4-BE49-F238E27FC236}">
                        <a16:creationId xmlns:a16="http://schemas.microsoft.com/office/drawing/2014/main" id="{7677F575-400C-8E70-E13D-6EB2E39C9EB7}"/>
                      </a:ext>
                    </a:extLst>
                  </p:cNvPr>
                  <p:cNvSpPr/>
                  <p:nvPr/>
                </p:nvSpPr>
                <p:spPr>
                  <a:xfrm>
                    <a:off x="1855720" y="3324055"/>
                    <a:ext cx="156926" cy="78467"/>
                  </a:xfrm>
                  <a:custGeom>
                    <a:avLst/>
                    <a:gdLst>
                      <a:gd name="connsiteX0" fmla="*/ 0 w 156926"/>
                      <a:gd name="connsiteY0" fmla="*/ 61029 h 78467"/>
                      <a:gd name="connsiteX1" fmla="*/ 0 w 156926"/>
                      <a:gd name="connsiteY1" fmla="*/ 17438 h 78467"/>
                      <a:gd name="connsiteX2" fmla="*/ 17438 w 156926"/>
                      <a:gd name="connsiteY2" fmla="*/ 0 h 78467"/>
                      <a:gd name="connsiteX3" fmla="*/ 139489 w 156926"/>
                      <a:gd name="connsiteY3" fmla="*/ 0 h 78467"/>
                      <a:gd name="connsiteX4" fmla="*/ 156927 w 156926"/>
                      <a:gd name="connsiteY4" fmla="*/ 17438 h 78467"/>
                      <a:gd name="connsiteX5" fmla="*/ 156927 w 156926"/>
                      <a:gd name="connsiteY5" fmla="*/ 61029 h 78467"/>
                      <a:gd name="connsiteX6" fmla="*/ 139489 w 156926"/>
                      <a:gd name="connsiteY6" fmla="*/ 78467 h 78467"/>
                      <a:gd name="connsiteX7" fmla="*/ 17438 w 156926"/>
                      <a:gd name="connsiteY7" fmla="*/ 78467 h 78467"/>
                      <a:gd name="connsiteX8" fmla="*/ 0 w 156926"/>
                      <a:gd name="connsiteY8" fmla="*/ 61029 h 78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78467">
                        <a:moveTo>
                          <a:pt x="0" y="6102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61029"/>
                        </a:lnTo>
                        <a:cubicBezTo>
                          <a:pt x="156927" y="70659"/>
                          <a:pt x="149119" y="78467"/>
                          <a:pt x="139489" y="78467"/>
                        </a:cubicBezTo>
                        <a:lnTo>
                          <a:pt x="17438" y="78467"/>
                        </a:lnTo>
                        <a:cubicBezTo>
                          <a:pt x="7808" y="78467"/>
                          <a:pt x="0" y="70659"/>
                          <a:pt x="0" y="6102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5" name="Vrije vorm: vorm 194">
                    <a:extLst>
                      <a:ext uri="{FF2B5EF4-FFF2-40B4-BE49-F238E27FC236}">
                        <a16:creationId xmlns:a16="http://schemas.microsoft.com/office/drawing/2014/main" id="{264B3601-B5E0-E63E-1A14-A92A324141D3}"/>
                      </a:ext>
                    </a:extLst>
                  </p:cNvPr>
                  <p:cNvSpPr/>
                  <p:nvPr/>
                </p:nvSpPr>
                <p:spPr>
                  <a:xfrm>
                    <a:off x="2045500" y="3324055"/>
                    <a:ext cx="156926" cy="78467"/>
                  </a:xfrm>
                  <a:custGeom>
                    <a:avLst/>
                    <a:gdLst>
                      <a:gd name="connsiteX0" fmla="*/ 0 w 156926"/>
                      <a:gd name="connsiteY0" fmla="*/ 61029 h 78467"/>
                      <a:gd name="connsiteX1" fmla="*/ 0 w 156926"/>
                      <a:gd name="connsiteY1" fmla="*/ 17438 h 78467"/>
                      <a:gd name="connsiteX2" fmla="*/ 17438 w 156926"/>
                      <a:gd name="connsiteY2" fmla="*/ 0 h 78467"/>
                      <a:gd name="connsiteX3" fmla="*/ 139489 w 156926"/>
                      <a:gd name="connsiteY3" fmla="*/ 0 h 78467"/>
                      <a:gd name="connsiteX4" fmla="*/ 156927 w 156926"/>
                      <a:gd name="connsiteY4" fmla="*/ 17438 h 78467"/>
                      <a:gd name="connsiteX5" fmla="*/ 156927 w 156926"/>
                      <a:gd name="connsiteY5" fmla="*/ 61029 h 78467"/>
                      <a:gd name="connsiteX6" fmla="*/ 139489 w 156926"/>
                      <a:gd name="connsiteY6" fmla="*/ 78467 h 78467"/>
                      <a:gd name="connsiteX7" fmla="*/ 17438 w 156926"/>
                      <a:gd name="connsiteY7" fmla="*/ 78467 h 78467"/>
                      <a:gd name="connsiteX8" fmla="*/ 0 w 156926"/>
                      <a:gd name="connsiteY8" fmla="*/ 61029 h 78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78467">
                        <a:moveTo>
                          <a:pt x="0" y="6102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61029"/>
                        </a:lnTo>
                        <a:cubicBezTo>
                          <a:pt x="156927" y="70659"/>
                          <a:pt x="149119" y="78467"/>
                          <a:pt x="139489" y="78467"/>
                        </a:cubicBezTo>
                        <a:lnTo>
                          <a:pt x="17438" y="78467"/>
                        </a:lnTo>
                        <a:cubicBezTo>
                          <a:pt x="7808" y="78467"/>
                          <a:pt x="0" y="70659"/>
                          <a:pt x="0" y="6102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6" name="Vrije vorm: vorm 195">
                    <a:extLst>
                      <a:ext uri="{FF2B5EF4-FFF2-40B4-BE49-F238E27FC236}">
                        <a16:creationId xmlns:a16="http://schemas.microsoft.com/office/drawing/2014/main" id="{3E914732-70BE-403A-A330-73D85A59280C}"/>
                      </a:ext>
                    </a:extLst>
                  </p:cNvPr>
                  <p:cNvSpPr/>
                  <p:nvPr/>
                </p:nvSpPr>
                <p:spPr>
                  <a:xfrm>
                    <a:off x="2235288" y="3324055"/>
                    <a:ext cx="156926" cy="78467"/>
                  </a:xfrm>
                  <a:custGeom>
                    <a:avLst/>
                    <a:gdLst>
                      <a:gd name="connsiteX0" fmla="*/ 0 w 156926"/>
                      <a:gd name="connsiteY0" fmla="*/ 61029 h 78467"/>
                      <a:gd name="connsiteX1" fmla="*/ 0 w 156926"/>
                      <a:gd name="connsiteY1" fmla="*/ 17438 h 78467"/>
                      <a:gd name="connsiteX2" fmla="*/ 17438 w 156926"/>
                      <a:gd name="connsiteY2" fmla="*/ 0 h 78467"/>
                      <a:gd name="connsiteX3" fmla="*/ 139489 w 156926"/>
                      <a:gd name="connsiteY3" fmla="*/ 0 h 78467"/>
                      <a:gd name="connsiteX4" fmla="*/ 156927 w 156926"/>
                      <a:gd name="connsiteY4" fmla="*/ 17438 h 78467"/>
                      <a:gd name="connsiteX5" fmla="*/ 156927 w 156926"/>
                      <a:gd name="connsiteY5" fmla="*/ 61029 h 78467"/>
                      <a:gd name="connsiteX6" fmla="*/ 139489 w 156926"/>
                      <a:gd name="connsiteY6" fmla="*/ 78467 h 78467"/>
                      <a:gd name="connsiteX7" fmla="*/ 17438 w 156926"/>
                      <a:gd name="connsiteY7" fmla="*/ 78467 h 78467"/>
                      <a:gd name="connsiteX8" fmla="*/ 0 w 156926"/>
                      <a:gd name="connsiteY8" fmla="*/ 61029 h 78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78467">
                        <a:moveTo>
                          <a:pt x="0" y="6102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61029"/>
                        </a:lnTo>
                        <a:cubicBezTo>
                          <a:pt x="156927" y="70659"/>
                          <a:pt x="149119" y="78467"/>
                          <a:pt x="139489" y="78467"/>
                        </a:cubicBezTo>
                        <a:lnTo>
                          <a:pt x="17438" y="78467"/>
                        </a:lnTo>
                        <a:cubicBezTo>
                          <a:pt x="7801" y="78467"/>
                          <a:pt x="0" y="70659"/>
                          <a:pt x="0" y="6102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7" name="Vrije vorm: vorm 196">
                    <a:extLst>
                      <a:ext uri="{FF2B5EF4-FFF2-40B4-BE49-F238E27FC236}">
                        <a16:creationId xmlns:a16="http://schemas.microsoft.com/office/drawing/2014/main" id="{52DEFA0A-1254-25F6-6039-64D075718B4A}"/>
                      </a:ext>
                    </a:extLst>
                  </p:cNvPr>
                  <p:cNvSpPr/>
                  <p:nvPr/>
                </p:nvSpPr>
                <p:spPr>
                  <a:xfrm>
                    <a:off x="2425069" y="3324055"/>
                    <a:ext cx="156927" cy="78467"/>
                  </a:xfrm>
                  <a:custGeom>
                    <a:avLst/>
                    <a:gdLst>
                      <a:gd name="connsiteX0" fmla="*/ 0 w 156927"/>
                      <a:gd name="connsiteY0" fmla="*/ 61029 h 78467"/>
                      <a:gd name="connsiteX1" fmla="*/ 0 w 156927"/>
                      <a:gd name="connsiteY1" fmla="*/ 17438 h 78467"/>
                      <a:gd name="connsiteX2" fmla="*/ 17438 w 156927"/>
                      <a:gd name="connsiteY2" fmla="*/ 0 h 78467"/>
                      <a:gd name="connsiteX3" fmla="*/ 139489 w 156927"/>
                      <a:gd name="connsiteY3" fmla="*/ 0 h 78467"/>
                      <a:gd name="connsiteX4" fmla="*/ 156927 w 156927"/>
                      <a:gd name="connsiteY4" fmla="*/ 17438 h 78467"/>
                      <a:gd name="connsiteX5" fmla="*/ 156927 w 156927"/>
                      <a:gd name="connsiteY5" fmla="*/ 61029 h 78467"/>
                      <a:gd name="connsiteX6" fmla="*/ 139489 w 156927"/>
                      <a:gd name="connsiteY6" fmla="*/ 78467 h 78467"/>
                      <a:gd name="connsiteX7" fmla="*/ 17438 w 156927"/>
                      <a:gd name="connsiteY7" fmla="*/ 78467 h 78467"/>
                      <a:gd name="connsiteX8" fmla="*/ 0 w 156927"/>
                      <a:gd name="connsiteY8" fmla="*/ 61029 h 78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7" h="78467">
                        <a:moveTo>
                          <a:pt x="0" y="6102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61029"/>
                        </a:lnTo>
                        <a:cubicBezTo>
                          <a:pt x="156927" y="70659"/>
                          <a:pt x="149119" y="78467"/>
                          <a:pt x="139489" y="78467"/>
                        </a:cubicBezTo>
                        <a:lnTo>
                          <a:pt x="17438" y="78467"/>
                        </a:lnTo>
                        <a:cubicBezTo>
                          <a:pt x="7801" y="78467"/>
                          <a:pt x="0" y="70659"/>
                          <a:pt x="0" y="6102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8" name="Vrije vorm: vorm 197">
                    <a:extLst>
                      <a:ext uri="{FF2B5EF4-FFF2-40B4-BE49-F238E27FC236}">
                        <a16:creationId xmlns:a16="http://schemas.microsoft.com/office/drawing/2014/main" id="{0054FE47-E1DD-698F-CA29-4B6AFB35C44A}"/>
                      </a:ext>
                    </a:extLst>
                  </p:cNvPr>
                  <p:cNvSpPr/>
                  <p:nvPr/>
                </p:nvSpPr>
                <p:spPr>
                  <a:xfrm>
                    <a:off x="2614850" y="3324055"/>
                    <a:ext cx="156926" cy="78467"/>
                  </a:xfrm>
                  <a:custGeom>
                    <a:avLst/>
                    <a:gdLst>
                      <a:gd name="connsiteX0" fmla="*/ 0 w 156926"/>
                      <a:gd name="connsiteY0" fmla="*/ 61029 h 78467"/>
                      <a:gd name="connsiteX1" fmla="*/ 0 w 156926"/>
                      <a:gd name="connsiteY1" fmla="*/ 17438 h 78467"/>
                      <a:gd name="connsiteX2" fmla="*/ 17438 w 156926"/>
                      <a:gd name="connsiteY2" fmla="*/ 0 h 78467"/>
                      <a:gd name="connsiteX3" fmla="*/ 139489 w 156926"/>
                      <a:gd name="connsiteY3" fmla="*/ 0 h 78467"/>
                      <a:gd name="connsiteX4" fmla="*/ 156927 w 156926"/>
                      <a:gd name="connsiteY4" fmla="*/ 17438 h 78467"/>
                      <a:gd name="connsiteX5" fmla="*/ 156927 w 156926"/>
                      <a:gd name="connsiteY5" fmla="*/ 61029 h 78467"/>
                      <a:gd name="connsiteX6" fmla="*/ 139489 w 156926"/>
                      <a:gd name="connsiteY6" fmla="*/ 78467 h 78467"/>
                      <a:gd name="connsiteX7" fmla="*/ 17438 w 156926"/>
                      <a:gd name="connsiteY7" fmla="*/ 78467 h 78467"/>
                      <a:gd name="connsiteX8" fmla="*/ 0 w 156926"/>
                      <a:gd name="connsiteY8" fmla="*/ 61029 h 78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78467">
                        <a:moveTo>
                          <a:pt x="0" y="6102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8" y="0"/>
                          <a:pt x="156927" y="7808"/>
                          <a:pt x="156927" y="17438"/>
                        </a:cubicBezTo>
                        <a:lnTo>
                          <a:pt x="156927" y="61029"/>
                        </a:lnTo>
                        <a:cubicBezTo>
                          <a:pt x="156927" y="70659"/>
                          <a:pt x="149118" y="78467"/>
                          <a:pt x="139489" y="78467"/>
                        </a:cubicBezTo>
                        <a:lnTo>
                          <a:pt x="17438" y="78467"/>
                        </a:lnTo>
                        <a:cubicBezTo>
                          <a:pt x="7808" y="78467"/>
                          <a:pt x="0" y="70659"/>
                          <a:pt x="0" y="6102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99" name="Vrije vorm: vorm 198">
                    <a:extLst>
                      <a:ext uri="{FF2B5EF4-FFF2-40B4-BE49-F238E27FC236}">
                        <a16:creationId xmlns:a16="http://schemas.microsoft.com/office/drawing/2014/main" id="{A5573788-2A3E-9B5F-6EDF-264A71CD9D88}"/>
                      </a:ext>
                    </a:extLst>
                  </p:cNvPr>
                  <p:cNvSpPr/>
                  <p:nvPr/>
                </p:nvSpPr>
                <p:spPr>
                  <a:xfrm>
                    <a:off x="2804631" y="3324055"/>
                    <a:ext cx="156926" cy="78467"/>
                  </a:xfrm>
                  <a:custGeom>
                    <a:avLst/>
                    <a:gdLst>
                      <a:gd name="connsiteX0" fmla="*/ 0 w 156926"/>
                      <a:gd name="connsiteY0" fmla="*/ 61029 h 78467"/>
                      <a:gd name="connsiteX1" fmla="*/ 0 w 156926"/>
                      <a:gd name="connsiteY1" fmla="*/ 17438 h 78467"/>
                      <a:gd name="connsiteX2" fmla="*/ 17438 w 156926"/>
                      <a:gd name="connsiteY2" fmla="*/ 0 h 78467"/>
                      <a:gd name="connsiteX3" fmla="*/ 139489 w 156926"/>
                      <a:gd name="connsiteY3" fmla="*/ 0 h 78467"/>
                      <a:gd name="connsiteX4" fmla="*/ 156927 w 156926"/>
                      <a:gd name="connsiteY4" fmla="*/ 17438 h 78467"/>
                      <a:gd name="connsiteX5" fmla="*/ 156927 w 156926"/>
                      <a:gd name="connsiteY5" fmla="*/ 61029 h 78467"/>
                      <a:gd name="connsiteX6" fmla="*/ 139489 w 156926"/>
                      <a:gd name="connsiteY6" fmla="*/ 78467 h 78467"/>
                      <a:gd name="connsiteX7" fmla="*/ 17438 w 156926"/>
                      <a:gd name="connsiteY7" fmla="*/ 78467 h 78467"/>
                      <a:gd name="connsiteX8" fmla="*/ 0 w 156926"/>
                      <a:gd name="connsiteY8" fmla="*/ 61029 h 78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78467">
                        <a:moveTo>
                          <a:pt x="0" y="6102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61029"/>
                        </a:lnTo>
                        <a:cubicBezTo>
                          <a:pt x="156927" y="70659"/>
                          <a:pt x="149119" y="78467"/>
                          <a:pt x="139489" y="78467"/>
                        </a:cubicBezTo>
                        <a:lnTo>
                          <a:pt x="17438" y="78467"/>
                        </a:lnTo>
                        <a:cubicBezTo>
                          <a:pt x="7808" y="78467"/>
                          <a:pt x="0" y="70659"/>
                          <a:pt x="0" y="6102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200" name="Vrije vorm: vorm 199">
                    <a:extLst>
                      <a:ext uri="{FF2B5EF4-FFF2-40B4-BE49-F238E27FC236}">
                        <a16:creationId xmlns:a16="http://schemas.microsoft.com/office/drawing/2014/main" id="{34CA5976-5DF9-740A-9547-62F7B3D5EE3A}"/>
                      </a:ext>
                    </a:extLst>
                  </p:cNvPr>
                  <p:cNvSpPr/>
                  <p:nvPr/>
                </p:nvSpPr>
                <p:spPr>
                  <a:xfrm>
                    <a:off x="2994412" y="3324055"/>
                    <a:ext cx="156927" cy="78467"/>
                  </a:xfrm>
                  <a:custGeom>
                    <a:avLst/>
                    <a:gdLst>
                      <a:gd name="connsiteX0" fmla="*/ 139489 w 156927"/>
                      <a:gd name="connsiteY0" fmla="*/ 78467 h 78467"/>
                      <a:gd name="connsiteX1" fmla="*/ 17438 w 156927"/>
                      <a:gd name="connsiteY1" fmla="*/ 78467 h 78467"/>
                      <a:gd name="connsiteX2" fmla="*/ 0 w 156927"/>
                      <a:gd name="connsiteY2" fmla="*/ 61029 h 78467"/>
                      <a:gd name="connsiteX3" fmla="*/ 0 w 156927"/>
                      <a:gd name="connsiteY3" fmla="*/ 17438 h 78467"/>
                      <a:gd name="connsiteX4" fmla="*/ 17438 w 156927"/>
                      <a:gd name="connsiteY4" fmla="*/ 0 h 78467"/>
                      <a:gd name="connsiteX5" fmla="*/ 139489 w 156927"/>
                      <a:gd name="connsiteY5" fmla="*/ 0 h 78467"/>
                      <a:gd name="connsiteX6" fmla="*/ 156927 w 156927"/>
                      <a:gd name="connsiteY6" fmla="*/ 17438 h 78467"/>
                      <a:gd name="connsiteX7" fmla="*/ 156927 w 156927"/>
                      <a:gd name="connsiteY7" fmla="*/ 61029 h 78467"/>
                      <a:gd name="connsiteX8" fmla="*/ 139489 w 156927"/>
                      <a:gd name="connsiteY8" fmla="*/ 78467 h 78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7" h="78467">
                        <a:moveTo>
                          <a:pt x="139489" y="78467"/>
                        </a:moveTo>
                        <a:lnTo>
                          <a:pt x="17438" y="78467"/>
                        </a:lnTo>
                        <a:cubicBezTo>
                          <a:pt x="7808" y="78467"/>
                          <a:pt x="0" y="70659"/>
                          <a:pt x="0" y="61029"/>
                        </a:cubicBez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61029"/>
                        </a:lnTo>
                        <a:cubicBezTo>
                          <a:pt x="156927" y="70659"/>
                          <a:pt x="149119" y="78467"/>
                          <a:pt x="139489" y="78467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</p:grpSp>
            <p:grpSp>
              <p:nvGrpSpPr>
                <p:cNvPr id="148" name="Graphic 387" descr="Laptop met telefoon en rekenmachine">
                  <a:extLst>
                    <a:ext uri="{FF2B5EF4-FFF2-40B4-BE49-F238E27FC236}">
                      <a16:creationId xmlns:a16="http://schemas.microsoft.com/office/drawing/2014/main" id="{86F9D9F8-A557-6F18-0D1B-ABD5CD543F0F}"/>
                    </a:ext>
                  </a:extLst>
                </p:cNvPr>
                <p:cNvGrpSpPr/>
                <p:nvPr/>
              </p:nvGrpSpPr>
              <p:grpSpPr>
                <a:xfrm>
                  <a:off x="527246" y="3446106"/>
                  <a:ext cx="2626621" cy="557955"/>
                  <a:chOff x="527246" y="3446106"/>
                  <a:chExt cx="2626621" cy="557955"/>
                </a:xfrm>
                <a:solidFill>
                  <a:srgbClr val="2F2F2F"/>
                </a:solidFill>
              </p:grpSpPr>
              <p:sp>
                <p:nvSpPr>
                  <p:cNvPr id="173" name="Vrije vorm: vorm 172">
                    <a:extLst>
                      <a:ext uri="{FF2B5EF4-FFF2-40B4-BE49-F238E27FC236}">
                        <a16:creationId xmlns:a16="http://schemas.microsoft.com/office/drawing/2014/main" id="{042EFDE6-9171-49AA-2DF8-93F62B92A45C}"/>
                      </a:ext>
                    </a:extLst>
                  </p:cNvPr>
                  <p:cNvSpPr/>
                  <p:nvPr/>
                </p:nvSpPr>
                <p:spPr>
                  <a:xfrm>
                    <a:off x="527246" y="3847135"/>
                    <a:ext cx="255353" cy="156926"/>
                  </a:xfrm>
                  <a:custGeom>
                    <a:avLst/>
                    <a:gdLst>
                      <a:gd name="connsiteX0" fmla="*/ 237916 w 255353"/>
                      <a:gd name="connsiteY0" fmla="*/ 0 h 156926"/>
                      <a:gd name="connsiteX1" fmla="*/ 17438 w 255353"/>
                      <a:gd name="connsiteY1" fmla="*/ 0 h 156926"/>
                      <a:gd name="connsiteX2" fmla="*/ 0 w 255353"/>
                      <a:gd name="connsiteY2" fmla="*/ 17438 h 156926"/>
                      <a:gd name="connsiteX3" fmla="*/ 0 w 255353"/>
                      <a:gd name="connsiteY3" fmla="*/ 139489 h 156926"/>
                      <a:gd name="connsiteX4" fmla="*/ 17438 w 255353"/>
                      <a:gd name="connsiteY4" fmla="*/ 156927 h 156926"/>
                      <a:gd name="connsiteX5" fmla="*/ 237916 w 255353"/>
                      <a:gd name="connsiteY5" fmla="*/ 156927 h 156926"/>
                      <a:gd name="connsiteX6" fmla="*/ 255353 w 255353"/>
                      <a:gd name="connsiteY6" fmla="*/ 139489 h 156926"/>
                      <a:gd name="connsiteX7" fmla="*/ 255353 w 255353"/>
                      <a:gd name="connsiteY7" fmla="*/ 17431 h 156926"/>
                      <a:gd name="connsiteX8" fmla="*/ 237916 w 255353"/>
                      <a:gd name="connsiteY8" fmla="*/ 0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55353" h="156926">
                        <a:moveTo>
                          <a:pt x="237916" y="0"/>
                        </a:moveTo>
                        <a:lnTo>
                          <a:pt x="17438" y="0"/>
                        </a:lnTo>
                        <a:cubicBezTo>
                          <a:pt x="7808" y="0"/>
                          <a:pt x="0" y="7808"/>
                          <a:pt x="0" y="17438"/>
                        </a:cubicBezTo>
                        <a:lnTo>
                          <a:pt x="0" y="139489"/>
                        </a:lnTo>
                        <a:cubicBezTo>
                          <a:pt x="0" y="149119"/>
                          <a:pt x="7808" y="156927"/>
                          <a:pt x="17438" y="156927"/>
                        </a:cubicBezTo>
                        <a:lnTo>
                          <a:pt x="237916" y="156927"/>
                        </a:lnTo>
                        <a:cubicBezTo>
                          <a:pt x="247545" y="156927"/>
                          <a:pt x="255353" y="149119"/>
                          <a:pt x="255353" y="139489"/>
                        </a:cubicBezTo>
                        <a:lnTo>
                          <a:pt x="255353" y="17431"/>
                        </a:lnTo>
                        <a:cubicBezTo>
                          <a:pt x="255346" y="7801"/>
                          <a:pt x="247545" y="0"/>
                          <a:pt x="237916" y="0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74" name="Vrije vorm: vorm 173">
                    <a:extLst>
                      <a:ext uri="{FF2B5EF4-FFF2-40B4-BE49-F238E27FC236}">
                        <a16:creationId xmlns:a16="http://schemas.microsoft.com/office/drawing/2014/main" id="{411956C5-6A03-7474-AACD-DD53F3DAFF56}"/>
                      </a:ext>
                    </a:extLst>
                  </p:cNvPr>
                  <p:cNvSpPr/>
                  <p:nvPr/>
                </p:nvSpPr>
                <p:spPr>
                  <a:xfrm>
                    <a:off x="2898514" y="3847135"/>
                    <a:ext cx="255353" cy="156926"/>
                  </a:xfrm>
                  <a:custGeom>
                    <a:avLst/>
                    <a:gdLst>
                      <a:gd name="connsiteX0" fmla="*/ 237915 w 255353"/>
                      <a:gd name="connsiteY0" fmla="*/ 0 h 156926"/>
                      <a:gd name="connsiteX1" fmla="*/ 17438 w 255353"/>
                      <a:gd name="connsiteY1" fmla="*/ 0 h 156926"/>
                      <a:gd name="connsiteX2" fmla="*/ 0 w 255353"/>
                      <a:gd name="connsiteY2" fmla="*/ 17438 h 156926"/>
                      <a:gd name="connsiteX3" fmla="*/ 0 w 255353"/>
                      <a:gd name="connsiteY3" fmla="*/ 139489 h 156926"/>
                      <a:gd name="connsiteX4" fmla="*/ 17438 w 255353"/>
                      <a:gd name="connsiteY4" fmla="*/ 156927 h 156926"/>
                      <a:gd name="connsiteX5" fmla="*/ 237915 w 255353"/>
                      <a:gd name="connsiteY5" fmla="*/ 156927 h 156926"/>
                      <a:gd name="connsiteX6" fmla="*/ 255353 w 255353"/>
                      <a:gd name="connsiteY6" fmla="*/ 139489 h 156926"/>
                      <a:gd name="connsiteX7" fmla="*/ 255353 w 255353"/>
                      <a:gd name="connsiteY7" fmla="*/ 17431 h 156926"/>
                      <a:gd name="connsiteX8" fmla="*/ 237915 w 255353"/>
                      <a:gd name="connsiteY8" fmla="*/ 0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55353" h="156926">
                        <a:moveTo>
                          <a:pt x="237915" y="0"/>
                        </a:moveTo>
                        <a:lnTo>
                          <a:pt x="17438" y="0"/>
                        </a:lnTo>
                        <a:cubicBezTo>
                          <a:pt x="7808" y="0"/>
                          <a:pt x="0" y="7808"/>
                          <a:pt x="0" y="17438"/>
                        </a:cubicBezTo>
                        <a:lnTo>
                          <a:pt x="0" y="139489"/>
                        </a:lnTo>
                        <a:cubicBezTo>
                          <a:pt x="0" y="149119"/>
                          <a:pt x="7808" y="156927"/>
                          <a:pt x="17438" y="156927"/>
                        </a:cubicBezTo>
                        <a:lnTo>
                          <a:pt x="237915" y="156927"/>
                        </a:lnTo>
                        <a:cubicBezTo>
                          <a:pt x="247545" y="156927"/>
                          <a:pt x="255353" y="149119"/>
                          <a:pt x="255353" y="139489"/>
                        </a:cubicBezTo>
                        <a:lnTo>
                          <a:pt x="255353" y="17431"/>
                        </a:lnTo>
                        <a:cubicBezTo>
                          <a:pt x="255353" y="7801"/>
                          <a:pt x="247545" y="0"/>
                          <a:pt x="237915" y="0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75" name="Vrije vorm: vorm 174">
                    <a:extLst>
                      <a:ext uri="{FF2B5EF4-FFF2-40B4-BE49-F238E27FC236}">
                        <a16:creationId xmlns:a16="http://schemas.microsoft.com/office/drawing/2014/main" id="{9623487C-0D31-A6C0-3A20-894FF1D1B3B9}"/>
                      </a:ext>
                    </a:extLst>
                  </p:cNvPr>
                  <p:cNvSpPr/>
                  <p:nvPr/>
                </p:nvSpPr>
                <p:spPr>
                  <a:xfrm>
                    <a:off x="2898514" y="3446106"/>
                    <a:ext cx="255353" cy="156926"/>
                  </a:xfrm>
                  <a:custGeom>
                    <a:avLst/>
                    <a:gdLst>
                      <a:gd name="connsiteX0" fmla="*/ 237915 w 255353"/>
                      <a:gd name="connsiteY0" fmla="*/ 0 h 156926"/>
                      <a:gd name="connsiteX1" fmla="*/ 17438 w 255353"/>
                      <a:gd name="connsiteY1" fmla="*/ 0 h 156926"/>
                      <a:gd name="connsiteX2" fmla="*/ 0 w 255353"/>
                      <a:gd name="connsiteY2" fmla="*/ 17438 h 156926"/>
                      <a:gd name="connsiteX3" fmla="*/ 0 w 255353"/>
                      <a:gd name="connsiteY3" fmla="*/ 139489 h 156926"/>
                      <a:gd name="connsiteX4" fmla="*/ 17438 w 255353"/>
                      <a:gd name="connsiteY4" fmla="*/ 156927 h 156926"/>
                      <a:gd name="connsiteX5" fmla="*/ 237915 w 255353"/>
                      <a:gd name="connsiteY5" fmla="*/ 156927 h 156926"/>
                      <a:gd name="connsiteX6" fmla="*/ 255353 w 255353"/>
                      <a:gd name="connsiteY6" fmla="*/ 139489 h 156926"/>
                      <a:gd name="connsiteX7" fmla="*/ 255353 w 255353"/>
                      <a:gd name="connsiteY7" fmla="*/ 17438 h 156926"/>
                      <a:gd name="connsiteX8" fmla="*/ 237915 w 255353"/>
                      <a:gd name="connsiteY8" fmla="*/ 0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55353" h="156926">
                        <a:moveTo>
                          <a:pt x="237915" y="0"/>
                        </a:moveTo>
                        <a:lnTo>
                          <a:pt x="17438" y="0"/>
                        </a:lnTo>
                        <a:cubicBezTo>
                          <a:pt x="7808" y="0"/>
                          <a:pt x="0" y="7808"/>
                          <a:pt x="0" y="17438"/>
                        </a:cubicBezTo>
                        <a:lnTo>
                          <a:pt x="0" y="139489"/>
                        </a:lnTo>
                        <a:cubicBezTo>
                          <a:pt x="0" y="149119"/>
                          <a:pt x="7808" y="156927"/>
                          <a:pt x="17438" y="156927"/>
                        </a:cubicBezTo>
                        <a:lnTo>
                          <a:pt x="237915" y="156927"/>
                        </a:lnTo>
                        <a:cubicBezTo>
                          <a:pt x="247545" y="156927"/>
                          <a:pt x="255353" y="149119"/>
                          <a:pt x="255353" y="139489"/>
                        </a:cubicBezTo>
                        <a:lnTo>
                          <a:pt x="255353" y="17438"/>
                        </a:lnTo>
                        <a:cubicBezTo>
                          <a:pt x="255353" y="7808"/>
                          <a:pt x="247545" y="0"/>
                          <a:pt x="237915" y="0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76" name="Vrije vorm: vorm 175">
                    <a:extLst>
                      <a:ext uri="{FF2B5EF4-FFF2-40B4-BE49-F238E27FC236}">
                        <a16:creationId xmlns:a16="http://schemas.microsoft.com/office/drawing/2014/main" id="{A2B89574-FAFA-F022-41AD-CA264449E924}"/>
                      </a:ext>
                    </a:extLst>
                  </p:cNvPr>
                  <p:cNvSpPr/>
                  <p:nvPr/>
                </p:nvSpPr>
                <p:spPr>
                  <a:xfrm>
                    <a:off x="815454" y="3847128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77" name="Vrije vorm: vorm 176">
                    <a:extLst>
                      <a:ext uri="{FF2B5EF4-FFF2-40B4-BE49-F238E27FC236}">
                        <a16:creationId xmlns:a16="http://schemas.microsoft.com/office/drawing/2014/main" id="{3BCB4FED-3C59-2239-CE07-CFABB4EB6CA8}"/>
                      </a:ext>
                    </a:extLst>
                  </p:cNvPr>
                  <p:cNvSpPr/>
                  <p:nvPr/>
                </p:nvSpPr>
                <p:spPr>
                  <a:xfrm>
                    <a:off x="1005235" y="3847128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78" name="Vrije vorm: vorm 177">
                    <a:extLst>
                      <a:ext uri="{FF2B5EF4-FFF2-40B4-BE49-F238E27FC236}">
                        <a16:creationId xmlns:a16="http://schemas.microsoft.com/office/drawing/2014/main" id="{E2A72576-1D75-376F-6FE7-C89B35E25971}"/>
                      </a:ext>
                    </a:extLst>
                  </p:cNvPr>
                  <p:cNvSpPr/>
                  <p:nvPr/>
                </p:nvSpPr>
                <p:spPr>
                  <a:xfrm>
                    <a:off x="1195023" y="3847128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1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1" y="156927"/>
                        </a:lnTo>
                        <a:cubicBezTo>
                          <a:pt x="7801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79" name="Vrije vorm: vorm 178">
                    <a:extLst>
                      <a:ext uri="{FF2B5EF4-FFF2-40B4-BE49-F238E27FC236}">
                        <a16:creationId xmlns:a16="http://schemas.microsoft.com/office/drawing/2014/main" id="{3DECFD7A-904D-247F-0FA6-B1FF96C4A887}"/>
                      </a:ext>
                    </a:extLst>
                  </p:cNvPr>
                  <p:cNvSpPr/>
                  <p:nvPr/>
                </p:nvSpPr>
                <p:spPr>
                  <a:xfrm>
                    <a:off x="1384803" y="3847128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80" name="Vrije vorm: vorm 179">
                    <a:extLst>
                      <a:ext uri="{FF2B5EF4-FFF2-40B4-BE49-F238E27FC236}">
                        <a16:creationId xmlns:a16="http://schemas.microsoft.com/office/drawing/2014/main" id="{FC352C7F-FFA1-CAB7-880C-4D7EC53F6A11}"/>
                      </a:ext>
                    </a:extLst>
                  </p:cNvPr>
                  <p:cNvSpPr/>
                  <p:nvPr/>
                </p:nvSpPr>
                <p:spPr>
                  <a:xfrm>
                    <a:off x="1574584" y="3847128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81" name="Vrije vorm: vorm 180">
                    <a:extLst>
                      <a:ext uri="{FF2B5EF4-FFF2-40B4-BE49-F238E27FC236}">
                        <a16:creationId xmlns:a16="http://schemas.microsoft.com/office/drawing/2014/main" id="{C3B3BDE2-A09C-7DAE-6EAF-D2FBDE91C289}"/>
                      </a:ext>
                    </a:extLst>
                  </p:cNvPr>
                  <p:cNvSpPr/>
                  <p:nvPr/>
                </p:nvSpPr>
                <p:spPr>
                  <a:xfrm>
                    <a:off x="1764365" y="3847128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82" name="Vrije vorm: vorm 181">
                    <a:extLst>
                      <a:ext uri="{FF2B5EF4-FFF2-40B4-BE49-F238E27FC236}">
                        <a16:creationId xmlns:a16="http://schemas.microsoft.com/office/drawing/2014/main" id="{46A0F16A-CF49-0901-D6E4-F54CBFAF4D3B}"/>
                      </a:ext>
                    </a:extLst>
                  </p:cNvPr>
                  <p:cNvSpPr/>
                  <p:nvPr/>
                </p:nvSpPr>
                <p:spPr>
                  <a:xfrm>
                    <a:off x="1954146" y="3847128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83" name="Vrije vorm: vorm 182">
                    <a:extLst>
                      <a:ext uri="{FF2B5EF4-FFF2-40B4-BE49-F238E27FC236}">
                        <a16:creationId xmlns:a16="http://schemas.microsoft.com/office/drawing/2014/main" id="{C826CCFD-4B96-AD72-5F76-53BA9943DB40}"/>
                      </a:ext>
                    </a:extLst>
                  </p:cNvPr>
                  <p:cNvSpPr/>
                  <p:nvPr/>
                </p:nvSpPr>
                <p:spPr>
                  <a:xfrm>
                    <a:off x="2143934" y="3847128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1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84" name="Vrije vorm: vorm 183">
                    <a:extLst>
                      <a:ext uri="{FF2B5EF4-FFF2-40B4-BE49-F238E27FC236}">
                        <a16:creationId xmlns:a16="http://schemas.microsoft.com/office/drawing/2014/main" id="{2042720E-55C2-EFD4-9AAE-66ACA76B6C60}"/>
                      </a:ext>
                    </a:extLst>
                  </p:cNvPr>
                  <p:cNvSpPr/>
                  <p:nvPr/>
                </p:nvSpPr>
                <p:spPr>
                  <a:xfrm>
                    <a:off x="2333715" y="3847128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8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8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1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85" name="Vrije vorm: vorm 184">
                    <a:extLst>
                      <a:ext uri="{FF2B5EF4-FFF2-40B4-BE49-F238E27FC236}">
                        <a16:creationId xmlns:a16="http://schemas.microsoft.com/office/drawing/2014/main" id="{5FC25557-F02B-FAA3-903A-0DE910C697D8}"/>
                      </a:ext>
                    </a:extLst>
                  </p:cNvPr>
                  <p:cNvSpPr/>
                  <p:nvPr/>
                </p:nvSpPr>
                <p:spPr>
                  <a:xfrm>
                    <a:off x="2523496" y="3847128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86" name="Vrije vorm: vorm 185">
                    <a:extLst>
                      <a:ext uri="{FF2B5EF4-FFF2-40B4-BE49-F238E27FC236}">
                        <a16:creationId xmlns:a16="http://schemas.microsoft.com/office/drawing/2014/main" id="{9A17C20B-BD78-DC86-0E23-B8EE6A5344CF}"/>
                      </a:ext>
                    </a:extLst>
                  </p:cNvPr>
                  <p:cNvSpPr/>
                  <p:nvPr/>
                </p:nvSpPr>
                <p:spPr>
                  <a:xfrm>
                    <a:off x="2713277" y="3847128"/>
                    <a:ext cx="156927" cy="156926"/>
                  </a:xfrm>
                  <a:custGeom>
                    <a:avLst/>
                    <a:gdLst>
                      <a:gd name="connsiteX0" fmla="*/ 0 w 156927"/>
                      <a:gd name="connsiteY0" fmla="*/ 139489 h 156926"/>
                      <a:gd name="connsiteX1" fmla="*/ 0 w 156927"/>
                      <a:gd name="connsiteY1" fmla="*/ 17438 h 156926"/>
                      <a:gd name="connsiteX2" fmla="*/ 17438 w 156927"/>
                      <a:gd name="connsiteY2" fmla="*/ 0 h 156926"/>
                      <a:gd name="connsiteX3" fmla="*/ 139489 w 156927"/>
                      <a:gd name="connsiteY3" fmla="*/ 0 h 156926"/>
                      <a:gd name="connsiteX4" fmla="*/ 156927 w 156927"/>
                      <a:gd name="connsiteY4" fmla="*/ 17438 h 156926"/>
                      <a:gd name="connsiteX5" fmla="*/ 156927 w 156927"/>
                      <a:gd name="connsiteY5" fmla="*/ 139489 h 156926"/>
                      <a:gd name="connsiteX6" fmla="*/ 139489 w 156927"/>
                      <a:gd name="connsiteY6" fmla="*/ 156927 h 156926"/>
                      <a:gd name="connsiteX7" fmla="*/ 17438 w 156927"/>
                      <a:gd name="connsiteY7" fmla="*/ 156927 h 156926"/>
                      <a:gd name="connsiteX8" fmla="*/ 0 w 156927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7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</p:grpSp>
            <p:grpSp>
              <p:nvGrpSpPr>
                <p:cNvPr id="149" name="Graphic 387" descr="Laptop met telefoon en rekenmachine">
                  <a:extLst>
                    <a:ext uri="{FF2B5EF4-FFF2-40B4-BE49-F238E27FC236}">
                      <a16:creationId xmlns:a16="http://schemas.microsoft.com/office/drawing/2014/main" id="{F56E0FD5-F6DB-52EC-12E6-468A77DCE219}"/>
                    </a:ext>
                  </a:extLst>
                </p:cNvPr>
                <p:cNvGrpSpPr/>
                <p:nvPr/>
              </p:nvGrpSpPr>
              <p:grpSpPr>
                <a:xfrm>
                  <a:off x="527239" y="4047639"/>
                  <a:ext cx="2623585" cy="156926"/>
                  <a:chOff x="527239" y="4047639"/>
                  <a:chExt cx="2623585" cy="156926"/>
                </a:xfrm>
                <a:solidFill>
                  <a:srgbClr val="2F2F2F"/>
                </a:solidFill>
              </p:grpSpPr>
              <p:sp>
                <p:nvSpPr>
                  <p:cNvPr id="161" name="Vrije vorm: vorm 160">
                    <a:extLst>
                      <a:ext uri="{FF2B5EF4-FFF2-40B4-BE49-F238E27FC236}">
                        <a16:creationId xmlns:a16="http://schemas.microsoft.com/office/drawing/2014/main" id="{BB536352-6FDD-5060-A4B4-A3478B62B37C}"/>
                      </a:ext>
                    </a:extLst>
                  </p:cNvPr>
                  <p:cNvSpPr/>
                  <p:nvPr/>
                </p:nvSpPr>
                <p:spPr>
                  <a:xfrm>
                    <a:off x="527239" y="4047639"/>
                    <a:ext cx="348222" cy="156926"/>
                  </a:xfrm>
                  <a:custGeom>
                    <a:avLst/>
                    <a:gdLst>
                      <a:gd name="connsiteX0" fmla="*/ 330784 w 348222"/>
                      <a:gd name="connsiteY0" fmla="*/ 156927 h 156926"/>
                      <a:gd name="connsiteX1" fmla="*/ 17438 w 348222"/>
                      <a:gd name="connsiteY1" fmla="*/ 156927 h 156926"/>
                      <a:gd name="connsiteX2" fmla="*/ 0 w 348222"/>
                      <a:gd name="connsiteY2" fmla="*/ 139489 h 156926"/>
                      <a:gd name="connsiteX3" fmla="*/ 0 w 348222"/>
                      <a:gd name="connsiteY3" fmla="*/ 17438 h 156926"/>
                      <a:gd name="connsiteX4" fmla="*/ 17438 w 348222"/>
                      <a:gd name="connsiteY4" fmla="*/ 0 h 156926"/>
                      <a:gd name="connsiteX5" fmla="*/ 330784 w 348222"/>
                      <a:gd name="connsiteY5" fmla="*/ 0 h 156926"/>
                      <a:gd name="connsiteX6" fmla="*/ 348222 w 348222"/>
                      <a:gd name="connsiteY6" fmla="*/ 17438 h 156926"/>
                      <a:gd name="connsiteX7" fmla="*/ 348222 w 348222"/>
                      <a:gd name="connsiteY7" fmla="*/ 139489 h 156926"/>
                      <a:gd name="connsiteX8" fmla="*/ 330784 w 348222"/>
                      <a:gd name="connsiteY8" fmla="*/ 156927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48222" h="156926">
                        <a:moveTo>
                          <a:pt x="330784" y="156927"/>
                        </a:move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330784" y="0"/>
                        </a:lnTo>
                        <a:cubicBezTo>
                          <a:pt x="340414" y="0"/>
                          <a:pt x="348222" y="7808"/>
                          <a:pt x="348222" y="17438"/>
                        </a:cubicBezTo>
                        <a:lnTo>
                          <a:pt x="348222" y="139489"/>
                        </a:lnTo>
                        <a:cubicBezTo>
                          <a:pt x="348222" y="149119"/>
                          <a:pt x="340414" y="156927"/>
                          <a:pt x="330784" y="156927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62" name="Vrije vorm: vorm 161">
                    <a:extLst>
                      <a:ext uri="{FF2B5EF4-FFF2-40B4-BE49-F238E27FC236}">
                        <a16:creationId xmlns:a16="http://schemas.microsoft.com/office/drawing/2014/main" id="{3F4A1C04-B86A-033D-EFDC-848540B99E6E}"/>
                      </a:ext>
                    </a:extLst>
                  </p:cNvPr>
                  <p:cNvSpPr/>
                  <p:nvPr/>
                </p:nvSpPr>
                <p:spPr>
                  <a:xfrm>
                    <a:off x="906808" y="4047639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63" name="Vrije vorm: vorm 162">
                    <a:extLst>
                      <a:ext uri="{FF2B5EF4-FFF2-40B4-BE49-F238E27FC236}">
                        <a16:creationId xmlns:a16="http://schemas.microsoft.com/office/drawing/2014/main" id="{E536DF5C-7618-56F2-CDDD-8371A746AA10}"/>
                      </a:ext>
                    </a:extLst>
                  </p:cNvPr>
                  <p:cNvSpPr/>
                  <p:nvPr/>
                </p:nvSpPr>
                <p:spPr>
                  <a:xfrm>
                    <a:off x="1096589" y="4047639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64" name="Vrije vorm: vorm 163">
                    <a:extLst>
                      <a:ext uri="{FF2B5EF4-FFF2-40B4-BE49-F238E27FC236}">
                        <a16:creationId xmlns:a16="http://schemas.microsoft.com/office/drawing/2014/main" id="{4EE17324-C1DB-5123-05C5-1E928FD921DD}"/>
                      </a:ext>
                    </a:extLst>
                  </p:cNvPr>
                  <p:cNvSpPr/>
                  <p:nvPr/>
                </p:nvSpPr>
                <p:spPr>
                  <a:xfrm>
                    <a:off x="1286377" y="4047639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1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65" name="Vrije vorm: vorm 164">
                    <a:extLst>
                      <a:ext uri="{FF2B5EF4-FFF2-40B4-BE49-F238E27FC236}">
                        <a16:creationId xmlns:a16="http://schemas.microsoft.com/office/drawing/2014/main" id="{AB9F1220-C031-67C8-43E6-9923A87FDD95}"/>
                      </a:ext>
                    </a:extLst>
                  </p:cNvPr>
                  <p:cNvSpPr/>
                  <p:nvPr/>
                </p:nvSpPr>
                <p:spPr>
                  <a:xfrm>
                    <a:off x="1476158" y="4047639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66" name="Vrije vorm: vorm 165">
                    <a:extLst>
                      <a:ext uri="{FF2B5EF4-FFF2-40B4-BE49-F238E27FC236}">
                        <a16:creationId xmlns:a16="http://schemas.microsoft.com/office/drawing/2014/main" id="{5282CDD0-9B31-0005-5F52-29C38302C065}"/>
                      </a:ext>
                    </a:extLst>
                  </p:cNvPr>
                  <p:cNvSpPr/>
                  <p:nvPr/>
                </p:nvSpPr>
                <p:spPr>
                  <a:xfrm>
                    <a:off x="1665939" y="4047639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67" name="Vrije vorm: vorm 166">
                    <a:extLst>
                      <a:ext uri="{FF2B5EF4-FFF2-40B4-BE49-F238E27FC236}">
                        <a16:creationId xmlns:a16="http://schemas.microsoft.com/office/drawing/2014/main" id="{564508E6-AD82-FA85-B7DD-5F07E9A6CAB2}"/>
                      </a:ext>
                    </a:extLst>
                  </p:cNvPr>
                  <p:cNvSpPr/>
                  <p:nvPr/>
                </p:nvSpPr>
                <p:spPr>
                  <a:xfrm>
                    <a:off x="1855720" y="4047639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68" name="Vrije vorm: vorm 167">
                    <a:extLst>
                      <a:ext uri="{FF2B5EF4-FFF2-40B4-BE49-F238E27FC236}">
                        <a16:creationId xmlns:a16="http://schemas.microsoft.com/office/drawing/2014/main" id="{FF62306F-86CF-EE7E-87EC-44CC95F00E5A}"/>
                      </a:ext>
                    </a:extLst>
                  </p:cNvPr>
                  <p:cNvSpPr/>
                  <p:nvPr/>
                </p:nvSpPr>
                <p:spPr>
                  <a:xfrm>
                    <a:off x="2045500" y="4047639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69" name="Vrije vorm: vorm 168">
                    <a:extLst>
                      <a:ext uri="{FF2B5EF4-FFF2-40B4-BE49-F238E27FC236}">
                        <a16:creationId xmlns:a16="http://schemas.microsoft.com/office/drawing/2014/main" id="{1C7E232F-2CD7-5F81-6F66-EFC20F895961}"/>
                      </a:ext>
                    </a:extLst>
                  </p:cNvPr>
                  <p:cNvSpPr/>
                  <p:nvPr/>
                </p:nvSpPr>
                <p:spPr>
                  <a:xfrm>
                    <a:off x="2235288" y="4047639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1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70" name="Vrije vorm: vorm 169">
                    <a:extLst>
                      <a:ext uri="{FF2B5EF4-FFF2-40B4-BE49-F238E27FC236}">
                        <a16:creationId xmlns:a16="http://schemas.microsoft.com/office/drawing/2014/main" id="{B33BEC04-32DA-1562-2C39-12DA28A690B0}"/>
                      </a:ext>
                    </a:extLst>
                  </p:cNvPr>
                  <p:cNvSpPr/>
                  <p:nvPr/>
                </p:nvSpPr>
                <p:spPr>
                  <a:xfrm>
                    <a:off x="2425069" y="4047639"/>
                    <a:ext cx="156927" cy="156926"/>
                  </a:xfrm>
                  <a:custGeom>
                    <a:avLst/>
                    <a:gdLst>
                      <a:gd name="connsiteX0" fmla="*/ 0 w 156927"/>
                      <a:gd name="connsiteY0" fmla="*/ 139489 h 156926"/>
                      <a:gd name="connsiteX1" fmla="*/ 0 w 156927"/>
                      <a:gd name="connsiteY1" fmla="*/ 17438 h 156926"/>
                      <a:gd name="connsiteX2" fmla="*/ 17438 w 156927"/>
                      <a:gd name="connsiteY2" fmla="*/ 0 h 156926"/>
                      <a:gd name="connsiteX3" fmla="*/ 139489 w 156927"/>
                      <a:gd name="connsiteY3" fmla="*/ 0 h 156926"/>
                      <a:gd name="connsiteX4" fmla="*/ 156927 w 156927"/>
                      <a:gd name="connsiteY4" fmla="*/ 17438 h 156926"/>
                      <a:gd name="connsiteX5" fmla="*/ 156927 w 156927"/>
                      <a:gd name="connsiteY5" fmla="*/ 139489 h 156926"/>
                      <a:gd name="connsiteX6" fmla="*/ 139489 w 156927"/>
                      <a:gd name="connsiteY6" fmla="*/ 156927 h 156926"/>
                      <a:gd name="connsiteX7" fmla="*/ 17438 w 156927"/>
                      <a:gd name="connsiteY7" fmla="*/ 156927 h 156926"/>
                      <a:gd name="connsiteX8" fmla="*/ 0 w 156927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7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1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71" name="Vrije vorm: vorm 170">
                    <a:extLst>
                      <a:ext uri="{FF2B5EF4-FFF2-40B4-BE49-F238E27FC236}">
                        <a16:creationId xmlns:a16="http://schemas.microsoft.com/office/drawing/2014/main" id="{8E42EC1F-67AA-9642-284C-1063D0C7114A}"/>
                      </a:ext>
                    </a:extLst>
                  </p:cNvPr>
                  <p:cNvSpPr/>
                  <p:nvPr/>
                </p:nvSpPr>
                <p:spPr>
                  <a:xfrm>
                    <a:off x="2614850" y="4047639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8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8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72" name="Vrije vorm: vorm 171">
                    <a:extLst>
                      <a:ext uri="{FF2B5EF4-FFF2-40B4-BE49-F238E27FC236}">
                        <a16:creationId xmlns:a16="http://schemas.microsoft.com/office/drawing/2014/main" id="{C04B6499-92A4-2A21-B791-7F2C095B341E}"/>
                      </a:ext>
                    </a:extLst>
                  </p:cNvPr>
                  <p:cNvSpPr/>
                  <p:nvPr/>
                </p:nvSpPr>
                <p:spPr>
                  <a:xfrm>
                    <a:off x="2804631" y="4047639"/>
                    <a:ext cx="346193" cy="156926"/>
                  </a:xfrm>
                  <a:custGeom>
                    <a:avLst/>
                    <a:gdLst>
                      <a:gd name="connsiteX0" fmla="*/ 0 w 346193"/>
                      <a:gd name="connsiteY0" fmla="*/ 139489 h 156926"/>
                      <a:gd name="connsiteX1" fmla="*/ 0 w 346193"/>
                      <a:gd name="connsiteY1" fmla="*/ 17438 h 156926"/>
                      <a:gd name="connsiteX2" fmla="*/ 17438 w 346193"/>
                      <a:gd name="connsiteY2" fmla="*/ 0 h 156926"/>
                      <a:gd name="connsiteX3" fmla="*/ 328756 w 346193"/>
                      <a:gd name="connsiteY3" fmla="*/ 0 h 156926"/>
                      <a:gd name="connsiteX4" fmla="*/ 346193 w 346193"/>
                      <a:gd name="connsiteY4" fmla="*/ 17438 h 156926"/>
                      <a:gd name="connsiteX5" fmla="*/ 346193 w 346193"/>
                      <a:gd name="connsiteY5" fmla="*/ 139489 h 156926"/>
                      <a:gd name="connsiteX6" fmla="*/ 328756 w 346193"/>
                      <a:gd name="connsiteY6" fmla="*/ 156927 h 156926"/>
                      <a:gd name="connsiteX7" fmla="*/ 17438 w 346193"/>
                      <a:gd name="connsiteY7" fmla="*/ 156927 h 156926"/>
                      <a:gd name="connsiteX8" fmla="*/ 0 w 346193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46193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6808" y="10630"/>
                          <a:pt x="10630" y="6808"/>
                          <a:pt x="17438" y="0"/>
                        </a:cubicBezTo>
                        <a:lnTo>
                          <a:pt x="328756" y="0"/>
                        </a:lnTo>
                        <a:cubicBezTo>
                          <a:pt x="335564" y="6808"/>
                          <a:pt x="339385" y="10630"/>
                          <a:pt x="346193" y="17438"/>
                        </a:cubicBezTo>
                        <a:lnTo>
                          <a:pt x="346193" y="139489"/>
                        </a:lnTo>
                        <a:cubicBezTo>
                          <a:pt x="339385" y="146297"/>
                          <a:pt x="335564" y="150119"/>
                          <a:pt x="328756" y="156927"/>
                        </a:cubicBezTo>
                        <a:lnTo>
                          <a:pt x="17438" y="156927"/>
                        </a:lnTo>
                        <a:cubicBezTo>
                          <a:pt x="10630" y="150119"/>
                          <a:pt x="6808" y="146304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</p:grpSp>
            <p:grpSp>
              <p:nvGrpSpPr>
                <p:cNvPr id="150" name="Graphic 387" descr="Laptop met telefoon en rekenmachine">
                  <a:extLst>
                    <a:ext uri="{FF2B5EF4-FFF2-40B4-BE49-F238E27FC236}">
                      <a16:creationId xmlns:a16="http://schemas.microsoft.com/office/drawing/2014/main" id="{1A793E75-158B-327A-9923-C46B5B64BE34}"/>
                    </a:ext>
                  </a:extLst>
                </p:cNvPr>
                <p:cNvGrpSpPr/>
                <p:nvPr/>
              </p:nvGrpSpPr>
              <p:grpSpPr>
                <a:xfrm>
                  <a:off x="527246" y="4244178"/>
                  <a:ext cx="2623149" cy="157676"/>
                  <a:chOff x="527246" y="4244178"/>
                  <a:chExt cx="2623149" cy="157676"/>
                </a:xfrm>
                <a:solidFill>
                  <a:srgbClr val="2F2F2F"/>
                </a:solidFill>
              </p:grpSpPr>
              <p:sp>
                <p:nvSpPr>
                  <p:cNvPr id="151" name="Vrije vorm: vorm 150">
                    <a:extLst>
                      <a:ext uri="{FF2B5EF4-FFF2-40B4-BE49-F238E27FC236}">
                        <a16:creationId xmlns:a16="http://schemas.microsoft.com/office/drawing/2014/main" id="{4EF3DEBE-8530-46DD-4245-99170496970A}"/>
                      </a:ext>
                    </a:extLst>
                  </p:cNvPr>
                  <p:cNvSpPr/>
                  <p:nvPr/>
                </p:nvSpPr>
                <p:spPr>
                  <a:xfrm>
                    <a:off x="527246" y="4244185"/>
                    <a:ext cx="156926" cy="156926"/>
                  </a:xfrm>
                  <a:custGeom>
                    <a:avLst/>
                    <a:gdLst>
                      <a:gd name="connsiteX0" fmla="*/ 139489 w 156926"/>
                      <a:gd name="connsiteY0" fmla="*/ 156927 h 156926"/>
                      <a:gd name="connsiteX1" fmla="*/ 17438 w 156926"/>
                      <a:gd name="connsiteY1" fmla="*/ 156927 h 156926"/>
                      <a:gd name="connsiteX2" fmla="*/ 0 w 156926"/>
                      <a:gd name="connsiteY2" fmla="*/ 139489 h 156926"/>
                      <a:gd name="connsiteX3" fmla="*/ 0 w 156926"/>
                      <a:gd name="connsiteY3" fmla="*/ 17438 h 156926"/>
                      <a:gd name="connsiteX4" fmla="*/ 17438 w 156926"/>
                      <a:gd name="connsiteY4" fmla="*/ 0 h 156926"/>
                      <a:gd name="connsiteX5" fmla="*/ 139489 w 156926"/>
                      <a:gd name="connsiteY5" fmla="*/ 0 h 156926"/>
                      <a:gd name="connsiteX6" fmla="*/ 156927 w 156926"/>
                      <a:gd name="connsiteY6" fmla="*/ 17438 h 156926"/>
                      <a:gd name="connsiteX7" fmla="*/ 156927 w 156926"/>
                      <a:gd name="connsiteY7" fmla="*/ 139489 h 156926"/>
                      <a:gd name="connsiteX8" fmla="*/ 139489 w 156926"/>
                      <a:gd name="connsiteY8" fmla="*/ 156927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139489" y="156927"/>
                        </a:move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0" y="149119"/>
                          <a:pt x="149112" y="156927"/>
                          <a:pt x="139489" y="156927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52" name="Vrije vorm: vorm 151">
                    <a:extLst>
                      <a:ext uri="{FF2B5EF4-FFF2-40B4-BE49-F238E27FC236}">
                        <a16:creationId xmlns:a16="http://schemas.microsoft.com/office/drawing/2014/main" id="{D97A52B6-5ED5-5F00-65EE-C88C10607E11}"/>
                      </a:ext>
                    </a:extLst>
                  </p:cNvPr>
                  <p:cNvSpPr/>
                  <p:nvPr/>
                </p:nvSpPr>
                <p:spPr>
                  <a:xfrm>
                    <a:off x="717027" y="4244185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53" name="Vrije vorm: vorm 152">
                    <a:extLst>
                      <a:ext uri="{FF2B5EF4-FFF2-40B4-BE49-F238E27FC236}">
                        <a16:creationId xmlns:a16="http://schemas.microsoft.com/office/drawing/2014/main" id="{94544AC5-0B02-754C-AD20-895CB2AF749A}"/>
                      </a:ext>
                    </a:extLst>
                  </p:cNvPr>
                  <p:cNvSpPr/>
                  <p:nvPr/>
                </p:nvSpPr>
                <p:spPr>
                  <a:xfrm>
                    <a:off x="906808" y="4244185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54" name="Vrije vorm: vorm 153">
                    <a:extLst>
                      <a:ext uri="{FF2B5EF4-FFF2-40B4-BE49-F238E27FC236}">
                        <a16:creationId xmlns:a16="http://schemas.microsoft.com/office/drawing/2014/main" id="{A9184719-76BD-8117-6347-93E4D62CDA74}"/>
                      </a:ext>
                    </a:extLst>
                  </p:cNvPr>
                  <p:cNvSpPr/>
                  <p:nvPr/>
                </p:nvSpPr>
                <p:spPr>
                  <a:xfrm>
                    <a:off x="1096589" y="4244185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9630" y="17438"/>
                          <a:pt x="17438" y="963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39489" y="9630"/>
                          <a:pt x="147297" y="1743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47297" y="139489"/>
                          <a:pt x="139489" y="14729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17438" y="147297"/>
                          <a:pt x="9630" y="13948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55" name="Vrije vorm: vorm 154">
                    <a:extLst>
                      <a:ext uri="{FF2B5EF4-FFF2-40B4-BE49-F238E27FC236}">
                        <a16:creationId xmlns:a16="http://schemas.microsoft.com/office/drawing/2014/main" id="{72C30FB5-1646-E24E-7FD9-42C227F0ADA0}"/>
                      </a:ext>
                    </a:extLst>
                  </p:cNvPr>
                  <p:cNvSpPr/>
                  <p:nvPr/>
                </p:nvSpPr>
                <p:spPr>
                  <a:xfrm>
                    <a:off x="1282705" y="4244185"/>
                    <a:ext cx="1110181" cy="156926"/>
                  </a:xfrm>
                  <a:custGeom>
                    <a:avLst/>
                    <a:gdLst>
                      <a:gd name="connsiteX0" fmla="*/ 0 w 1110181"/>
                      <a:gd name="connsiteY0" fmla="*/ 139489 h 156926"/>
                      <a:gd name="connsiteX1" fmla="*/ 0 w 1110181"/>
                      <a:gd name="connsiteY1" fmla="*/ 17438 h 156926"/>
                      <a:gd name="connsiteX2" fmla="*/ 17438 w 1110181"/>
                      <a:gd name="connsiteY2" fmla="*/ 0 h 156926"/>
                      <a:gd name="connsiteX3" fmla="*/ 1092744 w 1110181"/>
                      <a:gd name="connsiteY3" fmla="*/ 0 h 156926"/>
                      <a:gd name="connsiteX4" fmla="*/ 1110181 w 1110181"/>
                      <a:gd name="connsiteY4" fmla="*/ 17438 h 156926"/>
                      <a:gd name="connsiteX5" fmla="*/ 1110181 w 1110181"/>
                      <a:gd name="connsiteY5" fmla="*/ 139489 h 156926"/>
                      <a:gd name="connsiteX6" fmla="*/ 1092744 w 1110181"/>
                      <a:gd name="connsiteY6" fmla="*/ 156927 h 156926"/>
                      <a:gd name="connsiteX7" fmla="*/ 17431 w 1110181"/>
                      <a:gd name="connsiteY7" fmla="*/ 156927 h 156926"/>
                      <a:gd name="connsiteX8" fmla="*/ 0 w 1110181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110181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092744" y="0"/>
                        </a:lnTo>
                        <a:cubicBezTo>
                          <a:pt x="1102374" y="0"/>
                          <a:pt x="1110181" y="7808"/>
                          <a:pt x="1110181" y="17438"/>
                        </a:cubicBezTo>
                        <a:lnTo>
                          <a:pt x="1110181" y="139489"/>
                        </a:lnTo>
                        <a:cubicBezTo>
                          <a:pt x="1110181" y="149119"/>
                          <a:pt x="1102374" y="156927"/>
                          <a:pt x="1092744" y="156927"/>
                        </a:cubicBezTo>
                        <a:lnTo>
                          <a:pt x="17431" y="156927"/>
                        </a:lnTo>
                        <a:cubicBezTo>
                          <a:pt x="7801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56" name="Vrije vorm: vorm 155">
                    <a:extLst>
                      <a:ext uri="{FF2B5EF4-FFF2-40B4-BE49-F238E27FC236}">
                        <a16:creationId xmlns:a16="http://schemas.microsoft.com/office/drawing/2014/main" id="{C746A723-635C-6F3D-FC47-04DEB1D48C1F}"/>
                      </a:ext>
                    </a:extLst>
                  </p:cNvPr>
                  <p:cNvSpPr/>
                  <p:nvPr/>
                </p:nvSpPr>
                <p:spPr>
                  <a:xfrm>
                    <a:off x="2425069" y="4244185"/>
                    <a:ext cx="156927" cy="156926"/>
                  </a:xfrm>
                  <a:custGeom>
                    <a:avLst/>
                    <a:gdLst>
                      <a:gd name="connsiteX0" fmla="*/ 0 w 156927"/>
                      <a:gd name="connsiteY0" fmla="*/ 139489 h 156926"/>
                      <a:gd name="connsiteX1" fmla="*/ 0 w 156927"/>
                      <a:gd name="connsiteY1" fmla="*/ 17438 h 156926"/>
                      <a:gd name="connsiteX2" fmla="*/ 17438 w 156927"/>
                      <a:gd name="connsiteY2" fmla="*/ 0 h 156926"/>
                      <a:gd name="connsiteX3" fmla="*/ 139489 w 156927"/>
                      <a:gd name="connsiteY3" fmla="*/ 0 h 156926"/>
                      <a:gd name="connsiteX4" fmla="*/ 156927 w 156927"/>
                      <a:gd name="connsiteY4" fmla="*/ 17438 h 156926"/>
                      <a:gd name="connsiteX5" fmla="*/ 156927 w 156927"/>
                      <a:gd name="connsiteY5" fmla="*/ 139489 h 156926"/>
                      <a:gd name="connsiteX6" fmla="*/ 139489 w 156927"/>
                      <a:gd name="connsiteY6" fmla="*/ 156927 h 156926"/>
                      <a:gd name="connsiteX7" fmla="*/ 17438 w 156927"/>
                      <a:gd name="connsiteY7" fmla="*/ 156927 h 156926"/>
                      <a:gd name="connsiteX8" fmla="*/ 0 w 156927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7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9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9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1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57" name="Vrije vorm: vorm 156">
                    <a:extLst>
                      <a:ext uri="{FF2B5EF4-FFF2-40B4-BE49-F238E27FC236}">
                        <a16:creationId xmlns:a16="http://schemas.microsoft.com/office/drawing/2014/main" id="{D0754E44-470E-7489-0209-F374894A0BA2}"/>
                      </a:ext>
                    </a:extLst>
                  </p:cNvPr>
                  <p:cNvSpPr/>
                  <p:nvPr/>
                </p:nvSpPr>
                <p:spPr>
                  <a:xfrm>
                    <a:off x="2615593" y="4244185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8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8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58" name="Vrije vorm: vorm 157">
                    <a:extLst>
                      <a:ext uri="{FF2B5EF4-FFF2-40B4-BE49-F238E27FC236}">
                        <a16:creationId xmlns:a16="http://schemas.microsoft.com/office/drawing/2014/main" id="{8654E118-7186-8E5F-7AAD-79DAFEE86D5F}"/>
                      </a:ext>
                    </a:extLst>
                  </p:cNvPr>
                  <p:cNvSpPr/>
                  <p:nvPr/>
                </p:nvSpPr>
                <p:spPr>
                  <a:xfrm>
                    <a:off x="2993469" y="4244928"/>
                    <a:ext cx="156926" cy="156926"/>
                  </a:xfrm>
                  <a:custGeom>
                    <a:avLst/>
                    <a:gdLst>
                      <a:gd name="connsiteX0" fmla="*/ 0 w 156926"/>
                      <a:gd name="connsiteY0" fmla="*/ 139489 h 156926"/>
                      <a:gd name="connsiteX1" fmla="*/ 0 w 156926"/>
                      <a:gd name="connsiteY1" fmla="*/ 17438 h 156926"/>
                      <a:gd name="connsiteX2" fmla="*/ 17438 w 156926"/>
                      <a:gd name="connsiteY2" fmla="*/ 0 h 156926"/>
                      <a:gd name="connsiteX3" fmla="*/ 139489 w 156926"/>
                      <a:gd name="connsiteY3" fmla="*/ 0 h 156926"/>
                      <a:gd name="connsiteX4" fmla="*/ 156927 w 156926"/>
                      <a:gd name="connsiteY4" fmla="*/ 17438 h 156926"/>
                      <a:gd name="connsiteX5" fmla="*/ 156927 w 156926"/>
                      <a:gd name="connsiteY5" fmla="*/ 139489 h 156926"/>
                      <a:gd name="connsiteX6" fmla="*/ 139489 w 156926"/>
                      <a:gd name="connsiteY6" fmla="*/ 156927 h 156926"/>
                      <a:gd name="connsiteX7" fmla="*/ 17438 w 156926"/>
                      <a:gd name="connsiteY7" fmla="*/ 156927 h 156926"/>
                      <a:gd name="connsiteX8" fmla="*/ 0 w 156926"/>
                      <a:gd name="connsiteY8" fmla="*/ 139489 h 1569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156926">
                        <a:moveTo>
                          <a:pt x="0" y="139489"/>
                        </a:move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8" y="0"/>
                          <a:pt x="156927" y="7808"/>
                          <a:pt x="156927" y="17438"/>
                        </a:cubicBezTo>
                        <a:lnTo>
                          <a:pt x="156927" y="139489"/>
                        </a:lnTo>
                        <a:cubicBezTo>
                          <a:pt x="156927" y="149119"/>
                          <a:pt x="149118" y="156927"/>
                          <a:pt x="139489" y="156927"/>
                        </a:cubicBezTo>
                        <a:lnTo>
                          <a:pt x="17438" y="156927"/>
                        </a:lnTo>
                        <a:cubicBezTo>
                          <a:pt x="7808" y="156927"/>
                          <a:pt x="0" y="149119"/>
                          <a:pt x="0" y="139489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59" name="Vrije vorm: vorm 158">
                    <a:extLst>
                      <a:ext uri="{FF2B5EF4-FFF2-40B4-BE49-F238E27FC236}">
                        <a16:creationId xmlns:a16="http://schemas.microsoft.com/office/drawing/2014/main" id="{FA282297-DCE5-3222-1FCE-B65EA2C44FE7}"/>
                      </a:ext>
                    </a:extLst>
                  </p:cNvPr>
                  <p:cNvSpPr/>
                  <p:nvPr/>
                </p:nvSpPr>
                <p:spPr>
                  <a:xfrm>
                    <a:off x="2808475" y="4244178"/>
                    <a:ext cx="156926" cy="71444"/>
                  </a:xfrm>
                  <a:custGeom>
                    <a:avLst/>
                    <a:gdLst>
                      <a:gd name="connsiteX0" fmla="*/ 139489 w 156926"/>
                      <a:gd name="connsiteY0" fmla="*/ 71444 h 71444"/>
                      <a:gd name="connsiteX1" fmla="*/ 17438 w 156926"/>
                      <a:gd name="connsiteY1" fmla="*/ 71444 h 71444"/>
                      <a:gd name="connsiteX2" fmla="*/ 0 w 156926"/>
                      <a:gd name="connsiteY2" fmla="*/ 54007 h 71444"/>
                      <a:gd name="connsiteX3" fmla="*/ 0 w 156926"/>
                      <a:gd name="connsiteY3" fmla="*/ 17438 h 71444"/>
                      <a:gd name="connsiteX4" fmla="*/ 17438 w 156926"/>
                      <a:gd name="connsiteY4" fmla="*/ 0 h 71444"/>
                      <a:gd name="connsiteX5" fmla="*/ 139489 w 156926"/>
                      <a:gd name="connsiteY5" fmla="*/ 0 h 71444"/>
                      <a:gd name="connsiteX6" fmla="*/ 156927 w 156926"/>
                      <a:gd name="connsiteY6" fmla="*/ 17438 h 71444"/>
                      <a:gd name="connsiteX7" fmla="*/ 156927 w 156926"/>
                      <a:gd name="connsiteY7" fmla="*/ 54007 h 71444"/>
                      <a:gd name="connsiteX8" fmla="*/ 139489 w 156926"/>
                      <a:gd name="connsiteY8" fmla="*/ 71444 h 714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71444">
                        <a:moveTo>
                          <a:pt x="139489" y="71444"/>
                        </a:moveTo>
                        <a:lnTo>
                          <a:pt x="17438" y="71444"/>
                        </a:lnTo>
                        <a:cubicBezTo>
                          <a:pt x="7808" y="71444"/>
                          <a:pt x="0" y="63636"/>
                          <a:pt x="0" y="54007"/>
                        </a:cubicBez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8" y="0"/>
                          <a:pt x="156927" y="7808"/>
                          <a:pt x="156927" y="17438"/>
                        </a:cubicBezTo>
                        <a:lnTo>
                          <a:pt x="156927" y="54007"/>
                        </a:lnTo>
                        <a:cubicBezTo>
                          <a:pt x="156927" y="63636"/>
                          <a:pt x="149118" y="71444"/>
                          <a:pt x="139489" y="71444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160" name="Vrije vorm: vorm 159">
                    <a:extLst>
                      <a:ext uri="{FF2B5EF4-FFF2-40B4-BE49-F238E27FC236}">
                        <a16:creationId xmlns:a16="http://schemas.microsoft.com/office/drawing/2014/main" id="{CBE361B7-55B0-2681-595F-794941685246}"/>
                      </a:ext>
                    </a:extLst>
                  </p:cNvPr>
                  <p:cNvSpPr/>
                  <p:nvPr/>
                </p:nvSpPr>
                <p:spPr>
                  <a:xfrm>
                    <a:off x="2808475" y="4329903"/>
                    <a:ext cx="156926" cy="71444"/>
                  </a:xfrm>
                  <a:custGeom>
                    <a:avLst/>
                    <a:gdLst>
                      <a:gd name="connsiteX0" fmla="*/ 139489 w 156926"/>
                      <a:gd name="connsiteY0" fmla="*/ 71444 h 71444"/>
                      <a:gd name="connsiteX1" fmla="*/ 17438 w 156926"/>
                      <a:gd name="connsiteY1" fmla="*/ 71444 h 71444"/>
                      <a:gd name="connsiteX2" fmla="*/ 0 w 156926"/>
                      <a:gd name="connsiteY2" fmla="*/ 54007 h 71444"/>
                      <a:gd name="connsiteX3" fmla="*/ 0 w 156926"/>
                      <a:gd name="connsiteY3" fmla="*/ 17438 h 71444"/>
                      <a:gd name="connsiteX4" fmla="*/ 17438 w 156926"/>
                      <a:gd name="connsiteY4" fmla="*/ 0 h 71444"/>
                      <a:gd name="connsiteX5" fmla="*/ 139489 w 156926"/>
                      <a:gd name="connsiteY5" fmla="*/ 0 h 71444"/>
                      <a:gd name="connsiteX6" fmla="*/ 156927 w 156926"/>
                      <a:gd name="connsiteY6" fmla="*/ 17438 h 71444"/>
                      <a:gd name="connsiteX7" fmla="*/ 156927 w 156926"/>
                      <a:gd name="connsiteY7" fmla="*/ 54007 h 71444"/>
                      <a:gd name="connsiteX8" fmla="*/ 139489 w 156926"/>
                      <a:gd name="connsiteY8" fmla="*/ 71444 h 714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6926" h="71444">
                        <a:moveTo>
                          <a:pt x="139489" y="71444"/>
                        </a:moveTo>
                        <a:lnTo>
                          <a:pt x="17438" y="71444"/>
                        </a:lnTo>
                        <a:cubicBezTo>
                          <a:pt x="7808" y="71444"/>
                          <a:pt x="0" y="63636"/>
                          <a:pt x="0" y="54007"/>
                        </a:cubicBezTo>
                        <a:lnTo>
                          <a:pt x="0" y="17438"/>
                        </a:lnTo>
                        <a:cubicBezTo>
                          <a:pt x="0" y="7808"/>
                          <a:pt x="7808" y="0"/>
                          <a:pt x="17438" y="0"/>
                        </a:cubicBezTo>
                        <a:lnTo>
                          <a:pt x="139489" y="0"/>
                        </a:lnTo>
                        <a:cubicBezTo>
                          <a:pt x="149118" y="0"/>
                          <a:pt x="156927" y="7808"/>
                          <a:pt x="156927" y="17438"/>
                        </a:cubicBezTo>
                        <a:lnTo>
                          <a:pt x="156927" y="54007"/>
                        </a:lnTo>
                        <a:cubicBezTo>
                          <a:pt x="156927" y="63636"/>
                          <a:pt x="149118" y="71444"/>
                          <a:pt x="139489" y="71444"/>
                        </a:cubicBezTo>
                        <a:close/>
                      </a:path>
                    </a:pathLst>
                  </a:custGeom>
                  <a:solidFill>
                    <a:srgbClr val="2F2F2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</p:grpSp>
          </p:grpSp>
          <p:sp>
            <p:nvSpPr>
              <p:cNvPr id="139" name="Vrije vorm: vorm 138">
                <a:extLst>
                  <a:ext uri="{FF2B5EF4-FFF2-40B4-BE49-F238E27FC236}">
                    <a16:creationId xmlns:a16="http://schemas.microsoft.com/office/drawing/2014/main" id="{E3BF1EF0-39BA-6F9D-11BA-3D9916E8D7FC}"/>
                  </a:ext>
                </a:extLst>
              </p:cNvPr>
              <p:cNvSpPr/>
              <p:nvPr/>
            </p:nvSpPr>
            <p:spPr>
              <a:xfrm>
                <a:off x="33413" y="1624807"/>
                <a:ext cx="3608157" cy="150018"/>
              </a:xfrm>
              <a:custGeom>
                <a:avLst/>
                <a:gdLst>
                  <a:gd name="connsiteX0" fmla="*/ 0 w 3608157"/>
                  <a:gd name="connsiteY0" fmla="*/ 142875 h 150018"/>
                  <a:gd name="connsiteX1" fmla="*/ 0 w 3608157"/>
                  <a:gd name="connsiteY1" fmla="*/ 103449 h 150018"/>
                  <a:gd name="connsiteX2" fmla="*/ 83875 w 3608157"/>
                  <a:gd name="connsiteY2" fmla="*/ 0 h 150018"/>
                  <a:gd name="connsiteX3" fmla="*/ 3524284 w 3608157"/>
                  <a:gd name="connsiteY3" fmla="*/ 0 h 150018"/>
                  <a:gd name="connsiteX4" fmla="*/ 3608158 w 3608157"/>
                  <a:gd name="connsiteY4" fmla="*/ 103449 h 150018"/>
                  <a:gd name="connsiteX5" fmla="*/ 3608158 w 3608157"/>
                  <a:gd name="connsiteY5" fmla="*/ 150019 h 150018"/>
                  <a:gd name="connsiteX6" fmla="*/ 0 w 3608157"/>
                  <a:gd name="connsiteY6" fmla="*/ 142875 h 150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08157" h="150018">
                    <a:moveTo>
                      <a:pt x="0" y="142875"/>
                    </a:moveTo>
                    <a:lnTo>
                      <a:pt x="0" y="103449"/>
                    </a:lnTo>
                    <a:cubicBezTo>
                      <a:pt x="0" y="50006"/>
                      <a:pt x="29396" y="0"/>
                      <a:pt x="83875" y="0"/>
                    </a:cubicBezTo>
                    <a:lnTo>
                      <a:pt x="3524284" y="0"/>
                    </a:lnTo>
                    <a:cubicBezTo>
                      <a:pt x="3578762" y="0"/>
                      <a:pt x="3608158" y="42863"/>
                      <a:pt x="3608158" y="103449"/>
                    </a:cubicBezTo>
                    <a:lnTo>
                      <a:pt x="3608158" y="150019"/>
                    </a:lnTo>
                    <a:lnTo>
                      <a:pt x="0" y="142875"/>
                    </a:lnTo>
                    <a:close/>
                  </a:path>
                </a:pathLst>
              </a:custGeom>
              <a:solidFill>
                <a:srgbClr val="CFCFCF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40" name="Vrije vorm: vorm 139">
                <a:extLst>
                  <a:ext uri="{FF2B5EF4-FFF2-40B4-BE49-F238E27FC236}">
                    <a16:creationId xmlns:a16="http://schemas.microsoft.com/office/drawing/2014/main" id="{39BA89D7-1FB7-E1D5-C372-7D625E60A2BE}"/>
                  </a:ext>
                </a:extLst>
              </p:cNvPr>
              <p:cNvSpPr/>
              <p:nvPr/>
            </p:nvSpPr>
            <p:spPr>
              <a:xfrm>
                <a:off x="158836" y="1868859"/>
                <a:ext cx="2457335" cy="1143000"/>
              </a:xfrm>
              <a:custGeom>
                <a:avLst/>
                <a:gdLst>
                  <a:gd name="connsiteX0" fmla="*/ 234208 w 2457335"/>
                  <a:gd name="connsiteY0" fmla="*/ 1143000 h 1143000"/>
                  <a:gd name="connsiteX1" fmla="*/ 1314336 w 2457335"/>
                  <a:gd name="connsiteY1" fmla="*/ 1143000 h 1143000"/>
                  <a:gd name="connsiteX2" fmla="*/ 2457336 w 2457335"/>
                  <a:gd name="connsiteY2" fmla="*/ 0 h 1143000"/>
                  <a:gd name="connsiteX3" fmla="*/ 0 w 2457335"/>
                  <a:gd name="connsiteY3" fmla="*/ 0 h 114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57335" h="1143000">
                    <a:moveTo>
                      <a:pt x="234208" y="1143000"/>
                    </a:moveTo>
                    <a:lnTo>
                      <a:pt x="1314336" y="1143000"/>
                    </a:lnTo>
                    <a:lnTo>
                      <a:pt x="245733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41" name="Vrije vorm: vorm 140">
                <a:extLst>
                  <a:ext uri="{FF2B5EF4-FFF2-40B4-BE49-F238E27FC236}">
                    <a16:creationId xmlns:a16="http://schemas.microsoft.com/office/drawing/2014/main" id="{A8CE53DC-7B27-A370-5B16-9E89C37883DB}"/>
                  </a:ext>
                </a:extLst>
              </p:cNvPr>
              <p:cNvSpPr/>
              <p:nvPr/>
            </p:nvSpPr>
            <p:spPr>
              <a:xfrm>
                <a:off x="1454519" y="1872431"/>
                <a:ext cx="2055721" cy="1135856"/>
              </a:xfrm>
              <a:custGeom>
                <a:avLst/>
                <a:gdLst>
                  <a:gd name="connsiteX0" fmla="*/ 1833022 w 2055721"/>
                  <a:gd name="connsiteY0" fmla="*/ 1135856 h 1135856"/>
                  <a:gd name="connsiteX1" fmla="*/ 2055721 w 2055721"/>
                  <a:gd name="connsiteY1" fmla="*/ 0 h 1135856"/>
                  <a:gd name="connsiteX2" fmla="*/ 1135863 w 2055721"/>
                  <a:gd name="connsiteY2" fmla="*/ 0 h 1135856"/>
                  <a:gd name="connsiteX3" fmla="*/ 0 w 2055721"/>
                  <a:gd name="connsiteY3" fmla="*/ 1135856 h 1135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55721" h="1135856">
                    <a:moveTo>
                      <a:pt x="1833022" y="1135856"/>
                    </a:moveTo>
                    <a:lnTo>
                      <a:pt x="2055721" y="0"/>
                    </a:lnTo>
                    <a:lnTo>
                      <a:pt x="1135863" y="0"/>
                    </a:lnTo>
                    <a:lnTo>
                      <a:pt x="0" y="1135856"/>
                    </a:lnTo>
                    <a:close/>
                  </a:path>
                </a:pathLst>
              </a:custGeom>
              <a:solidFill>
                <a:srgbClr val="E6E6E6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42" name="Vrije vorm: vorm 141">
                <a:extLst>
                  <a:ext uri="{FF2B5EF4-FFF2-40B4-BE49-F238E27FC236}">
                    <a16:creationId xmlns:a16="http://schemas.microsoft.com/office/drawing/2014/main" id="{85DF4B88-DAF6-20A5-AF05-DC178C413B34}"/>
                  </a:ext>
                </a:extLst>
              </p:cNvPr>
              <p:cNvSpPr/>
              <p:nvPr/>
            </p:nvSpPr>
            <p:spPr>
              <a:xfrm>
                <a:off x="31701" y="1682265"/>
                <a:ext cx="2759736" cy="1428450"/>
              </a:xfrm>
              <a:custGeom>
                <a:avLst/>
                <a:gdLst>
                  <a:gd name="connsiteX0" fmla="*/ 377038 w 2759736"/>
                  <a:gd name="connsiteY0" fmla="*/ 1316464 h 1428450"/>
                  <a:gd name="connsiteX1" fmla="*/ 148210 w 2759736"/>
                  <a:gd name="connsiteY1" fmla="*/ 199718 h 1428450"/>
                  <a:gd name="connsiteX2" fmla="*/ 2563397 w 2759736"/>
                  <a:gd name="connsiteY2" fmla="*/ 199718 h 1428450"/>
                  <a:gd name="connsiteX3" fmla="*/ 2759736 w 2759736"/>
                  <a:gd name="connsiteY3" fmla="*/ 3379 h 1428450"/>
                  <a:gd name="connsiteX4" fmla="*/ 2748856 w 2759736"/>
                  <a:gd name="connsiteY4" fmla="*/ 0 h 1428450"/>
                  <a:gd name="connsiteX5" fmla="*/ 85759 w 2759736"/>
                  <a:gd name="connsiteY5" fmla="*/ 0 h 1428450"/>
                  <a:gd name="connsiteX6" fmla="*/ 1913 w 2759736"/>
                  <a:gd name="connsiteY6" fmla="*/ 103584 h 1428450"/>
                  <a:gd name="connsiteX7" fmla="*/ 269710 w 2759736"/>
                  <a:gd name="connsiteY7" fmla="*/ 1360584 h 1428450"/>
                  <a:gd name="connsiteX8" fmla="*/ 353557 w 2759736"/>
                  <a:gd name="connsiteY8" fmla="*/ 1428450 h 1428450"/>
                  <a:gd name="connsiteX9" fmla="*/ 1334672 w 2759736"/>
                  <a:gd name="connsiteY9" fmla="*/ 1428450 h 1428450"/>
                  <a:gd name="connsiteX10" fmla="*/ 1446650 w 2759736"/>
                  <a:gd name="connsiteY10" fmla="*/ 1316472 h 1428450"/>
                  <a:gd name="connsiteX11" fmla="*/ 377038 w 2759736"/>
                  <a:gd name="connsiteY11" fmla="*/ 1316472 h 1428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59736" h="1428450">
                    <a:moveTo>
                      <a:pt x="377038" y="1316464"/>
                    </a:moveTo>
                    <a:lnTo>
                      <a:pt x="148210" y="199718"/>
                    </a:lnTo>
                    <a:lnTo>
                      <a:pt x="2563397" y="199718"/>
                    </a:lnTo>
                    <a:lnTo>
                      <a:pt x="2759736" y="3379"/>
                    </a:lnTo>
                    <a:lnTo>
                      <a:pt x="2748856" y="0"/>
                    </a:lnTo>
                    <a:lnTo>
                      <a:pt x="85759" y="0"/>
                    </a:lnTo>
                    <a:cubicBezTo>
                      <a:pt x="31223" y="0"/>
                      <a:pt x="-9446" y="50249"/>
                      <a:pt x="1913" y="103584"/>
                    </a:cubicBezTo>
                    <a:lnTo>
                      <a:pt x="269710" y="1360584"/>
                    </a:lnTo>
                    <a:cubicBezTo>
                      <a:pt x="278140" y="1400153"/>
                      <a:pt x="313094" y="1428450"/>
                      <a:pt x="353557" y="1428450"/>
                    </a:cubicBezTo>
                    <a:lnTo>
                      <a:pt x="1334672" y="1428450"/>
                    </a:lnTo>
                    <a:lnTo>
                      <a:pt x="1446650" y="1316472"/>
                    </a:lnTo>
                    <a:lnTo>
                      <a:pt x="377038" y="1316472"/>
                    </a:lnTo>
                    <a:close/>
                  </a:path>
                </a:pathLst>
              </a:custGeom>
              <a:solidFill>
                <a:srgbClr val="2F2F2F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43" name="Vrije vorm: vorm 142">
                <a:extLst>
                  <a:ext uri="{FF2B5EF4-FFF2-40B4-BE49-F238E27FC236}">
                    <a16:creationId xmlns:a16="http://schemas.microsoft.com/office/drawing/2014/main" id="{7E5BD2EB-B1D0-3AF0-C771-8FD24A9C04DB}"/>
                  </a:ext>
                </a:extLst>
              </p:cNvPr>
              <p:cNvSpPr/>
              <p:nvPr/>
            </p:nvSpPr>
            <p:spPr>
              <a:xfrm>
                <a:off x="1352085" y="1682265"/>
                <a:ext cx="2291193" cy="1428450"/>
              </a:xfrm>
              <a:custGeom>
                <a:avLst/>
                <a:gdLst>
                  <a:gd name="connsiteX0" fmla="*/ 2205433 w 2291193"/>
                  <a:gd name="connsiteY0" fmla="*/ 0 h 1428450"/>
                  <a:gd name="connsiteX1" fmla="*/ 1428443 w 2291193"/>
                  <a:gd name="connsiteY1" fmla="*/ 0 h 1428450"/>
                  <a:gd name="connsiteX2" fmla="*/ 1228718 w 2291193"/>
                  <a:gd name="connsiteY2" fmla="*/ 199725 h 1428450"/>
                  <a:gd name="connsiteX3" fmla="*/ 2133102 w 2291193"/>
                  <a:gd name="connsiteY3" fmla="*/ 199725 h 1428450"/>
                  <a:gd name="connsiteX4" fmla="*/ 1914147 w 2291193"/>
                  <a:gd name="connsiteY4" fmla="*/ 1316472 h 1428450"/>
                  <a:gd name="connsiteX5" fmla="*/ 111978 w 2291193"/>
                  <a:gd name="connsiteY5" fmla="*/ 1316472 h 1428450"/>
                  <a:gd name="connsiteX6" fmla="*/ 0 w 2291193"/>
                  <a:gd name="connsiteY6" fmla="*/ 1428450 h 1428450"/>
                  <a:gd name="connsiteX7" fmla="*/ 1937635 w 2291193"/>
                  <a:gd name="connsiteY7" fmla="*/ 1428450 h 1428450"/>
                  <a:gd name="connsiteX8" fmla="*/ 2021481 w 2291193"/>
                  <a:gd name="connsiteY8" fmla="*/ 1360584 h 1428450"/>
                  <a:gd name="connsiteX9" fmla="*/ 2289279 w 2291193"/>
                  <a:gd name="connsiteY9" fmla="*/ 103584 h 1428450"/>
                  <a:gd name="connsiteX10" fmla="*/ 2205433 w 2291193"/>
                  <a:gd name="connsiteY10" fmla="*/ 0 h 1428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91193" h="1428450">
                    <a:moveTo>
                      <a:pt x="2205433" y="0"/>
                    </a:moveTo>
                    <a:lnTo>
                      <a:pt x="1428443" y="0"/>
                    </a:lnTo>
                    <a:lnTo>
                      <a:pt x="1228718" y="199725"/>
                    </a:lnTo>
                    <a:lnTo>
                      <a:pt x="2133102" y="199725"/>
                    </a:lnTo>
                    <a:lnTo>
                      <a:pt x="1914147" y="1316472"/>
                    </a:lnTo>
                    <a:lnTo>
                      <a:pt x="111978" y="1316472"/>
                    </a:lnTo>
                    <a:lnTo>
                      <a:pt x="0" y="1428450"/>
                    </a:lnTo>
                    <a:lnTo>
                      <a:pt x="1937635" y="1428450"/>
                    </a:lnTo>
                    <a:cubicBezTo>
                      <a:pt x="1978097" y="1428450"/>
                      <a:pt x="2013052" y="1400161"/>
                      <a:pt x="2021481" y="1360584"/>
                    </a:cubicBezTo>
                    <a:lnTo>
                      <a:pt x="2289279" y="103584"/>
                    </a:lnTo>
                    <a:cubicBezTo>
                      <a:pt x="2300645" y="50249"/>
                      <a:pt x="2259968" y="0"/>
                      <a:pt x="2205433" y="0"/>
                    </a:cubicBezTo>
                    <a:close/>
                  </a:path>
                </a:pathLst>
              </a:custGeom>
              <a:solidFill>
                <a:srgbClr val="505050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sp>
            <p:nvSpPr>
              <p:cNvPr id="144" name="Vrije vorm: vorm 143">
                <a:extLst>
                  <a:ext uri="{FF2B5EF4-FFF2-40B4-BE49-F238E27FC236}">
                    <a16:creationId xmlns:a16="http://schemas.microsoft.com/office/drawing/2014/main" id="{6E58BE15-1841-2C9B-0684-1FDFEC865262}"/>
                  </a:ext>
                </a:extLst>
              </p:cNvPr>
              <p:cNvSpPr/>
              <p:nvPr/>
            </p:nvSpPr>
            <p:spPr>
              <a:xfrm>
                <a:off x="1457434" y="2502517"/>
                <a:ext cx="785812" cy="42862"/>
              </a:xfrm>
              <a:custGeom>
                <a:avLst/>
                <a:gdLst>
                  <a:gd name="connsiteX0" fmla="*/ 764381 w 785812"/>
                  <a:gd name="connsiteY0" fmla="*/ 42863 h 42862"/>
                  <a:gd name="connsiteX1" fmla="*/ 21431 w 785812"/>
                  <a:gd name="connsiteY1" fmla="*/ 42863 h 42862"/>
                  <a:gd name="connsiteX2" fmla="*/ 0 w 785812"/>
                  <a:gd name="connsiteY2" fmla="*/ 21431 h 42862"/>
                  <a:gd name="connsiteX3" fmla="*/ 21431 w 785812"/>
                  <a:gd name="connsiteY3" fmla="*/ 0 h 42862"/>
                  <a:gd name="connsiteX4" fmla="*/ 764381 w 785812"/>
                  <a:gd name="connsiteY4" fmla="*/ 0 h 42862"/>
                  <a:gd name="connsiteX5" fmla="*/ 785813 w 785812"/>
                  <a:gd name="connsiteY5" fmla="*/ 21431 h 42862"/>
                  <a:gd name="connsiteX6" fmla="*/ 764381 w 785812"/>
                  <a:gd name="connsiteY6" fmla="*/ 42863 h 42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5812" h="42862">
                    <a:moveTo>
                      <a:pt x="764381" y="42863"/>
                    </a:moveTo>
                    <a:lnTo>
                      <a:pt x="21431" y="42863"/>
                    </a:lnTo>
                    <a:cubicBezTo>
                      <a:pt x="9594" y="42863"/>
                      <a:pt x="0" y="33269"/>
                      <a:pt x="0" y="21431"/>
                    </a:cubicBezTo>
                    <a:cubicBezTo>
                      <a:pt x="0" y="9594"/>
                      <a:pt x="9594" y="0"/>
                      <a:pt x="21431" y="0"/>
                    </a:cubicBezTo>
                    <a:lnTo>
                      <a:pt x="764381" y="0"/>
                    </a:lnTo>
                    <a:cubicBezTo>
                      <a:pt x="776218" y="0"/>
                      <a:pt x="785813" y="9594"/>
                      <a:pt x="785813" y="21431"/>
                    </a:cubicBezTo>
                    <a:cubicBezTo>
                      <a:pt x="785813" y="33269"/>
                      <a:pt x="776218" y="42863"/>
                      <a:pt x="764381" y="42863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</p:grpSp>
      </p:grpSp>
      <p:pic>
        <p:nvPicPr>
          <p:cNvPr id="122" name="Graphic 121" descr="Braille met effen opvulling">
            <a:extLst>
              <a:ext uri="{FF2B5EF4-FFF2-40B4-BE49-F238E27FC236}">
                <a16:creationId xmlns:a16="http://schemas.microsoft.com/office/drawing/2014/main" id="{066411FF-F3B3-13EC-3B85-F08236BF2A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82539" y="3905878"/>
            <a:ext cx="502807" cy="771262"/>
          </a:xfrm>
          <a:prstGeom prst="rect">
            <a:avLst/>
          </a:prstGeom>
        </p:spPr>
      </p:pic>
      <p:grpSp>
        <p:nvGrpSpPr>
          <p:cNvPr id="123" name="Groep 122">
            <a:extLst>
              <a:ext uri="{FF2B5EF4-FFF2-40B4-BE49-F238E27FC236}">
                <a16:creationId xmlns:a16="http://schemas.microsoft.com/office/drawing/2014/main" id="{D5DD3FF0-6B13-EABF-FBFF-D6D46169D826}"/>
              </a:ext>
            </a:extLst>
          </p:cNvPr>
          <p:cNvGrpSpPr/>
          <p:nvPr/>
        </p:nvGrpSpPr>
        <p:grpSpPr>
          <a:xfrm>
            <a:off x="1163867" y="2496189"/>
            <a:ext cx="1135524" cy="927304"/>
            <a:chOff x="3729848" y="2313652"/>
            <a:chExt cx="1135524" cy="1135524"/>
          </a:xfrm>
        </p:grpSpPr>
        <p:pic>
          <p:nvPicPr>
            <p:cNvPr id="124" name="Graphic 123" descr="Contour van verwarrend gezicht met effen opvulling">
              <a:extLst>
                <a:ext uri="{FF2B5EF4-FFF2-40B4-BE49-F238E27FC236}">
                  <a16:creationId xmlns:a16="http://schemas.microsoft.com/office/drawing/2014/main" id="{2A5B8ED0-D8F1-7253-DC4B-7ED91E1E8C1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729848" y="2313652"/>
              <a:ext cx="1135524" cy="1135524"/>
            </a:xfrm>
            <a:prstGeom prst="rect">
              <a:avLst/>
            </a:prstGeom>
          </p:spPr>
        </p:pic>
        <p:pic>
          <p:nvPicPr>
            <p:cNvPr id="125" name="Tijdelijke aanduiding voor inhoud 10" descr="Blind met effen opvulling">
              <a:extLst>
                <a:ext uri="{FF2B5EF4-FFF2-40B4-BE49-F238E27FC236}">
                  <a16:creationId xmlns:a16="http://schemas.microsoft.com/office/drawing/2014/main" id="{60B9E43D-22E2-0D7A-F51B-606288FAE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858805" y="2588943"/>
              <a:ext cx="457200" cy="457200"/>
            </a:xfrm>
            <a:prstGeom prst="rect">
              <a:avLst/>
            </a:prstGeom>
          </p:spPr>
        </p:pic>
        <p:pic>
          <p:nvPicPr>
            <p:cNvPr id="126" name="Tijdelijke aanduiding voor inhoud 10" descr="Blind met effen opvulling">
              <a:extLst>
                <a:ext uri="{FF2B5EF4-FFF2-40B4-BE49-F238E27FC236}">
                  <a16:creationId xmlns:a16="http://schemas.microsoft.com/office/drawing/2014/main" id="{C71BBD9C-8483-43E0-FFBE-6399E5C8C73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244884" y="2587528"/>
              <a:ext cx="457200" cy="457200"/>
            </a:xfrm>
            <a:prstGeom prst="rect">
              <a:avLst/>
            </a:prstGeom>
          </p:spPr>
        </p:pic>
      </p:grpSp>
      <p:grpSp>
        <p:nvGrpSpPr>
          <p:cNvPr id="390" name="Groep 389">
            <a:extLst>
              <a:ext uri="{FF2B5EF4-FFF2-40B4-BE49-F238E27FC236}">
                <a16:creationId xmlns:a16="http://schemas.microsoft.com/office/drawing/2014/main" id="{015EEB62-5613-2B0A-A812-AEDB3B44E289}"/>
              </a:ext>
            </a:extLst>
          </p:cNvPr>
          <p:cNvGrpSpPr/>
          <p:nvPr/>
        </p:nvGrpSpPr>
        <p:grpSpPr>
          <a:xfrm>
            <a:off x="2553932" y="913214"/>
            <a:ext cx="3125498" cy="2633715"/>
            <a:chOff x="2553932" y="913214"/>
            <a:chExt cx="3125498" cy="2633715"/>
          </a:xfrm>
        </p:grpSpPr>
        <p:grpSp>
          <p:nvGrpSpPr>
            <p:cNvPr id="361" name="Groep 360">
              <a:extLst>
                <a:ext uri="{FF2B5EF4-FFF2-40B4-BE49-F238E27FC236}">
                  <a16:creationId xmlns:a16="http://schemas.microsoft.com/office/drawing/2014/main" id="{A79112A8-4E36-DD97-C75A-48718CF500BC}"/>
                </a:ext>
              </a:extLst>
            </p:cNvPr>
            <p:cNvGrpSpPr/>
            <p:nvPr/>
          </p:nvGrpSpPr>
          <p:grpSpPr>
            <a:xfrm>
              <a:off x="3690520" y="1321357"/>
              <a:ext cx="1988910" cy="1778174"/>
              <a:chOff x="3637710" y="1136906"/>
              <a:chExt cx="4493402" cy="4398070"/>
            </a:xfrm>
          </p:grpSpPr>
          <p:sp>
            <p:nvSpPr>
              <p:cNvPr id="293" name="Vrije vorm: vorm 292">
                <a:extLst>
                  <a:ext uri="{FF2B5EF4-FFF2-40B4-BE49-F238E27FC236}">
                    <a16:creationId xmlns:a16="http://schemas.microsoft.com/office/drawing/2014/main" id="{90E0FA86-2B8C-67EF-FADF-3E4490D4848F}"/>
                  </a:ext>
                </a:extLst>
              </p:cNvPr>
              <p:cNvSpPr/>
              <p:nvPr/>
            </p:nvSpPr>
            <p:spPr>
              <a:xfrm>
                <a:off x="3941091" y="1636418"/>
                <a:ext cx="1275387" cy="1193006"/>
              </a:xfrm>
              <a:custGeom>
                <a:avLst/>
                <a:gdLst>
                  <a:gd name="connsiteX0" fmla="*/ 1275388 w 1275387"/>
                  <a:gd name="connsiteY0" fmla="*/ 421481 h 1193006"/>
                  <a:gd name="connsiteX1" fmla="*/ 1275388 w 1275387"/>
                  <a:gd name="connsiteY1" fmla="*/ 407194 h 1193006"/>
                  <a:gd name="connsiteX2" fmla="*/ 861050 w 1275387"/>
                  <a:gd name="connsiteY2" fmla="*/ 407194 h 1193006"/>
                  <a:gd name="connsiteX3" fmla="*/ 861050 w 1275387"/>
                  <a:gd name="connsiteY3" fmla="*/ 0 h 1193006"/>
                  <a:gd name="connsiteX4" fmla="*/ 846763 w 1275387"/>
                  <a:gd name="connsiteY4" fmla="*/ 0 h 1193006"/>
                  <a:gd name="connsiteX5" fmla="*/ 846763 w 1275387"/>
                  <a:gd name="connsiteY5" fmla="*/ 407194 h 1193006"/>
                  <a:gd name="connsiteX6" fmla="*/ 432425 w 1275387"/>
                  <a:gd name="connsiteY6" fmla="*/ 407194 h 1193006"/>
                  <a:gd name="connsiteX7" fmla="*/ 432425 w 1275387"/>
                  <a:gd name="connsiteY7" fmla="*/ 7144 h 1193006"/>
                  <a:gd name="connsiteX8" fmla="*/ 418138 w 1275387"/>
                  <a:gd name="connsiteY8" fmla="*/ 7144 h 1193006"/>
                  <a:gd name="connsiteX9" fmla="*/ 418138 w 1275387"/>
                  <a:gd name="connsiteY9" fmla="*/ 832018 h 1193006"/>
                  <a:gd name="connsiteX10" fmla="*/ 0 w 1275387"/>
                  <a:gd name="connsiteY10" fmla="*/ 832018 h 1193006"/>
                  <a:gd name="connsiteX11" fmla="*/ 0 w 1275387"/>
                  <a:gd name="connsiteY11" fmla="*/ 846306 h 1193006"/>
                  <a:gd name="connsiteX12" fmla="*/ 418138 w 1275387"/>
                  <a:gd name="connsiteY12" fmla="*/ 846306 h 1193006"/>
                  <a:gd name="connsiteX13" fmla="*/ 418138 w 1275387"/>
                  <a:gd name="connsiteY13" fmla="*/ 1193006 h 1193006"/>
                  <a:gd name="connsiteX14" fmla="*/ 432425 w 1275387"/>
                  <a:gd name="connsiteY14" fmla="*/ 1193006 h 1193006"/>
                  <a:gd name="connsiteX15" fmla="*/ 432425 w 1275387"/>
                  <a:gd name="connsiteY15" fmla="*/ 846306 h 1193006"/>
                  <a:gd name="connsiteX16" fmla="*/ 846763 w 1275387"/>
                  <a:gd name="connsiteY16" fmla="*/ 846306 h 1193006"/>
                  <a:gd name="connsiteX17" fmla="*/ 846763 w 1275387"/>
                  <a:gd name="connsiteY17" fmla="*/ 992981 h 1193006"/>
                  <a:gd name="connsiteX18" fmla="*/ 861050 w 1275387"/>
                  <a:gd name="connsiteY18" fmla="*/ 992981 h 1193006"/>
                  <a:gd name="connsiteX19" fmla="*/ 861050 w 1275387"/>
                  <a:gd name="connsiteY19" fmla="*/ 846306 h 1193006"/>
                  <a:gd name="connsiteX20" fmla="*/ 1271587 w 1275387"/>
                  <a:gd name="connsiteY20" fmla="*/ 846306 h 1193006"/>
                  <a:gd name="connsiteX21" fmla="*/ 1271587 w 1275387"/>
                  <a:gd name="connsiteY21" fmla="*/ 832018 h 1193006"/>
                  <a:gd name="connsiteX22" fmla="*/ 861050 w 1275387"/>
                  <a:gd name="connsiteY22" fmla="*/ 832018 h 1193006"/>
                  <a:gd name="connsiteX23" fmla="*/ 861050 w 1275387"/>
                  <a:gd name="connsiteY23" fmla="*/ 421481 h 1193006"/>
                  <a:gd name="connsiteX24" fmla="*/ 1275388 w 1275387"/>
                  <a:gd name="connsiteY24" fmla="*/ 421481 h 1193006"/>
                  <a:gd name="connsiteX25" fmla="*/ 846763 w 1275387"/>
                  <a:gd name="connsiteY25" fmla="*/ 832018 h 1193006"/>
                  <a:gd name="connsiteX26" fmla="*/ 432425 w 1275387"/>
                  <a:gd name="connsiteY26" fmla="*/ 832018 h 1193006"/>
                  <a:gd name="connsiteX27" fmla="*/ 432425 w 1275387"/>
                  <a:gd name="connsiteY27" fmla="*/ 421481 h 1193006"/>
                  <a:gd name="connsiteX28" fmla="*/ 846763 w 1275387"/>
                  <a:gd name="connsiteY28" fmla="*/ 421481 h 1193006"/>
                  <a:gd name="connsiteX29" fmla="*/ 846763 w 1275387"/>
                  <a:gd name="connsiteY29" fmla="*/ 832018 h 1193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275387" h="1193006">
                    <a:moveTo>
                      <a:pt x="1275388" y="421481"/>
                    </a:moveTo>
                    <a:lnTo>
                      <a:pt x="1275388" y="407194"/>
                    </a:lnTo>
                    <a:lnTo>
                      <a:pt x="861050" y="407194"/>
                    </a:lnTo>
                    <a:lnTo>
                      <a:pt x="861050" y="0"/>
                    </a:lnTo>
                    <a:lnTo>
                      <a:pt x="846763" y="0"/>
                    </a:lnTo>
                    <a:lnTo>
                      <a:pt x="846763" y="407194"/>
                    </a:lnTo>
                    <a:lnTo>
                      <a:pt x="432425" y="407194"/>
                    </a:lnTo>
                    <a:lnTo>
                      <a:pt x="432425" y="7144"/>
                    </a:lnTo>
                    <a:lnTo>
                      <a:pt x="418138" y="7144"/>
                    </a:lnTo>
                    <a:lnTo>
                      <a:pt x="418138" y="832018"/>
                    </a:lnTo>
                    <a:lnTo>
                      <a:pt x="0" y="832018"/>
                    </a:lnTo>
                    <a:lnTo>
                      <a:pt x="0" y="846306"/>
                    </a:lnTo>
                    <a:lnTo>
                      <a:pt x="418138" y="846306"/>
                    </a:lnTo>
                    <a:lnTo>
                      <a:pt x="418138" y="1193006"/>
                    </a:lnTo>
                    <a:lnTo>
                      <a:pt x="432425" y="1193006"/>
                    </a:lnTo>
                    <a:lnTo>
                      <a:pt x="432425" y="846306"/>
                    </a:lnTo>
                    <a:lnTo>
                      <a:pt x="846763" y="846306"/>
                    </a:lnTo>
                    <a:lnTo>
                      <a:pt x="846763" y="992981"/>
                    </a:lnTo>
                    <a:lnTo>
                      <a:pt x="861050" y="992981"/>
                    </a:lnTo>
                    <a:lnTo>
                      <a:pt x="861050" y="846306"/>
                    </a:lnTo>
                    <a:lnTo>
                      <a:pt x="1271587" y="846306"/>
                    </a:lnTo>
                    <a:lnTo>
                      <a:pt x="1271587" y="832018"/>
                    </a:lnTo>
                    <a:lnTo>
                      <a:pt x="861050" y="832018"/>
                    </a:lnTo>
                    <a:lnTo>
                      <a:pt x="861050" y="421481"/>
                    </a:lnTo>
                    <a:lnTo>
                      <a:pt x="1275388" y="421481"/>
                    </a:lnTo>
                    <a:close/>
                    <a:moveTo>
                      <a:pt x="846763" y="832018"/>
                    </a:moveTo>
                    <a:lnTo>
                      <a:pt x="432425" y="832018"/>
                    </a:lnTo>
                    <a:lnTo>
                      <a:pt x="432425" y="421481"/>
                    </a:lnTo>
                    <a:lnTo>
                      <a:pt x="846763" y="421481"/>
                    </a:lnTo>
                    <a:lnTo>
                      <a:pt x="846763" y="832018"/>
                    </a:lnTo>
                    <a:close/>
                  </a:path>
                </a:pathLst>
              </a:custGeom>
              <a:solidFill>
                <a:srgbClr val="E4E4E4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294" name="Graphic 236" descr="Scheikundelab">
                <a:extLst>
                  <a:ext uri="{FF2B5EF4-FFF2-40B4-BE49-F238E27FC236}">
                    <a16:creationId xmlns:a16="http://schemas.microsoft.com/office/drawing/2014/main" id="{89E27C8D-3074-27DD-0BD2-0D230B6BE47D}"/>
                  </a:ext>
                </a:extLst>
              </p:cNvPr>
              <p:cNvGrpSpPr/>
              <p:nvPr/>
            </p:nvGrpSpPr>
            <p:grpSpPr>
              <a:xfrm>
                <a:off x="5052173" y="1527333"/>
                <a:ext cx="388248" cy="388248"/>
                <a:chOff x="5052173" y="1527333"/>
                <a:chExt cx="388248" cy="388248"/>
              </a:xfrm>
            </p:grpSpPr>
            <p:sp>
              <p:nvSpPr>
                <p:cNvPr id="295" name="Vrije vorm: vorm 294">
                  <a:extLst>
                    <a:ext uri="{FF2B5EF4-FFF2-40B4-BE49-F238E27FC236}">
                      <a16:creationId xmlns:a16="http://schemas.microsoft.com/office/drawing/2014/main" id="{813FF9E0-E594-81C7-2554-52E4520C1F9E}"/>
                    </a:ext>
                  </a:extLst>
                </p:cNvPr>
                <p:cNvSpPr/>
                <p:nvPr/>
              </p:nvSpPr>
              <p:spPr>
                <a:xfrm>
                  <a:off x="5052173" y="1527333"/>
                  <a:ext cx="388248" cy="388248"/>
                </a:xfrm>
                <a:custGeom>
                  <a:avLst/>
                  <a:gdLst>
                    <a:gd name="connsiteX0" fmla="*/ 388248 w 388248"/>
                    <a:gd name="connsiteY0" fmla="*/ 194124 h 388248"/>
                    <a:gd name="connsiteX1" fmla="*/ 194124 w 388248"/>
                    <a:gd name="connsiteY1" fmla="*/ 388249 h 388248"/>
                    <a:gd name="connsiteX2" fmla="*/ 0 w 388248"/>
                    <a:gd name="connsiteY2" fmla="*/ 194124 h 388248"/>
                    <a:gd name="connsiteX3" fmla="*/ 194124 w 388248"/>
                    <a:gd name="connsiteY3" fmla="*/ 0 h 388248"/>
                    <a:gd name="connsiteX4" fmla="*/ 388248 w 388248"/>
                    <a:gd name="connsiteY4" fmla="*/ 194124 h 3882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88248" h="388248">
                      <a:moveTo>
                        <a:pt x="388248" y="194124"/>
                      </a:moveTo>
                      <a:cubicBezTo>
                        <a:pt x="388248" y="301336"/>
                        <a:pt x="301336" y="388249"/>
                        <a:pt x="194124" y="388249"/>
                      </a:cubicBezTo>
                      <a:cubicBezTo>
                        <a:pt x="86912" y="388249"/>
                        <a:pt x="0" y="301336"/>
                        <a:pt x="0" y="194124"/>
                      </a:cubicBezTo>
                      <a:cubicBezTo>
                        <a:pt x="0" y="86913"/>
                        <a:pt x="86912" y="0"/>
                        <a:pt x="194124" y="0"/>
                      </a:cubicBezTo>
                      <a:cubicBezTo>
                        <a:pt x="301336" y="0"/>
                        <a:pt x="388248" y="86913"/>
                        <a:pt x="388248" y="194124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296" name="Vrije vorm: vorm 295">
                  <a:extLst>
                    <a:ext uri="{FF2B5EF4-FFF2-40B4-BE49-F238E27FC236}">
                      <a16:creationId xmlns:a16="http://schemas.microsoft.com/office/drawing/2014/main" id="{3574875B-F56D-8745-A21D-51B7CC7FAAD1}"/>
                    </a:ext>
                  </a:extLst>
                </p:cNvPr>
                <p:cNvSpPr/>
                <p:nvPr/>
              </p:nvSpPr>
              <p:spPr>
                <a:xfrm>
                  <a:off x="5232009" y="1551865"/>
                  <a:ext cx="183872" cy="183873"/>
                </a:xfrm>
                <a:custGeom>
                  <a:avLst/>
                  <a:gdLst>
                    <a:gd name="connsiteX0" fmla="*/ 169585 w 183872"/>
                    <a:gd name="connsiteY0" fmla="*/ 183873 h 183873"/>
                    <a:gd name="connsiteX1" fmla="*/ 155298 w 183872"/>
                    <a:gd name="connsiteY1" fmla="*/ 169586 h 183873"/>
                    <a:gd name="connsiteX2" fmla="*/ 14288 w 183872"/>
                    <a:gd name="connsiteY2" fmla="*/ 28575 h 183873"/>
                    <a:gd name="connsiteX3" fmla="*/ 0 w 183872"/>
                    <a:gd name="connsiteY3" fmla="*/ 14288 h 183873"/>
                    <a:gd name="connsiteX4" fmla="*/ 14288 w 183872"/>
                    <a:gd name="connsiteY4" fmla="*/ 0 h 183873"/>
                    <a:gd name="connsiteX5" fmla="*/ 183873 w 183872"/>
                    <a:gd name="connsiteY5" fmla="*/ 169586 h 183873"/>
                    <a:gd name="connsiteX6" fmla="*/ 169585 w 183872"/>
                    <a:gd name="connsiteY6" fmla="*/ 183873 h 1838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3872" h="183873">
                      <a:moveTo>
                        <a:pt x="169585" y="183873"/>
                      </a:moveTo>
                      <a:cubicBezTo>
                        <a:pt x="161699" y="183873"/>
                        <a:pt x="155298" y="177472"/>
                        <a:pt x="155298" y="169586"/>
                      </a:cubicBezTo>
                      <a:cubicBezTo>
                        <a:pt x="155298" y="91833"/>
                        <a:pt x="92040" y="28575"/>
                        <a:pt x="14288" y="28575"/>
                      </a:cubicBezTo>
                      <a:cubicBezTo>
                        <a:pt x="6401" y="28575"/>
                        <a:pt x="0" y="22174"/>
                        <a:pt x="0" y="14288"/>
                      </a:cubicBezTo>
                      <a:cubicBezTo>
                        <a:pt x="0" y="6401"/>
                        <a:pt x="6401" y="0"/>
                        <a:pt x="14288" y="0"/>
                      </a:cubicBezTo>
                      <a:cubicBezTo>
                        <a:pt x="107799" y="0"/>
                        <a:pt x="183873" y="76074"/>
                        <a:pt x="183873" y="169586"/>
                      </a:cubicBezTo>
                      <a:cubicBezTo>
                        <a:pt x="183873" y="177479"/>
                        <a:pt x="177472" y="183873"/>
                        <a:pt x="169585" y="1838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  <p:sp>
            <p:nvSpPr>
              <p:cNvPr id="297" name="Vrije vorm: vorm 296">
                <a:extLst>
                  <a:ext uri="{FF2B5EF4-FFF2-40B4-BE49-F238E27FC236}">
                    <a16:creationId xmlns:a16="http://schemas.microsoft.com/office/drawing/2014/main" id="{175863B8-6877-758A-1F41-806E0FB8E4EC}"/>
                  </a:ext>
                </a:extLst>
              </p:cNvPr>
              <p:cNvSpPr/>
              <p:nvPr/>
            </p:nvSpPr>
            <p:spPr>
              <a:xfrm>
                <a:off x="5752260" y="1136906"/>
                <a:ext cx="1600200" cy="2946796"/>
              </a:xfrm>
              <a:custGeom>
                <a:avLst/>
                <a:gdLst>
                  <a:gd name="connsiteX0" fmla="*/ 1600200 w 1600200"/>
                  <a:gd name="connsiteY0" fmla="*/ 2946797 h 2946796"/>
                  <a:gd name="connsiteX1" fmla="*/ 1557338 w 1600200"/>
                  <a:gd name="connsiteY1" fmla="*/ 2946797 h 2946796"/>
                  <a:gd name="connsiteX2" fmla="*/ 1557338 w 1600200"/>
                  <a:gd name="connsiteY2" fmla="*/ 153591 h 2946796"/>
                  <a:gd name="connsiteX3" fmla="*/ 1446609 w 1600200"/>
                  <a:gd name="connsiteY3" fmla="*/ 42863 h 2946796"/>
                  <a:gd name="connsiteX4" fmla="*/ 960834 w 1600200"/>
                  <a:gd name="connsiteY4" fmla="*/ 42863 h 2946796"/>
                  <a:gd name="connsiteX5" fmla="*/ 850106 w 1600200"/>
                  <a:gd name="connsiteY5" fmla="*/ 153591 h 2946796"/>
                  <a:gd name="connsiteX6" fmla="*/ 850106 w 1600200"/>
                  <a:gd name="connsiteY6" fmla="*/ 409415 h 2946796"/>
                  <a:gd name="connsiteX7" fmla="*/ 960834 w 1600200"/>
                  <a:gd name="connsiteY7" fmla="*/ 409415 h 2946796"/>
                  <a:gd name="connsiteX8" fmla="*/ 1114425 w 1600200"/>
                  <a:gd name="connsiteY8" fmla="*/ 563006 h 2946796"/>
                  <a:gd name="connsiteX9" fmla="*/ 1114425 w 1600200"/>
                  <a:gd name="connsiteY9" fmla="*/ 655875 h 2946796"/>
                  <a:gd name="connsiteX10" fmla="*/ 960834 w 1600200"/>
                  <a:gd name="connsiteY10" fmla="*/ 809466 h 2946796"/>
                  <a:gd name="connsiteX11" fmla="*/ 807244 w 1600200"/>
                  <a:gd name="connsiteY11" fmla="*/ 655875 h 2946796"/>
                  <a:gd name="connsiteX12" fmla="*/ 807244 w 1600200"/>
                  <a:gd name="connsiteY12" fmla="*/ 452278 h 2946796"/>
                  <a:gd name="connsiteX13" fmla="*/ 153591 w 1600200"/>
                  <a:gd name="connsiteY13" fmla="*/ 452278 h 2946796"/>
                  <a:gd name="connsiteX14" fmla="*/ 42863 w 1600200"/>
                  <a:gd name="connsiteY14" fmla="*/ 563006 h 2946796"/>
                  <a:gd name="connsiteX15" fmla="*/ 42863 w 1600200"/>
                  <a:gd name="connsiteY15" fmla="*/ 1810941 h 2946796"/>
                  <a:gd name="connsiteX16" fmla="*/ 0 w 1600200"/>
                  <a:gd name="connsiteY16" fmla="*/ 1810941 h 2946796"/>
                  <a:gd name="connsiteX17" fmla="*/ 0 w 1600200"/>
                  <a:gd name="connsiteY17" fmla="*/ 563006 h 2946796"/>
                  <a:gd name="connsiteX18" fmla="*/ 153591 w 1600200"/>
                  <a:gd name="connsiteY18" fmla="*/ 409415 h 2946796"/>
                  <a:gd name="connsiteX19" fmla="*/ 807244 w 1600200"/>
                  <a:gd name="connsiteY19" fmla="*/ 409415 h 2946796"/>
                  <a:gd name="connsiteX20" fmla="*/ 807244 w 1600200"/>
                  <a:gd name="connsiteY20" fmla="*/ 153591 h 2946796"/>
                  <a:gd name="connsiteX21" fmla="*/ 960834 w 1600200"/>
                  <a:gd name="connsiteY21" fmla="*/ 0 h 2946796"/>
                  <a:gd name="connsiteX22" fmla="*/ 1446609 w 1600200"/>
                  <a:gd name="connsiteY22" fmla="*/ 0 h 2946796"/>
                  <a:gd name="connsiteX23" fmla="*/ 1600200 w 1600200"/>
                  <a:gd name="connsiteY23" fmla="*/ 153591 h 2946796"/>
                  <a:gd name="connsiteX24" fmla="*/ 1600200 w 1600200"/>
                  <a:gd name="connsiteY24" fmla="*/ 2946797 h 2946796"/>
                  <a:gd name="connsiteX25" fmla="*/ 850106 w 1600200"/>
                  <a:gd name="connsiteY25" fmla="*/ 452278 h 2946796"/>
                  <a:gd name="connsiteX26" fmla="*/ 850106 w 1600200"/>
                  <a:gd name="connsiteY26" fmla="*/ 655875 h 2946796"/>
                  <a:gd name="connsiteX27" fmla="*/ 960834 w 1600200"/>
                  <a:gd name="connsiteY27" fmla="*/ 766603 h 2946796"/>
                  <a:gd name="connsiteX28" fmla="*/ 1071563 w 1600200"/>
                  <a:gd name="connsiteY28" fmla="*/ 655875 h 2946796"/>
                  <a:gd name="connsiteX29" fmla="*/ 1071563 w 1600200"/>
                  <a:gd name="connsiteY29" fmla="*/ 563006 h 2946796"/>
                  <a:gd name="connsiteX30" fmla="*/ 960834 w 1600200"/>
                  <a:gd name="connsiteY30" fmla="*/ 452278 h 2946796"/>
                  <a:gd name="connsiteX31" fmla="*/ 850106 w 1600200"/>
                  <a:gd name="connsiteY31" fmla="*/ 452278 h 2946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600200" h="2946796">
                    <a:moveTo>
                      <a:pt x="1600200" y="2946797"/>
                    </a:moveTo>
                    <a:lnTo>
                      <a:pt x="1557338" y="2946797"/>
                    </a:lnTo>
                    <a:lnTo>
                      <a:pt x="1557338" y="153591"/>
                    </a:lnTo>
                    <a:cubicBezTo>
                      <a:pt x="1557338" y="92533"/>
                      <a:pt x="1507667" y="42863"/>
                      <a:pt x="1446609" y="42863"/>
                    </a:cubicBezTo>
                    <a:lnTo>
                      <a:pt x="960834" y="42863"/>
                    </a:lnTo>
                    <a:cubicBezTo>
                      <a:pt x="899777" y="42863"/>
                      <a:pt x="850106" y="92533"/>
                      <a:pt x="850106" y="153591"/>
                    </a:cubicBezTo>
                    <a:lnTo>
                      <a:pt x="850106" y="409415"/>
                    </a:lnTo>
                    <a:lnTo>
                      <a:pt x="960834" y="409415"/>
                    </a:lnTo>
                    <a:cubicBezTo>
                      <a:pt x="1045523" y="409415"/>
                      <a:pt x="1114425" y="478317"/>
                      <a:pt x="1114425" y="563006"/>
                    </a:cubicBezTo>
                    <a:lnTo>
                      <a:pt x="1114425" y="655875"/>
                    </a:lnTo>
                    <a:cubicBezTo>
                      <a:pt x="1114425" y="740564"/>
                      <a:pt x="1045523" y="809466"/>
                      <a:pt x="960834" y="809466"/>
                    </a:cubicBezTo>
                    <a:cubicBezTo>
                      <a:pt x="876145" y="809466"/>
                      <a:pt x="807244" y="740564"/>
                      <a:pt x="807244" y="655875"/>
                    </a:cubicBezTo>
                    <a:lnTo>
                      <a:pt x="807244" y="452278"/>
                    </a:lnTo>
                    <a:lnTo>
                      <a:pt x="153591" y="452278"/>
                    </a:lnTo>
                    <a:cubicBezTo>
                      <a:pt x="92533" y="452278"/>
                      <a:pt x="42863" y="501948"/>
                      <a:pt x="42863" y="563006"/>
                    </a:cubicBezTo>
                    <a:lnTo>
                      <a:pt x="42863" y="1810941"/>
                    </a:lnTo>
                    <a:lnTo>
                      <a:pt x="0" y="1810941"/>
                    </a:lnTo>
                    <a:lnTo>
                      <a:pt x="0" y="563006"/>
                    </a:lnTo>
                    <a:cubicBezTo>
                      <a:pt x="0" y="478317"/>
                      <a:pt x="68901" y="409415"/>
                      <a:pt x="153591" y="409415"/>
                    </a:cubicBezTo>
                    <a:lnTo>
                      <a:pt x="807244" y="409415"/>
                    </a:lnTo>
                    <a:lnTo>
                      <a:pt x="807244" y="153591"/>
                    </a:lnTo>
                    <a:cubicBezTo>
                      <a:pt x="807244" y="68902"/>
                      <a:pt x="876145" y="0"/>
                      <a:pt x="960834" y="0"/>
                    </a:cubicBezTo>
                    <a:lnTo>
                      <a:pt x="1446609" y="0"/>
                    </a:lnTo>
                    <a:cubicBezTo>
                      <a:pt x="1531298" y="0"/>
                      <a:pt x="1600200" y="68902"/>
                      <a:pt x="1600200" y="153591"/>
                    </a:cubicBezTo>
                    <a:lnTo>
                      <a:pt x="1600200" y="2946797"/>
                    </a:lnTo>
                    <a:close/>
                    <a:moveTo>
                      <a:pt x="850106" y="452278"/>
                    </a:moveTo>
                    <a:lnTo>
                      <a:pt x="850106" y="655875"/>
                    </a:lnTo>
                    <a:cubicBezTo>
                      <a:pt x="850106" y="716933"/>
                      <a:pt x="899777" y="766603"/>
                      <a:pt x="960834" y="766603"/>
                    </a:cubicBezTo>
                    <a:cubicBezTo>
                      <a:pt x="1021892" y="766603"/>
                      <a:pt x="1071563" y="716933"/>
                      <a:pt x="1071563" y="655875"/>
                    </a:cubicBezTo>
                    <a:lnTo>
                      <a:pt x="1071563" y="563006"/>
                    </a:lnTo>
                    <a:cubicBezTo>
                      <a:pt x="1071563" y="501948"/>
                      <a:pt x="1021892" y="452278"/>
                      <a:pt x="960834" y="452278"/>
                    </a:cubicBezTo>
                    <a:lnTo>
                      <a:pt x="850106" y="452278"/>
                    </a:lnTo>
                    <a:close/>
                  </a:path>
                </a:pathLst>
              </a:custGeom>
              <a:solidFill>
                <a:srgbClr val="E4E4E4"/>
              </a:solidFill>
              <a:ln w="71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nl-NL"/>
              </a:p>
            </p:txBody>
          </p:sp>
          <p:grpSp>
            <p:nvGrpSpPr>
              <p:cNvPr id="298" name="Graphic 236" descr="Scheikundelab">
                <a:extLst>
                  <a:ext uri="{FF2B5EF4-FFF2-40B4-BE49-F238E27FC236}">
                    <a16:creationId xmlns:a16="http://schemas.microsoft.com/office/drawing/2014/main" id="{567C3185-2927-266B-1A75-1415AE668F31}"/>
                  </a:ext>
                </a:extLst>
              </p:cNvPr>
              <p:cNvGrpSpPr/>
              <p:nvPr/>
            </p:nvGrpSpPr>
            <p:grpSpPr>
              <a:xfrm>
                <a:off x="6795248" y="2947804"/>
                <a:ext cx="1335864" cy="1678823"/>
                <a:chOff x="6795248" y="2947804"/>
                <a:chExt cx="1335864" cy="1678823"/>
              </a:xfrm>
            </p:grpSpPr>
            <p:sp>
              <p:nvSpPr>
                <p:cNvPr id="299" name="Vrije vorm: vorm 298">
                  <a:extLst>
                    <a:ext uri="{FF2B5EF4-FFF2-40B4-BE49-F238E27FC236}">
                      <a16:creationId xmlns:a16="http://schemas.microsoft.com/office/drawing/2014/main" id="{FFBDEDD7-4704-BDD2-9626-AA5541237C77}"/>
                    </a:ext>
                  </a:extLst>
                </p:cNvPr>
                <p:cNvSpPr/>
                <p:nvPr/>
              </p:nvSpPr>
              <p:spPr>
                <a:xfrm>
                  <a:off x="6795248" y="4031453"/>
                  <a:ext cx="1071562" cy="595174"/>
                </a:xfrm>
                <a:custGeom>
                  <a:avLst/>
                  <a:gdLst>
                    <a:gd name="connsiteX0" fmla="*/ 64 w 1071562"/>
                    <a:gd name="connsiteY0" fmla="*/ 57186 h 595174"/>
                    <a:gd name="connsiteX1" fmla="*/ 0 w 1071562"/>
                    <a:gd name="connsiteY1" fmla="*/ 59393 h 595174"/>
                    <a:gd name="connsiteX2" fmla="*/ 0 w 1071562"/>
                    <a:gd name="connsiteY2" fmla="*/ 59393 h 595174"/>
                    <a:gd name="connsiteX3" fmla="*/ 535781 w 1071562"/>
                    <a:gd name="connsiteY3" fmla="*/ 595174 h 595174"/>
                    <a:gd name="connsiteX4" fmla="*/ 535781 w 1071562"/>
                    <a:gd name="connsiteY4" fmla="*/ 595174 h 595174"/>
                    <a:gd name="connsiteX5" fmla="*/ 1071563 w 1071562"/>
                    <a:gd name="connsiteY5" fmla="*/ 59393 h 595174"/>
                    <a:gd name="connsiteX6" fmla="*/ 1071563 w 1071562"/>
                    <a:gd name="connsiteY6" fmla="*/ 59393 h 595174"/>
                    <a:gd name="connsiteX7" fmla="*/ 1071512 w 1071562"/>
                    <a:gd name="connsiteY7" fmla="*/ 57186 h 595174"/>
                    <a:gd name="connsiteX8" fmla="*/ 535781 w 1071562"/>
                    <a:gd name="connsiteY8" fmla="*/ 0 h 595174"/>
                    <a:gd name="connsiteX9" fmla="*/ 64 w 1071562"/>
                    <a:gd name="connsiteY9" fmla="*/ 57186 h 5951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71562" h="595174">
                      <a:moveTo>
                        <a:pt x="64" y="57186"/>
                      </a:moveTo>
                      <a:cubicBezTo>
                        <a:pt x="57" y="57929"/>
                        <a:pt x="0" y="58650"/>
                        <a:pt x="0" y="59393"/>
                      </a:cubicBezTo>
                      <a:lnTo>
                        <a:pt x="0" y="59393"/>
                      </a:lnTo>
                      <a:cubicBezTo>
                        <a:pt x="0" y="355294"/>
                        <a:pt x="239880" y="595174"/>
                        <a:pt x="535781" y="595174"/>
                      </a:cubicBezTo>
                      <a:lnTo>
                        <a:pt x="535781" y="595174"/>
                      </a:lnTo>
                      <a:cubicBezTo>
                        <a:pt x="831690" y="595174"/>
                        <a:pt x="1071563" y="355294"/>
                        <a:pt x="1071563" y="59393"/>
                      </a:cubicBezTo>
                      <a:lnTo>
                        <a:pt x="1071563" y="59393"/>
                      </a:lnTo>
                      <a:cubicBezTo>
                        <a:pt x="1071563" y="58650"/>
                        <a:pt x="1071512" y="57929"/>
                        <a:pt x="1071512" y="57186"/>
                      </a:cubicBezTo>
                      <a:cubicBezTo>
                        <a:pt x="1071512" y="57186"/>
                        <a:pt x="841534" y="0"/>
                        <a:pt x="535781" y="0"/>
                      </a:cubicBezTo>
                      <a:cubicBezTo>
                        <a:pt x="230029" y="0"/>
                        <a:pt x="64" y="57186"/>
                        <a:pt x="64" y="57186"/>
                      </a:cubicBezTo>
                      <a:close/>
                    </a:path>
                  </a:pathLst>
                </a:custGeom>
                <a:solidFill>
                  <a:srgbClr val="C4C4C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00" name="Vrije vorm: vorm 299">
                  <a:extLst>
                    <a:ext uri="{FF2B5EF4-FFF2-40B4-BE49-F238E27FC236}">
                      <a16:creationId xmlns:a16="http://schemas.microsoft.com/office/drawing/2014/main" id="{B2BC8D8B-8401-4D96-1E8F-7E454D7703D6}"/>
                    </a:ext>
                  </a:extLst>
                </p:cNvPr>
                <p:cNvSpPr/>
                <p:nvPr/>
              </p:nvSpPr>
              <p:spPr>
                <a:xfrm>
                  <a:off x="6795312" y="3036608"/>
                  <a:ext cx="1258077" cy="1052038"/>
                </a:xfrm>
                <a:custGeom>
                  <a:avLst/>
                  <a:gdLst>
                    <a:gd name="connsiteX0" fmla="*/ 1224489 w 1258077"/>
                    <a:gd name="connsiteY0" fmla="*/ 443698 h 1052038"/>
                    <a:gd name="connsiteX1" fmla="*/ 1197243 w 1258077"/>
                    <a:gd name="connsiteY1" fmla="*/ 416452 h 1052038"/>
                    <a:gd name="connsiteX2" fmla="*/ 1035065 w 1258077"/>
                    <a:gd name="connsiteY2" fmla="*/ 416452 h 1052038"/>
                    <a:gd name="connsiteX3" fmla="*/ 838926 w 1258077"/>
                    <a:gd name="connsiteY3" fmla="*/ 612591 h 1052038"/>
                    <a:gd name="connsiteX4" fmla="*/ 714311 w 1258077"/>
                    <a:gd name="connsiteY4" fmla="*/ 549069 h 1052038"/>
                    <a:gd name="connsiteX5" fmla="*/ 714311 w 1258077"/>
                    <a:gd name="connsiteY5" fmla="*/ 0 h 1052038"/>
                    <a:gd name="connsiteX6" fmla="*/ 357123 w 1258077"/>
                    <a:gd name="connsiteY6" fmla="*/ 0 h 1052038"/>
                    <a:gd name="connsiteX7" fmla="*/ 357123 w 1258077"/>
                    <a:gd name="connsiteY7" fmla="*/ 549069 h 1052038"/>
                    <a:gd name="connsiteX8" fmla="*/ 0 w 1258077"/>
                    <a:gd name="connsiteY8" fmla="*/ 1052039 h 1052038"/>
                    <a:gd name="connsiteX9" fmla="*/ 1071448 w 1258077"/>
                    <a:gd name="connsiteY9" fmla="*/ 1052039 h 1052038"/>
                    <a:gd name="connsiteX10" fmla="*/ 1015177 w 1258077"/>
                    <a:gd name="connsiteY10" fmla="*/ 815195 h 1052038"/>
                    <a:gd name="connsiteX11" fmla="*/ 1224489 w 1258077"/>
                    <a:gd name="connsiteY11" fmla="*/ 605883 h 1052038"/>
                    <a:gd name="connsiteX12" fmla="*/ 1224489 w 1258077"/>
                    <a:gd name="connsiteY12" fmla="*/ 443698 h 1052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58077" h="1052038">
                      <a:moveTo>
                        <a:pt x="1224489" y="443698"/>
                      </a:moveTo>
                      <a:lnTo>
                        <a:pt x="1197243" y="416452"/>
                      </a:lnTo>
                      <a:cubicBezTo>
                        <a:pt x="1152459" y="371668"/>
                        <a:pt x="1079850" y="371668"/>
                        <a:pt x="1035065" y="416452"/>
                      </a:cubicBezTo>
                      <a:lnTo>
                        <a:pt x="838926" y="612591"/>
                      </a:lnTo>
                      <a:cubicBezTo>
                        <a:pt x="800679" y="586273"/>
                        <a:pt x="758852" y="564821"/>
                        <a:pt x="714311" y="549069"/>
                      </a:cubicBezTo>
                      <a:lnTo>
                        <a:pt x="714311" y="0"/>
                      </a:lnTo>
                      <a:lnTo>
                        <a:pt x="357123" y="0"/>
                      </a:lnTo>
                      <a:lnTo>
                        <a:pt x="357123" y="549069"/>
                      </a:lnTo>
                      <a:cubicBezTo>
                        <a:pt x="149733" y="622406"/>
                        <a:pt x="936" y="819738"/>
                        <a:pt x="0" y="1052039"/>
                      </a:cubicBezTo>
                      <a:lnTo>
                        <a:pt x="1071448" y="1052039"/>
                      </a:lnTo>
                      <a:cubicBezTo>
                        <a:pt x="1071106" y="966928"/>
                        <a:pt x="1050817" y="886554"/>
                        <a:pt x="1015177" y="815195"/>
                      </a:cubicBezTo>
                      <a:lnTo>
                        <a:pt x="1224489" y="605883"/>
                      </a:lnTo>
                      <a:cubicBezTo>
                        <a:pt x="1269273" y="561092"/>
                        <a:pt x="1269273" y="488482"/>
                        <a:pt x="1224489" y="443698"/>
                      </a:cubicBezTo>
                      <a:close/>
                    </a:path>
                  </a:pathLst>
                </a:custGeom>
                <a:solidFill>
                  <a:srgbClr val="E4E4E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01" name="Vrije vorm: vorm 300">
                  <a:extLst>
                    <a:ext uri="{FF2B5EF4-FFF2-40B4-BE49-F238E27FC236}">
                      <a16:creationId xmlns:a16="http://schemas.microsoft.com/office/drawing/2014/main" id="{B2F1FE32-443F-39B9-EDD1-C93AEA5C9997}"/>
                    </a:ext>
                  </a:extLst>
                </p:cNvPr>
                <p:cNvSpPr/>
                <p:nvPr/>
              </p:nvSpPr>
              <p:spPr>
                <a:xfrm rot="2700000">
                  <a:off x="7874650" y="3339621"/>
                  <a:ext cx="147338" cy="369678"/>
                </a:xfrm>
                <a:custGeom>
                  <a:avLst/>
                  <a:gdLst>
                    <a:gd name="connsiteX0" fmla="*/ 0 w 147338"/>
                    <a:gd name="connsiteY0" fmla="*/ 0 h 369678"/>
                    <a:gd name="connsiteX1" fmla="*/ 147338 w 147338"/>
                    <a:gd name="connsiteY1" fmla="*/ 0 h 369678"/>
                    <a:gd name="connsiteX2" fmla="*/ 147338 w 147338"/>
                    <a:gd name="connsiteY2" fmla="*/ 369679 h 369678"/>
                    <a:gd name="connsiteX3" fmla="*/ 0 w 147338"/>
                    <a:gd name="connsiteY3" fmla="*/ 369679 h 3696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7338" h="369678">
                      <a:moveTo>
                        <a:pt x="0" y="0"/>
                      </a:moveTo>
                      <a:lnTo>
                        <a:pt x="147338" y="0"/>
                      </a:lnTo>
                      <a:lnTo>
                        <a:pt x="147338" y="369679"/>
                      </a:lnTo>
                      <a:lnTo>
                        <a:pt x="0" y="369679"/>
                      </a:lnTo>
                      <a:close/>
                    </a:path>
                  </a:pathLst>
                </a:custGeom>
                <a:solidFill>
                  <a:srgbClr val="C4C4C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02" name="Vrije vorm: vorm 301">
                  <a:extLst>
                    <a:ext uri="{FF2B5EF4-FFF2-40B4-BE49-F238E27FC236}">
                      <a16:creationId xmlns:a16="http://schemas.microsoft.com/office/drawing/2014/main" id="{FC0DC1B9-7DA3-7D91-34ED-17D124A12201}"/>
                    </a:ext>
                  </a:extLst>
                </p:cNvPr>
                <p:cNvSpPr/>
                <p:nvPr/>
              </p:nvSpPr>
              <p:spPr>
                <a:xfrm>
                  <a:off x="7869132" y="3346803"/>
                  <a:ext cx="256925" cy="256925"/>
                </a:xfrm>
                <a:custGeom>
                  <a:avLst/>
                  <a:gdLst>
                    <a:gd name="connsiteX0" fmla="*/ 212755 w 256925"/>
                    <a:gd name="connsiteY0" fmla="*/ 250646 h 256925"/>
                    <a:gd name="connsiteX1" fmla="*/ 6279 w 256925"/>
                    <a:gd name="connsiteY1" fmla="*/ 44170 h 256925"/>
                    <a:gd name="connsiteX2" fmla="*/ 6279 w 256925"/>
                    <a:gd name="connsiteY2" fmla="*/ 13859 h 256925"/>
                    <a:gd name="connsiteX3" fmla="*/ 13859 w 256925"/>
                    <a:gd name="connsiteY3" fmla="*/ 6279 h 256925"/>
                    <a:gd name="connsiteX4" fmla="*/ 44170 w 256925"/>
                    <a:gd name="connsiteY4" fmla="*/ 6279 h 256925"/>
                    <a:gd name="connsiteX5" fmla="*/ 250646 w 256925"/>
                    <a:gd name="connsiteY5" fmla="*/ 212755 h 256925"/>
                    <a:gd name="connsiteX6" fmla="*/ 250646 w 256925"/>
                    <a:gd name="connsiteY6" fmla="*/ 243066 h 256925"/>
                    <a:gd name="connsiteX7" fmla="*/ 243066 w 256925"/>
                    <a:gd name="connsiteY7" fmla="*/ 250646 h 256925"/>
                    <a:gd name="connsiteX8" fmla="*/ 212755 w 256925"/>
                    <a:gd name="connsiteY8" fmla="*/ 250646 h 2569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6925" h="256925">
                      <a:moveTo>
                        <a:pt x="212755" y="250646"/>
                      </a:moveTo>
                      <a:lnTo>
                        <a:pt x="6279" y="44170"/>
                      </a:lnTo>
                      <a:cubicBezTo>
                        <a:pt x="-2093" y="35797"/>
                        <a:pt x="-2093" y="22231"/>
                        <a:pt x="6279" y="13859"/>
                      </a:cubicBezTo>
                      <a:lnTo>
                        <a:pt x="13859" y="6279"/>
                      </a:lnTo>
                      <a:cubicBezTo>
                        <a:pt x="22232" y="-2093"/>
                        <a:pt x="35797" y="-2093"/>
                        <a:pt x="44170" y="6279"/>
                      </a:cubicBezTo>
                      <a:lnTo>
                        <a:pt x="250646" y="212755"/>
                      </a:lnTo>
                      <a:cubicBezTo>
                        <a:pt x="259018" y="221128"/>
                        <a:pt x="259018" y="234694"/>
                        <a:pt x="250646" y="243066"/>
                      </a:cubicBezTo>
                      <a:lnTo>
                        <a:pt x="243066" y="250646"/>
                      </a:lnTo>
                      <a:cubicBezTo>
                        <a:pt x="234694" y="259018"/>
                        <a:pt x="221121" y="259018"/>
                        <a:pt x="212755" y="250646"/>
                      </a:cubicBezTo>
                      <a:close/>
                    </a:path>
                  </a:pathLst>
                </a:custGeom>
                <a:solidFill>
                  <a:srgbClr val="E4E4E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03" name="Vrije vorm: vorm 302">
                  <a:extLst>
                    <a:ext uri="{FF2B5EF4-FFF2-40B4-BE49-F238E27FC236}">
                      <a16:creationId xmlns:a16="http://schemas.microsoft.com/office/drawing/2014/main" id="{96F29BE0-B698-057B-B55D-D899CAE028A5}"/>
                    </a:ext>
                  </a:extLst>
                </p:cNvPr>
                <p:cNvSpPr/>
                <p:nvPr/>
              </p:nvSpPr>
              <p:spPr>
                <a:xfrm>
                  <a:off x="7309598" y="4067215"/>
                  <a:ext cx="42862" cy="498276"/>
                </a:xfrm>
                <a:custGeom>
                  <a:avLst/>
                  <a:gdLst>
                    <a:gd name="connsiteX0" fmla="*/ 21431 w 42862"/>
                    <a:gd name="connsiteY0" fmla="*/ 498277 h 498276"/>
                    <a:gd name="connsiteX1" fmla="*/ 0 w 42862"/>
                    <a:gd name="connsiteY1" fmla="*/ 476845 h 498276"/>
                    <a:gd name="connsiteX2" fmla="*/ 0 w 42862"/>
                    <a:gd name="connsiteY2" fmla="*/ 21431 h 498276"/>
                    <a:gd name="connsiteX3" fmla="*/ 21431 w 42862"/>
                    <a:gd name="connsiteY3" fmla="*/ 0 h 498276"/>
                    <a:gd name="connsiteX4" fmla="*/ 42863 w 42862"/>
                    <a:gd name="connsiteY4" fmla="*/ 21431 h 498276"/>
                    <a:gd name="connsiteX5" fmla="*/ 42863 w 42862"/>
                    <a:gd name="connsiteY5" fmla="*/ 476845 h 498276"/>
                    <a:gd name="connsiteX6" fmla="*/ 21431 w 42862"/>
                    <a:gd name="connsiteY6" fmla="*/ 498277 h 4982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2862" h="498276">
                      <a:moveTo>
                        <a:pt x="21431" y="498277"/>
                      </a:moveTo>
                      <a:cubicBezTo>
                        <a:pt x="9594" y="498277"/>
                        <a:pt x="0" y="488682"/>
                        <a:pt x="0" y="476845"/>
                      </a:cubicBezTo>
                      <a:lnTo>
                        <a:pt x="0" y="21431"/>
                      </a:lnTo>
                      <a:cubicBezTo>
                        <a:pt x="0" y="9594"/>
                        <a:pt x="9594" y="0"/>
                        <a:pt x="21431" y="0"/>
                      </a:cubicBezTo>
                      <a:cubicBezTo>
                        <a:pt x="33268" y="0"/>
                        <a:pt x="42863" y="9594"/>
                        <a:pt x="42863" y="21431"/>
                      </a:cubicBezTo>
                      <a:lnTo>
                        <a:pt x="42863" y="476845"/>
                      </a:lnTo>
                      <a:cubicBezTo>
                        <a:pt x="42863" y="488675"/>
                        <a:pt x="33268" y="498277"/>
                        <a:pt x="21431" y="49827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04" name="Vrije vorm: vorm 303">
                  <a:extLst>
                    <a:ext uri="{FF2B5EF4-FFF2-40B4-BE49-F238E27FC236}">
                      <a16:creationId xmlns:a16="http://schemas.microsoft.com/office/drawing/2014/main" id="{4F506F1B-3662-410A-9DE8-A87281A25E4F}"/>
                    </a:ext>
                  </a:extLst>
                </p:cNvPr>
                <p:cNvSpPr/>
                <p:nvPr/>
              </p:nvSpPr>
              <p:spPr>
                <a:xfrm>
                  <a:off x="7666785" y="3863339"/>
                  <a:ext cx="71437" cy="71437"/>
                </a:xfrm>
                <a:custGeom>
                  <a:avLst/>
                  <a:gdLst>
                    <a:gd name="connsiteX0" fmla="*/ 71438 w 71437"/>
                    <a:gd name="connsiteY0" fmla="*/ 35719 h 71437"/>
                    <a:gd name="connsiteX1" fmla="*/ 35719 w 71437"/>
                    <a:gd name="connsiteY1" fmla="*/ 71437 h 71437"/>
                    <a:gd name="connsiteX2" fmla="*/ 0 w 71437"/>
                    <a:gd name="connsiteY2" fmla="*/ 35719 h 71437"/>
                    <a:gd name="connsiteX3" fmla="*/ 35719 w 71437"/>
                    <a:gd name="connsiteY3" fmla="*/ 0 h 71437"/>
                    <a:gd name="connsiteX4" fmla="*/ 71438 w 71437"/>
                    <a:gd name="connsiteY4" fmla="*/ 35719 h 71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437" h="71437">
                      <a:moveTo>
                        <a:pt x="71438" y="35719"/>
                      </a:moveTo>
                      <a:cubicBezTo>
                        <a:pt x="71438" y="55446"/>
                        <a:pt x="55446" y="71437"/>
                        <a:pt x="35719" y="71437"/>
                      </a:cubicBezTo>
                      <a:cubicBezTo>
                        <a:pt x="15992" y="71437"/>
                        <a:pt x="0" y="55446"/>
                        <a:pt x="0" y="35719"/>
                      </a:cubicBezTo>
                      <a:cubicBezTo>
                        <a:pt x="0" y="15992"/>
                        <a:pt x="15992" y="0"/>
                        <a:pt x="35719" y="0"/>
                      </a:cubicBezTo>
                      <a:cubicBezTo>
                        <a:pt x="55446" y="0"/>
                        <a:pt x="71438" y="15992"/>
                        <a:pt x="71438" y="35719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05" name="Vrije vorm: vorm 304">
                  <a:extLst>
                    <a:ext uri="{FF2B5EF4-FFF2-40B4-BE49-F238E27FC236}">
                      <a16:creationId xmlns:a16="http://schemas.microsoft.com/office/drawing/2014/main" id="{A0D2C43A-1E3C-584B-5C25-B243FF7F8804}"/>
                    </a:ext>
                  </a:extLst>
                </p:cNvPr>
                <p:cNvSpPr/>
                <p:nvPr/>
              </p:nvSpPr>
              <p:spPr>
                <a:xfrm>
                  <a:off x="7509623" y="3906202"/>
                  <a:ext cx="107156" cy="107156"/>
                </a:xfrm>
                <a:custGeom>
                  <a:avLst/>
                  <a:gdLst>
                    <a:gd name="connsiteX0" fmla="*/ 107156 w 107156"/>
                    <a:gd name="connsiteY0" fmla="*/ 53578 h 107156"/>
                    <a:gd name="connsiteX1" fmla="*/ 53578 w 107156"/>
                    <a:gd name="connsiteY1" fmla="*/ 107156 h 107156"/>
                    <a:gd name="connsiteX2" fmla="*/ 0 w 107156"/>
                    <a:gd name="connsiteY2" fmla="*/ 53578 h 107156"/>
                    <a:gd name="connsiteX3" fmla="*/ 53578 w 107156"/>
                    <a:gd name="connsiteY3" fmla="*/ 0 h 107156"/>
                    <a:gd name="connsiteX4" fmla="*/ 107156 w 107156"/>
                    <a:gd name="connsiteY4" fmla="*/ 53578 h 1071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7156" h="107156">
                      <a:moveTo>
                        <a:pt x="107156" y="53578"/>
                      </a:moveTo>
                      <a:cubicBezTo>
                        <a:pt x="107156" y="83169"/>
                        <a:pt x="83169" y="107156"/>
                        <a:pt x="53578" y="107156"/>
                      </a:cubicBezTo>
                      <a:cubicBezTo>
                        <a:pt x="23988" y="107156"/>
                        <a:pt x="0" y="83169"/>
                        <a:pt x="0" y="53578"/>
                      </a:cubicBezTo>
                      <a:cubicBezTo>
                        <a:pt x="0" y="23988"/>
                        <a:pt x="23988" y="0"/>
                        <a:pt x="53578" y="0"/>
                      </a:cubicBezTo>
                      <a:cubicBezTo>
                        <a:pt x="83169" y="0"/>
                        <a:pt x="107156" y="23988"/>
                        <a:pt x="107156" y="5357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06" name="Vrije vorm: vorm 305">
                  <a:extLst>
                    <a:ext uri="{FF2B5EF4-FFF2-40B4-BE49-F238E27FC236}">
                      <a16:creationId xmlns:a16="http://schemas.microsoft.com/office/drawing/2014/main" id="{D9E3C5E4-89FC-081C-EB79-9AC49E2CCCF9}"/>
                    </a:ext>
                  </a:extLst>
                </p:cNvPr>
                <p:cNvSpPr/>
                <p:nvPr/>
              </p:nvSpPr>
              <p:spPr>
                <a:xfrm>
                  <a:off x="7145291" y="3734752"/>
                  <a:ext cx="107156" cy="107156"/>
                </a:xfrm>
                <a:custGeom>
                  <a:avLst/>
                  <a:gdLst>
                    <a:gd name="connsiteX0" fmla="*/ 107156 w 107156"/>
                    <a:gd name="connsiteY0" fmla="*/ 53578 h 107156"/>
                    <a:gd name="connsiteX1" fmla="*/ 53578 w 107156"/>
                    <a:gd name="connsiteY1" fmla="*/ 107156 h 107156"/>
                    <a:gd name="connsiteX2" fmla="*/ 0 w 107156"/>
                    <a:gd name="connsiteY2" fmla="*/ 53578 h 107156"/>
                    <a:gd name="connsiteX3" fmla="*/ 53578 w 107156"/>
                    <a:gd name="connsiteY3" fmla="*/ 0 h 107156"/>
                    <a:gd name="connsiteX4" fmla="*/ 107156 w 107156"/>
                    <a:gd name="connsiteY4" fmla="*/ 53578 h 1071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7156" h="107156">
                      <a:moveTo>
                        <a:pt x="107156" y="53578"/>
                      </a:moveTo>
                      <a:cubicBezTo>
                        <a:pt x="107156" y="83169"/>
                        <a:pt x="83169" y="107156"/>
                        <a:pt x="53578" y="107156"/>
                      </a:cubicBezTo>
                      <a:cubicBezTo>
                        <a:pt x="23988" y="107156"/>
                        <a:pt x="0" y="83169"/>
                        <a:pt x="0" y="53578"/>
                      </a:cubicBezTo>
                      <a:cubicBezTo>
                        <a:pt x="0" y="23988"/>
                        <a:pt x="23988" y="0"/>
                        <a:pt x="53578" y="0"/>
                      </a:cubicBezTo>
                      <a:cubicBezTo>
                        <a:pt x="83169" y="0"/>
                        <a:pt x="107156" y="23988"/>
                        <a:pt x="107156" y="5357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07" name="Vrije vorm: vorm 306">
                  <a:extLst>
                    <a:ext uri="{FF2B5EF4-FFF2-40B4-BE49-F238E27FC236}">
                      <a16:creationId xmlns:a16="http://schemas.microsoft.com/office/drawing/2014/main" id="{7DCC4EC0-1315-9284-E2F6-232026BEA57C}"/>
                    </a:ext>
                  </a:extLst>
                </p:cNvPr>
                <p:cNvSpPr/>
                <p:nvPr/>
              </p:nvSpPr>
              <p:spPr>
                <a:xfrm>
                  <a:off x="7231016" y="2947804"/>
                  <a:ext cx="196453" cy="446527"/>
                </a:xfrm>
                <a:custGeom>
                  <a:avLst/>
                  <a:gdLst>
                    <a:gd name="connsiteX0" fmla="*/ 0 w 196453"/>
                    <a:gd name="connsiteY0" fmla="*/ 0 h 446527"/>
                    <a:gd name="connsiteX1" fmla="*/ 196453 w 196453"/>
                    <a:gd name="connsiteY1" fmla="*/ 0 h 446527"/>
                    <a:gd name="connsiteX2" fmla="*/ 196453 w 196453"/>
                    <a:gd name="connsiteY2" fmla="*/ 446527 h 446527"/>
                    <a:gd name="connsiteX3" fmla="*/ 0 w 196453"/>
                    <a:gd name="connsiteY3" fmla="*/ 446527 h 446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6453" h="446527">
                      <a:moveTo>
                        <a:pt x="0" y="0"/>
                      </a:moveTo>
                      <a:lnTo>
                        <a:pt x="196453" y="0"/>
                      </a:lnTo>
                      <a:lnTo>
                        <a:pt x="196453" y="446527"/>
                      </a:lnTo>
                      <a:lnTo>
                        <a:pt x="0" y="446527"/>
                      </a:lnTo>
                      <a:close/>
                    </a:path>
                  </a:pathLst>
                </a:custGeom>
                <a:solidFill>
                  <a:srgbClr val="C4C4C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08" name="Vrije vorm: vorm 307">
                  <a:extLst>
                    <a:ext uri="{FF2B5EF4-FFF2-40B4-BE49-F238E27FC236}">
                      <a16:creationId xmlns:a16="http://schemas.microsoft.com/office/drawing/2014/main" id="{A38B83C8-8703-97E8-13C9-936CACC14B36}"/>
                    </a:ext>
                  </a:extLst>
                </p:cNvPr>
                <p:cNvSpPr/>
                <p:nvPr/>
              </p:nvSpPr>
              <p:spPr>
                <a:xfrm>
                  <a:off x="7107787" y="3017077"/>
                  <a:ext cx="446484" cy="71437"/>
                </a:xfrm>
                <a:custGeom>
                  <a:avLst/>
                  <a:gdLst>
                    <a:gd name="connsiteX0" fmla="*/ 417909 w 446484"/>
                    <a:gd name="connsiteY0" fmla="*/ 71438 h 71437"/>
                    <a:gd name="connsiteX1" fmla="*/ 28575 w 446484"/>
                    <a:gd name="connsiteY1" fmla="*/ 71438 h 71437"/>
                    <a:gd name="connsiteX2" fmla="*/ 0 w 446484"/>
                    <a:gd name="connsiteY2" fmla="*/ 42863 h 71437"/>
                    <a:gd name="connsiteX3" fmla="*/ 0 w 446484"/>
                    <a:gd name="connsiteY3" fmla="*/ 28575 h 71437"/>
                    <a:gd name="connsiteX4" fmla="*/ 28575 w 446484"/>
                    <a:gd name="connsiteY4" fmla="*/ 0 h 71437"/>
                    <a:gd name="connsiteX5" fmla="*/ 417909 w 446484"/>
                    <a:gd name="connsiteY5" fmla="*/ 0 h 71437"/>
                    <a:gd name="connsiteX6" fmla="*/ 446484 w 446484"/>
                    <a:gd name="connsiteY6" fmla="*/ 28575 h 71437"/>
                    <a:gd name="connsiteX7" fmla="*/ 446484 w 446484"/>
                    <a:gd name="connsiteY7" fmla="*/ 42863 h 71437"/>
                    <a:gd name="connsiteX8" fmla="*/ 417909 w 446484"/>
                    <a:gd name="connsiteY8" fmla="*/ 71438 h 71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46484" h="71437">
                      <a:moveTo>
                        <a:pt x="417909" y="71438"/>
                      </a:moveTo>
                      <a:lnTo>
                        <a:pt x="28575" y="71438"/>
                      </a:lnTo>
                      <a:cubicBezTo>
                        <a:pt x="12795" y="71438"/>
                        <a:pt x="0" y="58643"/>
                        <a:pt x="0" y="42863"/>
                      </a:cubicBezTo>
                      <a:lnTo>
                        <a:pt x="0" y="28575"/>
                      </a:lnTo>
                      <a:cubicBezTo>
                        <a:pt x="0" y="12794"/>
                        <a:pt x="12795" y="0"/>
                        <a:pt x="28575" y="0"/>
                      </a:cubicBezTo>
                      <a:lnTo>
                        <a:pt x="417909" y="0"/>
                      </a:lnTo>
                      <a:cubicBezTo>
                        <a:pt x="433690" y="0"/>
                        <a:pt x="446484" y="12794"/>
                        <a:pt x="446484" y="28575"/>
                      </a:cubicBezTo>
                      <a:lnTo>
                        <a:pt x="446484" y="42863"/>
                      </a:lnTo>
                      <a:cubicBezTo>
                        <a:pt x="446484" y="58643"/>
                        <a:pt x="433690" y="71438"/>
                        <a:pt x="417909" y="71438"/>
                      </a:cubicBezTo>
                      <a:close/>
                    </a:path>
                  </a:pathLst>
                </a:custGeom>
                <a:solidFill>
                  <a:srgbClr val="E4E4E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  <p:grpSp>
            <p:nvGrpSpPr>
              <p:cNvPr id="309" name="Graphic 236" descr="Scheikundelab">
                <a:extLst>
                  <a:ext uri="{FF2B5EF4-FFF2-40B4-BE49-F238E27FC236}">
                    <a16:creationId xmlns:a16="http://schemas.microsoft.com/office/drawing/2014/main" id="{8C57CBE0-F1EE-FD86-0555-E25E2EB80F5C}"/>
                  </a:ext>
                </a:extLst>
              </p:cNvPr>
              <p:cNvGrpSpPr/>
              <p:nvPr/>
            </p:nvGrpSpPr>
            <p:grpSpPr>
              <a:xfrm>
                <a:off x="5276514" y="1879813"/>
                <a:ext cx="991489" cy="1682396"/>
                <a:chOff x="5276514" y="1879813"/>
                <a:chExt cx="991489" cy="1682396"/>
              </a:xfrm>
            </p:grpSpPr>
            <p:sp>
              <p:nvSpPr>
                <p:cNvPr id="310" name="Vrije vorm: vorm 309">
                  <a:extLst>
                    <a:ext uri="{FF2B5EF4-FFF2-40B4-BE49-F238E27FC236}">
                      <a16:creationId xmlns:a16="http://schemas.microsoft.com/office/drawing/2014/main" id="{E18E7338-2DB4-9FD7-F80F-F94DBAFEE48F}"/>
                    </a:ext>
                  </a:extLst>
                </p:cNvPr>
                <p:cNvSpPr/>
                <p:nvPr/>
              </p:nvSpPr>
              <p:spPr>
                <a:xfrm>
                  <a:off x="5276514" y="2958941"/>
                  <a:ext cx="991489" cy="603268"/>
                </a:xfrm>
                <a:custGeom>
                  <a:avLst/>
                  <a:gdLst>
                    <a:gd name="connsiteX0" fmla="*/ 987153 w 991489"/>
                    <a:gd name="connsiteY0" fmla="*/ 425739 h 603268"/>
                    <a:gd name="connsiteX1" fmla="*/ 859265 w 991489"/>
                    <a:gd name="connsiteY1" fmla="*/ 60250 h 603268"/>
                    <a:gd name="connsiteX2" fmla="*/ 497170 w 991489"/>
                    <a:gd name="connsiteY2" fmla="*/ 0 h 603268"/>
                    <a:gd name="connsiteX3" fmla="*/ 132224 w 991489"/>
                    <a:gd name="connsiteY3" fmla="*/ 60250 h 603268"/>
                    <a:gd name="connsiteX4" fmla="*/ 4337 w 991489"/>
                    <a:gd name="connsiteY4" fmla="*/ 425739 h 603268"/>
                    <a:gd name="connsiteX5" fmla="*/ 142947 w 991489"/>
                    <a:gd name="connsiteY5" fmla="*/ 603268 h 603268"/>
                    <a:gd name="connsiteX6" fmla="*/ 848535 w 991489"/>
                    <a:gd name="connsiteY6" fmla="*/ 603268 h 603268"/>
                    <a:gd name="connsiteX7" fmla="*/ 987153 w 991489"/>
                    <a:gd name="connsiteY7" fmla="*/ 425739 h 6032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1489" h="603268">
                      <a:moveTo>
                        <a:pt x="987153" y="425739"/>
                      </a:moveTo>
                      <a:lnTo>
                        <a:pt x="859265" y="60250"/>
                      </a:lnTo>
                      <a:cubicBezTo>
                        <a:pt x="859265" y="60250"/>
                        <a:pt x="683864" y="0"/>
                        <a:pt x="497170" y="0"/>
                      </a:cubicBezTo>
                      <a:cubicBezTo>
                        <a:pt x="310475" y="0"/>
                        <a:pt x="132224" y="60250"/>
                        <a:pt x="132224" y="60250"/>
                      </a:cubicBezTo>
                      <a:lnTo>
                        <a:pt x="4337" y="425739"/>
                      </a:lnTo>
                      <a:cubicBezTo>
                        <a:pt x="-18209" y="515914"/>
                        <a:pt x="50000" y="603268"/>
                        <a:pt x="142947" y="603268"/>
                      </a:cubicBezTo>
                      <a:lnTo>
                        <a:pt x="848535" y="603268"/>
                      </a:lnTo>
                      <a:cubicBezTo>
                        <a:pt x="941497" y="603268"/>
                        <a:pt x="1009698" y="515914"/>
                        <a:pt x="987153" y="425739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11" name="Vrije vorm: vorm 310">
                  <a:extLst>
                    <a:ext uri="{FF2B5EF4-FFF2-40B4-BE49-F238E27FC236}">
                      <a16:creationId xmlns:a16="http://schemas.microsoft.com/office/drawing/2014/main" id="{78AC7E1E-9F17-EFFD-6A47-7119CB7FAEC6}"/>
                    </a:ext>
                  </a:extLst>
                </p:cNvPr>
                <p:cNvSpPr/>
                <p:nvPr/>
              </p:nvSpPr>
              <p:spPr>
                <a:xfrm>
                  <a:off x="5408746" y="1972182"/>
                  <a:ext cx="727040" cy="1047009"/>
                </a:xfrm>
                <a:custGeom>
                  <a:avLst/>
                  <a:gdLst>
                    <a:gd name="connsiteX0" fmla="*/ 542118 w 727040"/>
                    <a:gd name="connsiteY0" fmla="*/ 518465 h 1047009"/>
                    <a:gd name="connsiteX1" fmla="*/ 542118 w 727040"/>
                    <a:gd name="connsiteY1" fmla="*/ 0 h 1047009"/>
                    <a:gd name="connsiteX2" fmla="*/ 184930 w 727040"/>
                    <a:gd name="connsiteY2" fmla="*/ 0 h 1047009"/>
                    <a:gd name="connsiteX3" fmla="*/ 184930 w 727040"/>
                    <a:gd name="connsiteY3" fmla="*/ 518465 h 1047009"/>
                    <a:gd name="connsiteX4" fmla="*/ 0 w 727040"/>
                    <a:gd name="connsiteY4" fmla="*/ 1047009 h 1047009"/>
                    <a:gd name="connsiteX5" fmla="*/ 727041 w 727040"/>
                    <a:gd name="connsiteY5" fmla="*/ 1047009 h 10470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27040" h="1047009">
                      <a:moveTo>
                        <a:pt x="542118" y="518465"/>
                      </a:moveTo>
                      <a:lnTo>
                        <a:pt x="542118" y="0"/>
                      </a:lnTo>
                      <a:lnTo>
                        <a:pt x="184930" y="0"/>
                      </a:lnTo>
                      <a:lnTo>
                        <a:pt x="184930" y="518465"/>
                      </a:lnTo>
                      <a:lnTo>
                        <a:pt x="0" y="1047009"/>
                      </a:lnTo>
                      <a:lnTo>
                        <a:pt x="727041" y="1047009"/>
                      </a:lnTo>
                      <a:close/>
                    </a:path>
                  </a:pathLst>
                </a:custGeom>
                <a:solidFill>
                  <a:srgbClr val="E4E4E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12" name="Vrije vorm: vorm 311">
                  <a:extLst>
                    <a:ext uri="{FF2B5EF4-FFF2-40B4-BE49-F238E27FC236}">
                      <a16:creationId xmlns:a16="http://schemas.microsoft.com/office/drawing/2014/main" id="{9BA56717-F4FD-F915-7881-0A69F15C6982}"/>
                    </a:ext>
                  </a:extLst>
                </p:cNvPr>
                <p:cNvSpPr/>
                <p:nvPr/>
              </p:nvSpPr>
              <p:spPr>
                <a:xfrm>
                  <a:off x="5752117" y="2997760"/>
                  <a:ext cx="42862" cy="498276"/>
                </a:xfrm>
                <a:custGeom>
                  <a:avLst/>
                  <a:gdLst>
                    <a:gd name="connsiteX0" fmla="*/ 21431 w 42862"/>
                    <a:gd name="connsiteY0" fmla="*/ 498277 h 498276"/>
                    <a:gd name="connsiteX1" fmla="*/ 0 w 42862"/>
                    <a:gd name="connsiteY1" fmla="*/ 476845 h 498276"/>
                    <a:gd name="connsiteX2" fmla="*/ 0 w 42862"/>
                    <a:gd name="connsiteY2" fmla="*/ 21431 h 498276"/>
                    <a:gd name="connsiteX3" fmla="*/ 21431 w 42862"/>
                    <a:gd name="connsiteY3" fmla="*/ 0 h 498276"/>
                    <a:gd name="connsiteX4" fmla="*/ 42863 w 42862"/>
                    <a:gd name="connsiteY4" fmla="*/ 21431 h 498276"/>
                    <a:gd name="connsiteX5" fmla="*/ 42863 w 42862"/>
                    <a:gd name="connsiteY5" fmla="*/ 476845 h 498276"/>
                    <a:gd name="connsiteX6" fmla="*/ 21431 w 42862"/>
                    <a:gd name="connsiteY6" fmla="*/ 498277 h 4982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2862" h="498276">
                      <a:moveTo>
                        <a:pt x="21431" y="498277"/>
                      </a:moveTo>
                      <a:cubicBezTo>
                        <a:pt x="9594" y="498277"/>
                        <a:pt x="0" y="488682"/>
                        <a:pt x="0" y="476845"/>
                      </a:cubicBezTo>
                      <a:lnTo>
                        <a:pt x="0" y="21431"/>
                      </a:lnTo>
                      <a:cubicBezTo>
                        <a:pt x="0" y="9594"/>
                        <a:pt x="9594" y="0"/>
                        <a:pt x="21431" y="0"/>
                      </a:cubicBezTo>
                      <a:cubicBezTo>
                        <a:pt x="33268" y="0"/>
                        <a:pt x="42863" y="9594"/>
                        <a:pt x="42863" y="21431"/>
                      </a:cubicBezTo>
                      <a:lnTo>
                        <a:pt x="42863" y="476845"/>
                      </a:lnTo>
                      <a:cubicBezTo>
                        <a:pt x="42863" y="488682"/>
                        <a:pt x="33268" y="498277"/>
                        <a:pt x="21431" y="49827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13" name="Vrije vorm: vorm 312">
                  <a:extLst>
                    <a:ext uri="{FF2B5EF4-FFF2-40B4-BE49-F238E27FC236}">
                      <a16:creationId xmlns:a16="http://schemas.microsoft.com/office/drawing/2014/main" id="{645BC9EB-87FB-ABE1-CBA6-82AFE07B689B}"/>
                    </a:ext>
                  </a:extLst>
                </p:cNvPr>
                <p:cNvSpPr/>
                <p:nvPr/>
              </p:nvSpPr>
              <p:spPr>
                <a:xfrm>
                  <a:off x="6023580" y="3144207"/>
                  <a:ext cx="71437" cy="71437"/>
                </a:xfrm>
                <a:custGeom>
                  <a:avLst/>
                  <a:gdLst>
                    <a:gd name="connsiteX0" fmla="*/ 71438 w 71437"/>
                    <a:gd name="connsiteY0" fmla="*/ 35719 h 71437"/>
                    <a:gd name="connsiteX1" fmla="*/ 35719 w 71437"/>
                    <a:gd name="connsiteY1" fmla="*/ 71438 h 71437"/>
                    <a:gd name="connsiteX2" fmla="*/ 0 w 71437"/>
                    <a:gd name="connsiteY2" fmla="*/ 35719 h 71437"/>
                    <a:gd name="connsiteX3" fmla="*/ 35719 w 71437"/>
                    <a:gd name="connsiteY3" fmla="*/ 0 h 71437"/>
                    <a:gd name="connsiteX4" fmla="*/ 71438 w 71437"/>
                    <a:gd name="connsiteY4" fmla="*/ 35719 h 71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437" h="71437">
                      <a:moveTo>
                        <a:pt x="71438" y="35719"/>
                      </a:moveTo>
                      <a:cubicBezTo>
                        <a:pt x="71438" y="55446"/>
                        <a:pt x="55446" y="71438"/>
                        <a:pt x="35719" y="71438"/>
                      </a:cubicBezTo>
                      <a:cubicBezTo>
                        <a:pt x="15992" y="71438"/>
                        <a:pt x="0" y="55446"/>
                        <a:pt x="0" y="35719"/>
                      </a:cubicBezTo>
                      <a:cubicBezTo>
                        <a:pt x="0" y="15992"/>
                        <a:pt x="15992" y="0"/>
                        <a:pt x="35719" y="0"/>
                      </a:cubicBezTo>
                      <a:cubicBezTo>
                        <a:pt x="55446" y="0"/>
                        <a:pt x="71438" y="15992"/>
                        <a:pt x="71438" y="3571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14" name="Vrije vorm: vorm 313">
                  <a:extLst>
                    <a:ext uri="{FF2B5EF4-FFF2-40B4-BE49-F238E27FC236}">
                      <a16:creationId xmlns:a16="http://schemas.microsoft.com/office/drawing/2014/main" id="{2265EDCC-1ACE-FC87-BE7E-A98282C3AC2C}"/>
                    </a:ext>
                  </a:extLst>
                </p:cNvPr>
                <p:cNvSpPr/>
                <p:nvPr/>
              </p:nvSpPr>
              <p:spPr>
                <a:xfrm>
                  <a:off x="5916423" y="3251363"/>
                  <a:ext cx="107156" cy="107156"/>
                </a:xfrm>
                <a:custGeom>
                  <a:avLst/>
                  <a:gdLst>
                    <a:gd name="connsiteX0" fmla="*/ 107156 w 107156"/>
                    <a:gd name="connsiteY0" fmla="*/ 53578 h 107156"/>
                    <a:gd name="connsiteX1" fmla="*/ 53578 w 107156"/>
                    <a:gd name="connsiteY1" fmla="*/ 107156 h 107156"/>
                    <a:gd name="connsiteX2" fmla="*/ 0 w 107156"/>
                    <a:gd name="connsiteY2" fmla="*/ 53578 h 107156"/>
                    <a:gd name="connsiteX3" fmla="*/ 53578 w 107156"/>
                    <a:gd name="connsiteY3" fmla="*/ 0 h 107156"/>
                    <a:gd name="connsiteX4" fmla="*/ 107156 w 107156"/>
                    <a:gd name="connsiteY4" fmla="*/ 53578 h 1071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7156" h="107156">
                      <a:moveTo>
                        <a:pt x="107156" y="53578"/>
                      </a:moveTo>
                      <a:cubicBezTo>
                        <a:pt x="107156" y="83169"/>
                        <a:pt x="83169" y="107156"/>
                        <a:pt x="53578" y="107156"/>
                      </a:cubicBezTo>
                      <a:cubicBezTo>
                        <a:pt x="23988" y="107156"/>
                        <a:pt x="0" y="83169"/>
                        <a:pt x="0" y="53578"/>
                      </a:cubicBezTo>
                      <a:cubicBezTo>
                        <a:pt x="0" y="23988"/>
                        <a:pt x="23988" y="0"/>
                        <a:pt x="53578" y="0"/>
                      </a:cubicBezTo>
                      <a:cubicBezTo>
                        <a:pt x="83169" y="0"/>
                        <a:pt x="107156" y="23988"/>
                        <a:pt x="107156" y="5357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15" name="Vrije vorm: vorm 314">
                  <a:extLst>
                    <a:ext uri="{FF2B5EF4-FFF2-40B4-BE49-F238E27FC236}">
                      <a16:creationId xmlns:a16="http://schemas.microsoft.com/office/drawing/2014/main" id="{AD06BE56-F876-4C53-EE24-8BC84A841EB1}"/>
                    </a:ext>
                  </a:extLst>
                </p:cNvPr>
                <p:cNvSpPr/>
                <p:nvPr/>
              </p:nvSpPr>
              <p:spPr>
                <a:xfrm>
                  <a:off x="5673679" y="1879813"/>
                  <a:ext cx="196453" cy="446527"/>
                </a:xfrm>
                <a:custGeom>
                  <a:avLst/>
                  <a:gdLst>
                    <a:gd name="connsiteX0" fmla="*/ 0 w 196453"/>
                    <a:gd name="connsiteY0" fmla="*/ 0 h 446527"/>
                    <a:gd name="connsiteX1" fmla="*/ 196453 w 196453"/>
                    <a:gd name="connsiteY1" fmla="*/ 0 h 446527"/>
                    <a:gd name="connsiteX2" fmla="*/ 196453 w 196453"/>
                    <a:gd name="connsiteY2" fmla="*/ 446527 h 446527"/>
                    <a:gd name="connsiteX3" fmla="*/ 0 w 196453"/>
                    <a:gd name="connsiteY3" fmla="*/ 446527 h 446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6453" h="446527">
                      <a:moveTo>
                        <a:pt x="0" y="0"/>
                      </a:moveTo>
                      <a:lnTo>
                        <a:pt x="196453" y="0"/>
                      </a:lnTo>
                      <a:lnTo>
                        <a:pt x="196453" y="446527"/>
                      </a:lnTo>
                      <a:lnTo>
                        <a:pt x="0" y="446527"/>
                      </a:ln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16" name="Vrije vorm: vorm 315">
                  <a:extLst>
                    <a:ext uri="{FF2B5EF4-FFF2-40B4-BE49-F238E27FC236}">
                      <a16:creationId xmlns:a16="http://schemas.microsoft.com/office/drawing/2014/main" id="{D9FE269C-0DA0-B7C2-CF4D-F1DD823F1B15}"/>
                    </a:ext>
                  </a:extLst>
                </p:cNvPr>
                <p:cNvSpPr/>
                <p:nvPr/>
              </p:nvSpPr>
              <p:spPr>
                <a:xfrm>
                  <a:off x="5549027" y="1947629"/>
                  <a:ext cx="446484" cy="71437"/>
                </a:xfrm>
                <a:custGeom>
                  <a:avLst/>
                  <a:gdLst>
                    <a:gd name="connsiteX0" fmla="*/ 417909 w 446484"/>
                    <a:gd name="connsiteY0" fmla="*/ 71438 h 71437"/>
                    <a:gd name="connsiteX1" fmla="*/ 28575 w 446484"/>
                    <a:gd name="connsiteY1" fmla="*/ 71438 h 71437"/>
                    <a:gd name="connsiteX2" fmla="*/ 0 w 446484"/>
                    <a:gd name="connsiteY2" fmla="*/ 42863 h 71437"/>
                    <a:gd name="connsiteX3" fmla="*/ 0 w 446484"/>
                    <a:gd name="connsiteY3" fmla="*/ 28575 h 71437"/>
                    <a:gd name="connsiteX4" fmla="*/ 28575 w 446484"/>
                    <a:gd name="connsiteY4" fmla="*/ 0 h 71437"/>
                    <a:gd name="connsiteX5" fmla="*/ 417909 w 446484"/>
                    <a:gd name="connsiteY5" fmla="*/ 0 h 71437"/>
                    <a:gd name="connsiteX6" fmla="*/ 446484 w 446484"/>
                    <a:gd name="connsiteY6" fmla="*/ 28575 h 71437"/>
                    <a:gd name="connsiteX7" fmla="*/ 446484 w 446484"/>
                    <a:gd name="connsiteY7" fmla="*/ 42863 h 71437"/>
                    <a:gd name="connsiteX8" fmla="*/ 417909 w 446484"/>
                    <a:gd name="connsiteY8" fmla="*/ 71438 h 71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46484" h="71437">
                      <a:moveTo>
                        <a:pt x="417909" y="71438"/>
                      </a:moveTo>
                      <a:lnTo>
                        <a:pt x="28575" y="71438"/>
                      </a:lnTo>
                      <a:cubicBezTo>
                        <a:pt x="12795" y="71438"/>
                        <a:pt x="0" y="58643"/>
                        <a:pt x="0" y="42863"/>
                      </a:cubicBezTo>
                      <a:lnTo>
                        <a:pt x="0" y="28575"/>
                      </a:lnTo>
                      <a:cubicBezTo>
                        <a:pt x="0" y="12794"/>
                        <a:pt x="12795" y="0"/>
                        <a:pt x="28575" y="0"/>
                      </a:cubicBezTo>
                      <a:lnTo>
                        <a:pt x="417909" y="0"/>
                      </a:lnTo>
                      <a:cubicBezTo>
                        <a:pt x="433690" y="0"/>
                        <a:pt x="446484" y="12794"/>
                        <a:pt x="446484" y="28575"/>
                      </a:cubicBezTo>
                      <a:lnTo>
                        <a:pt x="446484" y="42863"/>
                      </a:lnTo>
                      <a:cubicBezTo>
                        <a:pt x="446484" y="58643"/>
                        <a:pt x="433690" y="71438"/>
                        <a:pt x="417909" y="71438"/>
                      </a:cubicBezTo>
                      <a:close/>
                    </a:path>
                  </a:pathLst>
                </a:custGeom>
                <a:solidFill>
                  <a:srgbClr val="E4E4E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  <p:grpSp>
            <p:nvGrpSpPr>
              <p:cNvPr id="317" name="Graphic 236" descr="Scheikundelab">
                <a:extLst>
                  <a:ext uri="{FF2B5EF4-FFF2-40B4-BE49-F238E27FC236}">
                    <a16:creationId xmlns:a16="http://schemas.microsoft.com/office/drawing/2014/main" id="{88397454-D163-340E-74EF-8D1B0FC607B1}"/>
                  </a:ext>
                </a:extLst>
              </p:cNvPr>
              <p:cNvGrpSpPr/>
              <p:nvPr/>
            </p:nvGrpSpPr>
            <p:grpSpPr>
              <a:xfrm>
                <a:off x="4223498" y="2985308"/>
                <a:ext cx="1035844" cy="2256774"/>
                <a:chOff x="4223498" y="2985308"/>
                <a:chExt cx="1035844" cy="2256774"/>
              </a:xfrm>
            </p:grpSpPr>
            <p:sp>
              <p:nvSpPr>
                <p:cNvPr id="318" name="Vrije vorm: vorm 317">
                  <a:extLst>
                    <a:ext uri="{FF2B5EF4-FFF2-40B4-BE49-F238E27FC236}">
                      <a16:creationId xmlns:a16="http://schemas.microsoft.com/office/drawing/2014/main" id="{F278FCEA-600B-AA17-29A7-D73CFA382CED}"/>
                    </a:ext>
                  </a:extLst>
                </p:cNvPr>
                <p:cNvSpPr/>
                <p:nvPr/>
              </p:nvSpPr>
              <p:spPr>
                <a:xfrm>
                  <a:off x="4267862" y="4639151"/>
                  <a:ext cx="991479" cy="602932"/>
                </a:xfrm>
                <a:custGeom>
                  <a:avLst/>
                  <a:gdLst>
                    <a:gd name="connsiteX0" fmla="*/ 4335 w 991479"/>
                    <a:gd name="connsiteY0" fmla="*/ 425403 h 602932"/>
                    <a:gd name="connsiteX1" fmla="*/ 132222 w 991479"/>
                    <a:gd name="connsiteY1" fmla="*/ 59914 h 602932"/>
                    <a:gd name="connsiteX2" fmla="*/ 493846 w 991479"/>
                    <a:gd name="connsiteY2" fmla="*/ 0 h 602932"/>
                    <a:gd name="connsiteX3" fmla="*/ 859256 w 991479"/>
                    <a:gd name="connsiteY3" fmla="*/ 59914 h 602932"/>
                    <a:gd name="connsiteX4" fmla="*/ 987143 w 991479"/>
                    <a:gd name="connsiteY4" fmla="*/ 425403 h 602932"/>
                    <a:gd name="connsiteX5" fmla="*/ 848533 w 991479"/>
                    <a:gd name="connsiteY5" fmla="*/ 602932 h 602932"/>
                    <a:gd name="connsiteX6" fmla="*/ 142945 w 991479"/>
                    <a:gd name="connsiteY6" fmla="*/ 602932 h 602932"/>
                    <a:gd name="connsiteX7" fmla="*/ 4335 w 991479"/>
                    <a:gd name="connsiteY7" fmla="*/ 425403 h 6029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91479" h="602932">
                      <a:moveTo>
                        <a:pt x="4335" y="425403"/>
                      </a:moveTo>
                      <a:lnTo>
                        <a:pt x="132222" y="59914"/>
                      </a:lnTo>
                      <a:cubicBezTo>
                        <a:pt x="132222" y="59914"/>
                        <a:pt x="301014" y="0"/>
                        <a:pt x="493846" y="0"/>
                      </a:cubicBezTo>
                      <a:cubicBezTo>
                        <a:pt x="686677" y="0"/>
                        <a:pt x="859256" y="59914"/>
                        <a:pt x="859256" y="59914"/>
                      </a:cubicBezTo>
                      <a:lnTo>
                        <a:pt x="987143" y="425403"/>
                      </a:lnTo>
                      <a:cubicBezTo>
                        <a:pt x="1009689" y="515579"/>
                        <a:pt x="941480" y="602932"/>
                        <a:pt x="848533" y="602932"/>
                      </a:cubicBezTo>
                      <a:lnTo>
                        <a:pt x="142945" y="602932"/>
                      </a:lnTo>
                      <a:cubicBezTo>
                        <a:pt x="49997" y="602932"/>
                        <a:pt x="-18204" y="515579"/>
                        <a:pt x="4335" y="425403"/>
                      </a:cubicBez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19" name="Vrije vorm: vorm 318">
                  <a:extLst>
                    <a:ext uri="{FF2B5EF4-FFF2-40B4-BE49-F238E27FC236}">
                      <a16:creationId xmlns:a16="http://schemas.microsoft.com/office/drawing/2014/main" id="{4FDE33B0-653D-C6A0-CC6E-F1340B278D45}"/>
                    </a:ext>
                  </a:extLst>
                </p:cNvPr>
                <p:cNvSpPr/>
                <p:nvPr/>
              </p:nvSpPr>
              <p:spPr>
                <a:xfrm>
                  <a:off x="4400084" y="3652056"/>
                  <a:ext cx="727033" cy="1047009"/>
                </a:xfrm>
                <a:custGeom>
                  <a:avLst/>
                  <a:gdLst>
                    <a:gd name="connsiteX0" fmla="*/ 542111 w 727033"/>
                    <a:gd name="connsiteY0" fmla="*/ 518465 h 1047009"/>
                    <a:gd name="connsiteX1" fmla="*/ 542111 w 727033"/>
                    <a:gd name="connsiteY1" fmla="*/ 0 h 1047009"/>
                    <a:gd name="connsiteX2" fmla="*/ 184923 w 727033"/>
                    <a:gd name="connsiteY2" fmla="*/ 0 h 1047009"/>
                    <a:gd name="connsiteX3" fmla="*/ 184923 w 727033"/>
                    <a:gd name="connsiteY3" fmla="*/ 518465 h 1047009"/>
                    <a:gd name="connsiteX4" fmla="*/ 0 w 727033"/>
                    <a:gd name="connsiteY4" fmla="*/ 1047009 h 1047009"/>
                    <a:gd name="connsiteX5" fmla="*/ 727034 w 727033"/>
                    <a:gd name="connsiteY5" fmla="*/ 1047009 h 10470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27033" h="1047009">
                      <a:moveTo>
                        <a:pt x="542111" y="518465"/>
                      </a:moveTo>
                      <a:lnTo>
                        <a:pt x="542111" y="0"/>
                      </a:lnTo>
                      <a:lnTo>
                        <a:pt x="184923" y="0"/>
                      </a:lnTo>
                      <a:lnTo>
                        <a:pt x="184923" y="518465"/>
                      </a:lnTo>
                      <a:lnTo>
                        <a:pt x="0" y="1047009"/>
                      </a:lnTo>
                      <a:lnTo>
                        <a:pt x="727034" y="1047009"/>
                      </a:lnTo>
                      <a:close/>
                    </a:path>
                  </a:pathLst>
                </a:custGeom>
                <a:solidFill>
                  <a:srgbClr val="E4E4E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20" name="Vrije vorm: vorm 319">
                  <a:extLst>
                    <a:ext uri="{FF2B5EF4-FFF2-40B4-BE49-F238E27FC236}">
                      <a16:creationId xmlns:a16="http://schemas.microsoft.com/office/drawing/2014/main" id="{6044BCC2-A567-6F75-BD7F-EDF8D7B9CAB6}"/>
                    </a:ext>
                  </a:extLst>
                </p:cNvPr>
                <p:cNvSpPr/>
                <p:nvPr/>
              </p:nvSpPr>
              <p:spPr>
                <a:xfrm>
                  <a:off x="4740884" y="4699158"/>
                  <a:ext cx="42862" cy="476752"/>
                </a:xfrm>
                <a:custGeom>
                  <a:avLst/>
                  <a:gdLst>
                    <a:gd name="connsiteX0" fmla="*/ 21431 w 42862"/>
                    <a:gd name="connsiteY0" fmla="*/ 476752 h 476752"/>
                    <a:gd name="connsiteX1" fmla="*/ 0 w 42862"/>
                    <a:gd name="connsiteY1" fmla="*/ 455321 h 476752"/>
                    <a:gd name="connsiteX2" fmla="*/ 0 w 42862"/>
                    <a:gd name="connsiteY2" fmla="*/ 21431 h 476752"/>
                    <a:gd name="connsiteX3" fmla="*/ 21431 w 42862"/>
                    <a:gd name="connsiteY3" fmla="*/ 0 h 476752"/>
                    <a:gd name="connsiteX4" fmla="*/ 42863 w 42862"/>
                    <a:gd name="connsiteY4" fmla="*/ 21431 h 476752"/>
                    <a:gd name="connsiteX5" fmla="*/ 42863 w 42862"/>
                    <a:gd name="connsiteY5" fmla="*/ 455321 h 476752"/>
                    <a:gd name="connsiteX6" fmla="*/ 21431 w 42862"/>
                    <a:gd name="connsiteY6" fmla="*/ 476752 h 4767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2862" h="476752">
                      <a:moveTo>
                        <a:pt x="21431" y="476752"/>
                      </a:moveTo>
                      <a:cubicBezTo>
                        <a:pt x="9594" y="476752"/>
                        <a:pt x="0" y="467158"/>
                        <a:pt x="0" y="455321"/>
                      </a:cubicBezTo>
                      <a:lnTo>
                        <a:pt x="0" y="21431"/>
                      </a:lnTo>
                      <a:cubicBezTo>
                        <a:pt x="0" y="9594"/>
                        <a:pt x="9594" y="0"/>
                        <a:pt x="21431" y="0"/>
                      </a:cubicBezTo>
                      <a:cubicBezTo>
                        <a:pt x="33269" y="0"/>
                        <a:pt x="42863" y="9594"/>
                        <a:pt x="42863" y="21431"/>
                      </a:cubicBezTo>
                      <a:lnTo>
                        <a:pt x="42863" y="455321"/>
                      </a:lnTo>
                      <a:cubicBezTo>
                        <a:pt x="42863" y="467158"/>
                        <a:pt x="33269" y="476752"/>
                        <a:pt x="21431" y="476752"/>
                      </a:cubicBez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21" name="Vrije vorm: vorm 320">
                  <a:extLst>
                    <a:ext uri="{FF2B5EF4-FFF2-40B4-BE49-F238E27FC236}">
                      <a16:creationId xmlns:a16="http://schemas.microsoft.com/office/drawing/2014/main" id="{ADF901C8-0391-04B3-60CF-F641727F02B1}"/>
                    </a:ext>
                  </a:extLst>
                </p:cNvPr>
                <p:cNvSpPr/>
                <p:nvPr/>
              </p:nvSpPr>
              <p:spPr>
                <a:xfrm>
                  <a:off x="4873579" y="4449127"/>
                  <a:ext cx="71437" cy="71437"/>
                </a:xfrm>
                <a:custGeom>
                  <a:avLst/>
                  <a:gdLst>
                    <a:gd name="connsiteX0" fmla="*/ 71438 w 71437"/>
                    <a:gd name="connsiteY0" fmla="*/ 35719 h 71437"/>
                    <a:gd name="connsiteX1" fmla="*/ 35719 w 71437"/>
                    <a:gd name="connsiteY1" fmla="*/ 71437 h 71437"/>
                    <a:gd name="connsiteX2" fmla="*/ 0 w 71437"/>
                    <a:gd name="connsiteY2" fmla="*/ 35719 h 71437"/>
                    <a:gd name="connsiteX3" fmla="*/ 35719 w 71437"/>
                    <a:gd name="connsiteY3" fmla="*/ 0 h 71437"/>
                    <a:gd name="connsiteX4" fmla="*/ 71438 w 71437"/>
                    <a:gd name="connsiteY4" fmla="*/ 35719 h 71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437" h="71437">
                      <a:moveTo>
                        <a:pt x="71438" y="35719"/>
                      </a:moveTo>
                      <a:cubicBezTo>
                        <a:pt x="71438" y="55446"/>
                        <a:pt x="55446" y="71437"/>
                        <a:pt x="35719" y="71437"/>
                      </a:cubicBezTo>
                      <a:cubicBezTo>
                        <a:pt x="15992" y="71437"/>
                        <a:pt x="0" y="55446"/>
                        <a:pt x="0" y="35719"/>
                      </a:cubicBezTo>
                      <a:cubicBezTo>
                        <a:pt x="0" y="15992"/>
                        <a:pt x="15992" y="0"/>
                        <a:pt x="35719" y="0"/>
                      </a:cubicBezTo>
                      <a:cubicBezTo>
                        <a:pt x="55446" y="0"/>
                        <a:pt x="71438" y="15992"/>
                        <a:pt x="71438" y="35719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22" name="Vrije vorm: vorm 321">
                  <a:extLst>
                    <a:ext uri="{FF2B5EF4-FFF2-40B4-BE49-F238E27FC236}">
                      <a16:creationId xmlns:a16="http://schemas.microsoft.com/office/drawing/2014/main" id="{53FC2F29-30E1-50FF-399B-A6C0F2F2492B}"/>
                    </a:ext>
                  </a:extLst>
                </p:cNvPr>
                <p:cNvSpPr/>
                <p:nvPr/>
              </p:nvSpPr>
              <p:spPr>
                <a:xfrm>
                  <a:off x="4773566" y="4299108"/>
                  <a:ext cx="107156" cy="107156"/>
                </a:xfrm>
                <a:custGeom>
                  <a:avLst/>
                  <a:gdLst>
                    <a:gd name="connsiteX0" fmla="*/ 107156 w 107156"/>
                    <a:gd name="connsiteY0" fmla="*/ 53578 h 107156"/>
                    <a:gd name="connsiteX1" fmla="*/ 53578 w 107156"/>
                    <a:gd name="connsiteY1" fmla="*/ 107156 h 107156"/>
                    <a:gd name="connsiteX2" fmla="*/ 0 w 107156"/>
                    <a:gd name="connsiteY2" fmla="*/ 53578 h 107156"/>
                    <a:gd name="connsiteX3" fmla="*/ 53578 w 107156"/>
                    <a:gd name="connsiteY3" fmla="*/ 0 h 107156"/>
                    <a:gd name="connsiteX4" fmla="*/ 107156 w 107156"/>
                    <a:gd name="connsiteY4" fmla="*/ 53578 h 1071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7156" h="107156">
                      <a:moveTo>
                        <a:pt x="107156" y="53578"/>
                      </a:moveTo>
                      <a:cubicBezTo>
                        <a:pt x="107156" y="83169"/>
                        <a:pt x="83169" y="107156"/>
                        <a:pt x="53578" y="107156"/>
                      </a:cubicBezTo>
                      <a:cubicBezTo>
                        <a:pt x="23988" y="107156"/>
                        <a:pt x="0" y="83169"/>
                        <a:pt x="0" y="53578"/>
                      </a:cubicBezTo>
                      <a:cubicBezTo>
                        <a:pt x="0" y="23988"/>
                        <a:pt x="23988" y="0"/>
                        <a:pt x="53578" y="0"/>
                      </a:cubicBezTo>
                      <a:cubicBezTo>
                        <a:pt x="83169" y="0"/>
                        <a:pt x="107156" y="23988"/>
                        <a:pt x="107156" y="53578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23" name="Vrije vorm: vorm 322">
                  <a:extLst>
                    <a:ext uri="{FF2B5EF4-FFF2-40B4-BE49-F238E27FC236}">
                      <a16:creationId xmlns:a16="http://schemas.microsoft.com/office/drawing/2014/main" id="{3B3A724C-31F6-B645-B40C-5FB99535334D}"/>
                    </a:ext>
                  </a:extLst>
                </p:cNvPr>
                <p:cNvSpPr/>
                <p:nvPr/>
              </p:nvSpPr>
              <p:spPr>
                <a:xfrm>
                  <a:off x="4223498" y="2985308"/>
                  <a:ext cx="981951" cy="1280559"/>
                </a:xfrm>
                <a:custGeom>
                  <a:avLst/>
                  <a:gdLst>
                    <a:gd name="connsiteX0" fmla="*/ 560113 w 981951"/>
                    <a:gd name="connsiteY0" fmla="*/ 1280560 h 1280559"/>
                    <a:gd name="connsiteX1" fmla="*/ 517250 w 981951"/>
                    <a:gd name="connsiteY1" fmla="*/ 1280560 h 1280559"/>
                    <a:gd name="connsiteX2" fmla="*/ 517250 w 981951"/>
                    <a:gd name="connsiteY2" fmla="*/ 394478 h 1280559"/>
                    <a:gd name="connsiteX3" fmla="*/ 406522 w 981951"/>
                    <a:gd name="connsiteY3" fmla="*/ 283750 h 1280559"/>
                    <a:gd name="connsiteX4" fmla="*/ 307181 w 981951"/>
                    <a:gd name="connsiteY4" fmla="*/ 283750 h 1280559"/>
                    <a:gd name="connsiteX5" fmla="*/ 307181 w 981951"/>
                    <a:gd name="connsiteY5" fmla="*/ 487347 h 1280559"/>
                    <a:gd name="connsiteX6" fmla="*/ 153591 w 981951"/>
                    <a:gd name="connsiteY6" fmla="*/ 640937 h 1280559"/>
                    <a:gd name="connsiteX7" fmla="*/ 0 w 981951"/>
                    <a:gd name="connsiteY7" fmla="*/ 487347 h 1280559"/>
                    <a:gd name="connsiteX8" fmla="*/ 0 w 981951"/>
                    <a:gd name="connsiteY8" fmla="*/ 394478 h 1280559"/>
                    <a:gd name="connsiteX9" fmla="*/ 153591 w 981951"/>
                    <a:gd name="connsiteY9" fmla="*/ 240887 h 1280559"/>
                    <a:gd name="connsiteX10" fmla="*/ 264319 w 981951"/>
                    <a:gd name="connsiteY10" fmla="*/ 240887 h 1280559"/>
                    <a:gd name="connsiteX11" fmla="*/ 264319 w 981951"/>
                    <a:gd name="connsiteY11" fmla="*/ 153591 h 1280559"/>
                    <a:gd name="connsiteX12" fmla="*/ 417909 w 981951"/>
                    <a:gd name="connsiteY12" fmla="*/ 0 h 1280559"/>
                    <a:gd name="connsiteX13" fmla="*/ 981951 w 981951"/>
                    <a:gd name="connsiteY13" fmla="*/ 0 h 1280559"/>
                    <a:gd name="connsiteX14" fmla="*/ 981951 w 981951"/>
                    <a:gd name="connsiteY14" fmla="*/ 42863 h 1280559"/>
                    <a:gd name="connsiteX15" fmla="*/ 417909 w 981951"/>
                    <a:gd name="connsiteY15" fmla="*/ 42863 h 1280559"/>
                    <a:gd name="connsiteX16" fmla="*/ 307181 w 981951"/>
                    <a:gd name="connsiteY16" fmla="*/ 153591 h 1280559"/>
                    <a:gd name="connsiteX17" fmla="*/ 307181 w 981951"/>
                    <a:gd name="connsiteY17" fmla="*/ 240887 h 1280559"/>
                    <a:gd name="connsiteX18" fmla="*/ 406522 w 981951"/>
                    <a:gd name="connsiteY18" fmla="*/ 240887 h 1280559"/>
                    <a:gd name="connsiteX19" fmla="*/ 560113 w 981951"/>
                    <a:gd name="connsiteY19" fmla="*/ 394478 h 1280559"/>
                    <a:gd name="connsiteX20" fmla="*/ 560113 w 981951"/>
                    <a:gd name="connsiteY20" fmla="*/ 1280560 h 1280559"/>
                    <a:gd name="connsiteX21" fmla="*/ 153591 w 981951"/>
                    <a:gd name="connsiteY21" fmla="*/ 283750 h 1280559"/>
                    <a:gd name="connsiteX22" fmla="*/ 42863 w 981951"/>
                    <a:gd name="connsiteY22" fmla="*/ 394478 h 1280559"/>
                    <a:gd name="connsiteX23" fmla="*/ 42863 w 981951"/>
                    <a:gd name="connsiteY23" fmla="*/ 487347 h 1280559"/>
                    <a:gd name="connsiteX24" fmla="*/ 153591 w 981951"/>
                    <a:gd name="connsiteY24" fmla="*/ 598075 h 1280559"/>
                    <a:gd name="connsiteX25" fmla="*/ 264319 w 981951"/>
                    <a:gd name="connsiteY25" fmla="*/ 487347 h 1280559"/>
                    <a:gd name="connsiteX26" fmla="*/ 264319 w 981951"/>
                    <a:gd name="connsiteY26" fmla="*/ 283750 h 1280559"/>
                    <a:gd name="connsiteX27" fmla="*/ 153591 w 981951"/>
                    <a:gd name="connsiteY27" fmla="*/ 283750 h 12805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981951" h="1280559">
                      <a:moveTo>
                        <a:pt x="560113" y="1280560"/>
                      </a:moveTo>
                      <a:lnTo>
                        <a:pt x="517250" y="1280560"/>
                      </a:lnTo>
                      <a:lnTo>
                        <a:pt x="517250" y="394478"/>
                      </a:lnTo>
                      <a:cubicBezTo>
                        <a:pt x="517250" y="333420"/>
                        <a:pt x="467580" y="283750"/>
                        <a:pt x="406522" y="283750"/>
                      </a:cubicBezTo>
                      <a:lnTo>
                        <a:pt x="307181" y="283750"/>
                      </a:lnTo>
                      <a:lnTo>
                        <a:pt x="307181" y="487347"/>
                      </a:lnTo>
                      <a:cubicBezTo>
                        <a:pt x="307181" y="572036"/>
                        <a:pt x="238280" y="640937"/>
                        <a:pt x="153591" y="640937"/>
                      </a:cubicBezTo>
                      <a:cubicBezTo>
                        <a:pt x="68901" y="640937"/>
                        <a:pt x="0" y="572036"/>
                        <a:pt x="0" y="487347"/>
                      </a:cubicBezTo>
                      <a:lnTo>
                        <a:pt x="0" y="394478"/>
                      </a:lnTo>
                      <a:cubicBezTo>
                        <a:pt x="0" y="309789"/>
                        <a:pt x="68901" y="240887"/>
                        <a:pt x="153591" y="240887"/>
                      </a:cubicBezTo>
                      <a:lnTo>
                        <a:pt x="264319" y="240887"/>
                      </a:lnTo>
                      <a:lnTo>
                        <a:pt x="264319" y="153591"/>
                      </a:lnTo>
                      <a:cubicBezTo>
                        <a:pt x="264319" y="68902"/>
                        <a:pt x="333220" y="0"/>
                        <a:pt x="417909" y="0"/>
                      </a:cubicBezTo>
                      <a:lnTo>
                        <a:pt x="981951" y="0"/>
                      </a:lnTo>
                      <a:lnTo>
                        <a:pt x="981951" y="42863"/>
                      </a:lnTo>
                      <a:lnTo>
                        <a:pt x="417909" y="42863"/>
                      </a:lnTo>
                      <a:cubicBezTo>
                        <a:pt x="356852" y="42863"/>
                        <a:pt x="307181" y="92533"/>
                        <a:pt x="307181" y="153591"/>
                      </a:cubicBezTo>
                      <a:lnTo>
                        <a:pt x="307181" y="240887"/>
                      </a:lnTo>
                      <a:lnTo>
                        <a:pt x="406522" y="240887"/>
                      </a:lnTo>
                      <a:cubicBezTo>
                        <a:pt x="491211" y="240887"/>
                        <a:pt x="560113" y="309789"/>
                        <a:pt x="560113" y="394478"/>
                      </a:cubicBezTo>
                      <a:lnTo>
                        <a:pt x="560113" y="1280560"/>
                      </a:lnTo>
                      <a:close/>
                      <a:moveTo>
                        <a:pt x="153591" y="283750"/>
                      </a:moveTo>
                      <a:cubicBezTo>
                        <a:pt x="92533" y="283750"/>
                        <a:pt x="42863" y="333420"/>
                        <a:pt x="42863" y="394478"/>
                      </a:cubicBezTo>
                      <a:lnTo>
                        <a:pt x="42863" y="487347"/>
                      </a:lnTo>
                      <a:cubicBezTo>
                        <a:pt x="42863" y="548404"/>
                        <a:pt x="92533" y="598075"/>
                        <a:pt x="153591" y="598075"/>
                      </a:cubicBezTo>
                      <a:cubicBezTo>
                        <a:pt x="214648" y="598075"/>
                        <a:pt x="264319" y="548404"/>
                        <a:pt x="264319" y="487347"/>
                      </a:cubicBezTo>
                      <a:lnTo>
                        <a:pt x="264319" y="283750"/>
                      </a:lnTo>
                      <a:lnTo>
                        <a:pt x="153591" y="283750"/>
                      </a:lnTo>
                      <a:close/>
                    </a:path>
                  </a:pathLst>
                </a:custGeom>
                <a:solidFill>
                  <a:srgbClr val="E4E4E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24" name="Vrije vorm: vorm 323">
                  <a:extLst>
                    <a:ext uri="{FF2B5EF4-FFF2-40B4-BE49-F238E27FC236}">
                      <a16:creationId xmlns:a16="http://schemas.microsoft.com/office/drawing/2014/main" id="{8CDE5FA5-5147-3F24-ED74-081A93F9192E}"/>
                    </a:ext>
                  </a:extLst>
                </p:cNvPr>
                <p:cNvSpPr/>
                <p:nvPr/>
              </p:nvSpPr>
              <p:spPr>
                <a:xfrm rot="-10800000">
                  <a:off x="4665738" y="3559659"/>
                  <a:ext cx="196453" cy="446527"/>
                </a:xfrm>
                <a:custGeom>
                  <a:avLst/>
                  <a:gdLst>
                    <a:gd name="connsiteX0" fmla="*/ 0 w 196453"/>
                    <a:gd name="connsiteY0" fmla="*/ 0 h 446527"/>
                    <a:gd name="connsiteX1" fmla="*/ 196453 w 196453"/>
                    <a:gd name="connsiteY1" fmla="*/ 0 h 446527"/>
                    <a:gd name="connsiteX2" fmla="*/ 196453 w 196453"/>
                    <a:gd name="connsiteY2" fmla="*/ 446527 h 446527"/>
                    <a:gd name="connsiteX3" fmla="*/ 0 w 196453"/>
                    <a:gd name="connsiteY3" fmla="*/ 446527 h 446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6453" h="446527">
                      <a:moveTo>
                        <a:pt x="0" y="0"/>
                      </a:moveTo>
                      <a:lnTo>
                        <a:pt x="196453" y="0"/>
                      </a:lnTo>
                      <a:lnTo>
                        <a:pt x="196453" y="446527"/>
                      </a:lnTo>
                      <a:lnTo>
                        <a:pt x="0" y="446527"/>
                      </a:lnTo>
                      <a:close/>
                    </a:path>
                  </a:pathLst>
                </a:custGeom>
                <a:solidFill>
                  <a:srgbClr val="737373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25" name="Vrije vorm: vorm 324">
                  <a:extLst>
                    <a:ext uri="{FF2B5EF4-FFF2-40B4-BE49-F238E27FC236}">
                      <a16:creationId xmlns:a16="http://schemas.microsoft.com/office/drawing/2014/main" id="{FCB49189-0BA0-48EF-E714-293B003EDB31}"/>
                    </a:ext>
                  </a:extLst>
                </p:cNvPr>
                <p:cNvSpPr/>
                <p:nvPr/>
              </p:nvSpPr>
              <p:spPr>
                <a:xfrm>
                  <a:off x="4540359" y="3627503"/>
                  <a:ext cx="446484" cy="71437"/>
                </a:xfrm>
                <a:custGeom>
                  <a:avLst/>
                  <a:gdLst>
                    <a:gd name="connsiteX0" fmla="*/ 28575 w 446484"/>
                    <a:gd name="connsiteY0" fmla="*/ 71438 h 71437"/>
                    <a:gd name="connsiteX1" fmla="*/ 417909 w 446484"/>
                    <a:gd name="connsiteY1" fmla="*/ 71438 h 71437"/>
                    <a:gd name="connsiteX2" fmla="*/ 446484 w 446484"/>
                    <a:gd name="connsiteY2" fmla="*/ 42863 h 71437"/>
                    <a:gd name="connsiteX3" fmla="*/ 446484 w 446484"/>
                    <a:gd name="connsiteY3" fmla="*/ 28575 h 71437"/>
                    <a:gd name="connsiteX4" fmla="*/ 417909 w 446484"/>
                    <a:gd name="connsiteY4" fmla="*/ 0 h 71437"/>
                    <a:gd name="connsiteX5" fmla="*/ 28575 w 446484"/>
                    <a:gd name="connsiteY5" fmla="*/ 0 h 71437"/>
                    <a:gd name="connsiteX6" fmla="*/ 0 w 446484"/>
                    <a:gd name="connsiteY6" fmla="*/ 28575 h 71437"/>
                    <a:gd name="connsiteX7" fmla="*/ 0 w 446484"/>
                    <a:gd name="connsiteY7" fmla="*/ 42863 h 71437"/>
                    <a:gd name="connsiteX8" fmla="*/ 28575 w 446484"/>
                    <a:gd name="connsiteY8" fmla="*/ 71438 h 71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46484" h="71437">
                      <a:moveTo>
                        <a:pt x="28575" y="71438"/>
                      </a:moveTo>
                      <a:lnTo>
                        <a:pt x="417909" y="71438"/>
                      </a:lnTo>
                      <a:cubicBezTo>
                        <a:pt x="433690" y="71438"/>
                        <a:pt x="446484" y="58643"/>
                        <a:pt x="446484" y="42863"/>
                      </a:cubicBezTo>
                      <a:lnTo>
                        <a:pt x="446484" y="28575"/>
                      </a:lnTo>
                      <a:cubicBezTo>
                        <a:pt x="446484" y="12795"/>
                        <a:pt x="433690" y="0"/>
                        <a:pt x="417909" y="0"/>
                      </a:cubicBezTo>
                      <a:lnTo>
                        <a:pt x="28575" y="0"/>
                      </a:lnTo>
                      <a:cubicBezTo>
                        <a:pt x="12794" y="0"/>
                        <a:pt x="0" y="12795"/>
                        <a:pt x="0" y="28575"/>
                      </a:cubicBezTo>
                      <a:lnTo>
                        <a:pt x="0" y="42863"/>
                      </a:lnTo>
                      <a:cubicBezTo>
                        <a:pt x="0" y="58643"/>
                        <a:pt x="12794" y="71438"/>
                        <a:pt x="28575" y="71438"/>
                      </a:cubicBezTo>
                      <a:close/>
                    </a:path>
                  </a:pathLst>
                </a:custGeom>
                <a:solidFill>
                  <a:srgbClr val="E4E4E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  <p:grpSp>
            <p:nvGrpSpPr>
              <p:cNvPr id="326" name="Graphic 236" descr="Scheikundelab">
                <a:extLst>
                  <a:ext uri="{FF2B5EF4-FFF2-40B4-BE49-F238E27FC236}">
                    <a16:creationId xmlns:a16="http://schemas.microsoft.com/office/drawing/2014/main" id="{8C5E8A88-4E91-E0BD-4BAF-A6650F23E3CC}"/>
                  </a:ext>
                </a:extLst>
              </p:cNvPr>
              <p:cNvGrpSpPr/>
              <p:nvPr/>
            </p:nvGrpSpPr>
            <p:grpSpPr>
              <a:xfrm>
                <a:off x="5409360" y="4069415"/>
                <a:ext cx="1328737" cy="1457324"/>
                <a:chOff x="5409360" y="4069415"/>
                <a:chExt cx="1328737" cy="1457324"/>
              </a:xfrm>
            </p:grpSpPr>
            <p:grpSp>
              <p:nvGrpSpPr>
                <p:cNvPr id="327" name="Graphic 236" descr="Scheikundelab">
                  <a:extLst>
                    <a:ext uri="{FF2B5EF4-FFF2-40B4-BE49-F238E27FC236}">
                      <a16:creationId xmlns:a16="http://schemas.microsoft.com/office/drawing/2014/main" id="{425BDE34-A8BA-0E6D-B846-A9E9FA0E7983}"/>
                    </a:ext>
                  </a:extLst>
                </p:cNvPr>
                <p:cNvGrpSpPr/>
                <p:nvPr/>
              </p:nvGrpSpPr>
              <p:grpSpPr>
                <a:xfrm>
                  <a:off x="5487941" y="4069415"/>
                  <a:ext cx="205232" cy="1457324"/>
                  <a:chOff x="5487941" y="4069415"/>
                  <a:chExt cx="205232" cy="1457324"/>
                </a:xfrm>
              </p:grpSpPr>
              <p:sp>
                <p:nvSpPr>
                  <p:cNvPr id="328" name="Vrije vorm: vorm 327">
                    <a:extLst>
                      <a:ext uri="{FF2B5EF4-FFF2-40B4-BE49-F238E27FC236}">
                        <a16:creationId xmlns:a16="http://schemas.microsoft.com/office/drawing/2014/main" id="{9F388675-902A-9DFD-2F9F-BCA7CD7488CC}"/>
                      </a:ext>
                    </a:extLst>
                  </p:cNvPr>
                  <p:cNvSpPr/>
                  <p:nvPr/>
                </p:nvSpPr>
                <p:spPr>
                  <a:xfrm>
                    <a:off x="5487941" y="4650581"/>
                    <a:ext cx="205225" cy="876159"/>
                  </a:xfrm>
                  <a:custGeom>
                    <a:avLst/>
                    <a:gdLst>
                      <a:gd name="connsiteX0" fmla="*/ 0 w 205225"/>
                      <a:gd name="connsiteY0" fmla="*/ 773547 h 876159"/>
                      <a:gd name="connsiteX1" fmla="*/ 102613 w 205225"/>
                      <a:gd name="connsiteY1" fmla="*/ 876159 h 876159"/>
                      <a:gd name="connsiteX2" fmla="*/ 205226 w 205225"/>
                      <a:gd name="connsiteY2" fmla="*/ 773547 h 876159"/>
                      <a:gd name="connsiteX3" fmla="*/ 205226 w 205225"/>
                      <a:gd name="connsiteY3" fmla="*/ 19824 h 876159"/>
                      <a:gd name="connsiteX4" fmla="*/ 102613 w 205225"/>
                      <a:gd name="connsiteY4" fmla="*/ 0 h 876159"/>
                      <a:gd name="connsiteX5" fmla="*/ 0 w 205225"/>
                      <a:gd name="connsiteY5" fmla="*/ 19824 h 876159"/>
                      <a:gd name="connsiteX6" fmla="*/ 0 w 205225"/>
                      <a:gd name="connsiteY6" fmla="*/ 773547 h 8761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05225" h="876159">
                        <a:moveTo>
                          <a:pt x="0" y="773547"/>
                        </a:moveTo>
                        <a:cubicBezTo>
                          <a:pt x="0" y="830218"/>
                          <a:pt x="45941" y="876159"/>
                          <a:pt x="102613" y="876159"/>
                        </a:cubicBezTo>
                        <a:cubicBezTo>
                          <a:pt x="159284" y="876159"/>
                          <a:pt x="205226" y="830218"/>
                          <a:pt x="205226" y="773547"/>
                        </a:cubicBezTo>
                        <a:lnTo>
                          <a:pt x="205226" y="19824"/>
                        </a:lnTo>
                        <a:cubicBezTo>
                          <a:pt x="205226" y="19824"/>
                          <a:pt x="156191" y="0"/>
                          <a:pt x="102613" y="0"/>
                        </a:cubicBezTo>
                        <a:cubicBezTo>
                          <a:pt x="49035" y="0"/>
                          <a:pt x="0" y="19824"/>
                          <a:pt x="0" y="19824"/>
                        </a:cubicBezTo>
                        <a:lnTo>
                          <a:pt x="0" y="773547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329" name="Vrije vorm: vorm 328">
                    <a:extLst>
                      <a:ext uri="{FF2B5EF4-FFF2-40B4-BE49-F238E27FC236}">
                        <a16:creationId xmlns:a16="http://schemas.microsoft.com/office/drawing/2014/main" id="{31581839-6597-E53C-9C53-C43AA1D95849}"/>
                      </a:ext>
                    </a:extLst>
                  </p:cNvPr>
                  <p:cNvSpPr/>
                  <p:nvPr/>
                </p:nvSpPr>
                <p:spPr>
                  <a:xfrm>
                    <a:off x="5487941" y="4069415"/>
                    <a:ext cx="205232" cy="600989"/>
                  </a:xfrm>
                  <a:custGeom>
                    <a:avLst/>
                    <a:gdLst>
                      <a:gd name="connsiteX0" fmla="*/ 0 w 205232"/>
                      <a:gd name="connsiteY0" fmla="*/ 0 h 600989"/>
                      <a:gd name="connsiteX1" fmla="*/ 205233 w 205232"/>
                      <a:gd name="connsiteY1" fmla="*/ 0 h 600989"/>
                      <a:gd name="connsiteX2" fmla="*/ 205233 w 205232"/>
                      <a:gd name="connsiteY2" fmla="*/ 600989 h 600989"/>
                      <a:gd name="connsiteX3" fmla="*/ 0 w 205232"/>
                      <a:gd name="connsiteY3" fmla="*/ 600989 h 6009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05232" h="600989">
                        <a:moveTo>
                          <a:pt x="0" y="0"/>
                        </a:moveTo>
                        <a:lnTo>
                          <a:pt x="205233" y="0"/>
                        </a:lnTo>
                        <a:lnTo>
                          <a:pt x="205233" y="600989"/>
                        </a:lnTo>
                        <a:lnTo>
                          <a:pt x="0" y="600989"/>
                        </a:lnTo>
                        <a:close/>
                      </a:path>
                    </a:pathLst>
                  </a:custGeom>
                  <a:solidFill>
                    <a:srgbClr val="E6E6E6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330" name="Vrije vorm: vorm 329">
                    <a:extLst>
                      <a:ext uri="{FF2B5EF4-FFF2-40B4-BE49-F238E27FC236}">
                        <a16:creationId xmlns:a16="http://schemas.microsoft.com/office/drawing/2014/main" id="{A47399A9-BC83-CAA2-BA6D-554D1A7E5106}"/>
                      </a:ext>
                    </a:extLst>
                  </p:cNvPr>
                  <p:cNvSpPr/>
                  <p:nvPr/>
                </p:nvSpPr>
                <p:spPr>
                  <a:xfrm>
                    <a:off x="5517731" y="4857743"/>
                    <a:ext cx="28575" cy="151804"/>
                  </a:xfrm>
                  <a:custGeom>
                    <a:avLst/>
                    <a:gdLst>
                      <a:gd name="connsiteX0" fmla="*/ 14288 w 28575"/>
                      <a:gd name="connsiteY0" fmla="*/ 151805 h 151804"/>
                      <a:gd name="connsiteX1" fmla="*/ 0 w 28575"/>
                      <a:gd name="connsiteY1" fmla="*/ 137517 h 151804"/>
                      <a:gd name="connsiteX2" fmla="*/ 0 w 28575"/>
                      <a:gd name="connsiteY2" fmla="*/ 14288 h 151804"/>
                      <a:gd name="connsiteX3" fmla="*/ 14288 w 28575"/>
                      <a:gd name="connsiteY3" fmla="*/ 0 h 151804"/>
                      <a:gd name="connsiteX4" fmla="*/ 28575 w 28575"/>
                      <a:gd name="connsiteY4" fmla="*/ 14288 h 151804"/>
                      <a:gd name="connsiteX5" fmla="*/ 28575 w 28575"/>
                      <a:gd name="connsiteY5" fmla="*/ 137517 h 151804"/>
                      <a:gd name="connsiteX6" fmla="*/ 14288 w 28575"/>
                      <a:gd name="connsiteY6" fmla="*/ 151805 h 1518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575" h="151804">
                        <a:moveTo>
                          <a:pt x="14288" y="151805"/>
                        </a:moveTo>
                        <a:cubicBezTo>
                          <a:pt x="6401" y="151805"/>
                          <a:pt x="0" y="145404"/>
                          <a:pt x="0" y="137517"/>
                        </a:cubicBezTo>
                        <a:lnTo>
                          <a:pt x="0" y="14288"/>
                        </a:lnTo>
                        <a:cubicBezTo>
                          <a:pt x="0" y="6401"/>
                          <a:pt x="6401" y="0"/>
                          <a:pt x="14288" y="0"/>
                        </a:cubicBezTo>
                        <a:cubicBezTo>
                          <a:pt x="22174" y="0"/>
                          <a:pt x="28575" y="6401"/>
                          <a:pt x="28575" y="14288"/>
                        </a:cubicBezTo>
                        <a:lnTo>
                          <a:pt x="28575" y="137517"/>
                        </a:lnTo>
                        <a:cubicBezTo>
                          <a:pt x="28575" y="145404"/>
                          <a:pt x="22181" y="151805"/>
                          <a:pt x="14288" y="15180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</p:grpSp>
            <p:grpSp>
              <p:nvGrpSpPr>
                <p:cNvPr id="331" name="Graphic 236" descr="Scheikundelab">
                  <a:extLst>
                    <a:ext uri="{FF2B5EF4-FFF2-40B4-BE49-F238E27FC236}">
                      <a16:creationId xmlns:a16="http://schemas.microsoft.com/office/drawing/2014/main" id="{07002AB4-8F7A-9AB3-6BA9-DAC1FEC0A4B5}"/>
                    </a:ext>
                  </a:extLst>
                </p:cNvPr>
                <p:cNvGrpSpPr/>
                <p:nvPr/>
              </p:nvGrpSpPr>
              <p:grpSpPr>
                <a:xfrm>
                  <a:off x="5815382" y="4069415"/>
                  <a:ext cx="205232" cy="1457324"/>
                  <a:chOff x="5815382" y="4069415"/>
                  <a:chExt cx="205232" cy="1457324"/>
                </a:xfrm>
              </p:grpSpPr>
              <p:sp>
                <p:nvSpPr>
                  <p:cNvPr id="332" name="Vrije vorm: vorm 331">
                    <a:extLst>
                      <a:ext uri="{FF2B5EF4-FFF2-40B4-BE49-F238E27FC236}">
                        <a16:creationId xmlns:a16="http://schemas.microsoft.com/office/drawing/2014/main" id="{CCCEEC9E-D094-8B8D-55DC-C83879E0810F}"/>
                      </a:ext>
                    </a:extLst>
                  </p:cNvPr>
                  <p:cNvSpPr/>
                  <p:nvPr/>
                </p:nvSpPr>
                <p:spPr>
                  <a:xfrm>
                    <a:off x="5815382" y="5059918"/>
                    <a:ext cx="205225" cy="466822"/>
                  </a:xfrm>
                  <a:custGeom>
                    <a:avLst/>
                    <a:gdLst>
                      <a:gd name="connsiteX0" fmla="*/ 0 w 205225"/>
                      <a:gd name="connsiteY0" fmla="*/ 364210 h 466822"/>
                      <a:gd name="connsiteX1" fmla="*/ 102613 w 205225"/>
                      <a:gd name="connsiteY1" fmla="*/ 466823 h 466822"/>
                      <a:gd name="connsiteX2" fmla="*/ 205226 w 205225"/>
                      <a:gd name="connsiteY2" fmla="*/ 364210 h 466822"/>
                      <a:gd name="connsiteX3" fmla="*/ 205226 w 205225"/>
                      <a:gd name="connsiteY3" fmla="*/ 20946 h 466822"/>
                      <a:gd name="connsiteX4" fmla="*/ 102613 w 205225"/>
                      <a:gd name="connsiteY4" fmla="*/ 0 h 466822"/>
                      <a:gd name="connsiteX5" fmla="*/ 0 w 205225"/>
                      <a:gd name="connsiteY5" fmla="*/ 20946 h 466822"/>
                      <a:gd name="connsiteX6" fmla="*/ 0 w 205225"/>
                      <a:gd name="connsiteY6" fmla="*/ 364210 h 4668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05225" h="466822">
                        <a:moveTo>
                          <a:pt x="0" y="364210"/>
                        </a:moveTo>
                        <a:cubicBezTo>
                          <a:pt x="0" y="420881"/>
                          <a:pt x="45941" y="466823"/>
                          <a:pt x="102613" y="466823"/>
                        </a:cubicBezTo>
                        <a:cubicBezTo>
                          <a:pt x="159284" y="466823"/>
                          <a:pt x="205226" y="420881"/>
                          <a:pt x="205226" y="364210"/>
                        </a:cubicBezTo>
                        <a:lnTo>
                          <a:pt x="205226" y="20946"/>
                        </a:lnTo>
                        <a:cubicBezTo>
                          <a:pt x="205226" y="20946"/>
                          <a:pt x="150476" y="0"/>
                          <a:pt x="102613" y="0"/>
                        </a:cubicBezTo>
                        <a:cubicBezTo>
                          <a:pt x="54750" y="0"/>
                          <a:pt x="0" y="20946"/>
                          <a:pt x="0" y="20946"/>
                        </a:cubicBezTo>
                        <a:lnTo>
                          <a:pt x="0" y="36421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333" name="Vrije vorm: vorm 332">
                    <a:extLst>
                      <a:ext uri="{FF2B5EF4-FFF2-40B4-BE49-F238E27FC236}">
                        <a16:creationId xmlns:a16="http://schemas.microsoft.com/office/drawing/2014/main" id="{61CC5B60-3AFA-ECAB-6516-A440594BE691}"/>
                      </a:ext>
                    </a:extLst>
                  </p:cNvPr>
                  <p:cNvSpPr/>
                  <p:nvPr/>
                </p:nvSpPr>
                <p:spPr>
                  <a:xfrm>
                    <a:off x="5815382" y="4069415"/>
                    <a:ext cx="205232" cy="1011447"/>
                  </a:xfrm>
                  <a:custGeom>
                    <a:avLst/>
                    <a:gdLst>
                      <a:gd name="connsiteX0" fmla="*/ 0 w 205232"/>
                      <a:gd name="connsiteY0" fmla="*/ 0 h 1011447"/>
                      <a:gd name="connsiteX1" fmla="*/ 205233 w 205232"/>
                      <a:gd name="connsiteY1" fmla="*/ 0 h 1011447"/>
                      <a:gd name="connsiteX2" fmla="*/ 205233 w 205232"/>
                      <a:gd name="connsiteY2" fmla="*/ 1011448 h 1011447"/>
                      <a:gd name="connsiteX3" fmla="*/ 0 w 205232"/>
                      <a:gd name="connsiteY3" fmla="*/ 1011448 h 10114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05232" h="1011447">
                        <a:moveTo>
                          <a:pt x="0" y="0"/>
                        </a:moveTo>
                        <a:lnTo>
                          <a:pt x="205233" y="0"/>
                        </a:lnTo>
                        <a:lnTo>
                          <a:pt x="205233" y="1011448"/>
                        </a:lnTo>
                        <a:lnTo>
                          <a:pt x="0" y="1011448"/>
                        </a:lnTo>
                        <a:close/>
                      </a:path>
                    </a:pathLst>
                  </a:custGeom>
                  <a:solidFill>
                    <a:srgbClr val="E6E6E6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334" name="Vrije vorm: vorm 333">
                    <a:extLst>
                      <a:ext uri="{FF2B5EF4-FFF2-40B4-BE49-F238E27FC236}">
                        <a16:creationId xmlns:a16="http://schemas.microsoft.com/office/drawing/2014/main" id="{C20F403D-28EA-9B42-0E7E-58E53CBF0548}"/>
                      </a:ext>
                    </a:extLst>
                  </p:cNvPr>
                  <p:cNvSpPr/>
                  <p:nvPr/>
                </p:nvSpPr>
                <p:spPr>
                  <a:xfrm>
                    <a:off x="5848486" y="4193374"/>
                    <a:ext cx="28575" cy="435768"/>
                  </a:xfrm>
                  <a:custGeom>
                    <a:avLst/>
                    <a:gdLst>
                      <a:gd name="connsiteX0" fmla="*/ 14288 w 28575"/>
                      <a:gd name="connsiteY0" fmla="*/ 435769 h 435768"/>
                      <a:gd name="connsiteX1" fmla="*/ 0 w 28575"/>
                      <a:gd name="connsiteY1" fmla="*/ 421481 h 435768"/>
                      <a:gd name="connsiteX2" fmla="*/ 0 w 28575"/>
                      <a:gd name="connsiteY2" fmla="*/ 14288 h 435768"/>
                      <a:gd name="connsiteX3" fmla="*/ 14288 w 28575"/>
                      <a:gd name="connsiteY3" fmla="*/ 0 h 435768"/>
                      <a:gd name="connsiteX4" fmla="*/ 28575 w 28575"/>
                      <a:gd name="connsiteY4" fmla="*/ 14288 h 435768"/>
                      <a:gd name="connsiteX5" fmla="*/ 28575 w 28575"/>
                      <a:gd name="connsiteY5" fmla="*/ 421481 h 435768"/>
                      <a:gd name="connsiteX6" fmla="*/ 14288 w 28575"/>
                      <a:gd name="connsiteY6" fmla="*/ 435769 h 4357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575" h="435768">
                        <a:moveTo>
                          <a:pt x="14288" y="435769"/>
                        </a:moveTo>
                        <a:cubicBezTo>
                          <a:pt x="6401" y="435769"/>
                          <a:pt x="0" y="429368"/>
                          <a:pt x="0" y="421481"/>
                        </a:cubicBezTo>
                        <a:lnTo>
                          <a:pt x="0" y="14288"/>
                        </a:lnTo>
                        <a:cubicBezTo>
                          <a:pt x="0" y="6401"/>
                          <a:pt x="6401" y="0"/>
                          <a:pt x="14288" y="0"/>
                        </a:cubicBezTo>
                        <a:cubicBezTo>
                          <a:pt x="22174" y="0"/>
                          <a:pt x="28575" y="6401"/>
                          <a:pt x="28575" y="14288"/>
                        </a:cubicBezTo>
                        <a:lnTo>
                          <a:pt x="28575" y="421481"/>
                        </a:lnTo>
                        <a:cubicBezTo>
                          <a:pt x="28575" y="429368"/>
                          <a:pt x="22181" y="435769"/>
                          <a:pt x="14288" y="43576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335" name="Vrije vorm: vorm 334">
                    <a:extLst>
                      <a:ext uri="{FF2B5EF4-FFF2-40B4-BE49-F238E27FC236}">
                        <a16:creationId xmlns:a16="http://schemas.microsoft.com/office/drawing/2014/main" id="{B92EE07D-94D9-EC66-8244-0A9C91B4503C}"/>
                      </a:ext>
                    </a:extLst>
                  </p:cNvPr>
                  <p:cNvSpPr/>
                  <p:nvPr/>
                </p:nvSpPr>
                <p:spPr>
                  <a:xfrm>
                    <a:off x="5848486" y="5147064"/>
                    <a:ext cx="28575" cy="151804"/>
                  </a:xfrm>
                  <a:custGeom>
                    <a:avLst/>
                    <a:gdLst>
                      <a:gd name="connsiteX0" fmla="*/ 14288 w 28575"/>
                      <a:gd name="connsiteY0" fmla="*/ 151805 h 151804"/>
                      <a:gd name="connsiteX1" fmla="*/ 0 w 28575"/>
                      <a:gd name="connsiteY1" fmla="*/ 137517 h 151804"/>
                      <a:gd name="connsiteX2" fmla="*/ 0 w 28575"/>
                      <a:gd name="connsiteY2" fmla="*/ 14288 h 151804"/>
                      <a:gd name="connsiteX3" fmla="*/ 14288 w 28575"/>
                      <a:gd name="connsiteY3" fmla="*/ 0 h 151804"/>
                      <a:gd name="connsiteX4" fmla="*/ 28575 w 28575"/>
                      <a:gd name="connsiteY4" fmla="*/ 14288 h 151804"/>
                      <a:gd name="connsiteX5" fmla="*/ 28575 w 28575"/>
                      <a:gd name="connsiteY5" fmla="*/ 137517 h 151804"/>
                      <a:gd name="connsiteX6" fmla="*/ 14288 w 28575"/>
                      <a:gd name="connsiteY6" fmla="*/ 151805 h 1518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575" h="151804">
                        <a:moveTo>
                          <a:pt x="14288" y="151805"/>
                        </a:moveTo>
                        <a:cubicBezTo>
                          <a:pt x="6401" y="151805"/>
                          <a:pt x="0" y="145404"/>
                          <a:pt x="0" y="137517"/>
                        </a:cubicBezTo>
                        <a:lnTo>
                          <a:pt x="0" y="14288"/>
                        </a:lnTo>
                        <a:cubicBezTo>
                          <a:pt x="0" y="6401"/>
                          <a:pt x="6401" y="0"/>
                          <a:pt x="14288" y="0"/>
                        </a:cubicBezTo>
                        <a:cubicBezTo>
                          <a:pt x="22174" y="0"/>
                          <a:pt x="28575" y="6401"/>
                          <a:pt x="28575" y="14288"/>
                        </a:cubicBezTo>
                        <a:lnTo>
                          <a:pt x="28575" y="137517"/>
                        </a:lnTo>
                        <a:cubicBezTo>
                          <a:pt x="28575" y="145404"/>
                          <a:pt x="22181" y="151805"/>
                          <a:pt x="14288" y="15180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</p:grpSp>
            <p:grpSp>
              <p:nvGrpSpPr>
                <p:cNvPr id="336" name="Graphic 236" descr="Scheikundelab">
                  <a:extLst>
                    <a:ext uri="{FF2B5EF4-FFF2-40B4-BE49-F238E27FC236}">
                      <a16:creationId xmlns:a16="http://schemas.microsoft.com/office/drawing/2014/main" id="{4E42C6B4-D62B-D970-9F06-9A1DDA66E143}"/>
                    </a:ext>
                  </a:extLst>
                </p:cNvPr>
                <p:cNvGrpSpPr/>
                <p:nvPr/>
              </p:nvGrpSpPr>
              <p:grpSpPr>
                <a:xfrm>
                  <a:off x="6140887" y="4069415"/>
                  <a:ext cx="205232" cy="1457324"/>
                  <a:chOff x="6140887" y="4069415"/>
                  <a:chExt cx="205232" cy="1457324"/>
                </a:xfrm>
              </p:grpSpPr>
              <p:sp>
                <p:nvSpPr>
                  <p:cNvPr id="337" name="Vrije vorm: vorm 336">
                    <a:extLst>
                      <a:ext uri="{FF2B5EF4-FFF2-40B4-BE49-F238E27FC236}">
                        <a16:creationId xmlns:a16="http://schemas.microsoft.com/office/drawing/2014/main" id="{CA2371A2-D736-71F3-5EA8-DFF9B35D35BC}"/>
                      </a:ext>
                    </a:extLst>
                  </p:cNvPr>
                  <p:cNvSpPr/>
                  <p:nvPr/>
                </p:nvSpPr>
                <p:spPr>
                  <a:xfrm>
                    <a:off x="6140887" y="4856321"/>
                    <a:ext cx="205225" cy="670419"/>
                  </a:xfrm>
                  <a:custGeom>
                    <a:avLst/>
                    <a:gdLst>
                      <a:gd name="connsiteX0" fmla="*/ 0 w 205225"/>
                      <a:gd name="connsiteY0" fmla="*/ 567807 h 670419"/>
                      <a:gd name="connsiteX1" fmla="*/ 102613 w 205225"/>
                      <a:gd name="connsiteY1" fmla="*/ 670419 h 670419"/>
                      <a:gd name="connsiteX2" fmla="*/ 205226 w 205225"/>
                      <a:gd name="connsiteY2" fmla="*/ 567807 h 670419"/>
                      <a:gd name="connsiteX3" fmla="*/ 205226 w 205225"/>
                      <a:gd name="connsiteY3" fmla="*/ 26153 h 670419"/>
                      <a:gd name="connsiteX4" fmla="*/ 102613 w 205225"/>
                      <a:gd name="connsiteY4" fmla="*/ 0 h 670419"/>
                      <a:gd name="connsiteX5" fmla="*/ 0 w 205225"/>
                      <a:gd name="connsiteY5" fmla="*/ 26153 h 670419"/>
                      <a:gd name="connsiteX6" fmla="*/ 0 w 205225"/>
                      <a:gd name="connsiteY6" fmla="*/ 567807 h 6704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05225" h="670419">
                        <a:moveTo>
                          <a:pt x="0" y="567807"/>
                        </a:moveTo>
                        <a:cubicBezTo>
                          <a:pt x="0" y="624478"/>
                          <a:pt x="45941" y="670419"/>
                          <a:pt x="102613" y="670419"/>
                        </a:cubicBezTo>
                        <a:cubicBezTo>
                          <a:pt x="159284" y="670419"/>
                          <a:pt x="205226" y="624478"/>
                          <a:pt x="205226" y="567807"/>
                        </a:cubicBezTo>
                        <a:lnTo>
                          <a:pt x="205226" y="26153"/>
                        </a:lnTo>
                        <a:cubicBezTo>
                          <a:pt x="205226" y="26153"/>
                          <a:pt x="163335" y="0"/>
                          <a:pt x="102613" y="0"/>
                        </a:cubicBezTo>
                        <a:cubicBezTo>
                          <a:pt x="41891" y="0"/>
                          <a:pt x="0" y="26153"/>
                          <a:pt x="0" y="26153"/>
                        </a:cubicBezTo>
                        <a:lnTo>
                          <a:pt x="0" y="567807"/>
                        </a:lnTo>
                        <a:close/>
                      </a:path>
                    </a:pathLst>
                  </a:custGeom>
                  <a:solidFill>
                    <a:srgbClr val="737373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338" name="Vrije vorm: vorm 337">
                    <a:extLst>
                      <a:ext uri="{FF2B5EF4-FFF2-40B4-BE49-F238E27FC236}">
                        <a16:creationId xmlns:a16="http://schemas.microsoft.com/office/drawing/2014/main" id="{20456519-1163-E06E-3688-0C18191E5F05}"/>
                      </a:ext>
                    </a:extLst>
                  </p:cNvPr>
                  <p:cNvSpPr/>
                  <p:nvPr/>
                </p:nvSpPr>
                <p:spPr>
                  <a:xfrm>
                    <a:off x="6140887" y="4069415"/>
                    <a:ext cx="205232" cy="813058"/>
                  </a:xfrm>
                  <a:custGeom>
                    <a:avLst/>
                    <a:gdLst>
                      <a:gd name="connsiteX0" fmla="*/ 0 w 205232"/>
                      <a:gd name="connsiteY0" fmla="*/ 0 h 813058"/>
                      <a:gd name="connsiteX1" fmla="*/ 205233 w 205232"/>
                      <a:gd name="connsiteY1" fmla="*/ 0 h 813058"/>
                      <a:gd name="connsiteX2" fmla="*/ 205233 w 205232"/>
                      <a:gd name="connsiteY2" fmla="*/ 813059 h 813058"/>
                      <a:gd name="connsiteX3" fmla="*/ 0 w 205232"/>
                      <a:gd name="connsiteY3" fmla="*/ 813059 h 8130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05232" h="813058">
                        <a:moveTo>
                          <a:pt x="0" y="0"/>
                        </a:moveTo>
                        <a:lnTo>
                          <a:pt x="205233" y="0"/>
                        </a:lnTo>
                        <a:lnTo>
                          <a:pt x="205233" y="813059"/>
                        </a:lnTo>
                        <a:lnTo>
                          <a:pt x="0" y="813059"/>
                        </a:lnTo>
                        <a:close/>
                      </a:path>
                    </a:pathLst>
                  </a:custGeom>
                  <a:solidFill>
                    <a:srgbClr val="E6E6E6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339" name="Vrije vorm: vorm 338">
                    <a:extLst>
                      <a:ext uri="{FF2B5EF4-FFF2-40B4-BE49-F238E27FC236}">
                        <a16:creationId xmlns:a16="http://schemas.microsoft.com/office/drawing/2014/main" id="{7F39BE5D-2466-923D-F61E-692015CD19A7}"/>
                      </a:ext>
                    </a:extLst>
                  </p:cNvPr>
                  <p:cNvSpPr/>
                  <p:nvPr/>
                </p:nvSpPr>
                <p:spPr>
                  <a:xfrm>
                    <a:off x="6186057" y="4193374"/>
                    <a:ext cx="28575" cy="435768"/>
                  </a:xfrm>
                  <a:custGeom>
                    <a:avLst/>
                    <a:gdLst>
                      <a:gd name="connsiteX0" fmla="*/ 14288 w 28575"/>
                      <a:gd name="connsiteY0" fmla="*/ 435769 h 435768"/>
                      <a:gd name="connsiteX1" fmla="*/ 0 w 28575"/>
                      <a:gd name="connsiteY1" fmla="*/ 421481 h 435768"/>
                      <a:gd name="connsiteX2" fmla="*/ 0 w 28575"/>
                      <a:gd name="connsiteY2" fmla="*/ 14288 h 435768"/>
                      <a:gd name="connsiteX3" fmla="*/ 14288 w 28575"/>
                      <a:gd name="connsiteY3" fmla="*/ 0 h 435768"/>
                      <a:gd name="connsiteX4" fmla="*/ 28575 w 28575"/>
                      <a:gd name="connsiteY4" fmla="*/ 14288 h 435768"/>
                      <a:gd name="connsiteX5" fmla="*/ 28575 w 28575"/>
                      <a:gd name="connsiteY5" fmla="*/ 421481 h 435768"/>
                      <a:gd name="connsiteX6" fmla="*/ 14288 w 28575"/>
                      <a:gd name="connsiteY6" fmla="*/ 435769 h 4357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575" h="435768">
                        <a:moveTo>
                          <a:pt x="14288" y="435769"/>
                        </a:moveTo>
                        <a:cubicBezTo>
                          <a:pt x="6401" y="435769"/>
                          <a:pt x="0" y="429368"/>
                          <a:pt x="0" y="421481"/>
                        </a:cubicBezTo>
                        <a:lnTo>
                          <a:pt x="0" y="14288"/>
                        </a:lnTo>
                        <a:cubicBezTo>
                          <a:pt x="0" y="6401"/>
                          <a:pt x="6401" y="0"/>
                          <a:pt x="14288" y="0"/>
                        </a:cubicBezTo>
                        <a:cubicBezTo>
                          <a:pt x="22174" y="0"/>
                          <a:pt x="28575" y="6401"/>
                          <a:pt x="28575" y="14288"/>
                        </a:cubicBezTo>
                        <a:lnTo>
                          <a:pt x="28575" y="421481"/>
                        </a:lnTo>
                        <a:cubicBezTo>
                          <a:pt x="28575" y="429368"/>
                          <a:pt x="22181" y="435769"/>
                          <a:pt x="14288" y="43576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340" name="Vrije vorm: vorm 339">
                    <a:extLst>
                      <a:ext uri="{FF2B5EF4-FFF2-40B4-BE49-F238E27FC236}">
                        <a16:creationId xmlns:a16="http://schemas.microsoft.com/office/drawing/2014/main" id="{180788DE-CCD2-953D-B43D-54F82D9E3BE6}"/>
                      </a:ext>
                    </a:extLst>
                  </p:cNvPr>
                  <p:cNvSpPr/>
                  <p:nvPr/>
                </p:nvSpPr>
                <p:spPr>
                  <a:xfrm>
                    <a:off x="6186057" y="4916678"/>
                    <a:ext cx="28575" cy="151804"/>
                  </a:xfrm>
                  <a:custGeom>
                    <a:avLst/>
                    <a:gdLst>
                      <a:gd name="connsiteX0" fmla="*/ 14288 w 28575"/>
                      <a:gd name="connsiteY0" fmla="*/ 151805 h 151804"/>
                      <a:gd name="connsiteX1" fmla="*/ 0 w 28575"/>
                      <a:gd name="connsiteY1" fmla="*/ 137517 h 151804"/>
                      <a:gd name="connsiteX2" fmla="*/ 0 w 28575"/>
                      <a:gd name="connsiteY2" fmla="*/ 14288 h 151804"/>
                      <a:gd name="connsiteX3" fmla="*/ 14288 w 28575"/>
                      <a:gd name="connsiteY3" fmla="*/ 0 h 151804"/>
                      <a:gd name="connsiteX4" fmla="*/ 28575 w 28575"/>
                      <a:gd name="connsiteY4" fmla="*/ 14288 h 151804"/>
                      <a:gd name="connsiteX5" fmla="*/ 28575 w 28575"/>
                      <a:gd name="connsiteY5" fmla="*/ 137517 h 151804"/>
                      <a:gd name="connsiteX6" fmla="*/ 14288 w 28575"/>
                      <a:gd name="connsiteY6" fmla="*/ 151805 h 1518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575" h="151804">
                        <a:moveTo>
                          <a:pt x="14288" y="151805"/>
                        </a:moveTo>
                        <a:cubicBezTo>
                          <a:pt x="6401" y="151805"/>
                          <a:pt x="0" y="145404"/>
                          <a:pt x="0" y="137517"/>
                        </a:cubicBezTo>
                        <a:lnTo>
                          <a:pt x="0" y="14288"/>
                        </a:lnTo>
                        <a:cubicBezTo>
                          <a:pt x="0" y="6401"/>
                          <a:pt x="6401" y="0"/>
                          <a:pt x="14288" y="0"/>
                        </a:cubicBezTo>
                        <a:cubicBezTo>
                          <a:pt x="22174" y="0"/>
                          <a:pt x="28575" y="6401"/>
                          <a:pt x="28575" y="14288"/>
                        </a:cubicBezTo>
                        <a:lnTo>
                          <a:pt x="28575" y="137517"/>
                        </a:lnTo>
                        <a:cubicBezTo>
                          <a:pt x="28575" y="145404"/>
                          <a:pt x="22181" y="151805"/>
                          <a:pt x="14288" y="15180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</p:grpSp>
            <p:grpSp>
              <p:nvGrpSpPr>
                <p:cNvPr id="341" name="Graphic 236" descr="Scheikundelab">
                  <a:extLst>
                    <a:ext uri="{FF2B5EF4-FFF2-40B4-BE49-F238E27FC236}">
                      <a16:creationId xmlns:a16="http://schemas.microsoft.com/office/drawing/2014/main" id="{9724CCB8-B5EA-62C4-2691-D00696525A80}"/>
                    </a:ext>
                  </a:extLst>
                </p:cNvPr>
                <p:cNvGrpSpPr/>
                <p:nvPr/>
              </p:nvGrpSpPr>
              <p:grpSpPr>
                <a:xfrm>
                  <a:off x="6468571" y="4069415"/>
                  <a:ext cx="205232" cy="1457324"/>
                  <a:chOff x="6468571" y="4069415"/>
                  <a:chExt cx="205232" cy="1457324"/>
                </a:xfrm>
              </p:grpSpPr>
              <p:sp>
                <p:nvSpPr>
                  <p:cNvPr id="342" name="Vrije vorm: vorm 341">
                    <a:extLst>
                      <a:ext uri="{FF2B5EF4-FFF2-40B4-BE49-F238E27FC236}">
                        <a16:creationId xmlns:a16="http://schemas.microsoft.com/office/drawing/2014/main" id="{1B108748-48B8-8C35-6676-8026665FB485}"/>
                      </a:ext>
                    </a:extLst>
                  </p:cNvPr>
                  <p:cNvSpPr/>
                  <p:nvPr/>
                </p:nvSpPr>
                <p:spPr>
                  <a:xfrm>
                    <a:off x="6468571" y="4657725"/>
                    <a:ext cx="205232" cy="869015"/>
                  </a:xfrm>
                  <a:custGeom>
                    <a:avLst/>
                    <a:gdLst>
                      <a:gd name="connsiteX0" fmla="*/ 0 w 205232"/>
                      <a:gd name="connsiteY0" fmla="*/ 18574 h 869015"/>
                      <a:gd name="connsiteX1" fmla="*/ 0 w 205232"/>
                      <a:gd name="connsiteY1" fmla="*/ 766403 h 869015"/>
                      <a:gd name="connsiteX2" fmla="*/ 102613 w 205232"/>
                      <a:gd name="connsiteY2" fmla="*/ 869016 h 869015"/>
                      <a:gd name="connsiteX3" fmla="*/ 205233 w 205232"/>
                      <a:gd name="connsiteY3" fmla="*/ 766403 h 869015"/>
                      <a:gd name="connsiteX4" fmla="*/ 205233 w 205232"/>
                      <a:gd name="connsiteY4" fmla="*/ 18395 h 869015"/>
                      <a:gd name="connsiteX5" fmla="*/ 102620 w 205232"/>
                      <a:gd name="connsiteY5" fmla="*/ 0 h 869015"/>
                      <a:gd name="connsiteX6" fmla="*/ 0 w 205232"/>
                      <a:gd name="connsiteY6" fmla="*/ 18574 h 8690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05232" h="869015">
                        <a:moveTo>
                          <a:pt x="0" y="18574"/>
                        </a:moveTo>
                        <a:lnTo>
                          <a:pt x="0" y="766403"/>
                        </a:lnTo>
                        <a:cubicBezTo>
                          <a:pt x="0" y="823074"/>
                          <a:pt x="45942" y="869016"/>
                          <a:pt x="102613" y="869016"/>
                        </a:cubicBezTo>
                        <a:cubicBezTo>
                          <a:pt x="159284" y="869016"/>
                          <a:pt x="205233" y="823074"/>
                          <a:pt x="205233" y="766403"/>
                        </a:cubicBezTo>
                        <a:lnTo>
                          <a:pt x="205233" y="18395"/>
                        </a:lnTo>
                        <a:cubicBezTo>
                          <a:pt x="205233" y="18395"/>
                          <a:pt x="164771" y="0"/>
                          <a:pt x="102620" y="0"/>
                        </a:cubicBezTo>
                        <a:cubicBezTo>
                          <a:pt x="40469" y="0"/>
                          <a:pt x="0" y="18574"/>
                          <a:pt x="0" y="18574"/>
                        </a:cubicBezTo>
                        <a:close/>
                      </a:path>
                    </a:pathLst>
                  </a:custGeom>
                  <a:solidFill>
                    <a:srgbClr val="C4C4C4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343" name="Vrije vorm: vorm 342">
                    <a:extLst>
                      <a:ext uri="{FF2B5EF4-FFF2-40B4-BE49-F238E27FC236}">
                        <a16:creationId xmlns:a16="http://schemas.microsoft.com/office/drawing/2014/main" id="{FA27D4CE-F90F-2AC2-750F-0683D79F40A2}"/>
                      </a:ext>
                    </a:extLst>
                  </p:cNvPr>
                  <p:cNvSpPr/>
                  <p:nvPr/>
                </p:nvSpPr>
                <p:spPr>
                  <a:xfrm>
                    <a:off x="6468571" y="4069415"/>
                    <a:ext cx="205232" cy="607218"/>
                  </a:xfrm>
                  <a:custGeom>
                    <a:avLst/>
                    <a:gdLst>
                      <a:gd name="connsiteX0" fmla="*/ 0 w 205232"/>
                      <a:gd name="connsiteY0" fmla="*/ 0 h 607218"/>
                      <a:gd name="connsiteX1" fmla="*/ 205233 w 205232"/>
                      <a:gd name="connsiteY1" fmla="*/ 0 h 607218"/>
                      <a:gd name="connsiteX2" fmla="*/ 205233 w 205232"/>
                      <a:gd name="connsiteY2" fmla="*/ 607219 h 607218"/>
                      <a:gd name="connsiteX3" fmla="*/ 0 w 205232"/>
                      <a:gd name="connsiteY3" fmla="*/ 607219 h 6072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05232" h="607218">
                        <a:moveTo>
                          <a:pt x="0" y="0"/>
                        </a:moveTo>
                        <a:lnTo>
                          <a:pt x="205233" y="0"/>
                        </a:lnTo>
                        <a:lnTo>
                          <a:pt x="205233" y="607219"/>
                        </a:lnTo>
                        <a:lnTo>
                          <a:pt x="0" y="607219"/>
                        </a:lnTo>
                        <a:close/>
                      </a:path>
                    </a:pathLst>
                  </a:custGeom>
                  <a:solidFill>
                    <a:srgbClr val="E6E6E6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344" name="Vrije vorm: vorm 343">
                    <a:extLst>
                      <a:ext uri="{FF2B5EF4-FFF2-40B4-BE49-F238E27FC236}">
                        <a16:creationId xmlns:a16="http://schemas.microsoft.com/office/drawing/2014/main" id="{B7D1798F-FD96-A34F-6265-85947494A12F}"/>
                      </a:ext>
                    </a:extLst>
                  </p:cNvPr>
                  <p:cNvSpPr/>
                  <p:nvPr/>
                </p:nvSpPr>
                <p:spPr>
                  <a:xfrm>
                    <a:off x="6509204" y="4193374"/>
                    <a:ext cx="28575" cy="435768"/>
                  </a:xfrm>
                  <a:custGeom>
                    <a:avLst/>
                    <a:gdLst>
                      <a:gd name="connsiteX0" fmla="*/ 14288 w 28575"/>
                      <a:gd name="connsiteY0" fmla="*/ 435769 h 435768"/>
                      <a:gd name="connsiteX1" fmla="*/ 0 w 28575"/>
                      <a:gd name="connsiteY1" fmla="*/ 421481 h 435768"/>
                      <a:gd name="connsiteX2" fmla="*/ 0 w 28575"/>
                      <a:gd name="connsiteY2" fmla="*/ 14288 h 435768"/>
                      <a:gd name="connsiteX3" fmla="*/ 14288 w 28575"/>
                      <a:gd name="connsiteY3" fmla="*/ 0 h 435768"/>
                      <a:gd name="connsiteX4" fmla="*/ 28575 w 28575"/>
                      <a:gd name="connsiteY4" fmla="*/ 14288 h 435768"/>
                      <a:gd name="connsiteX5" fmla="*/ 28575 w 28575"/>
                      <a:gd name="connsiteY5" fmla="*/ 421481 h 435768"/>
                      <a:gd name="connsiteX6" fmla="*/ 14288 w 28575"/>
                      <a:gd name="connsiteY6" fmla="*/ 435769 h 4357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575" h="435768">
                        <a:moveTo>
                          <a:pt x="14288" y="435769"/>
                        </a:moveTo>
                        <a:cubicBezTo>
                          <a:pt x="6401" y="435769"/>
                          <a:pt x="0" y="429368"/>
                          <a:pt x="0" y="421481"/>
                        </a:cubicBezTo>
                        <a:lnTo>
                          <a:pt x="0" y="14288"/>
                        </a:lnTo>
                        <a:cubicBezTo>
                          <a:pt x="0" y="6401"/>
                          <a:pt x="6401" y="0"/>
                          <a:pt x="14288" y="0"/>
                        </a:cubicBezTo>
                        <a:cubicBezTo>
                          <a:pt x="22174" y="0"/>
                          <a:pt x="28575" y="6401"/>
                          <a:pt x="28575" y="14288"/>
                        </a:cubicBezTo>
                        <a:lnTo>
                          <a:pt x="28575" y="421481"/>
                        </a:lnTo>
                        <a:cubicBezTo>
                          <a:pt x="28575" y="429368"/>
                          <a:pt x="22174" y="435769"/>
                          <a:pt x="14288" y="43576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  <p:sp>
                <p:nvSpPr>
                  <p:cNvPr id="345" name="Vrije vorm: vorm 344">
                    <a:extLst>
                      <a:ext uri="{FF2B5EF4-FFF2-40B4-BE49-F238E27FC236}">
                        <a16:creationId xmlns:a16="http://schemas.microsoft.com/office/drawing/2014/main" id="{ED637646-2F1C-0A3B-CE04-DDFC02DC889F}"/>
                      </a:ext>
                    </a:extLst>
                  </p:cNvPr>
                  <p:cNvSpPr/>
                  <p:nvPr/>
                </p:nvSpPr>
                <p:spPr>
                  <a:xfrm>
                    <a:off x="6509204" y="4857743"/>
                    <a:ext cx="28575" cy="151804"/>
                  </a:xfrm>
                  <a:custGeom>
                    <a:avLst/>
                    <a:gdLst>
                      <a:gd name="connsiteX0" fmla="*/ 14288 w 28575"/>
                      <a:gd name="connsiteY0" fmla="*/ 151805 h 151804"/>
                      <a:gd name="connsiteX1" fmla="*/ 0 w 28575"/>
                      <a:gd name="connsiteY1" fmla="*/ 137517 h 151804"/>
                      <a:gd name="connsiteX2" fmla="*/ 0 w 28575"/>
                      <a:gd name="connsiteY2" fmla="*/ 14288 h 151804"/>
                      <a:gd name="connsiteX3" fmla="*/ 14288 w 28575"/>
                      <a:gd name="connsiteY3" fmla="*/ 0 h 151804"/>
                      <a:gd name="connsiteX4" fmla="*/ 28575 w 28575"/>
                      <a:gd name="connsiteY4" fmla="*/ 14288 h 151804"/>
                      <a:gd name="connsiteX5" fmla="*/ 28575 w 28575"/>
                      <a:gd name="connsiteY5" fmla="*/ 137517 h 151804"/>
                      <a:gd name="connsiteX6" fmla="*/ 14288 w 28575"/>
                      <a:gd name="connsiteY6" fmla="*/ 151805 h 1518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8575" h="151804">
                        <a:moveTo>
                          <a:pt x="14288" y="151805"/>
                        </a:moveTo>
                        <a:cubicBezTo>
                          <a:pt x="6401" y="151805"/>
                          <a:pt x="0" y="145404"/>
                          <a:pt x="0" y="137517"/>
                        </a:cubicBezTo>
                        <a:lnTo>
                          <a:pt x="0" y="14288"/>
                        </a:lnTo>
                        <a:cubicBezTo>
                          <a:pt x="0" y="6401"/>
                          <a:pt x="6401" y="0"/>
                          <a:pt x="14288" y="0"/>
                        </a:cubicBezTo>
                        <a:cubicBezTo>
                          <a:pt x="22174" y="0"/>
                          <a:pt x="28575" y="6401"/>
                          <a:pt x="28575" y="14288"/>
                        </a:cubicBezTo>
                        <a:lnTo>
                          <a:pt x="28575" y="137517"/>
                        </a:lnTo>
                        <a:cubicBezTo>
                          <a:pt x="28575" y="145404"/>
                          <a:pt x="22174" y="151805"/>
                          <a:pt x="14288" y="15180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7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nl-NL"/>
                  </a:p>
                </p:txBody>
              </p:sp>
            </p:grpSp>
            <p:sp>
              <p:nvSpPr>
                <p:cNvPr id="346" name="Vrije vorm: vorm 345">
                  <a:extLst>
                    <a:ext uri="{FF2B5EF4-FFF2-40B4-BE49-F238E27FC236}">
                      <a16:creationId xmlns:a16="http://schemas.microsoft.com/office/drawing/2014/main" id="{F226580F-DBE8-EDCD-35C8-1E86B36F3402}"/>
                    </a:ext>
                  </a:extLst>
                </p:cNvPr>
                <p:cNvSpPr/>
                <p:nvPr/>
              </p:nvSpPr>
              <p:spPr>
                <a:xfrm>
                  <a:off x="5409360" y="4656296"/>
                  <a:ext cx="1328737" cy="57150"/>
                </a:xfrm>
                <a:custGeom>
                  <a:avLst/>
                  <a:gdLst>
                    <a:gd name="connsiteX0" fmla="*/ 0 w 1328737"/>
                    <a:gd name="connsiteY0" fmla="*/ 0 h 57150"/>
                    <a:gd name="connsiteX1" fmla="*/ 1328738 w 1328737"/>
                    <a:gd name="connsiteY1" fmla="*/ 0 h 57150"/>
                    <a:gd name="connsiteX2" fmla="*/ 1328738 w 1328737"/>
                    <a:gd name="connsiteY2" fmla="*/ 57150 h 57150"/>
                    <a:gd name="connsiteX3" fmla="*/ 0 w 1328737"/>
                    <a:gd name="connsiteY3" fmla="*/ 57150 h 57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28737" h="57150">
                      <a:moveTo>
                        <a:pt x="0" y="0"/>
                      </a:moveTo>
                      <a:lnTo>
                        <a:pt x="1328738" y="0"/>
                      </a:lnTo>
                      <a:lnTo>
                        <a:pt x="1328738" y="57150"/>
                      </a:lnTo>
                      <a:lnTo>
                        <a:pt x="0" y="57150"/>
                      </a:lnTo>
                      <a:close/>
                    </a:path>
                  </a:pathLst>
                </a:custGeom>
                <a:solidFill>
                  <a:srgbClr val="C4C4C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  <p:grpSp>
            <p:nvGrpSpPr>
              <p:cNvPr id="347" name="Graphic 236" descr="Scheikundelab">
                <a:extLst>
                  <a:ext uri="{FF2B5EF4-FFF2-40B4-BE49-F238E27FC236}">
                    <a16:creationId xmlns:a16="http://schemas.microsoft.com/office/drawing/2014/main" id="{5296B9BB-AA9E-D1F2-DAD1-0A918A4E6DB1}"/>
                  </a:ext>
                </a:extLst>
              </p:cNvPr>
              <p:cNvGrpSpPr/>
              <p:nvPr/>
            </p:nvGrpSpPr>
            <p:grpSpPr>
              <a:xfrm>
                <a:off x="7038135" y="4877309"/>
                <a:ext cx="571500" cy="631571"/>
                <a:chOff x="7038135" y="4877309"/>
                <a:chExt cx="571500" cy="631571"/>
              </a:xfrm>
            </p:grpSpPr>
            <p:sp>
              <p:nvSpPr>
                <p:cNvPr id="348" name="Vrije vorm: vorm 347">
                  <a:extLst>
                    <a:ext uri="{FF2B5EF4-FFF2-40B4-BE49-F238E27FC236}">
                      <a16:creationId xmlns:a16="http://schemas.microsoft.com/office/drawing/2014/main" id="{D1059EBA-B6D2-9537-355C-6C15C3388E3D}"/>
                    </a:ext>
                  </a:extLst>
                </p:cNvPr>
                <p:cNvSpPr/>
                <p:nvPr/>
              </p:nvSpPr>
              <p:spPr>
                <a:xfrm>
                  <a:off x="7038135" y="5351718"/>
                  <a:ext cx="571500" cy="157162"/>
                </a:xfrm>
                <a:custGeom>
                  <a:avLst/>
                  <a:gdLst>
                    <a:gd name="connsiteX0" fmla="*/ 571500 w 571500"/>
                    <a:gd name="connsiteY0" fmla="*/ 157163 h 157162"/>
                    <a:gd name="connsiteX1" fmla="*/ 0 w 571500"/>
                    <a:gd name="connsiteY1" fmla="*/ 157163 h 157162"/>
                    <a:gd name="connsiteX2" fmla="*/ 0 w 571500"/>
                    <a:gd name="connsiteY2" fmla="*/ 85282 h 157162"/>
                    <a:gd name="connsiteX3" fmla="*/ 85282 w 571500"/>
                    <a:gd name="connsiteY3" fmla="*/ 0 h 157162"/>
                    <a:gd name="connsiteX4" fmla="*/ 486211 w 571500"/>
                    <a:gd name="connsiteY4" fmla="*/ 0 h 157162"/>
                    <a:gd name="connsiteX5" fmla="*/ 571493 w 571500"/>
                    <a:gd name="connsiteY5" fmla="*/ 85282 h 157162"/>
                    <a:gd name="connsiteX6" fmla="*/ 571493 w 571500"/>
                    <a:gd name="connsiteY6" fmla="*/ 157163 h 1571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71500" h="157162">
                      <a:moveTo>
                        <a:pt x="571500" y="157163"/>
                      </a:moveTo>
                      <a:lnTo>
                        <a:pt x="0" y="157163"/>
                      </a:lnTo>
                      <a:lnTo>
                        <a:pt x="0" y="85282"/>
                      </a:lnTo>
                      <a:cubicBezTo>
                        <a:pt x="0" y="38184"/>
                        <a:pt x="38183" y="0"/>
                        <a:pt x="85282" y="0"/>
                      </a:cubicBezTo>
                      <a:lnTo>
                        <a:pt x="486211" y="0"/>
                      </a:lnTo>
                      <a:cubicBezTo>
                        <a:pt x="533309" y="0"/>
                        <a:pt x="571493" y="38184"/>
                        <a:pt x="571493" y="85282"/>
                      </a:cubicBezTo>
                      <a:lnTo>
                        <a:pt x="571493" y="157163"/>
                      </a:lnTo>
                      <a:close/>
                    </a:path>
                  </a:pathLst>
                </a:custGeom>
                <a:solidFill>
                  <a:srgbClr val="E4E4E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49" name="Vrije vorm: vorm 348">
                  <a:extLst>
                    <a:ext uri="{FF2B5EF4-FFF2-40B4-BE49-F238E27FC236}">
                      <a16:creationId xmlns:a16="http://schemas.microsoft.com/office/drawing/2014/main" id="{18B67E61-DE7C-9B3D-55D9-80F86B26484A}"/>
                    </a:ext>
                  </a:extLst>
                </p:cNvPr>
                <p:cNvSpPr/>
                <p:nvPr/>
              </p:nvSpPr>
              <p:spPr>
                <a:xfrm>
                  <a:off x="7181010" y="4877309"/>
                  <a:ext cx="285750" cy="400050"/>
                </a:xfrm>
                <a:custGeom>
                  <a:avLst/>
                  <a:gdLst>
                    <a:gd name="connsiteX0" fmla="*/ 0 w 285750"/>
                    <a:gd name="connsiteY0" fmla="*/ 257175 h 400050"/>
                    <a:gd name="connsiteX1" fmla="*/ 142875 w 285750"/>
                    <a:gd name="connsiteY1" fmla="*/ 0 h 400050"/>
                    <a:gd name="connsiteX2" fmla="*/ 285750 w 285750"/>
                    <a:gd name="connsiteY2" fmla="*/ 257175 h 400050"/>
                    <a:gd name="connsiteX3" fmla="*/ 142875 w 285750"/>
                    <a:gd name="connsiteY3" fmla="*/ 400050 h 400050"/>
                    <a:gd name="connsiteX4" fmla="*/ 0 w 285750"/>
                    <a:gd name="connsiteY4" fmla="*/ 257175 h 400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5750" h="400050">
                      <a:moveTo>
                        <a:pt x="0" y="257175"/>
                      </a:moveTo>
                      <a:cubicBezTo>
                        <a:pt x="0" y="178265"/>
                        <a:pt x="142875" y="0"/>
                        <a:pt x="142875" y="0"/>
                      </a:cubicBezTo>
                      <a:cubicBezTo>
                        <a:pt x="142875" y="0"/>
                        <a:pt x="285750" y="178265"/>
                        <a:pt x="285750" y="257175"/>
                      </a:cubicBezTo>
                      <a:cubicBezTo>
                        <a:pt x="285750" y="336085"/>
                        <a:pt x="221785" y="400050"/>
                        <a:pt x="142875" y="400050"/>
                      </a:cubicBezTo>
                      <a:cubicBezTo>
                        <a:pt x="63965" y="400050"/>
                        <a:pt x="0" y="336078"/>
                        <a:pt x="0" y="257175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50" name="Vrije vorm: vorm 349">
                  <a:extLst>
                    <a:ext uri="{FF2B5EF4-FFF2-40B4-BE49-F238E27FC236}">
                      <a16:creationId xmlns:a16="http://schemas.microsoft.com/office/drawing/2014/main" id="{73703D54-4F21-86C4-0F9D-B3707B15A896}"/>
                    </a:ext>
                  </a:extLst>
                </p:cNvPr>
                <p:cNvSpPr/>
                <p:nvPr/>
              </p:nvSpPr>
              <p:spPr>
                <a:xfrm>
                  <a:off x="7238160" y="5055903"/>
                  <a:ext cx="171450" cy="228600"/>
                </a:xfrm>
                <a:custGeom>
                  <a:avLst/>
                  <a:gdLst>
                    <a:gd name="connsiteX0" fmla="*/ 0 w 171450"/>
                    <a:gd name="connsiteY0" fmla="*/ 142875 h 228600"/>
                    <a:gd name="connsiteX1" fmla="*/ 85725 w 171450"/>
                    <a:gd name="connsiteY1" fmla="*/ 0 h 228600"/>
                    <a:gd name="connsiteX2" fmla="*/ 171450 w 171450"/>
                    <a:gd name="connsiteY2" fmla="*/ 142875 h 228600"/>
                    <a:gd name="connsiteX3" fmla="*/ 85725 w 171450"/>
                    <a:gd name="connsiteY3" fmla="*/ 228600 h 228600"/>
                    <a:gd name="connsiteX4" fmla="*/ 0 w 171450"/>
                    <a:gd name="connsiteY4" fmla="*/ 142875 h 228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450" h="228600">
                      <a:moveTo>
                        <a:pt x="0" y="142875"/>
                      </a:moveTo>
                      <a:cubicBezTo>
                        <a:pt x="0" y="95534"/>
                        <a:pt x="85725" y="0"/>
                        <a:pt x="85725" y="0"/>
                      </a:cubicBezTo>
                      <a:cubicBezTo>
                        <a:pt x="85725" y="0"/>
                        <a:pt x="171450" y="95534"/>
                        <a:pt x="171450" y="142875"/>
                      </a:cubicBezTo>
                      <a:cubicBezTo>
                        <a:pt x="171450" y="190217"/>
                        <a:pt x="133067" y="228600"/>
                        <a:pt x="85725" y="228600"/>
                      </a:cubicBezTo>
                      <a:cubicBezTo>
                        <a:pt x="38383" y="228600"/>
                        <a:pt x="0" y="190217"/>
                        <a:pt x="0" y="14287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51" name="Vrije vorm: vorm 350">
                  <a:extLst>
                    <a:ext uri="{FF2B5EF4-FFF2-40B4-BE49-F238E27FC236}">
                      <a16:creationId xmlns:a16="http://schemas.microsoft.com/office/drawing/2014/main" id="{389ACCC0-18EE-C63B-4FB7-CBF190C4BC57}"/>
                    </a:ext>
                  </a:extLst>
                </p:cNvPr>
                <p:cNvSpPr/>
                <p:nvPr/>
              </p:nvSpPr>
              <p:spPr>
                <a:xfrm>
                  <a:off x="7198869" y="5288075"/>
                  <a:ext cx="250031" cy="71437"/>
                </a:xfrm>
                <a:custGeom>
                  <a:avLst/>
                  <a:gdLst>
                    <a:gd name="connsiteX0" fmla="*/ 0 w 250031"/>
                    <a:gd name="connsiteY0" fmla="*/ 0 h 71437"/>
                    <a:gd name="connsiteX1" fmla="*/ 250031 w 250031"/>
                    <a:gd name="connsiteY1" fmla="*/ 0 h 71437"/>
                    <a:gd name="connsiteX2" fmla="*/ 250031 w 250031"/>
                    <a:gd name="connsiteY2" fmla="*/ 71437 h 71437"/>
                    <a:gd name="connsiteX3" fmla="*/ 0 w 250031"/>
                    <a:gd name="connsiteY3" fmla="*/ 71437 h 71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50031" h="71437">
                      <a:moveTo>
                        <a:pt x="0" y="0"/>
                      </a:moveTo>
                      <a:lnTo>
                        <a:pt x="250031" y="0"/>
                      </a:lnTo>
                      <a:lnTo>
                        <a:pt x="250031" y="71437"/>
                      </a:lnTo>
                      <a:lnTo>
                        <a:pt x="0" y="71437"/>
                      </a:lnTo>
                      <a:close/>
                    </a:path>
                  </a:pathLst>
                </a:custGeom>
                <a:solidFill>
                  <a:srgbClr val="505050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52" name="Vrije vorm: vorm 351">
                  <a:extLst>
                    <a:ext uri="{FF2B5EF4-FFF2-40B4-BE49-F238E27FC236}">
                      <a16:creationId xmlns:a16="http://schemas.microsoft.com/office/drawing/2014/main" id="{5C7B29A1-234D-8CCF-A43E-819C09CF5A22}"/>
                    </a:ext>
                  </a:extLst>
                </p:cNvPr>
                <p:cNvSpPr/>
                <p:nvPr/>
              </p:nvSpPr>
              <p:spPr>
                <a:xfrm>
                  <a:off x="7309523" y="5147240"/>
                  <a:ext cx="28719" cy="119547"/>
                </a:xfrm>
                <a:custGeom>
                  <a:avLst/>
                  <a:gdLst>
                    <a:gd name="connsiteX0" fmla="*/ 10247 w 28719"/>
                    <a:gd name="connsiteY0" fmla="*/ 115832 h 119547"/>
                    <a:gd name="connsiteX1" fmla="*/ 74 w 28719"/>
                    <a:gd name="connsiteY1" fmla="*/ 15819 h 119547"/>
                    <a:gd name="connsiteX2" fmla="*/ 12905 w 28719"/>
                    <a:gd name="connsiteY2" fmla="*/ 74 h 119547"/>
                    <a:gd name="connsiteX3" fmla="*/ 28649 w 28719"/>
                    <a:gd name="connsiteY3" fmla="*/ 12912 h 119547"/>
                    <a:gd name="connsiteX4" fmla="*/ 28649 w 28719"/>
                    <a:gd name="connsiteY4" fmla="*/ 15819 h 119547"/>
                    <a:gd name="connsiteX5" fmla="*/ 18477 w 28719"/>
                    <a:gd name="connsiteY5" fmla="*/ 115832 h 119547"/>
                    <a:gd name="connsiteX6" fmla="*/ 13948 w 28719"/>
                    <a:gd name="connsiteY6" fmla="*/ 119525 h 119547"/>
                    <a:gd name="connsiteX7" fmla="*/ 10247 w 28719"/>
                    <a:gd name="connsiteY7" fmla="*/ 115832 h 119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8719" h="119547">
                      <a:moveTo>
                        <a:pt x="10247" y="115832"/>
                      </a:moveTo>
                      <a:lnTo>
                        <a:pt x="74" y="15819"/>
                      </a:lnTo>
                      <a:cubicBezTo>
                        <a:pt x="-726" y="7925"/>
                        <a:pt x="5018" y="881"/>
                        <a:pt x="12905" y="74"/>
                      </a:cubicBezTo>
                      <a:cubicBezTo>
                        <a:pt x="20798" y="-726"/>
                        <a:pt x="27842" y="5018"/>
                        <a:pt x="28649" y="12912"/>
                      </a:cubicBezTo>
                      <a:cubicBezTo>
                        <a:pt x="28749" y="13869"/>
                        <a:pt x="28735" y="14898"/>
                        <a:pt x="28649" y="15819"/>
                      </a:cubicBezTo>
                      <a:lnTo>
                        <a:pt x="18477" y="115832"/>
                      </a:lnTo>
                      <a:cubicBezTo>
                        <a:pt x="18248" y="118104"/>
                        <a:pt x="16219" y="119761"/>
                        <a:pt x="13948" y="119525"/>
                      </a:cubicBezTo>
                      <a:cubicBezTo>
                        <a:pt x="11955" y="119325"/>
                        <a:pt x="10440" y="117746"/>
                        <a:pt x="10247" y="115832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53" name="Vrije vorm: vorm 352">
                  <a:extLst>
                    <a:ext uri="{FF2B5EF4-FFF2-40B4-BE49-F238E27FC236}">
                      <a16:creationId xmlns:a16="http://schemas.microsoft.com/office/drawing/2014/main" id="{AF02F0A0-E1F2-B290-6325-74CD2FD65547}"/>
                    </a:ext>
                  </a:extLst>
                </p:cNvPr>
                <p:cNvSpPr/>
                <p:nvPr/>
              </p:nvSpPr>
              <p:spPr>
                <a:xfrm>
                  <a:off x="7173866" y="5398796"/>
                  <a:ext cx="364331" cy="14287"/>
                </a:xfrm>
                <a:custGeom>
                  <a:avLst/>
                  <a:gdLst>
                    <a:gd name="connsiteX0" fmla="*/ 357188 w 364331"/>
                    <a:gd name="connsiteY0" fmla="*/ 14288 h 14287"/>
                    <a:gd name="connsiteX1" fmla="*/ 7144 w 364331"/>
                    <a:gd name="connsiteY1" fmla="*/ 14288 h 14287"/>
                    <a:gd name="connsiteX2" fmla="*/ 0 w 364331"/>
                    <a:gd name="connsiteY2" fmla="*/ 7144 h 14287"/>
                    <a:gd name="connsiteX3" fmla="*/ 7144 w 364331"/>
                    <a:gd name="connsiteY3" fmla="*/ 0 h 14287"/>
                    <a:gd name="connsiteX4" fmla="*/ 357188 w 364331"/>
                    <a:gd name="connsiteY4" fmla="*/ 0 h 14287"/>
                    <a:gd name="connsiteX5" fmla="*/ 364331 w 364331"/>
                    <a:gd name="connsiteY5" fmla="*/ 7144 h 14287"/>
                    <a:gd name="connsiteX6" fmla="*/ 357188 w 364331"/>
                    <a:gd name="connsiteY6" fmla="*/ 14288 h 14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64331" h="14287">
                      <a:moveTo>
                        <a:pt x="357188" y="14288"/>
                      </a:moveTo>
                      <a:lnTo>
                        <a:pt x="7144" y="14288"/>
                      </a:lnTo>
                      <a:cubicBezTo>
                        <a:pt x="3200" y="14288"/>
                        <a:pt x="0" y="11087"/>
                        <a:pt x="0" y="7144"/>
                      </a:cubicBezTo>
                      <a:cubicBezTo>
                        <a:pt x="0" y="3200"/>
                        <a:pt x="3200" y="0"/>
                        <a:pt x="7144" y="0"/>
                      </a:cubicBezTo>
                      <a:lnTo>
                        <a:pt x="357188" y="0"/>
                      </a:lnTo>
                      <a:cubicBezTo>
                        <a:pt x="361131" y="0"/>
                        <a:pt x="364331" y="3200"/>
                        <a:pt x="364331" y="7144"/>
                      </a:cubicBezTo>
                      <a:cubicBezTo>
                        <a:pt x="364331" y="11087"/>
                        <a:pt x="361131" y="14288"/>
                        <a:pt x="357188" y="1428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  <p:grpSp>
            <p:nvGrpSpPr>
              <p:cNvPr id="354" name="Graphic 236" descr="Scheikundelab">
                <a:extLst>
                  <a:ext uri="{FF2B5EF4-FFF2-40B4-BE49-F238E27FC236}">
                    <a16:creationId xmlns:a16="http://schemas.microsoft.com/office/drawing/2014/main" id="{21ABC22F-C7B7-EC9E-F3C8-2DF3FE9EF016}"/>
                  </a:ext>
                </a:extLst>
              </p:cNvPr>
              <p:cNvGrpSpPr/>
              <p:nvPr/>
            </p:nvGrpSpPr>
            <p:grpSpPr>
              <a:xfrm>
                <a:off x="5302047" y="2040590"/>
                <a:ext cx="2287550" cy="1893093"/>
                <a:chOff x="5302047" y="2040590"/>
                <a:chExt cx="2287550" cy="1893093"/>
              </a:xfrm>
            </p:grpSpPr>
            <p:sp>
              <p:nvSpPr>
                <p:cNvPr id="355" name="Vrije vorm: vorm 354">
                  <a:extLst>
                    <a:ext uri="{FF2B5EF4-FFF2-40B4-BE49-F238E27FC236}">
                      <a16:creationId xmlns:a16="http://schemas.microsoft.com/office/drawing/2014/main" id="{35CCE0D9-A87A-15C3-58DF-E7508462943C}"/>
                    </a:ext>
                  </a:extLst>
                </p:cNvPr>
                <p:cNvSpPr/>
                <p:nvPr/>
              </p:nvSpPr>
              <p:spPr>
                <a:xfrm>
                  <a:off x="5302047" y="2040590"/>
                  <a:ext cx="2287550" cy="1893093"/>
                </a:xfrm>
                <a:custGeom>
                  <a:avLst/>
                  <a:gdLst>
                    <a:gd name="connsiteX0" fmla="*/ 2287550 w 2287550"/>
                    <a:gd name="connsiteY0" fmla="*/ 1493044 h 1893093"/>
                    <a:gd name="connsiteX1" fmla="*/ 1421499 w 2287550"/>
                    <a:gd name="connsiteY1" fmla="*/ 1493044 h 1893093"/>
                    <a:gd name="connsiteX2" fmla="*/ 1309450 w 2287550"/>
                    <a:gd name="connsiteY2" fmla="*/ 1392588 h 1893093"/>
                    <a:gd name="connsiteX3" fmla="*/ 1309450 w 2287550"/>
                    <a:gd name="connsiteY3" fmla="*/ 589802 h 1893093"/>
                    <a:gd name="connsiteX4" fmla="*/ 1428907 w 2287550"/>
                    <a:gd name="connsiteY4" fmla="*/ 442913 h 1893093"/>
                    <a:gd name="connsiteX5" fmla="*/ 1309450 w 2287550"/>
                    <a:gd name="connsiteY5" fmla="*/ 296023 h 1893093"/>
                    <a:gd name="connsiteX6" fmla="*/ 1309450 w 2287550"/>
                    <a:gd name="connsiteY6" fmla="*/ 0 h 1893093"/>
                    <a:gd name="connsiteX7" fmla="*/ 1252300 w 2287550"/>
                    <a:gd name="connsiteY7" fmla="*/ 0 h 1893093"/>
                    <a:gd name="connsiteX8" fmla="*/ 1252300 w 2287550"/>
                    <a:gd name="connsiteY8" fmla="*/ 295387 h 1893093"/>
                    <a:gd name="connsiteX9" fmla="*/ 1130720 w 2287550"/>
                    <a:gd name="connsiteY9" fmla="*/ 420517 h 1893093"/>
                    <a:gd name="connsiteX10" fmla="*/ 314 w 2287550"/>
                    <a:gd name="connsiteY10" fmla="*/ 414338 h 1893093"/>
                    <a:gd name="connsiteX11" fmla="*/ 0 w 2287550"/>
                    <a:gd name="connsiteY11" fmla="*/ 471488 h 1893093"/>
                    <a:gd name="connsiteX12" fmla="*/ 1133085 w 2287550"/>
                    <a:gd name="connsiteY12" fmla="*/ 477681 h 1893093"/>
                    <a:gd name="connsiteX13" fmla="*/ 1252300 w 2287550"/>
                    <a:gd name="connsiteY13" fmla="*/ 590438 h 1893093"/>
                    <a:gd name="connsiteX14" fmla="*/ 1252300 w 2287550"/>
                    <a:gd name="connsiteY14" fmla="*/ 1391953 h 1893093"/>
                    <a:gd name="connsiteX15" fmla="*/ 1128870 w 2287550"/>
                    <a:gd name="connsiteY15" fmla="*/ 1539478 h 1893093"/>
                    <a:gd name="connsiteX16" fmla="*/ 1252300 w 2287550"/>
                    <a:gd name="connsiteY16" fmla="*/ 1687004 h 1893093"/>
                    <a:gd name="connsiteX17" fmla="*/ 1252300 w 2287550"/>
                    <a:gd name="connsiteY17" fmla="*/ 1893094 h 1893093"/>
                    <a:gd name="connsiteX18" fmla="*/ 1309450 w 2287550"/>
                    <a:gd name="connsiteY18" fmla="*/ 1893094 h 1893093"/>
                    <a:gd name="connsiteX19" fmla="*/ 1309450 w 2287550"/>
                    <a:gd name="connsiteY19" fmla="*/ 1686368 h 1893093"/>
                    <a:gd name="connsiteX20" fmla="*/ 1428364 w 2287550"/>
                    <a:gd name="connsiteY20" fmla="*/ 1550194 h 1893093"/>
                    <a:gd name="connsiteX21" fmla="*/ 2287550 w 2287550"/>
                    <a:gd name="connsiteY21" fmla="*/ 1550194 h 1893093"/>
                    <a:gd name="connsiteX22" fmla="*/ 2287550 w 2287550"/>
                    <a:gd name="connsiteY22" fmla="*/ 1493044 h 18930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2287550" h="1893093">
                      <a:moveTo>
                        <a:pt x="2287550" y="1493044"/>
                      </a:moveTo>
                      <a:lnTo>
                        <a:pt x="1421499" y="1493044"/>
                      </a:lnTo>
                      <a:cubicBezTo>
                        <a:pt x="1405012" y="1442387"/>
                        <a:pt x="1362363" y="1403540"/>
                        <a:pt x="1309450" y="1392588"/>
                      </a:cubicBezTo>
                      <a:lnTo>
                        <a:pt x="1309450" y="589802"/>
                      </a:lnTo>
                      <a:cubicBezTo>
                        <a:pt x="1377644" y="575686"/>
                        <a:pt x="1428907" y="515293"/>
                        <a:pt x="1428907" y="442913"/>
                      </a:cubicBezTo>
                      <a:cubicBezTo>
                        <a:pt x="1428907" y="370532"/>
                        <a:pt x="1377644" y="310139"/>
                        <a:pt x="1309450" y="296023"/>
                      </a:cubicBezTo>
                      <a:lnTo>
                        <a:pt x="1309450" y="0"/>
                      </a:lnTo>
                      <a:lnTo>
                        <a:pt x="1252300" y="0"/>
                      </a:lnTo>
                      <a:lnTo>
                        <a:pt x="1252300" y="295387"/>
                      </a:lnTo>
                      <a:cubicBezTo>
                        <a:pt x="1189413" y="306653"/>
                        <a:pt x="1140250" y="357038"/>
                        <a:pt x="1130720" y="420517"/>
                      </a:cubicBezTo>
                      <a:lnTo>
                        <a:pt x="314" y="414338"/>
                      </a:lnTo>
                      <a:lnTo>
                        <a:pt x="0" y="471488"/>
                      </a:lnTo>
                      <a:lnTo>
                        <a:pt x="1133085" y="477681"/>
                      </a:lnTo>
                      <a:cubicBezTo>
                        <a:pt x="1146772" y="535267"/>
                        <a:pt x="1193556" y="579915"/>
                        <a:pt x="1252300" y="590438"/>
                      </a:cubicBezTo>
                      <a:lnTo>
                        <a:pt x="1252300" y="1391953"/>
                      </a:lnTo>
                      <a:cubicBezTo>
                        <a:pt x="1182155" y="1404518"/>
                        <a:pt x="1128870" y="1465719"/>
                        <a:pt x="1128870" y="1539478"/>
                      </a:cubicBezTo>
                      <a:cubicBezTo>
                        <a:pt x="1128870" y="1613244"/>
                        <a:pt x="1182148" y="1674438"/>
                        <a:pt x="1252300" y="1687004"/>
                      </a:cubicBezTo>
                      <a:lnTo>
                        <a:pt x="1252300" y="1893094"/>
                      </a:lnTo>
                      <a:lnTo>
                        <a:pt x="1309450" y="1893094"/>
                      </a:lnTo>
                      <a:lnTo>
                        <a:pt x="1309450" y="1686368"/>
                      </a:lnTo>
                      <a:cubicBezTo>
                        <a:pt x="1374236" y="1672959"/>
                        <a:pt x="1423585" y="1617738"/>
                        <a:pt x="1428364" y="1550194"/>
                      </a:cubicBezTo>
                      <a:lnTo>
                        <a:pt x="2287550" y="1550194"/>
                      </a:lnTo>
                      <a:lnTo>
                        <a:pt x="2287550" y="1493044"/>
                      </a:lnTo>
                      <a:close/>
                    </a:path>
                  </a:pathLst>
                </a:custGeom>
                <a:solidFill>
                  <a:srgbClr val="C4C4C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56" name="Vrije vorm: vorm 355">
                  <a:extLst>
                    <a:ext uri="{FF2B5EF4-FFF2-40B4-BE49-F238E27FC236}">
                      <a16:creationId xmlns:a16="http://schemas.microsoft.com/office/drawing/2014/main" id="{00A2D5BA-456D-EB06-964A-F1D5C4F3B59F}"/>
                    </a:ext>
                  </a:extLst>
                </p:cNvPr>
                <p:cNvSpPr/>
                <p:nvPr/>
              </p:nvSpPr>
              <p:spPr>
                <a:xfrm>
                  <a:off x="6502354" y="2394206"/>
                  <a:ext cx="160734" cy="160734"/>
                </a:xfrm>
                <a:custGeom>
                  <a:avLst/>
                  <a:gdLst>
                    <a:gd name="connsiteX0" fmla="*/ 21431 w 160734"/>
                    <a:gd name="connsiteY0" fmla="*/ 160734 h 160734"/>
                    <a:gd name="connsiteX1" fmla="*/ 6280 w 160734"/>
                    <a:gd name="connsiteY1" fmla="*/ 154455 h 160734"/>
                    <a:gd name="connsiteX2" fmla="*/ 6280 w 160734"/>
                    <a:gd name="connsiteY2" fmla="*/ 124151 h 160734"/>
                    <a:gd name="connsiteX3" fmla="*/ 124152 w 160734"/>
                    <a:gd name="connsiteY3" fmla="*/ 6279 h 160734"/>
                    <a:gd name="connsiteX4" fmla="*/ 154455 w 160734"/>
                    <a:gd name="connsiteY4" fmla="*/ 6279 h 160734"/>
                    <a:gd name="connsiteX5" fmla="*/ 154455 w 160734"/>
                    <a:gd name="connsiteY5" fmla="*/ 36583 h 160734"/>
                    <a:gd name="connsiteX6" fmla="*/ 36583 w 160734"/>
                    <a:gd name="connsiteY6" fmla="*/ 154455 h 160734"/>
                    <a:gd name="connsiteX7" fmla="*/ 21431 w 160734"/>
                    <a:gd name="connsiteY7" fmla="*/ 160734 h 160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60734" h="160734">
                      <a:moveTo>
                        <a:pt x="21431" y="160734"/>
                      </a:moveTo>
                      <a:cubicBezTo>
                        <a:pt x="15945" y="160734"/>
                        <a:pt x="10458" y="158641"/>
                        <a:pt x="6280" y="154455"/>
                      </a:cubicBezTo>
                      <a:cubicBezTo>
                        <a:pt x="-2093" y="146090"/>
                        <a:pt x="-2093" y="132516"/>
                        <a:pt x="6280" y="124151"/>
                      </a:cubicBezTo>
                      <a:lnTo>
                        <a:pt x="124152" y="6279"/>
                      </a:lnTo>
                      <a:cubicBezTo>
                        <a:pt x="132517" y="-2093"/>
                        <a:pt x="146090" y="-2093"/>
                        <a:pt x="154455" y="6279"/>
                      </a:cubicBezTo>
                      <a:cubicBezTo>
                        <a:pt x="162828" y="14645"/>
                        <a:pt x="162828" y="28218"/>
                        <a:pt x="154455" y="36583"/>
                      </a:cubicBezTo>
                      <a:lnTo>
                        <a:pt x="36583" y="154455"/>
                      </a:lnTo>
                      <a:cubicBezTo>
                        <a:pt x="32404" y="158641"/>
                        <a:pt x="26918" y="160734"/>
                        <a:pt x="21431" y="160734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57" name="Vrije vorm: vorm 356">
                  <a:extLst>
                    <a:ext uri="{FF2B5EF4-FFF2-40B4-BE49-F238E27FC236}">
                      <a16:creationId xmlns:a16="http://schemas.microsoft.com/office/drawing/2014/main" id="{90EA2D57-BE22-2FC0-3F14-313F86CE9BFF}"/>
                    </a:ext>
                  </a:extLst>
                </p:cNvPr>
                <p:cNvSpPr/>
                <p:nvPr/>
              </p:nvSpPr>
              <p:spPr>
                <a:xfrm>
                  <a:off x="6509497" y="3501487"/>
                  <a:ext cx="160734" cy="160734"/>
                </a:xfrm>
                <a:custGeom>
                  <a:avLst/>
                  <a:gdLst>
                    <a:gd name="connsiteX0" fmla="*/ 139303 w 160734"/>
                    <a:gd name="connsiteY0" fmla="*/ 160734 h 160734"/>
                    <a:gd name="connsiteX1" fmla="*/ 124152 w 160734"/>
                    <a:gd name="connsiteY1" fmla="*/ 154455 h 160734"/>
                    <a:gd name="connsiteX2" fmla="*/ 6280 w 160734"/>
                    <a:gd name="connsiteY2" fmla="*/ 36583 h 160734"/>
                    <a:gd name="connsiteX3" fmla="*/ 6280 w 160734"/>
                    <a:gd name="connsiteY3" fmla="*/ 6279 h 160734"/>
                    <a:gd name="connsiteX4" fmla="*/ 36583 w 160734"/>
                    <a:gd name="connsiteY4" fmla="*/ 6279 h 160734"/>
                    <a:gd name="connsiteX5" fmla="*/ 154455 w 160734"/>
                    <a:gd name="connsiteY5" fmla="*/ 124151 h 160734"/>
                    <a:gd name="connsiteX6" fmla="*/ 154455 w 160734"/>
                    <a:gd name="connsiteY6" fmla="*/ 154455 h 160734"/>
                    <a:gd name="connsiteX7" fmla="*/ 139303 w 160734"/>
                    <a:gd name="connsiteY7" fmla="*/ 160734 h 160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60734" h="160734">
                      <a:moveTo>
                        <a:pt x="139303" y="160734"/>
                      </a:moveTo>
                      <a:cubicBezTo>
                        <a:pt x="133817" y="160734"/>
                        <a:pt x="128330" y="158641"/>
                        <a:pt x="124152" y="154455"/>
                      </a:cubicBezTo>
                      <a:lnTo>
                        <a:pt x="6280" y="36583"/>
                      </a:lnTo>
                      <a:cubicBezTo>
                        <a:pt x="-2093" y="28218"/>
                        <a:pt x="-2093" y="14645"/>
                        <a:pt x="6280" y="6279"/>
                      </a:cubicBezTo>
                      <a:cubicBezTo>
                        <a:pt x="14645" y="-2093"/>
                        <a:pt x="28218" y="-2093"/>
                        <a:pt x="36583" y="6279"/>
                      </a:cubicBezTo>
                      <a:lnTo>
                        <a:pt x="154455" y="124151"/>
                      </a:lnTo>
                      <a:cubicBezTo>
                        <a:pt x="162828" y="132516"/>
                        <a:pt x="162828" y="146090"/>
                        <a:pt x="154455" y="154455"/>
                      </a:cubicBezTo>
                      <a:cubicBezTo>
                        <a:pt x="150276" y="158641"/>
                        <a:pt x="144790" y="160734"/>
                        <a:pt x="139303" y="160734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  <p:grpSp>
            <p:nvGrpSpPr>
              <p:cNvPr id="358" name="Graphic 236" descr="Scheikundelab">
                <a:extLst>
                  <a:ext uri="{FF2B5EF4-FFF2-40B4-BE49-F238E27FC236}">
                    <a16:creationId xmlns:a16="http://schemas.microsoft.com/office/drawing/2014/main" id="{F2015E31-EB80-84CD-CD93-C70D03BA00FD}"/>
                  </a:ext>
                </a:extLst>
              </p:cNvPr>
              <p:cNvGrpSpPr/>
              <p:nvPr/>
            </p:nvGrpSpPr>
            <p:grpSpPr>
              <a:xfrm>
                <a:off x="3637710" y="1670208"/>
                <a:ext cx="1643062" cy="3864768"/>
                <a:chOff x="3637710" y="1670208"/>
                <a:chExt cx="1643062" cy="3864768"/>
              </a:xfrm>
            </p:grpSpPr>
            <p:sp>
              <p:nvSpPr>
                <p:cNvPr id="359" name="Vrije vorm: vorm 358">
                  <a:extLst>
                    <a:ext uri="{FF2B5EF4-FFF2-40B4-BE49-F238E27FC236}">
                      <a16:creationId xmlns:a16="http://schemas.microsoft.com/office/drawing/2014/main" id="{DABD8C59-7495-4B13-A07F-FCF132D434F3}"/>
                    </a:ext>
                  </a:extLst>
                </p:cNvPr>
                <p:cNvSpPr/>
                <p:nvPr/>
              </p:nvSpPr>
              <p:spPr>
                <a:xfrm>
                  <a:off x="3637710" y="1670208"/>
                  <a:ext cx="1643062" cy="3864768"/>
                </a:xfrm>
                <a:custGeom>
                  <a:avLst/>
                  <a:gdLst>
                    <a:gd name="connsiteX0" fmla="*/ 320876 w 1643062"/>
                    <a:gd name="connsiteY0" fmla="*/ 3750469 h 3864768"/>
                    <a:gd name="connsiteX1" fmla="*/ 320876 w 1643062"/>
                    <a:gd name="connsiteY1" fmla="*/ 2589174 h 3864768"/>
                    <a:gd name="connsiteX2" fmla="*/ 440977 w 1643062"/>
                    <a:gd name="connsiteY2" fmla="*/ 2452785 h 3864768"/>
                    <a:gd name="connsiteX3" fmla="*/ 1357313 w 1643062"/>
                    <a:gd name="connsiteY3" fmla="*/ 2452785 h 3864768"/>
                    <a:gd name="connsiteX4" fmla="*/ 1357313 w 1643062"/>
                    <a:gd name="connsiteY4" fmla="*/ 2395635 h 3864768"/>
                    <a:gd name="connsiteX5" fmla="*/ 434104 w 1643062"/>
                    <a:gd name="connsiteY5" fmla="*/ 2395635 h 3864768"/>
                    <a:gd name="connsiteX6" fmla="*/ 320876 w 1643062"/>
                    <a:gd name="connsiteY6" fmla="*/ 2294965 h 3864768"/>
                    <a:gd name="connsiteX7" fmla="*/ 320876 w 1643062"/>
                    <a:gd name="connsiteY7" fmla="*/ 0 h 3864768"/>
                    <a:gd name="connsiteX8" fmla="*/ 263726 w 1643062"/>
                    <a:gd name="connsiteY8" fmla="*/ 0 h 3864768"/>
                    <a:gd name="connsiteX9" fmla="*/ 263726 w 1643062"/>
                    <a:gd name="connsiteY9" fmla="*/ 2294723 h 3864768"/>
                    <a:gd name="connsiteX10" fmla="*/ 141475 w 1643062"/>
                    <a:gd name="connsiteY10" fmla="*/ 2442069 h 3864768"/>
                    <a:gd name="connsiteX11" fmla="*/ 263726 w 1643062"/>
                    <a:gd name="connsiteY11" fmla="*/ 2589417 h 3864768"/>
                    <a:gd name="connsiteX12" fmla="*/ 263726 w 1643062"/>
                    <a:gd name="connsiteY12" fmla="*/ 3750469 h 3864768"/>
                    <a:gd name="connsiteX13" fmla="*/ 0 w 1643062"/>
                    <a:gd name="connsiteY13" fmla="*/ 3750469 h 3864768"/>
                    <a:gd name="connsiteX14" fmla="*/ 0 w 1643062"/>
                    <a:gd name="connsiteY14" fmla="*/ 3807619 h 3864768"/>
                    <a:gd name="connsiteX15" fmla="*/ 78581 w 1643062"/>
                    <a:gd name="connsiteY15" fmla="*/ 3807619 h 3864768"/>
                    <a:gd name="connsiteX16" fmla="*/ 78581 w 1643062"/>
                    <a:gd name="connsiteY16" fmla="*/ 3864769 h 3864768"/>
                    <a:gd name="connsiteX17" fmla="*/ 300038 w 1643062"/>
                    <a:gd name="connsiteY17" fmla="*/ 3864769 h 3864768"/>
                    <a:gd name="connsiteX18" fmla="*/ 300038 w 1643062"/>
                    <a:gd name="connsiteY18" fmla="*/ 3807619 h 3864768"/>
                    <a:gd name="connsiteX19" fmla="*/ 1335881 w 1643062"/>
                    <a:gd name="connsiteY19" fmla="*/ 3807619 h 3864768"/>
                    <a:gd name="connsiteX20" fmla="*/ 1335881 w 1643062"/>
                    <a:gd name="connsiteY20" fmla="*/ 3864769 h 3864768"/>
                    <a:gd name="connsiteX21" fmla="*/ 1557338 w 1643062"/>
                    <a:gd name="connsiteY21" fmla="*/ 3864769 h 3864768"/>
                    <a:gd name="connsiteX22" fmla="*/ 1557338 w 1643062"/>
                    <a:gd name="connsiteY22" fmla="*/ 3807619 h 3864768"/>
                    <a:gd name="connsiteX23" fmla="*/ 1643063 w 1643062"/>
                    <a:gd name="connsiteY23" fmla="*/ 3807619 h 3864768"/>
                    <a:gd name="connsiteX24" fmla="*/ 1643063 w 1643062"/>
                    <a:gd name="connsiteY24" fmla="*/ 3750469 h 3864768"/>
                    <a:gd name="connsiteX25" fmla="*/ 320876 w 1643062"/>
                    <a:gd name="connsiteY25" fmla="*/ 3750469 h 3864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643062" h="3864768">
                      <a:moveTo>
                        <a:pt x="320876" y="3750469"/>
                      </a:moveTo>
                      <a:lnTo>
                        <a:pt x="320876" y="2589174"/>
                      </a:lnTo>
                      <a:cubicBezTo>
                        <a:pt x="386234" y="2576187"/>
                        <a:pt x="436162" y="2520737"/>
                        <a:pt x="440977" y="2452785"/>
                      </a:cubicBezTo>
                      <a:lnTo>
                        <a:pt x="1357313" y="2452785"/>
                      </a:lnTo>
                      <a:lnTo>
                        <a:pt x="1357313" y="2395635"/>
                      </a:lnTo>
                      <a:lnTo>
                        <a:pt x="434104" y="2395635"/>
                      </a:lnTo>
                      <a:cubicBezTo>
                        <a:pt x="417495" y="2344600"/>
                        <a:pt x="374332" y="2305588"/>
                        <a:pt x="320876" y="2294965"/>
                      </a:cubicBezTo>
                      <a:lnTo>
                        <a:pt x="320876" y="0"/>
                      </a:lnTo>
                      <a:lnTo>
                        <a:pt x="263726" y="0"/>
                      </a:lnTo>
                      <a:lnTo>
                        <a:pt x="263726" y="2294723"/>
                      </a:lnTo>
                      <a:cubicBezTo>
                        <a:pt x="194160" y="2307760"/>
                        <a:pt x="141475" y="2368718"/>
                        <a:pt x="141475" y="2442069"/>
                      </a:cubicBezTo>
                      <a:cubicBezTo>
                        <a:pt x="141475" y="2515421"/>
                        <a:pt x="194153" y="2576379"/>
                        <a:pt x="263726" y="2589417"/>
                      </a:cubicBezTo>
                      <a:lnTo>
                        <a:pt x="263726" y="3750469"/>
                      </a:lnTo>
                      <a:lnTo>
                        <a:pt x="0" y="3750469"/>
                      </a:lnTo>
                      <a:lnTo>
                        <a:pt x="0" y="3807619"/>
                      </a:lnTo>
                      <a:lnTo>
                        <a:pt x="78581" y="3807619"/>
                      </a:lnTo>
                      <a:lnTo>
                        <a:pt x="78581" y="3864769"/>
                      </a:lnTo>
                      <a:lnTo>
                        <a:pt x="300038" y="3864769"/>
                      </a:lnTo>
                      <a:lnTo>
                        <a:pt x="300038" y="3807619"/>
                      </a:lnTo>
                      <a:lnTo>
                        <a:pt x="1335881" y="3807619"/>
                      </a:lnTo>
                      <a:lnTo>
                        <a:pt x="1335881" y="3864769"/>
                      </a:lnTo>
                      <a:lnTo>
                        <a:pt x="1557338" y="3864769"/>
                      </a:lnTo>
                      <a:lnTo>
                        <a:pt x="1557338" y="3807619"/>
                      </a:lnTo>
                      <a:lnTo>
                        <a:pt x="1643063" y="3807619"/>
                      </a:lnTo>
                      <a:lnTo>
                        <a:pt x="1643063" y="3750469"/>
                      </a:lnTo>
                      <a:lnTo>
                        <a:pt x="320876" y="3750469"/>
                      </a:lnTo>
                      <a:close/>
                    </a:path>
                  </a:pathLst>
                </a:custGeom>
                <a:solidFill>
                  <a:srgbClr val="C4C4C4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  <p:sp>
              <p:nvSpPr>
                <p:cNvPr id="360" name="Vrije vorm: vorm 359">
                  <a:extLst>
                    <a:ext uri="{FF2B5EF4-FFF2-40B4-BE49-F238E27FC236}">
                      <a16:creationId xmlns:a16="http://schemas.microsoft.com/office/drawing/2014/main" id="{61C1B702-69EF-9839-ACC3-34872995581E}"/>
                    </a:ext>
                  </a:extLst>
                </p:cNvPr>
                <p:cNvSpPr/>
                <p:nvPr/>
              </p:nvSpPr>
              <p:spPr>
                <a:xfrm>
                  <a:off x="3857773" y="4033697"/>
                  <a:ext cx="160734" cy="160734"/>
                </a:xfrm>
                <a:custGeom>
                  <a:avLst/>
                  <a:gdLst>
                    <a:gd name="connsiteX0" fmla="*/ 139303 w 160734"/>
                    <a:gd name="connsiteY0" fmla="*/ 160734 h 160734"/>
                    <a:gd name="connsiteX1" fmla="*/ 124151 w 160734"/>
                    <a:gd name="connsiteY1" fmla="*/ 154455 h 160734"/>
                    <a:gd name="connsiteX2" fmla="*/ 6279 w 160734"/>
                    <a:gd name="connsiteY2" fmla="*/ 36583 h 160734"/>
                    <a:gd name="connsiteX3" fmla="*/ 6279 w 160734"/>
                    <a:gd name="connsiteY3" fmla="*/ 6279 h 160734"/>
                    <a:gd name="connsiteX4" fmla="*/ 36583 w 160734"/>
                    <a:gd name="connsiteY4" fmla="*/ 6279 h 160734"/>
                    <a:gd name="connsiteX5" fmla="*/ 154455 w 160734"/>
                    <a:gd name="connsiteY5" fmla="*/ 124151 h 160734"/>
                    <a:gd name="connsiteX6" fmla="*/ 154455 w 160734"/>
                    <a:gd name="connsiteY6" fmla="*/ 154455 h 160734"/>
                    <a:gd name="connsiteX7" fmla="*/ 139303 w 160734"/>
                    <a:gd name="connsiteY7" fmla="*/ 160734 h 160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60734" h="160734">
                      <a:moveTo>
                        <a:pt x="139303" y="160734"/>
                      </a:moveTo>
                      <a:cubicBezTo>
                        <a:pt x="133817" y="160734"/>
                        <a:pt x="128330" y="158641"/>
                        <a:pt x="124151" y="154455"/>
                      </a:cubicBezTo>
                      <a:lnTo>
                        <a:pt x="6279" y="36583"/>
                      </a:lnTo>
                      <a:cubicBezTo>
                        <a:pt x="-2093" y="28218"/>
                        <a:pt x="-2093" y="14645"/>
                        <a:pt x="6279" y="6279"/>
                      </a:cubicBezTo>
                      <a:cubicBezTo>
                        <a:pt x="14645" y="-2093"/>
                        <a:pt x="28218" y="-2093"/>
                        <a:pt x="36583" y="6279"/>
                      </a:cubicBezTo>
                      <a:lnTo>
                        <a:pt x="154455" y="124151"/>
                      </a:lnTo>
                      <a:cubicBezTo>
                        <a:pt x="162828" y="132517"/>
                        <a:pt x="162828" y="146090"/>
                        <a:pt x="154455" y="154455"/>
                      </a:cubicBezTo>
                      <a:cubicBezTo>
                        <a:pt x="150269" y="158641"/>
                        <a:pt x="144782" y="160734"/>
                        <a:pt x="139303" y="160734"/>
                      </a:cubicBezTo>
                      <a:close/>
                    </a:path>
                  </a:pathLst>
                </a:custGeom>
                <a:solidFill>
                  <a:srgbClr val="E6E6E6"/>
                </a:solidFill>
                <a:ln w="714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nl-NL"/>
                </a:p>
              </p:txBody>
            </p:sp>
          </p:grpSp>
        </p:grpSp>
        <p:cxnSp>
          <p:nvCxnSpPr>
            <p:cNvPr id="362" name="Rechte verbindingslijn met pijl 361">
              <a:extLst>
                <a:ext uri="{FF2B5EF4-FFF2-40B4-BE49-F238E27FC236}">
                  <a16:creationId xmlns:a16="http://schemas.microsoft.com/office/drawing/2014/main" id="{85880C08-C26E-EED7-B19C-4C012C506780}"/>
                </a:ext>
              </a:extLst>
            </p:cNvPr>
            <p:cNvCxnSpPr>
              <a:cxnSpLocks/>
              <a:stCxn id="133" idx="1"/>
            </p:cNvCxnSpPr>
            <p:nvPr/>
          </p:nvCxnSpPr>
          <p:spPr>
            <a:xfrm flipV="1">
              <a:off x="2706389" y="3237367"/>
              <a:ext cx="1317040" cy="309562"/>
            </a:xfrm>
            <a:prstGeom prst="straightConnector1">
              <a:avLst/>
            </a:prstGeom>
            <a:ln w="762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Rechte verbindingslijn met pijl 364">
              <a:extLst>
                <a:ext uri="{FF2B5EF4-FFF2-40B4-BE49-F238E27FC236}">
                  <a16:creationId xmlns:a16="http://schemas.microsoft.com/office/drawing/2014/main" id="{D56732B8-D590-5BA6-49E2-4E5224DB05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53932" y="1994587"/>
              <a:ext cx="744551" cy="486843"/>
            </a:xfrm>
            <a:prstGeom prst="straightConnector1">
              <a:avLst/>
            </a:prstGeom>
            <a:ln w="762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68" name="Graphic 367" descr="Robothand silhouet">
              <a:extLst>
                <a:ext uri="{FF2B5EF4-FFF2-40B4-BE49-F238E27FC236}">
                  <a16:creationId xmlns:a16="http://schemas.microsoft.com/office/drawing/2014/main" id="{06A79CEB-6592-E0BE-77AD-577D2DBEA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850776" y="913214"/>
              <a:ext cx="1411449" cy="1411449"/>
            </a:xfrm>
            <a:prstGeom prst="rect">
              <a:avLst/>
            </a:prstGeom>
          </p:spPr>
        </p:pic>
      </p:grpSp>
      <p:grpSp>
        <p:nvGrpSpPr>
          <p:cNvPr id="379" name="Groep 378">
            <a:extLst>
              <a:ext uri="{FF2B5EF4-FFF2-40B4-BE49-F238E27FC236}">
                <a16:creationId xmlns:a16="http://schemas.microsoft.com/office/drawing/2014/main" id="{50CAE348-BE58-CA61-1018-49739984B418}"/>
              </a:ext>
            </a:extLst>
          </p:cNvPr>
          <p:cNvGrpSpPr/>
          <p:nvPr/>
        </p:nvGrpSpPr>
        <p:grpSpPr>
          <a:xfrm>
            <a:off x="6915589" y="739913"/>
            <a:ext cx="2133493" cy="2497397"/>
            <a:chOff x="6785992" y="3889135"/>
            <a:chExt cx="619169" cy="819149"/>
          </a:xfrm>
        </p:grpSpPr>
        <p:sp>
          <p:nvSpPr>
            <p:cNvPr id="376" name="Vrije vorm: vorm 375">
              <a:extLst>
                <a:ext uri="{FF2B5EF4-FFF2-40B4-BE49-F238E27FC236}">
                  <a16:creationId xmlns:a16="http://schemas.microsoft.com/office/drawing/2014/main" id="{C4A1D019-7534-C8A1-E9AE-505665F01488}"/>
                </a:ext>
              </a:extLst>
            </p:cNvPr>
            <p:cNvSpPr/>
            <p:nvPr/>
          </p:nvSpPr>
          <p:spPr>
            <a:xfrm>
              <a:off x="6985383" y="3889135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solidFill>
              <a:srgbClr val="FFC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377" name="Vrije vorm: vorm 376">
              <a:extLst>
                <a:ext uri="{FF2B5EF4-FFF2-40B4-BE49-F238E27FC236}">
                  <a16:creationId xmlns:a16="http://schemas.microsoft.com/office/drawing/2014/main" id="{93CF67E7-3540-6869-836B-BDCB15FCE9E6}"/>
                </a:ext>
              </a:extLst>
            </p:cNvPr>
            <p:cNvSpPr/>
            <p:nvPr/>
          </p:nvSpPr>
          <p:spPr>
            <a:xfrm>
              <a:off x="6785992" y="4060898"/>
              <a:ext cx="619169" cy="647386"/>
            </a:xfrm>
            <a:custGeom>
              <a:avLst/>
              <a:gdLst>
                <a:gd name="connsiteX0" fmla="*/ 613253 w 619169"/>
                <a:gd name="connsiteY0" fmla="*/ 20165 h 647386"/>
                <a:gd name="connsiteX1" fmla="*/ 560649 w 619169"/>
                <a:gd name="connsiteY1" fmla="*/ 8500 h 647386"/>
                <a:gd name="connsiteX2" fmla="*/ 560580 w 619169"/>
                <a:gd name="connsiteY2" fmla="*/ 8545 h 647386"/>
                <a:gd name="connsiteX3" fmla="*/ 477236 w 619169"/>
                <a:gd name="connsiteY3" fmla="*/ 61790 h 647386"/>
                <a:gd name="connsiteX4" fmla="*/ 371604 w 619169"/>
                <a:gd name="connsiteY4" fmla="*/ 4640 h 647386"/>
                <a:gd name="connsiteX5" fmla="*/ 342171 w 619169"/>
                <a:gd name="connsiteY5" fmla="*/ 1687 h 647386"/>
                <a:gd name="connsiteX6" fmla="*/ 218346 w 619169"/>
                <a:gd name="connsiteY6" fmla="*/ 39787 h 647386"/>
                <a:gd name="connsiteX7" fmla="*/ 196725 w 619169"/>
                <a:gd name="connsiteY7" fmla="*/ 56837 h 647386"/>
                <a:gd name="connsiteX8" fmla="*/ 139575 w 619169"/>
                <a:gd name="connsiteY8" fmla="*/ 154849 h 647386"/>
                <a:gd name="connsiteX9" fmla="*/ 46230 w 619169"/>
                <a:gd name="connsiteY9" fmla="*/ 130560 h 647386"/>
                <a:gd name="connsiteX10" fmla="*/ 882 w 619169"/>
                <a:gd name="connsiteY10" fmla="*/ 159661 h 647386"/>
                <a:gd name="connsiteX11" fmla="*/ 27180 w 619169"/>
                <a:gd name="connsiteY11" fmla="*/ 204284 h 647386"/>
                <a:gd name="connsiteX12" fmla="*/ 148433 w 619169"/>
                <a:gd name="connsiteY12" fmla="*/ 235811 h 647386"/>
                <a:gd name="connsiteX13" fmla="*/ 157958 w 619169"/>
                <a:gd name="connsiteY13" fmla="*/ 237050 h 647386"/>
                <a:gd name="connsiteX14" fmla="*/ 190819 w 619169"/>
                <a:gd name="connsiteY14" fmla="*/ 218000 h 647386"/>
                <a:gd name="connsiteX15" fmla="*/ 234539 w 619169"/>
                <a:gd name="connsiteY15" fmla="*/ 142562 h 647386"/>
                <a:gd name="connsiteX16" fmla="*/ 240540 w 619169"/>
                <a:gd name="connsiteY16" fmla="*/ 251528 h 647386"/>
                <a:gd name="connsiteX17" fmla="*/ 164340 w 619169"/>
                <a:gd name="connsiteY17" fmla="*/ 439265 h 647386"/>
                <a:gd name="connsiteX18" fmla="*/ 164340 w 619169"/>
                <a:gd name="connsiteY18" fmla="*/ 467078 h 647386"/>
                <a:gd name="connsiteX19" fmla="*/ 223109 w 619169"/>
                <a:gd name="connsiteY19" fmla="*/ 622622 h 647386"/>
                <a:gd name="connsiteX20" fmla="*/ 258161 w 619169"/>
                <a:gd name="connsiteY20" fmla="*/ 647387 h 647386"/>
                <a:gd name="connsiteX21" fmla="*/ 271591 w 619169"/>
                <a:gd name="connsiteY21" fmla="*/ 644910 h 647386"/>
                <a:gd name="connsiteX22" fmla="*/ 293784 w 619169"/>
                <a:gd name="connsiteY22" fmla="*/ 595856 h 647386"/>
                <a:gd name="connsiteX23" fmla="*/ 240349 w 619169"/>
                <a:gd name="connsiteY23" fmla="*/ 454220 h 647386"/>
                <a:gd name="connsiteX24" fmla="*/ 302166 w 619169"/>
                <a:gd name="connsiteY24" fmla="*/ 302296 h 647386"/>
                <a:gd name="connsiteX25" fmla="*/ 313882 w 619169"/>
                <a:gd name="connsiteY25" fmla="*/ 445742 h 647386"/>
                <a:gd name="connsiteX26" fmla="*/ 320835 w 619169"/>
                <a:gd name="connsiteY26" fmla="*/ 464792 h 647386"/>
                <a:gd name="connsiteX27" fmla="*/ 416085 w 619169"/>
                <a:gd name="connsiteY27" fmla="*/ 598142 h 647386"/>
                <a:gd name="connsiteX28" fmla="*/ 469283 w 619169"/>
                <a:gd name="connsiteY28" fmla="*/ 606953 h 647386"/>
                <a:gd name="connsiteX29" fmla="*/ 478093 w 619169"/>
                <a:gd name="connsiteY29" fmla="*/ 553756 h 647386"/>
                <a:gd name="connsiteX30" fmla="*/ 388939 w 619169"/>
                <a:gd name="connsiteY30" fmla="*/ 428978 h 647386"/>
                <a:gd name="connsiteX31" fmla="*/ 373128 w 619169"/>
                <a:gd name="connsiteY31" fmla="*/ 235049 h 647386"/>
                <a:gd name="connsiteX32" fmla="*/ 365127 w 619169"/>
                <a:gd name="connsiteY32" fmla="*/ 87507 h 647386"/>
                <a:gd name="connsiteX33" fmla="*/ 460377 w 619169"/>
                <a:gd name="connsiteY33" fmla="*/ 139514 h 647386"/>
                <a:gd name="connsiteX34" fmla="*/ 499143 w 619169"/>
                <a:gd name="connsiteY34" fmla="*/ 138180 h 647386"/>
                <a:gd name="connsiteX35" fmla="*/ 601442 w 619169"/>
                <a:gd name="connsiteY35" fmla="*/ 72743 h 647386"/>
                <a:gd name="connsiteX36" fmla="*/ 613258 w 619169"/>
                <a:gd name="connsiteY36" fmla="*/ 20173 h 647386"/>
                <a:gd name="connsiteX37" fmla="*/ 613253 w 619169"/>
                <a:gd name="connsiteY37" fmla="*/ 20165 h 64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619169" h="647386">
                  <a:moveTo>
                    <a:pt x="613253" y="20165"/>
                  </a:moveTo>
                  <a:cubicBezTo>
                    <a:pt x="601948" y="2418"/>
                    <a:pt x="578396" y="-2804"/>
                    <a:pt x="560649" y="8500"/>
                  </a:cubicBezTo>
                  <a:cubicBezTo>
                    <a:pt x="560626" y="8515"/>
                    <a:pt x="560603" y="8530"/>
                    <a:pt x="560580" y="8545"/>
                  </a:cubicBezTo>
                  <a:lnTo>
                    <a:pt x="477236" y="61790"/>
                  </a:lnTo>
                  <a:lnTo>
                    <a:pt x="371604" y="4640"/>
                  </a:lnTo>
                  <a:cubicBezTo>
                    <a:pt x="362591" y="-269"/>
                    <a:pt x="351979" y="-1333"/>
                    <a:pt x="342171" y="1687"/>
                  </a:cubicBezTo>
                  <a:lnTo>
                    <a:pt x="218346" y="39787"/>
                  </a:lnTo>
                  <a:cubicBezTo>
                    <a:pt x="209265" y="42576"/>
                    <a:pt x="201555" y="48656"/>
                    <a:pt x="196725" y="56837"/>
                  </a:cubicBezTo>
                  <a:lnTo>
                    <a:pt x="139575" y="154849"/>
                  </a:lnTo>
                  <a:lnTo>
                    <a:pt x="46230" y="130560"/>
                  </a:lnTo>
                  <a:cubicBezTo>
                    <a:pt x="25672" y="126074"/>
                    <a:pt x="5368" y="139102"/>
                    <a:pt x="882" y="159661"/>
                  </a:cubicBezTo>
                  <a:cubicBezTo>
                    <a:pt x="-3365" y="179122"/>
                    <a:pt x="8096" y="198570"/>
                    <a:pt x="27180" y="204284"/>
                  </a:cubicBezTo>
                  <a:lnTo>
                    <a:pt x="148433" y="235811"/>
                  </a:lnTo>
                  <a:cubicBezTo>
                    <a:pt x="151539" y="236642"/>
                    <a:pt x="154742" y="237058"/>
                    <a:pt x="157958" y="237050"/>
                  </a:cubicBezTo>
                  <a:cubicBezTo>
                    <a:pt x="171521" y="237002"/>
                    <a:pt x="184037" y="229747"/>
                    <a:pt x="190819" y="218000"/>
                  </a:cubicBezTo>
                  <a:lnTo>
                    <a:pt x="234539" y="142562"/>
                  </a:lnTo>
                  <a:lnTo>
                    <a:pt x="240540" y="251528"/>
                  </a:lnTo>
                  <a:lnTo>
                    <a:pt x="164340" y="439265"/>
                  </a:lnTo>
                  <a:cubicBezTo>
                    <a:pt x="160834" y="448205"/>
                    <a:pt x="160834" y="458138"/>
                    <a:pt x="164340" y="467078"/>
                  </a:cubicBezTo>
                  <a:lnTo>
                    <a:pt x="223109" y="622622"/>
                  </a:lnTo>
                  <a:cubicBezTo>
                    <a:pt x="228590" y="637298"/>
                    <a:pt x="242496" y="647124"/>
                    <a:pt x="258161" y="647387"/>
                  </a:cubicBezTo>
                  <a:cubicBezTo>
                    <a:pt x="262753" y="647408"/>
                    <a:pt x="267309" y="646567"/>
                    <a:pt x="271591" y="644910"/>
                  </a:cubicBezTo>
                  <a:cubicBezTo>
                    <a:pt x="291254" y="637481"/>
                    <a:pt x="301184" y="615530"/>
                    <a:pt x="293784" y="595856"/>
                  </a:cubicBezTo>
                  <a:lnTo>
                    <a:pt x="240349" y="454220"/>
                  </a:lnTo>
                  <a:lnTo>
                    <a:pt x="302166" y="302296"/>
                  </a:lnTo>
                  <a:lnTo>
                    <a:pt x="313882" y="445742"/>
                  </a:lnTo>
                  <a:cubicBezTo>
                    <a:pt x="314436" y="452604"/>
                    <a:pt x="316840" y="459187"/>
                    <a:pt x="320835" y="464792"/>
                  </a:cubicBezTo>
                  <a:lnTo>
                    <a:pt x="416085" y="598142"/>
                  </a:lnTo>
                  <a:cubicBezTo>
                    <a:pt x="428342" y="615265"/>
                    <a:pt x="452159" y="619210"/>
                    <a:pt x="469283" y="606953"/>
                  </a:cubicBezTo>
                  <a:cubicBezTo>
                    <a:pt x="486406" y="594696"/>
                    <a:pt x="490350" y="570879"/>
                    <a:pt x="478093" y="553756"/>
                  </a:cubicBezTo>
                  <a:lnTo>
                    <a:pt x="388939" y="428978"/>
                  </a:lnTo>
                  <a:lnTo>
                    <a:pt x="373128" y="235049"/>
                  </a:lnTo>
                  <a:lnTo>
                    <a:pt x="365127" y="87507"/>
                  </a:lnTo>
                  <a:lnTo>
                    <a:pt x="460377" y="139514"/>
                  </a:lnTo>
                  <a:cubicBezTo>
                    <a:pt x="472575" y="146173"/>
                    <a:pt x="487431" y="145662"/>
                    <a:pt x="499143" y="138180"/>
                  </a:cubicBezTo>
                  <a:lnTo>
                    <a:pt x="601442" y="72743"/>
                  </a:lnTo>
                  <a:cubicBezTo>
                    <a:pt x="619221" y="61490"/>
                    <a:pt x="624511" y="37953"/>
                    <a:pt x="613258" y="20173"/>
                  </a:cubicBezTo>
                  <a:cubicBezTo>
                    <a:pt x="613257" y="20171"/>
                    <a:pt x="613255" y="20168"/>
                    <a:pt x="613253" y="2016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solidFill>
                <a:srgbClr val="FFC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  <p:sp>
        <p:nvSpPr>
          <p:cNvPr id="380" name="Pijl: links/rechts 379">
            <a:extLst>
              <a:ext uri="{FF2B5EF4-FFF2-40B4-BE49-F238E27FC236}">
                <a16:creationId xmlns:a16="http://schemas.microsoft.com/office/drawing/2014/main" id="{76E3C304-15F1-87E3-6391-82A6C4369FF4}"/>
              </a:ext>
            </a:extLst>
          </p:cNvPr>
          <p:cNvSpPr/>
          <p:nvPr/>
        </p:nvSpPr>
        <p:spPr>
          <a:xfrm rot="20974075">
            <a:off x="3207643" y="2922851"/>
            <a:ext cx="4567749" cy="841778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1" name="Tekstvak 380">
            <a:extLst>
              <a:ext uri="{FF2B5EF4-FFF2-40B4-BE49-F238E27FC236}">
                <a16:creationId xmlns:a16="http://schemas.microsoft.com/office/drawing/2014/main" id="{54EBE97D-9527-E488-96F2-37E415117FBA}"/>
              </a:ext>
            </a:extLst>
          </p:cNvPr>
          <p:cNvSpPr txBox="1"/>
          <p:nvPr/>
        </p:nvSpPr>
        <p:spPr>
          <a:xfrm>
            <a:off x="8934526" y="1602291"/>
            <a:ext cx="21593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Vertrouwen</a:t>
            </a:r>
          </a:p>
        </p:txBody>
      </p:sp>
      <p:sp>
        <p:nvSpPr>
          <p:cNvPr id="382" name="Tekstvak 381">
            <a:extLst>
              <a:ext uri="{FF2B5EF4-FFF2-40B4-BE49-F238E27FC236}">
                <a16:creationId xmlns:a16="http://schemas.microsoft.com/office/drawing/2014/main" id="{8D357C87-9CFD-38AD-87AC-076BB8E69EDE}"/>
              </a:ext>
            </a:extLst>
          </p:cNvPr>
          <p:cNvSpPr txBox="1"/>
          <p:nvPr/>
        </p:nvSpPr>
        <p:spPr>
          <a:xfrm>
            <a:off x="8934526" y="2560469"/>
            <a:ext cx="1258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Begrip</a:t>
            </a:r>
          </a:p>
        </p:txBody>
      </p:sp>
      <p:sp>
        <p:nvSpPr>
          <p:cNvPr id="385" name="Tekstvak 384">
            <a:extLst>
              <a:ext uri="{FF2B5EF4-FFF2-40B4-BE49-F238E27FC236}">
                <a16:creationId xmlns:a16="http://schemas.microsoft.com/office/drawing/2014/main" id="{5F3DF2AA-098E-E6AD-7596-0B720D728891}"/>
              </a:ext>
            </a:extLst>
          </p:cNvPr>
          <p:cNvSpPr txBox="1"/>
          <p:nvPr/>
        </p:nvSpPr>
        <p:spPr>
          <a:xfrm>
            <a:off x="8934526" y="3039558"/>
            <a:ext cx="3350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Mentaal vermogen</a:t>
            </a:r>
          </a:p>
        </p:txBody>
      </p:sp>
      <p:sp>
        <p:nvSpPr>
          <p:cNvPr id="386" name="Tekstvak 385">
            <a:extLst>
              <a:ext uri="{FF2B5EF4-FFF2-40B4-BE49-F238E27FC236}">
                <a16:creationId xmlns:a16="http://schemas.microsoft.com/office/drawing/2014/main" id="{AA1EF622-4A62-447B-637A-3039DB9ECE00}"/>
              </a:ext>
            </a:extLst>
          </p:cNvPr>
          <p:cNvSpPr txBox="1"/>
          <p:nvPr/>
        </p:nvSpPr>
        <p:spPr>
          <a:xfrm rot="20953435">
            <a:off x="3416266" y="3087521"/>
            <a:ext cx="4112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Verdeling taken = keuze</a:t>
            </a:r>
          </a:p>
        </p:txBody>
      </p:sp>
      <p:sp>
        <p:nvSpPr>
          <p:cNvPr id="388" name="Tekstvak 387">
            <a:extLst>
              <a:ext uri="{FF2B5EF4-FFF2-40B4-BE49-F238E27FC236}">
                <a16:creationId xmlns:a16="http://schemas.microsoft.com/office/drawing/2014/main" id="{703ABB43-A6A1-6697-B0BD-2062978E0ACC}"/>
              </a:ext>
            </a:extLst>
          </p:cNvPr>
          <p:cNvSpPr txBox="1"/>
          <p:nvPr/>
        </p:nvSpPr>
        <p:spPr>
          <a:xfrm>
            <a:off x="8934526" y="3868270"/>
            <a:ext cx="24529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Verlies kennis</a:t>
            </a:r>
          </a:p>
        </p:txBody>
      </p:sp>
      <p:sp>
        <p:nvSpPr>
          <p:cNvPr id="389" name="Tekstvak 388">
            <a:extLst>
              <a:ext uri="{FF2B5EF4-FFF2-40B4-BE49-F238E27FC236}">
                <a16:creationId xmlns:a16="http://schemas.microsoft.com/office/drawing/2014/main" id="{22517C65-3865-1DA1-3384-A6251B54B80C}"/>
              </a:ext>
            </a:extLst>
          </p:cNvPr>
          <p:cNvSpPr txBox="1"/>
          <p:nvPr/>
        </p:nvSpPr>
        <p:spPr>
          <a:xfrm>
            <a:off x="8934526" y="2081380"/>
            <a:ext cx="3093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Omgevingskennis</a:t>
            </a:r>
          </a:p>
        </p:txBody>
      </p:sp>
      <p:pic>
        <p:nvPicPr>
          <p:cNvPr id="391" name="Afbeelding 390">
            <a:extLst>
              <a:ext uri="{FF2B5EF4-FFF2-40B4-BE49-F238E27FC236}">
                <a16:creationId xmlns:a16="http://schemas.microsoft.com/office/drawing/2014/main" id="{B6D313EA-B02D-6585-F1EE-64352F78961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42274" y="4339801"/>
            <a:ext cx="8382727" cy="2365453"/>
          </a:xfrm>
          <a:prstGeom prst="rect">
            <a:avLst/>
          </a:prstGeom>
        </p:spPr>
      </p:pic>
      <p:sp>
        <p:nvSpPr>
          <p:cNvPr id="392" name="Tekstvak 391">
            <a:extLst>
              <a:ext uri="{FF2B5EF4-FFF2-40B4-BE49-F238E27FC236}">
                <a16:creationId xmlns:a16="http://schemas.microsoft.com/office/drawing/2014/main" id="{72058D9F-17C7-5E05-2C86-20C3A380DA82}"/>
              </a:ext>
            </a:extLst>
          </p:cNvPr>
          <p:cNvSpPr txBox="1"/>
          <p:nvPr/>
        </p:nvSpPr>
        <p:spPr>
          <a:xfrm>
            <a:off x="8952456" y="3447451"/>
            <a:ext cx="3080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Mentale werklast</a:t>
            </a:r>
          </a:p>
        </p:txBody>
      </p:sp>
    </p:spTree>
    <p:extLst>
      <p:ext uri="{BB962C8B-B14F-4D97-AF65-F5344CB8AC3E}">
        <p14:creationId xmlns:p14="http://schemas.microsoft.com/office/powerpoint/2010/main" val="378286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" grpId="0" animBg="1"/>
      <p:bldP spid="381" grpId="0"/>
      <p:bldP spid="382" grpId="0"/>
      <p:bldP spid="385" grpId="0"/>
      <p:bldP spid="386" grpId="0"/>
      <p:bldP spid="388" grpId="0"/>
      <p:bldP spid="389" grpId="0"/>
      <p:bldP spid="3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hthoek: afgeronde hoeken 141">
            <a:extLst>
              <a:ext uri="{FF2B5EF4-FFF2-40B4-BE49-F238E27FC236}">
                <a16:creationId xmlns:a16="http://schemas.microsoft.com/office/drawing/2014/main" id="{B4D55733-1796-2AB0-D563-59DC2CC7B40A}"/>
              </a:ext>
            </a:extLst>
          </p:cNvPr>
          <p:cNvSpPr/>
          <p:nvPr/>
        </p:nvSpPr>
        <p:spPr>
          <a:xfrm>
            <a:off x="5596773" y="365129"/>
            <a:ext cx="6436014" cy="5698569"/>
          </a:xfrm>
          <a:prstGeom prst="roundRect">
            <a:avLst>
              <a:gd name="adj" fmla="val 15487"/>
            </a:avLst>
          </a:prstGeom>
          <a:solidFill>
            <a:schemeClr val="bg1">
              <a:lumMod val="85000"/>
            </a:schemeClr>
          </a:solidFill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8" name="Afbeelding 137">
            <a:extLst>
              <a:ext uri="{FF2B5EF4-FFF2-40B4-BE49-F238E27FC236}">
                <a16:creationId xmlns:a16="http://schemas.microsoft.com/office/drawing/2014/main" id="{BD65CDCB-3662-C114-A9A1-FFCD3FDA3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690" y="794302"/>
            <a:ext cx="8791194" cy="428585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8C83065-6A3A-4650-BDB3-F95DBBA53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3330388" cy="749569"/>
          </a:xfrm>
        </p:spPr>
        <p:txBody>
          <a:bodyPr>
            <a:normAutofit/>
          </a:bodyPr>
          <a:lstStyle/>
          <a:p>
            <a:r>
              <a:rPr lang="nl-NL"/>
              <a:t>Aandachtspunten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AAB17F7-37A6-F220-33E1-7E2F33A73A8F}"/>
              </a:ext>
            </a:extLst>
          </p:cNvPr>
          <p:cNvSpPr txBox="1"/>
          <p:nvPr/>
        </p:nvSpPr>
        <p:spPr>
          <a:xfrm>
            <a:off x="8934526" y="1602291"/>
            <a:ext cx="21593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Vertrouwen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14DF863-E5BF-BB30-A930-2EA1CA9C026C}"/>
              </a:ext>
            </a:extLst>
          </p:cNvPr>
          <p:cNvSpPr txBox="1"/>
          <p:nvPr/>
        </p:nvSpPr>
        <p:spPr>
          <a:xfrm>
            <a:off x="8934526" y="2560469"/>
            <a:ext cx="1258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Begrip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67069A6-DE2E-9CFD-90B4-A247BB518286}"/>
              </a:ext>
            </a:extLst>
          </p:cNvPr>
          <p:cNvSpPr txBox="1"/>
          <p:nvPr/>
        </p:nvSpPr>
        <p:spPr>
          <a:xfrm>
            <a:off x="8934526" y="3039558"/>
            <a:ext cx="3350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Mentaal vermogen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1E314127-602F-1C83-C979-7D519EF8BCD0}"/>
              </a:ext>
            </a:extLst>
          </p:cNvPr>
          <p:cNvSpPr txBox="1"/>
          <p:nvPr/>
        </p:nvSpPr>
        <p:spPr>
          <a:xfrm rot="20953435">
            <a:off x="3369779" y="3087521"/>
            <a:ext cx="4205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Verdeling taken = keuze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E2641178-AE2F-F430-13E5-693B44697220}"/>
              </a:ext>
            </a:extLst>
          </p:cNvPr>
          <p:cNvSpPr txBox="1"/>
          <p:nvPr/>
        </p:nvSpPr>
        <p:spPr>
          <a:xfrm>
            <a:off x="8934526" y="2081380"/>
            <a:ext cx="3093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Omgevingskennis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FB6A173F-4F15-9452-2682-DB61757B71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2274" y="4339801"/>
            <a:ext cx="8382727" cy="2365453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499D9522-3601-CA78-16A2-32E4F4029B9E}"/>
              </a:ext>
            </a:extLst>
          </p:cNvPr>
          <p:cNvSpPr txBox="1"/>
          <p:nvPr/>
        </p:nvSpPr>
        <p:spPr>
          <a:xfrm>
            <a:off x="5830641" y="3525733"/>
            <a:ext cx="5139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- Inzicht in de interne werking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39F0130-91CB-6610-19F9-D283DCB07E42}"/>
              </a:ext>
            </a:extLst>
          </p:cNvPr>
          <p:cNvSpPr txBox="1"/>
          <p:nvPr/>
        </p:nvSpPr>
        <p:spPr>
          <a:xfrm>
            <a:off x="5830641" y="4127682"/>
            <a:ext cx="5591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- Inzicht in de effecten en proces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1F41DAE-1FFF-2976-4A26-8B93005BC078}"/>
              </a:ext>
            </a:extLst>
          </p:cNvPr>
          <p:cNvSpPr txBox="1"/>
          <p:nvPr/>
        </p:nvSpPr>
        <p:spPr>
          <a:xfrm>
            <a:off x="5830641" y="2923785"/>
            <a:ext cx="6220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- Eenvoud in gebruik én volledigheid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ABE58B66-626B-D175-C71E-957C553F36EB}"/>
              </a:ext>
            </a:extLst>
          </p:cNvPr>
          <p:cNvSpPr txBox="1"/>
          <p:nvPr/>
        </p:nvSpPr>
        <p:spPr>
          <a:xfrm>
            <a:off x="5830641" y="4729630"/>
            <a:ext cx="3983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- Verantwoordelijkheid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5FEA757B-B4BD-E12A-F547-D5A93EDB04E1}"/>
              </a:ext>
            </a:extLst>
          </p:cNvPr>
          <p:cNvSpPr txBox="1"/>
          <p:nvPr/>
        </p:nvSpPr>
        <p:spPr>
          <a:xfrm>
            <a:off x="5830641" y="5331579"/>
            <a:ext cx="1640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- Trainen</a:t>
            </a:r>
          </a:p>
        </p:txBody>
      </p:sp>
      <p:sp>
        <p:nvSpPr>
          <p:cNvPr id="139" name="Tekstvak 138">
            <a:extLst>
              <a:ext uri="{FF2B5EF4-FFF2-40B4-BE49-F238E27FC236}">
                <a16:creationId xmlns:a16="http://schemas.microsoft.com/office/drawing/2014/main" id="{31C62FCC-CF2B-D21A-8F9C-68C94FDB547A}"/>
              </a:ext>
            </a:extLst>
          </p:cNvPr>
          <p:cNvSpPr txBox="1"/>
          <p:nvPr/>
        </p:nvSpPr>
        <p:spPr>
          <a:xfrm>
            <a:off x="8934526" y="3868270"/>
            <a:ext cx="24529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Verlies kennis</a:t>
            </a:r>
          </a:p>
        </p:txBody>
      </p:sp>
      <p:sp>
        <p:nvSpPr>
          <p:cNvPr id="140" name="Tekstvak 139">
            <a:extLst>
              <a:ext uri="{FF2B5EF4-FFF2-40B4-BE49-F238E27FC236}">
                <a16:creationId xmlns:a16="http://schemas.microsoft.com/office/drawing/2014/main" id="{1F2CA154-6091-22A9-34D6-AD74053F3EBA}"/>
              </a:ext>
            </a:extLst>
          </p:cNvPr>
          <p:cNvSpPr txBox="1"/>
          <p:nvPr/>
        </p:nvSpPr>
        <p:spPr>
          <a:xfrm>
            <a:off x="8952456" y="3447451"/>
            <a:ext cx="3080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>
                <a:solidFill>
                  <a:srgbClr val="E50856"/>
                </a:solidFill>
                <a:latin typeface="Avenir Next Condensed"/>
                <a:cs typeface="Arial" panose="020B0604020202020204" pitchFamily="34" charset="0"/>
                <a:sym typeface="Avenir Next Condensed Demi Bold"/>
              </a:rPr>
              <a:t>Mentale werklast</a:t>
            </a:r>
          </a:p>
        </p:txBody>
      </p:sp>
      <p:sp>
        <p:nvSpPr>
          <p:cNvPr id="141" name="Titel 1">
            <a:extLst>
              <a:ext uri="{FF2B5EF4-FFF2-40B4-BE49-F238E27FC236}">
                <a16:creationId xmlns:a16="http://schemas.microsoft.com/office/drawing/2014/main" id="{F026ED5A-E917-3E97-6186-90988DB718DB}"/>
              </a:ext>
            </a:extLst>
          </p:cNvPr>
          <p:cNvSpPr txBox="1">
            <a:spLocks/>
          </p:cNvSpPr>
          <p:nvPr/>
        </p:nvSpPr>
        <p:spPr>
          <a:xfrm>
            <a:off x="5516219" y="5946543"/>
            <a:ext cx="3330388" cy="749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0" kern="1200" baseline="0" dirty="0" smtClean="0">
                <a:solidFill>
                  <a:srgbClr val="E50856"/>
                </a:solidFill>
                <a:latin typeface="Avenir Next Condensed"/>
                <a:ea typeface="Avenir Next Condensed"/>
                <a:cs typeface="Arial" panose="020B0604020202020204" pitchFamily="34" charset="0"/>
                <a:sym typeface="Avenir Next Condensed Demi Bold"/>
              </a:defRPr>
            </a:lvl1pPr>
          </a:lstStyle>
          <a:p>
            <a:r>
              <a:rPr lang="nl-NL" b="1" dirty="0"/>
              <a:t>&lt; = DOEL</a:t>
            </a:r>
          </a:p>
        </p:txBody>
      </p:sp>
    </p:spTree>
    <p:extLst>
      <p:ext uri="{BB962C8B-B14F-4D97-AF65-F5344CB8AC3E}">
        <p14:creationId xmlns:p14="http://schemas.microsoft.com/office/powerpoint/2010/main" val="308863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07407E-6 L -0.41849 0.0870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24" y="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875E-6 -4.07407E-6 L 0.17708 -0.3361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-1680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7.40741E-7 L 0.27279 -0.1988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33" y="-995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38"/>
                                        </p:tgtEl>
                                      </p:cBhvr>
                                      <p:by x="30000" y="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-0.64713 -0.0004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57" y="-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81481E-6 L -0.64792 0.0201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96" y="99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-0.64649 0.050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31" y="252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7037E-7 L -0.64622 0.0851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18" y="425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0.64687 0.1365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344" y="682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7 L -0.65104 0.1166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52" y="583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6" grpId="0"/>
      <p:bldP spid="6" grpId="1"/>
      <p:bldP spid="7" grpId="0"/>
      <p:bldP spid="7" grpId="1"/>
      <p:bldP spid="8" grpId="0"/>
      <p:bldP spid="8" grpId="1"/>
      <p:bldP spid="9" grpId="0"/>
      <p:bldP spid="12" grpId="0"/>
      <p:bldP spid="12" grpId="1"/>
      <p:bldP spid="14" grpId="0"/>
      <p:bldP spid="16" grpId="0"/>
      <p:bldP spid="17" grpId="0"/>
      <p:bldP spid="18" grpId="0"/>
      <p:bldP spid="19" grpId="0"/>
      <p:bldP spid="139" grpId="0"/>
      <p:bldP spid="139" grpId="1"/>
      <p:bldP spid="140" grpId="0"/>
      <p:bldP spid="140" grpId="1"/>
      <p:bldP spid="1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228BFE-BB12-9048-65E9-FC6FE4911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Leeralgoritmes en kennismanagement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27FAB6-7498-4625-73EF-6B6584C5D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/>
              <a:t>Het gebruik van leeralgoritmes in het dagelijks werk neemt toe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/>
              <a:t>Wat zijn leeralgoritmes eigenlijk? </a:t>
            </a:r>
          </a:p>
          <a:p>
            <a:pPr marL="857237" lvl="1" indent="-342900"/>
            <a:r>
              <a:rPr lang="nl-NL" b="0" i="0">
                <a:solidFill>
                  <a:srgbClr val="374151"/>
                </a:solidFill>
                <a:effectLst/>
                <a:latin typeface="Söhne"/>
              </a:rPr>
              <a:t>Leeralgoritmes genereren algoritmische voorspellingen op basis van gegevenspunten die worden verzameld in grote datasets en worden geanalyseerd met geavanceerde </a:t>
            </a:r>
            <a:r>
              <a:rPr lang="nl-NL" b="0" i="0" err="1">
                <a:solidFill>
                  <a:srgbClr val="374151"/>
                </a:solidFill>
                <a:effectLst/>
                <a:latin typeface="Söhne"/>
              </a:rPr>
              <a:t>computationele</a:t>
            </a:r>
            <a:r>
              <a:rPr lang="nl-NL" b="0" i="0">
                <a:solidFill>
                  <a:srgbClr val="374151"/>
                </a:solidFill>
                <a:effectLst/>
                <a:latin typeface="Söhne"/>
              </a:rPr>
              <a:t> en statistische methoden” (</a:t>
            </a:r>
            <a:r>
              <a:rPr lang="nl-NL" b="0" i="0" err="1">
                <a:solidFill>
                  <a:srgbClr val="374151"/>
                </a:solidFill>
                <a:effectLst/>
                <a:latin typeface="Söhne"/>
              </a:rPr>
              <a:t>Ghorbani</a:t>
            </a:r>
            <a:r>
              <a:rPr lang="nl-NL" b="0" i="0">
                <a:solidFill>
                  <a:srgbClr val="374151"/>
                </a:solidFill>
                <a:effectLst/>
                <a:latin typeface="Söhne"/>
              </a:rPr>
              <a:t> en Zou, 2019)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/>
              <a:t>Dit proces wordt ook wel "machine </a:t>
            </a:r>
            <a:r>
              <a:rPr lang="nl-NL" err="1"/>
              <a:t>learning</a:t>
            </a:r>
            <a:r>
              <a:rPr lang="nl-NL"/>
              <a:t>" wordt genoemd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/>
              <a:t>Machine </a:t>
            </a:r>
            <a:r>
              <a:rPr lang="nl-NL" err="1"/>
              <a:t>learning</a:t>
            </a:r>
            <a:r>
              <a:rPr lang="nl-NL"/>
              <a:t> beloofd een cruciale rol te spelen in hoe organisaties kennis genereren en delen, waardoor we wellicht fundamenteel anders moeten kijken naar het huidige kennismanagement </a:t>
            </a:r>
          </a:p>
        </p:txBody>
      </p:sp>
    </p:spTree>
    <p:extLst>
      <p:ext uri="{BB962C8B-B14F-4D97-AF65-F5344CB8AC3E}">
        <p14:creationId xmlns:p14="http://schemas.microsoft.com/office/powerpoint/2010/main" val="92080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5152D-FD1E-55E7-6E65-E296CC11F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Uitdagingen kennismanagement 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C45F68-8ECF-DDFB-908C-F1BA85809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Huidige begrip van kennismanagement o.b.v. “</a:t>
            </a:r>
            <a:r>
              <a:rPr lang="nl-NL" dirty="0" err="1"/>
              <a:t>rule-based</a:t>
            </a:r>
            <a:r>
              <a:rPr lang="nl-NL" dirty="0"/>
              <a:t>” expertsystemen niet meer voldoende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Het interpreteren van ML output is “vaag”, omdat:</a:t>
            </a:r>
          </a:p>
          <a:p>
            <a:pPr marL="857237" lvl="1" indent="-342900"/>
            <a:r>
              <a:rPr lang="nl-NL" dirty="0"/>
              <a:t>Hoe zijn de gegevenspunten gebruikt</a:t>
            </a:r>
          </a:p>
          <a:p>
            <a:pPr marL="857237" lvl="1" indent="-342900"/>
            <a:r>
              <a:rPr lang="nl-NL" dirty="0"/>
              <a:t>Welke gegevenspunten zijn verbonden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6413465-8BF5-3486-73C7-A6837CCDD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698" y="3629131"/>
            <a:ext cx="6458022" cy="3091709"/>
          </a:xfrm>
          <a:prstGeom prst="rect">
            <a:avLst/>
          </a:prstGeom>
        </p:spPr>
      </p:pic>
      <p:sp>
        <p:nvSpPr>
          <p:cNvPr id="5" name="Wolk 4">
            <a:extLst>
              <a:ext uri="{FF2B5EF4-FFF2-40B4-BE49-F238E27FC236}">
                <a16:creationId xmlns:a16="http://schemas.microsoft.com/office/drawing/2014/main" id="{D7CA9E66-D256-0FFA-CDD2-86B5A75816A9}"/>
              </a:ext>
            </a:extLst>
          </p:cNvPr>
          <p:cNvSpPr/>
          <p:nvPr/>
        </p:nvSpPr>
        <p:spPr>
          <a:xfrm>
            <a:off x="7189470" y="1871393"/>
            <a:ext cx="3131820" cy="135747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Black-Box </a:t>
            </a:r>
            <a:r>
              <a:rPr lang="nl-NL" err="1"/>
              <a:t>Problem</a:t>
            </a:r>
            <a:endParaRPr lang="en-NL"/>
          </a:p>
        </p:txBody>
      </p:sp>
      <p:pic>
        <p:nvPicPr>
          <p:cNvPr id="116" name="Afbeelding 115">
            <a:extLst>
              <a:ext uri="{FF2B5EF4-FFF2-40B4-BE49-F238E27FC236}">
                <a16:creationId xmlns:a16="http://schemas.microsoft.com/office/drawing/2014/main" id="{7E86F60C-06CF-701B-28DD-CF4AAF6164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1442" y="4054206"/>
            <a:ext cx="3585717" cy="266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95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704C17AC-1A6F-9638-F76B-41A22D3B0A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2463" y="3672402"/>
            <a:ext cx="8912021" cy="29461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40C396F-1672-4A8C-E6B1-106C78E43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Kennisdragers als oplossing?</a:t>
            </a:r>
            <a:endParaRPr lang="en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1571F49E-C7A6-050B-D56F-553A0ABABB10}"/>
              </a:ext>
            </a:extLst>
          </p:cNvPr>
          <p:cNvSpPr txBox="1"/>
          <p:nvPr/>
        </p:nvSpPr>
        <p:spPr>
          <a:xfrm>
            <a:off x="925830" y="1280160"/>
            <a:ext cx="1051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Kennisdragers kunnen ingezet worden om de output uit ML te vertalen en over te dragen aan de gebruikersgemeenschap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Kennisdragers inzetten om ervaringen uit de gebruikersgemeenschap te vertalen naar de machine-learning gemeenschap </a:t>
            </a:r>
            <a:endParaRPr lang="en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94B7667-A1CF-0F15-23BE-AD0F3461EE2D}"/>
              </a:ext>
            </a:extLst>
          </p:cNvPr>
          <p:cNvSpPr txBox="1"/>
          <p:nvPr/>
        </p:nvSpPr>
        <p:spPr>
          <a:xfrm>
            <a:off x="1066800" y="5972270"/>
            <a:ext cx="184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Machine-</a:t>
            </a:r>
            <a:r>
              <a:rPr lang="nl-NL" err="1"/>
              <a:t>learning</a:t>
            </a:r>
            <a:r>
              <a:rPr lang="nl-NL"/>
              <a:t> gemeenschap </a:t>
            </a:r>
            <a:endParaRPr lang="en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722D3B9-C43A-3DC0-3DC6-FDB21147E4CA}"/>
              </a:ext>
            </a:extLst>
          </p:cNvPr>
          <p:cNvSpPr txBox="1"/>
          <p:nvPr/>
        </p:nvSpPr>
        <p:spPr>
          <a:xfrm>
            <a:off x="6438900" y="6336805"/>
            <a:ext cx="248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Gebruikersgemeenschap </a:t>
            </a:r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26697678"/>
      </p:ext>
    </p:extLst>
  </p:cSld>
  <p:clrMapOvr>
    <a:masterClrMapping/>
  </p:clrMapOvr>
</p:sld>
</file>

<file path=ppt/theme/theme1.xml><?xml version="1.0" encoding="utf-8"?>
<a:theme xmlns:a="http://schemas.openxmlformats.org/drawingml/2006/main" name="Les 3 Hoofdstuk 4 vanaf 4.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uwdruk les Minor WCP" id="{A3DC4240-C3D8-4FE5-9056-4225E14DF978}" vid="{050EFAF8-EE68-4524-90EC-C29D46D99E28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Barcode" staticId="0x0101008526434F72C7D54580E1DCBC14C7673D|-708099503" UniqueId="63c087dd-2d5b-4de9-9c5b-2cafb609a9b8">
      <p:Name>Streepjescodes</p:Name>
      <p:Description>Hiermee worden unieke aanduidingen gegenereerd die in Microsoft Office-documenten kunnen worden ingevoegd. Met streepjescodes kan ook naar documenten worden gezocht.</p:Description>
      <p:CustomData>
        <barcode/>
      </p:CustomData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BarcodeValue xmlns="2121a1b9-8448-408e-af7e-795c3be766db">3450701661</_dlc_BarcodeValue>
    <lcf76f155ced4ddcb4097134ff3c332f xmlns="2121a1b9-8448-408e-af7e-795c3be766db">
      <Terms xmlns="http://schemas.microsoft.com/office/infopath/2007/PartnerControls"/>
    </lcf76f155ced4ddcb4097134ff3c332f>
    <TaxCatchAll xmlns="22ffc4f4-76f0-4a34-8573-7840a1f5ee3b" xsi:nil="true"/>
    <TaxKeywordTaxHTField xmlns="22ffc4f4-76f0-4a34-8573-7840a1f5ee3b">
      <Terms xmlns="http://schemas.microsoft.com/office/infopath/2007/PartnerControls"/>
    </TaxKeywordTaxHTField>
    <_dlc_BarcodeImage xmlns="2121a1b9-8448-408e-af7e-795c3be766db">iVBORw0KGgoAAAANSUhEUgAAAYIAAABtCAYAAACsn2ZqAAAAAXNSR0IArs4c6QAAAARnQU1BAACxjwv8YQUAAAAJcEhZcwAADsMAAA7DAcdvqGQAABrESURBVHhe7dvhrSXHsWxhmUeDaA59kSvyhJfkzBLXJDOroneXBrg49QGBh1Akm60/u4fUff/6/bqu6/rS7ofguq7ri7sfguu6ri/ufgiu67q+uPshuK7r+uLuh+C6ruuLO/4h+Ne//vVXOnWjO0g2+ObJZnV7243NwdQdJFvH9/XubTc2B8mGXbfp1kGyoXZjc5Bs8M20dXa3dAdTdzqru0+701ndpd1B7ba7pTuo3aZbB8l22vEnrl60bnQHyQbfPNmsbm+7sTmYuoNk6/i+3r3txuYg2bDrNt06SDbUbmwOkg2+mbbO7pbuYOpOZ3X3aXc6q7u0O6jddrd0B7XbdOsg2U47/sTVi9aN7iDZ4Jsnm9XtbTc2B1N3kGwd39e7t93YHCQbdt2mWwfJhtqNzUGywTfT1tnd0h1M3ems7j7tTmd1l3YHtdvulu6gdptuHSTbacefuHrRutEdJBt882Szur3txuZg6g6SreP7eve2G5uDZMOu23TrINlQu7E5SDb4Zto6u1u6g6k7ndXdp93prO7S7qB2293SHdRu062DZDvt+BNXL1o3uoNkg2+ebFa3t93YHEzdQbJ1fF/v3nZjc5Bs2HWbbh0kG2o3NgfJBt9MW2d3S3cwdaezuvu0O53VXdod1G67W7qD2m26dZBspx1/4upF60Z3kGzwzZPN6va2G5uDqTtIto7v693bbmwOkg27btOtg2RD7cbmINngm2nr7G7pDqbudFZ3n3ans7pLu4PabXdLd1C7TbcOku20409cvWjd6A6SDb55slnd3nZjczB1B8nW8X29e9uNzUGyYddtunWQbKjd2BwkG3wzbZ3dLd3B1J3O6u7T7nRWd2l3ULvtbukOarfp1kGynXb8iasXrRvdQbLBN082q9vbbmwOpu4g2Tq+r3dvu7E5SDbsuk23DpINtRubg2SDb6ats7ulO5i601ndfdqdzuou7Q5qt90t3UHtNt06SLbTjj9x9aJ1oztINvjmyWZ1e9uNzcHUHSRbx/f17m03NgfJhl236dZBsqF2Y3OQbPDNtHV2t3QHU3c6q7tPu9NZ3aXdQe22u6U7qN2mWwfJdtrxJ65etG50B8kG3zzZrG5vu7E5mLqDZOv4vt697cbmINmw6zbdOkg21G5sDpINvpm2zu6W7mDqTmd192l3Oqu7tDuo3Xa3dAe123TrINlOO/7E1YvWje4g2eCbJ5vV7W03NgdTd5BsHd/Xu7fd2BwkG3bdplsHyYbajc1BssE309bZ3dIdTN3prO4+7U5ndZd2B7Xb7pbuoHabbh0k22nHn7h60brRHSQbfPNks7q97cbmYOoOkq3j+3r3thubg2TDrtt06yDZULuxOUg2+GbaOrtbuoOpO53V3afd6azu0u6gdtvd0h3UbtOtg2Q77fgTVy9aN7qDZINvnmxWt7fd2BxM3UGydXxf7952Y3OQbNh1m24dJBtqNzYHyQbfTFtnd0t3MHWns7r7tDud1V3aHdRuu1u6g9ptunWQbKcdf+LqRetGd5Bs8M2Tzer2thubg6k7SLaO7+vd225sDpINu27TrYNkQ+3G5iDZ4Jtp6+xu6Q6m7nRWd592p7O6S7uD2m13S3dQu023DpLttONPXL1o3egOkg2+ebJZ3d52Y3MwdQfJ1vF9vXvbjc1BsmHXbbp1kGyo3dgcJBt8M22d3S3dwdSdzuru0+50Vndpd1C77W7pDmq36dZBsp12/ImrF60b3UGywTdPNqvb225sDqbuINk6vq93b7uxOUg27LpNtw6SDbUbm4Nkg2+mrbO7pTuYutNZ3X3anc7qLu0OarfdLd1B7TbdOki2044/cfWidaM7SDb45slmdXvbjc3B1B0kW8f39e5tNzYHyYZdt+nWQbKhdmNzkGzwzbR1drd0B1N3Oqu7T7vTWd2l3UHttrulO6jdplsHyXba8SeuXrRudAfJBt882axub7uxOZi6g2Tr+L7eve3G5iDZsOs23TpINtRubA6SDb6Zts7ulu5g6k5ndfdpdzqru7Q7qN12t3QHtdt06yDZTjv+xNWL1o3uINngmyeb1e1tNzYHU3eQbB3f17u33dgcJBt23aZbB8mG2o3NQbLBN9PW2d3SHUzd6azuPu1OZ3WXdge12+6W7qB2m24dJNtpx5+4etG60R0kG3zzZLO6ve3G5mDqDpKt4/t697Ybm4Nkw67bdOsg2VC7sTlINvhm2jq7W7qDqTud1d2n3ems7tLuoHbb3dId1G7TrYNkO+34E1cvWje6g2SDb55sVre33dgcTN1BsnV8X+/edmNzkGzYdZtuHSQbajc2B8kG30xbZ3dLdzB1p7O6+7Q7ndVd2h3UbrtbuoPabbp1kGynHX/i6kXrRneQbPDNk83q9rYbm4OpO0i2ju/r3dtubA6SDbtu062DZEPtxuYg2eCbaevsbukOpu50Vnefdqezuku7g9ptd0t3ULtNtw6S7bTjT1y9aN3oDpINvnmyWd3edmNzMHUHydbxfb17243NQbJh1226dZBsqN3YHCQbfDNtnd0t3cHUnc7q7tPudFZ3aXdQu+1u6Q5qt+nWQbKddvyJqxetG91BssE3Tzar29tubA6m7iDZOr6vd2+7sTlINuy6TbcOkg21G5uDZINvpq2zu6U7mLrTWd192p3O6i7tDmq33S3dQe023TpIttOOP3H1onWjO0g2+ObJZnV7243NwdQdJFvH9/XubTc2B8mGXbfp1kGyoXZjc5Bs8M20dXa3dAdTdzqru0+701ndpd1B7ba7pTuo3aZbB8l22vEnrl60bnQHyQbfPNmsbm+7sTmYuoNk6/i+3r3txuYg2bDrNt06SDbUbmwOkg2+mbbO7pbuYOpOZ3X3aXc6q7u0O6jddrd0B7XbdOsg2U47/sTVi9aN7iDZ4Jsnm9XtbTc2B1N3kGwd39e7t93YHCQbdt2mWwfJhtqNzUGywTfT1tnd0h1M3ems7j7tTmd1l3YHtdvulu6gdptuHSTbacefuHrRutEdJBt882Szur3txuZg6g6SreP7eve2G5uDZMOu23TrINlQu7E5SDb4Zto6u1u6g6k7ndXdp93prO7S7qB2293SHdRu062DZDvt+BNXL1o3uoNkg2+ebFa3t93YHEzdQbJ1fF/v3nZjc5Bs2HWbbh0kG2o3NgfJBt9MW2d3S3cwdaezuvu0O53VXdod1G67W7qD2m26dZBspx1/4upF60Z3kGzwzZPN6va2G5uDqTtIto7v693bbmwOkg27btOtg2RD7cbmINngm2nr7G7pDqbudFZ3n3ans7pLu4PabXdLd1C7TbcOku20409cvWjd6A6SDb55slnd3nZjczB1B8nW8X29e9uNzUGyYddtunWQbKjd2BwkG3wzbZ3dLd3B1J3O6u7T7nRWd2l3ULvtbukOarfp1kGynXb8iasXrRvdQbLBN082q9vbbmwOpu4g2Tq+r3dvu7E5SDbsuk23DpINtRubg2SDb6ats7ulO5i601ndfdqdzuou7Q5qt90t3UHtNt06SLbTjj9x9aJ1oztINvjmyWZ1e9uNzcHUHSRbx/f17m03NgfJhl236dZBsqF2Y3OQbPDNtHV2t3QHU3c6q7tPu9NZ3aXdQe22u6U7qN2mWwfJdtrxJ65etG50B8kG3zzZrG5vu7E5mLqDZOv4vt697cbmINmw6zbdOkg21G5sDpINvpm2zu6W7mDqTmd192l3Oqu7tDuo3Xa3dAe123TrINlOO/7E1YvWje4g2eCbJ5vV7W03NgdTd5BsHd/Xu7fd2BwkG3bdplsHyYbajc1BssE309bZ3dIdTN3prO4+7U5ndZd2B7Xb7pbuoHabbh0k22nHn7h60brRHSQbfPNks7q97cbmYOoOkq3j+3r3thubg2TDrtt06yDZULuxOUg2+GbaOrtbuoOpO53V3afd6azu0u6gdtvd0h3UbtOtg2Q77fgTVy9aN7qDZINvnmxWt7fd2BxM3UGydXxf7952Y3OQbNh1m24dJBtqNzYHyQbfTFtnd0t3MHWns7r7tDud1V3aHdRuu1u6g9ptunWQbKcdf+LqRetGd5Bs8M2Tzer2thubg6k7SLaO7+vd225sDpINu27TrYNkQ+3G5iDZ4Jtp6+xu6Q6m7nRWd592p7O6S7uD2m13S3dQu023DpLttONPXL1o3egOkg2+ebJZ3d52Y3MwdQfJ1vF9vXvbjc1BsmHXbbp1kGyo3dgcJBt8M22d3S3dwdSdzuru0+50Vndpd1C77W7pDmq36dZBsp12/ImrF60b3UGywTdPNqvb225sDqbuINk6vq93b7uxOUg27LpNtw6SDbUbm4Nkg2+mrbO7pTuYutNZ3X3anc7qLu0OarfdLd1B7TbdOki2044/cfWidaM7SDb45slmdXvbjc3B1B0kW8f39e5tNzYHyYZdt+nWQbKhdmNzkGzwzbR1drd0B1N3Oqu7T7vTWd2l3UHttrulO6jdplsHyXba8SeuXrRudAfJBt882axub7uxOZi6g2Tr+L7eve3G5iDZsOs23TpINtRubA6SDb6Zts7ulu5g6k5ndfdpdzqru7Q7qN12t3QHtdt06yDZTjv+xNWL1o3uINngmyeb1e1tNzYHU3eQbB3f17u33dgcJBt23aZbB8mG2o3NQbLBN9PW2d3SHUzd6azuPu1OZ3WXdge12+6W7qB2m24dJNtpx5+4etG60R0kG3zzZLO6ve3G5mDqDpKt4/t697Ybm4Nkw67bdOsg2VC7sTlINvhm2jq7W7qDqTud1d2n3ems7tLuoHbb3dId1G7TrYNkO+34E1cvWje6g2SDb55sVre33dgcTN1BsnV8X+/edmNzkGzYdZtuHSQbajc2B8kG30xbZ3dLdzB1p7O6+7Q7ndVd2h3UbrtbuoPabbp1kGynHX/i6kXrRneQbPDNk83q9rYbm4OpO0i2ju/r3dtubA6SDbtu062DZEPtxuYg2eCbaevsbukOpu50Vnefdqezuku7g9ptd0t3ULtNtw6S7bTjT1y9aN3oDpINvnmyWd3edmNzMHUHydbxfb17243NQbJh1226dZBsqN3YHCQbfDNtnd0t3cHUnc7q7tPudFZ3aXdQu+1u6Q5qt+nWQbKddvyJqxetG91BssE3Tzar29tubA6m7iDZOr6vd2+7sTlINuy6TbcOkg21G5uDZINvpq2zu6U7mLrTWd192p3O6i7tDmq33S3dQe023TpIttOOP3H1onWjO0g2+ObJZnV7243NwdQdJFvH9/XubTc2B8mGXbfp1kGyoXZjc5Bs8M20dXa3dAdTdzqru0+701ndpd1B7ba7pTuo3aZbB8l22vEnrl60bnQHyQbfPNmsbm+7sTmYuoNk6/i+3r3txuYg2bDrNt06SDbUbmwOkg2+mbbO7pbuYOpOZ3X3aXc6q7u0O6jddrd0B7XbdOsg2U47/sTVi9aN7iDZ4Jsnm9XtbTc2B1N3kGwd39e7t93YHCQbdt2mWwfJhtqNzUGywTfT1tnd0h1M3ems7j7tTmd1l3YHtdvulu6gdptuHSTbacefuHrRutEdJBt882Szur3txuZg6g6SreP7eve2G5uDZMOu23TrINlQu7E5SDb4Zto6u1u6g6k7ndXdp93prO7S7qB2293SHdRu062DZDvt+BNXL1o3uoNkg2+ebFa3t93YHEzdQbJ1fF/v3nZjc5Bs2HWbbh0kG2o3NgfJBt9MW2d3S3cwdaezuvu0O53VXdod1G67W7qD2m26dZBspx1/4upF60Z3kGzwzZPN6va2G5uDqTtIto7v693bbmwOkg27btOtg2RD7cbmINngm2nr7G7pDqbudFZ3n3ans7pLu4PabXdLd1C7TbcOku20409cvWjd6A6SDb55slnd3nZjczB1B8nW8X29e9uNzUGyYddtunWQbKjd2BwkG3wzbZ3dLd3B1J3O6u7T7nRWd2l3ULvtbukOarfp1kGynXb8iasXrRvdQbLBN082q9vbbmwOpu4g2Tq+r3dvu7E5SDbsuk23DpINtRubg2SDb6ats7ulO5i601ndfdqdzuou7Q5qt90t3UHtNt06SLbTjj9x9aJ1oztINvjmyWZ1e9uNzcHUHSRbx/f17m03NgfJhl236dZBsqF2Y3OQbPDNtHV2t3QHU3c6q7tPu9NZ3aXdQe22u6U7qN2mWwfJdtrxJ65etG50B8kG3zzZrG5vu7E5mLqDZOv4vt697cbmINmw6zbdOkg21G5sDpINvpm2zu6W7mDqTmd192l3Oqu7tDuo3Xa3dAe123TrINlOO/7E1YvWje4g2eCbJ5vV7W03NgdTd5BsHd/Xu7fd2BwkG3bdplsHyYbajc1BssE309bZ3dIdTN3prO4+7U5ndZd2B7Xb7pbuoHabbh0k22nHn7h60brRHSQbfPNks7q97cbmYOoOkq3j+3r3thubg2TDrtt06yDZULuxOUg2+GbaOrtbuoOpO53V3afd6azu0u6gdtvd0h3UbtOtg2Q77fgTVy9aN7qDZINvnmxWt7fd2BxM3UGydXxf7952Y3OQbNh1m24dJBtqNzYHyQbfTFtnd0t3MHWns7r7tDud1V3aHdRuu1u6g9ptunWQbKcdf+LqRetGd5Bs8M2Tzer2thubg6k7SLaO7+vd225sDpINu27TrYNkQ+3G5iDZ4Jtp6+xu6Q6m7nRWd592p7O6S7uD2m13S3dQu023DpLttONPXL1o3egOkg2+ebJZ3d52Y3MwdQfJ1vF9vXvbjc1BsmHXbbp1kGyo3dgcJBt8M22d3S3dwdSdzuru0+50Vndpd1C77W7pDmq36dZBsp12/ImrF60b3UGywTdPNqvb225sDqbuINk6vq93b7uxOUg27LpNtw6SDbUbm4Nkg2+mrbO7pTuYutNZ3X3anc7qLu0OarfdLd1B7TbdOki2044/cfWidaM7SDb45slmdXvbjc3B1B0kW8f39e5tNzYHyYZdt+nWQbKhdmNzkGzwzbR1drd0B1N3Oqu7T7vTWd2l3UHttrulO6jdplsHyXba8SeuXrRudAfJBt882axub7uxOZi6g2Tr+L7eve3G5iDZsOs23TpINtRubA6SDb6Zts7ulu5g6k5ndfdpdzqru7Q7qN12t3QHtdt06yDZTjv+xNWL1o3uINngmyeb1e1tNzYHU3eQbB3f17u33dgcJBt23aZbB8mG2o3NQbLBN9PW2d3SHUzd6azuPu1OZ3WXdge12+6W7qB2m24dJNtpx5+4etG60R0kG3zzZLO6ve3G5mDqDpKt4/t697Ybm4Nkw67bdOsg2VC7sTlINvhm2jq7W7qDqTud1d2n3ems7tLuoHbb3dId1G7TrYNkO+34E1cvWje6g2SDb55sVre33dgcTN1BsnV8X+/edmNzkGzYdZtuHSQbajc2B8kG30xbZ3dLdzB1p7O6+7Q7ndVd2h3UbrtbuoPabbp1kGynHX/i6kXrRneQbPDNk83q9rYbm4OpO0i2ju/r3dtubA6SDbtu062DZEPtxuYg2eCbaevsbukOpu50Vnefdqezuku7g9ptd0t3ULtNtw6S7bTjT1y9aN3oDpINvnmyWd3edmNzMHUHydbxfb17243NQbJh1226dZBsqN3YHCQbfDNtnd0t3cHUnc7q7tPudFZ3aXdQu+1u6Q5qt+nWQbKddvyJqxetG91BssE3Tzar29tubA6m7iDZOr6vd2+7sTlINuy6TbcOkg21G5uDZINvpq2zu6U7mLrTWd192p3O6i7tDmq33S3dQe023TpIttOOP3H1onWjO0g2+ObJZnV7243NwdQdJFvH9/XubTc2B8mGXbfp1kGyoXZjc5Bs8M20dXa3dAdTdzqru0+701ndpd1B7ba7pTuo3aZbB8l22vEnrl60bnQHyQbfPNmsbm+7sTmYuoNk6/i+3r3txuYg2bDrNt06SDbUbmwOkg2+mbbO7pbuYOpOZ3X3aXc6q7u0O6jddrd0B7XbdOsg2U47/sTVi9aN7iDZ4Jsnm9XtbTc2B1N3kGwd39e7t93YHCQbdt2mWwfJhtqNzUGywTfT1tnd0h1M3ems7j7tTmd1l3YHtdvulu6gdptuHSTbaeefeF3Xdf2/cj8E13VdX9z9EFzXdX1x90NwXdf1xd0PwXVd1xd3PwTXdV1f3P0QXNd1fXH3Q3Bd1/XF3Q/Bddy/f/3n/4eYX//9fWz95/fffvnz7tffffaf3375x3P+yi+//fFX/K3e/fD3+s9vv/+i7cf88vtvetDyOT/49r6r/07Js7K/3/7vdV1v3Q/Bddi/f/91+EGffsz+/nB0f92P/1n17UY/6P/+9cc+qH/do+f8tW3++5SPVZXc/GXz97quE+6H4PoJ/vw4/PHD1/ya8WP/W/Ojv/8QfPvT8i8//Fp//6eL5S9nvQmf8/1HmXR/i/07ZzfJ3+u6Trkfgusn+PYh+PGH9g/6U3f347j9wfz+r33qj+S3f8JY/HX6+/7l6XOG+z+G5oNSJTcy/r2u65z7Ibj+5/of1B8/DvOH4O8/Ff/jT8bDvzZZf0DmP+nHz5l+nPnPf/v2//73vX2Y3Nj9EFw/wf0QXP8j339w//gR++effv/5Y7z90/8f+DD89y9b/oCv/v1+2Z4+Z/px/v6cH/7d//fb//53TW7sfgiun+B+CK7/ufqD2v0PpcmH4I+rbx8Q/trHH4Ly1+Pwh2D5nFN/r+s66H4Irp/gx38C+PaviuasfvR++NdMw4/k+FEZfoQfP+fhh+Dbf77+EPxwY/dDcP0E90Nw/QTDn8Rl/NEtfvinieFHsv/fJBbv8Og5f5h+nJcfiO8/8smNTffXddD9EFw/wfx/PorsQ1Cf8+3H/cf/DeLHf/r4r+lP4n958Jw/jT/O/V/z4wcluZH7Ibh+gvshuM768we3/Kn7249c86dd+eeH4M8f/R9/GLvnfPvr9J+1f7L+/uO7/SeS3XO+W/041w/O99sfPjLJDe6H4PoJ7ofgOuz7n9p/yO5P+vwQ++77j3fwnG9/7d93//jRrD+8g/Q5Nf/4AS937d93d5P+va7rgPshuK7r+uLuh+C6ruuLux+C67quL+5+CK7rur64+yG4ruv64u6H4Lqu64u7H4Lruq4v7n4Iruu6vrTff/8/JRZqj4gj/0cAAAAASUVORK5CYII=</_dlc_BarcodeImage>
    <_ip_UnifiedCompliancePolicyUIAction xmlns="http://schemas.microsoft.com/sharepoint/v3" xsi:nil="true"/>
    <_ip_UnifiedCompliancePolicyProperties xmlns="http://schemas.microsoft.com/sharepoint/v3" xsi:nil="true"/>
    <_dlc_BarcodePreview xmlns="2121a1b9-8448-408e-af7e-795c3be766db">
      <Url>https://hannl.sharepoint.com/teams/LeanQRMCentrum/_layouts/15/barcodeimagefromitem.aspx?ID=177415&amp;list=2121a1b9-8448-408e-af7e-795c3be766db</Url>
      <Description>Streepjescode: 3450701661</Description>
    </_dlc_BarcodePreview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26434F72C7D54580E1DCBC14C7673D" ma:contentTypeVersion="27" ma:contentTypeDescription="Een nieuw document maken." ma:contentTypeScope="" ma:versionID="a2a59dc33321f09838ab2d372f083c56">
  <xsd:schema xmlns:xsd="http://www.w3.org/2001/XMLSchema" xmlns:xs="http://www.w3.org/2001/XMLSchema" xmlns:p="http://schemas.microsoft.com/office/2006/metadata/properties" xmlns:ns1="http://schemas.microsoft.com/sharepoint/v3" xmlns:ns2="22ffc4f4-76f0-4a34-8573-7840a1f5ee3b" xmlns:ns3="2121a1b9-8448-408e-af7e-795c3be766db" targetNamespace="http://schemas.microsoft.com/office/2006/metadata/properties" ma:root="true" ma:fieldsID="e4bce7350de818fb97c3231ebb3f02de" ns1:_="" ns2:_="" ns3:_="">
    <xsd:import namespace="http://schemas.microsoft.com/sharepoint/v3"/>
    <xsd:import namespace="22ffc4f4-76f0-4a34-8573-7840a1f5ee3b"/>
    <xsd:import namespace="2121a1b9-8448-408e-af7e-795c3be766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1:_dlc_Exempt" minOccurs="0"/>
                <xsd:element ref="ns3:_dlc_BarcodeValue" minOccurs="0"/>
                <xsd:element ref="ns3:_dlc_BarcodeImage" minOccurs="0"/>
                <xsd:element ref="ns3:_dlc_BarcodePreview" minOccurs="0"/>
                <xsd:element ref="ns2:TaxKeywordTaxHTField" minOccurs="0"/>
                <xsd:element ref="ns2:TaxCatchAll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6" nillable="true" ma:displayName="Van beleid uitgesloten" ma:hidden="true" ma:internalName="_dlc_Exempt" ma:readOnly="true">
      <xsd:simpleType>
        <xsd:restriction base="dms:Unknown"/>
      </xsd:simpleType>
    </xsd:element>
    <xsd:element name="_ip_UnifiedCompliancePolicyProperties" ma:index="23" nillable="true" ma:displayName="Eigenschappen van het geïntegreerd beleid voor naleving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tie van de gebruikersinterface van het geïntegreerd beleid voor naleving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fc4f4-76f0-4a34-8573-7840a1f5ee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1" nillable="true" ma:taxonomy="true" ma:internalName="TaxKeywordTaxHTField" ma:taxonomyFieldName="TaxKeyword" ma:displayName="Ondernemingstrefwoorden" ma:fieldId="{23f27201-bee3-471e-b2e7-b64fd8b7ca38}" ma:taxonomyMulti="true" ma:sspId="f6aa0a0a-ab1b-4084-9454-0fab0472597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hidden="true" ma:list="{1be508a8-ef40-4e47-b3ac-61645334163d}" ma:internalName="TaxCatchAll" ma:showField="CatchAllData" ma:web="22ffc4f4-76f0-4a34-8573-7840a1f5ee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21a1b9-8448-408e-af7e-795c3be766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dlc_BarcodeValue" ma:index="17" nillable="true" ma:displayName="Waarde van streepjescode" ma:description="De waarde van de streepjescode die aan dit item is toegewezen." ma:internalName="_dlc_BarcodeValue" ma:readOnly="true">
      <xsd:simpleType>
        <xsd:restriction base="dms:Text"/>
      </xsd:simpleType>
    </xsd:element>
    <xsd:element name="_dlc_BarcodeImage" ma:index="18" nillable="true" ma:displayName="Afbeelding van streepjescode" ma:description="" ma:hidden="true" ma:internalName="_dlc_BarcodeImage" ma:readOnly="false">
      <xsd:simpleType>
        <xsd:restriction base="dms:Note"/>
      </xsd:simpleType>
    </xsd:element>
    <xsd:element name="_dlc_BarcodePreview" ma:index="19" nillable="true" ma:displayName="Streepjescode" ma:description="De streepjescode die aan dit item is toegewezen." ma:format="Image" ma:hidden="true" ma:internalName="_dlc_BarcodePreview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1" nillable="true" ma:taxonomy="true" ma:internalName="lcf76f155ced4ddcb4097134ff3c332f" ma:taxonomyFieldName="MediaServiceImageTags" ma:displayName="Afbeeldingtags" ma:readOnly="false" ma:fieldId="{5cf76f15-5ced-4ddc-b409-7134ff3c332f}" ma:taxonomyMulti="true" ma:sspId="f6aa0a0a-ab1b-4084-9454-0fab047259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45ABF4-533F-4966-A59E-5A327B10680A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CC50B9E2-F9BC-4F57-88ED-BC3145E201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E437F7-44C4-4DD2-B7E8-61C6D14C3CD7}">
  <ds:schemaRefs>
    <ds:schemaRef ds:uri="2121a1b9-8448-408e-af7e-795c3be766db"/>
    <ds:schemaRef ds:uri="22ffc4f4-76f0-4a34-8573-7840a1f5ee3b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CF87D3EE-3943-4B6C-8947-61BB0F7FFC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2ffc4f4-76f0-4a34-8573-7840a1f5ee3b"/>
    <ds:schemaRef ds:uri="2121a1b9-8448-408e-af7e-795c3be766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Les 3 Hoofdstuk 4 vanaf 4.3</Template>
  <TotalTime>0</TotalTime>
  <Words>1151</Words>
  <Application>Microsoft Office PowerPoint</Application>
  <PresentationFormat>Breedbeeld</PresentationFormat>
  <Paragraphs>147</Paragraphs>
  <Slides>13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Avenir Next Condensed</vt:lpstr>
      <vt:lpstr>Calibri</vt:lpstr>
      <vt:lpstr>Söhne</vt:lpstr>
      <vt:lpstr>Les 3 Hoofdstuk 4 vanaf 4.3</vt:lpstr>
      <vt:lpstr>Workshop Mens Machine Teaming</vt:lpstr>
      <vt:lpstr>Overzicht</vt:lpstr>
      <vt:lpstr>Voorbeeld:  Complexiteit van  een optimalisatie vraagstuk</vt:lpstr>
      <vt:lpstr>Nadelen en daarom belang 5.0</vt:lpstr>
      <vt:lpstr>Valkuilen mens machine interactie</vt:lpstr>
      <vt:lpstr>Aandachtspunten</vt:lpstr>
      <vt:lpstr>Leeralgoritmes en kennismanagement </vt:lpstr>
      <vt:lpstr>Uitdagingen kennismanagement </vt:lpstr>
      <vt:lpstr>Kennisdragers als oplossing?</vt:lpstr>
      <vt:lpstr>Verschillende rollen van de kennisdragers</vt:lpstr>
      <vt:lpstr>Herkent u deze vraagstukken…..</vt:lpstr>
      <vt:lpstr>Herkent u dit?</vt:lpstr>
      <vt:lpstr>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Menno Herkes</dc:creator>
  <cp:lastModifiedBy>Menno Herkes</cp:lastModifiedBy>
  <cp:revision>1</cp:revision>
  <dcterms:created xsi:type="dcterms:W3CDTF">2020-11-03T09:59:08Z</dcterms:created>
  <dcterms:modified xsi:type="dcterms:W3CDTF">2024-01-24T21:59:15Z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0x0101008526434F72C7D54580E1DCBC14C7673D</vt:lpwstr>
  </property>
  <property fmtid="{D5CDD505-2E9C-101B-9397-08002B2CF9AE}" pid="3" name="TaxKeyword">
    <vt:lpwstr/>
  </property>
  <property fmtid="{D5CDD505-2E9C-101B-9397-08002B2CF9AE}" pid="4" name="MediaServiceImageTags">
    <vt:lpwstr/>
  </property>
</Properties>
</file>