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2.jpg" ContentType="image/jpg"/>
  <Override PartName="/ppt/media/image30.jpg" ContentType="image/jpg"/>
  <Override PartName="/ppt/notesSlides/notesSlide4.xml" ContentType="application/vnd.openxmlformats-officedocument.presentationml.notesSlide+xml"/>
  <Override PartName="/ppt/media/image39.jpg" ContentType="image/jpg"/>
  <Override PartName="/ppt/media/image40.jpg" ContentType="image/jpg"/>
  <Override PartName="/ppt/media/image4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41"/>
  </p:notesMasterIdLst>
  <p:sldIdLst>
    <p:sldId id="256" r:id="rId2"/>
    <p:sldId id="286" r:id="rId3"/>
    <p:sldId id="258" r:id="rId4"/>
    <p:sldId id="260" r:id="rId5"/>
    <p:sldId id="257" r:id="rId6"/>
    <p:sldId id="287" r:id="rId7"/>
    <p:sldId id="288" r:id="rId8"/>
    <p:sldId id="289" r:id="rId9"/>
    <p:sldId id="290" r:id="rId10"/>
    <p:sldId id="291" r:id="rId11"/>
    <p:sldId id="292" r:id="rId12"/>
    <p:sldId id="293" r:id="rId13"/>
    <p:sldId id="259"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80" r:id="rId33"/>
    <p:sldId id="279" r:id="rId34"/>
    <p:sldId id="281" r:id="rId35"/>
    <p:sldId id="282" r:id="rId36"/>
    <p:sldId id="283" r:id="rId37"/>
    <p:sldId id="284" r:id="rId38"/>
    <p:sldId id="285" r:id="rId39"/>
    <p:sldId id="294" r:id="rId40"/>
  </p:sldIdLst>
  <p:sldSz cx="18288000" cy="10287000"/>
  <p:notesSz cx="18288000" cy="10287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p:cViewPr varScale="1">
        <p:scale>
          <a:sx n="70" d="100"/>
          <a:sy n="70" d="100"/>
        </p:scale>
        <p:origin x="180" y="8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600BADD4-AFB1-46F3-8005-B3DDEE248257}" type="datetimeFigureOut">
              <a:rPr lang="nl-NL" smtClean="0"/>
              <a:t>24-3-2023</a:t>
            </a:fld>
            <a:endParaRPr lang="nl-NL"/>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556E0CB1-AA4F-4CD2-A1E4-5954DC675DE8}" type="slidenum">
              <a:rPr lang="nl-NL" smtClean="0"/>
              <a:t>‹#›</a:t>
            </a:fld>
            <a:endParaRPr lang="nl-NL"/>
          </a:p>
        </p:txBody>
      </p:sp>
    </p:spTree>
    <p:extLst>
      <p:ext uri="{BB962C8B-B14F-4D97-AF65-F5344CB8AC3E}">
        <p14:creationId xmlns:p14="http://schemas.microsoft.com/office/powerpoint/2010/main" val="189884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panose="020F0502020204030204" pitchFamily="34" charset="0"/>
                <a:cs typeface="Times New Roman" panose="02020603050405020304" pitchFamily="18" charset="0"/>
              </a:rPr>
              <a:t>*Megatrends are strong  </a:t>
            </a:r>
            <a:r>
              <a:rPr lang="nl-NL" sz="1200" dirty="0" err="1">
                <a:latin typeface="Calibri" panose="020F0502020204030204" pitchFamily="34" charset="0"/>
                <a:cs typeface="Times New Roman" panose="02020603050405020304" pitchFamily="18" charset="0"/>
              </a:rPr>
              <a:t>social</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demographic</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environmental</a:t>
            </a:r>
            <a:r>
              <a:rPr lang="nl-NL" sz="1200" dirty="0">
                <a:latin typeface="Calibri" panose="020F0502020204030204" pitchFamily="34" charset="0"/>
                <a:cs typeface="Times New Roman" panose="02020603050405020304" pitchFamily="18" charset="0"/>
              </a:rPr>
              <a:t> and </a:t>
            </a:r>
            <a:r>
              <a:rPr lang="nl-NL" sz="1200" dirty="0" err="1">
                <a:latin typeface="Calibri" panose="020F0502020204030204" pitchFamily="34" charset="0"/>
                <a:cs typeface="Times New Roman" panose="02020603050405020304" pitchFamily="18" charset="0"/>
              </a:rPr>
              <a:t>technological</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forces</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that</a:t>
            </a:r>
            <a:r>
              <a:rPr lang="nl-NL" sz="1200" dirty="0">
                <a:latin typeface="Calibri" panose="020F0502020204030204" pitchFamily="34" charset="0"/>
                <a:cs typeface="Times New Roman" panose="02020603050405020304" pitchFamily="18" charset="0"/>
              </a:rPr>
              <a:t> are </a:t>
            </a:r>
            <a:r>
              <a:rPr lang="nl-NL" sz="1200" dirty="0" err="1">
                <a:latin typeface="Calibri" panose="020F0502020204030204" pitchFamily="34" charset="0"/>
                <a:cs typeface="Times New Roman" panose="02020603050405020304" pitchFamily="18" charset="0"/>
              </a:rPr>
              <a:t>profoundly</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changing</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our</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world</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for</a:t>
            </a:r>
            <a:r>
              <a:rPr lang="nl-NL" sz="1200" dirty="0">
                <a:latin typeface="Calibri" panose="020F0502020204030204" pitchFamily="34" charset="0"/>
                <a:cs typeface="Times New Roman" panose="02020603050405020304" pitchFamily="18" charset="0"/>
              </a:rPr>
              <a:t> </a:t>
            </a:r>
            <a:r>
              <a:rPr lang="nl-NL" sz="1200" dirty="0" err="1">
                <a:latin typeface="Calibri" panose="020F0502020204030204" pitchFamily="34" charset="0"/>
                <a:cs typeface="Times New Roman" panose="02020603050405020304" pitchFamily="18" charset="0"/>
              </a:rPr>
              <a:t>example</a:t>
            </a:r>
            <a:r>
              <a:rPr lang="nl-NL" sz="1200" dirty="0">
                <a:latin typeface="Calibri" panose="020F0502020204030204" pitchFamily="34" charset="0"/>
                <a:cs typeface="Times New Roman" panose="02020603050405020304" pitchFamily="18" charset="0"/>
              </a:rPr>
              <a:t> climate change </a:t>
            </a:r>
            <a:endParaRPr lang="en-US" sz="1200" dirty="0">
              <a:latin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3A5A191B-1887-4C27-87F9-43E1AED4979B}" type="slidenum">
              <a:rPr lang="nl-NL" smtClean="0"/>
              <a:t>6</a:t>
            </a:fld>
            <a:endParaRPr lang="nl-NL"/>
          </a:p>
        </p:txBody>
      </p:sp>
    </p:spTree>
    <p:extLst>
      <p:ext uri="{BB962C8B-B14F-4D97-AF65-F5344CB8AC3E}">
        <p14:creationId xmlns:p14="http://schemas.microsoft.com/office/powerpoint/2010/main" val="72184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It has been </a:t>
            </a:r>
            <a:r>
              <a:rPr lang="nl-NL" dirty="0" err="1"/>
              <a:t>studied</a:t>
            </a:r>
            <a:r>
              <a:rPr lang="nl-NL" dirty="0"/>
              <a:t> </a:t>
            </a:r>
            <a:r>
              <a:rPr lang="nl-NL" dirty="0" err="1"/>
              <a:t>by</a:t>
            </a:r>
            <a:r>
              <a:rPr lang="nl-NL" dirty="0"/>
              <a:t> </a:t>
            </a:r>
            <a:r>
              <a:rPr lang="nl-NL" dirty="0" err="1"/>
              <a:t>literature</a:t>
            </a:r>
            <a:r>
              <a:rPr lang="nl-NL" dirty="0"/>
              <a:t> review and </a:t>
            </a:r>
            <a:r>
              <a:rPr lang="nl-NL" dirty="0" err="1"/>
              <a:t>empirical</a:t>
            </a:r>
            <a:r>
              <a:rPr lang="nl-NL" dirty="0"/>
              <a:t> research, </a:t>
            </a:r>
            <a:r>
              <a:rPr lang="nl-NL" dirty="0" err="1"/>
              <a:t>using</a:t>
            </a:r>
            <a:r>
              <a:rPr lang="nl-NL" dirty="0"/>
              <a:t> 51 </a:t>
            </a:r>
            <a:r>
              <a:rPr lang="nl-NL" dirty="0" err="1"/>
              <a:t>unique</a:t>
            </a:r>
            <a:r>
              <a:rPr lang="nl-NL" dirty="0"/>
              <a:t> cases.</a:t>
            </a:r>
          </a:p>
        </p:txBody>
      </p:sp>
      <p:sp>
        <p:nvSpPr>
          <p:cNvPr id="4" name="Slide Number Placeholder 3"/>
          <p:cNvSpPr>
            <a:spLocks noGrp="1"/>
          </p:cNvSpPr>
          <p:nvPr>
            <p:ph type="sldNum" sz="quarter" idx="5"/>
          </p:nvPr>
        </p:nvSpPr>
        <p:spPr/>
        <p:txBody>
          <a:bodyPr/>
          <a:lstStyle/>
          <a:p>
            <a:fld id="{3A5A191B-1887-4C27-87F9-43E1AED4979B}" type="slidenum">
              <a:rPr lang="nl-NL" smtClean="0"/>
              <a:t>9</a:t>
            </a:fld>
            <a:endParaRPr lang="nl-NL"/>
          </a:p>
        </p:txBody>
      </p:sp>
    </p:spTree>
    <p:extLst>
      <p:ext uri="{BB962C8B-B14F-4D97-AF65-F5344CB8AC3E}">
        <p14:creationId xmlns:p14="http://schemas.microsoft.com/office/powerpoint/2010/main" val="228193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A5A191B-1887-4C27-87F9-43E1AED4979B}" type="slidenum">
              <a:rPr lang="nl-NL" smtClean="0"/>
              <a:t>10</a:t>
            </a:fld>
            <a:endParaRPr lang="nl-NL"/>
          </a:p>
        </p:txBody>
      </p:sp>
    </p:spTree>
    <p:extLst>
      <p:ext uri="{BB962C8B-B14F-4D97-AF65-F5344CB8AC3E}">
        <p14:creationId xmlns:p14="http://schemas.microsoft.com/office/powerpoint/2010/main" val="184489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56E0CB1-AA4F-4CD2-A1E4-5954DC675DE8}" type="slidenum">
              <a:rPr lang="nl-NL" smtClean="0"/>
              <a:t>36</a:t>
            </a:fld>
            <a:endParaRPr lang="nl-NL"/>
          </a:p>
        </p:txBody>
      </p:sp>
    </p:spTree>
    <p:extLst>
      <p:ext uri="{BB962C8B-B14F-4D97-AF65-F5344CB8AC3E}">
        <p14:creationId xmlns:p14="http://schemas.microsoft.com/office/powerpoint/2010/main" val="1172856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5015-B0E3-FCC3-7729-39DD49C6107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nl-NL"/>
          </a:p>
        </p:txBody>
      </p:sp>
      <p:sp>
        <p:nvSpPr>
          <p:cNvPr id="3" name="Subtitle 2">
            <a:extLst>
              <a:ext uri="{FF2B5EF4-FFF2-40B4-BE49-F238E27FC236}">
                <a16:creationId xmlns:a16="http://schemas.microsoft.com/office/drawing/2014/main" id="{3450B441-9A79-21CC-CD6B-9BF0534F6C2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BF4999C-DCFA-1DCF-BF55-65E1C8AEE59A}"/>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5" name="Footer Placeholder 4">
            <a:extLst>
              <a:ext uri="{FF2B5EF4-FFF2-40B4-BE49-F238E27FC236}">
                <a16:creationId xmlns:a16="http://schemas.microsoft.com/office/drawing/2014/main" id="{6B857BF2-21D3-50B2-4ABE-94983D4E917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B52FB5A-74C9-96B8-0031-46CE744AC613}"/>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374363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A7F2-4302-8EFE-BBC7-41B2DC006549}"/>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514BC04A-2A6D-2CAB-1B3E-8D00F40254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7BE0067-2003-F55F-B0BD-C83F5C66CF2B}"/>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5" name="Footer Placeholder 4">
            <a:extLst>
              <a:ext uri="{FF2B5EF4-FFF2-40B4-BE49-F238E27FC236}">
                <a16:creationId xmlns:a16="http://schemas.microsoft.com/office/drawing/2014/main" id="{1F454D97-2DAB-D8B5-266F-143B70AD41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34E94FC-ABCE-13C5-825D-899192304A60}"/>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402403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11B1D-7464-3142-4535-BACD40696BC8}"/>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33F36DC9-E197-BFB3-90D5-D7D8D1F56CC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5ECA613-359E-BFF7-F9FD-5E4026DAB120}"/>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5" name="Footer Placeholder 4">
            <a:extLst>
              <a:ext uri="{FF2B5EF4-FFF2-40B4-BE49-F238E27FC236}">
                <a16:creationId xmlns:a16="http://schemas.microsoft.com/office/drawing/2014/main" id="{69FE2D25-20AA-C8D2-820F-455ADBEB8EA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BED7ABE-87CF-D993-111E-3C26635D9530}"/>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280688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chemeClr val="tx1"/>
                </a:solidFill>
                <a:latin typeface="Microsoft Sans Serif"/>
                <a:cs typeface="Microsoft Sans Serif"/>
              </a:defRPr>
            </a:lvl1pPr>
          </a:lstStyle>
          <a:p>
            <a:endParaRPr/>
          </a:p>
        </p:txBody>
      </p:sp>
      <p:sp>
        <p:nvSpPr>
          <p:cNvPr id="3" name="Holder 3"/>
          <p:cNvSpPr>
            <a:spLocks noGrp="1"/>
          </p:cNvSpPr>
          <p:nvPr>
            <p:ph sz="half" idx="2"/>
          </p:nvPr>
        </p:nvSpPr>
        <p:spPr>
          <a:xfrm>
            <a:off x="463937" y="3549665"/>
            <a:ext cx="8014970" cy="5775325"/>
          </a:xfrm>
          <a:prstGeom prst="rect">
            <a:avLst/>
          </a:prstGeom>
        </p:spPr>
        <p:txBody>
          <a:bodyPr wrap="square" lIns="0" tIns="0" rIns="0" bIns="0">
            <a:spAutoFit/>
          </a:bodyPr>
          <a:lstStyle>
            <a:lvl1pPr>
              <a:defRPr sz="2700" b="0" i="0">
                <a:solidFill>
                  <a:schemeClr val="tx1"/>
                </a:solidFill>
                <a:latin typeface="Courier New"/>
                <a:cs typeface="Courier New"/>
              </a:defRPr>
            </a:lvl1pPr>
          </a:lstStyle>
          <a:p>
            <a:endParaRPr/>
          </a:p>
        </p:txBody>
      </p:sp>
      <p:sp>
        <p:nvSpPr>
          <p:cNvPr id="4" name="Holder 4"/>
          <p:cNvSpPr>
            <a:spLocks noGrp="1"/>
          </p:cNvSpPr>
          <p:nvPr>
            <p:ph sz="half" idx="3"/>
          </p:nvPr>
        </p:nvSpPr>
        <p:spPr>
          <a:xfrm>
            <a:off x="9607550" y="3549665"/>
            <a:ext cx="7653655" cy="6289675"/>
          </a:xfrm>
          <a:prstGeom prst="rect">
            <a:avLst/>
          </a:prstGeom>
        </p:spPr>
        <p:txBody>
          <a:bodyPr wrap="square" lIns="0" tIns="0" rIns="0" bIns="0">
            <a:spAutoFit/>
          </a:bodyPr>
          <a:lstStyle>
            <a:lvl1pPr>
              <a:defRPr sz="2700" b="0" i="0">
                <a:solidFill>
                  <a:schemeClr val="tx1"/>
                </a:solidFill>
                <a:latin typeface="Courier New"/>
                <a:cs typeface="Courier New"/>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2160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5536" y="3836817"/>
            <a:ext cx="5234940" cy="2105660"/>
          </a:xfrm>
          <a:prstGeom prst="rect">
            <a:avLst/>
          </a:prstGeom>
        </p:spPr>
        <p:txBody>
          <a:bodyPr wrap="square" lIns="0" tIns="0" rIns="0" bIns="0">
            <a:spAutoFit/>
          </a:bodyPr>
          <a:lstStyle>
            <a:lvl1pPr>
              <a:defRPr sz="13650" b="0" i="0">
                <a:solidFill>
                  <a:schemeClr val="tx1"/>
                </a:solidFill>
                <a:latin typeface="Microsoft Sans Serif"/>
                <a:cs typeface="Microsoft Sans Serif"/>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0142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D74E-8187-0D5D-5D8B-9E0F43C152C8}"/>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4598EAB-32E2-61DC-CF13-2F4B858DD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20FC4388-C6D2-A7C1-0D42-F04B5B89575C}"/>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5" name="Footer Placeholder 4">
            <a:extLst>
              <a:ext uri="{FF2B5EF4-FFF2-40B4-BE49-F238E27FC236}">
                <a16:creationId xmlns:a16="http://schemas.microsoft.com/office/drawing/2014/main" id="{70A031F9-783B-FAFC-B6A9-A787CA8CD38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0861CA4-2F7C-9AA1-F0E0-02B8EC6E56AD}"/>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14350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5FCA-3520-A9F7-C80D-F2055AC3D27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E49C0AE7-7BF1-F7D2-4566-E86AC0AB1B6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C892B3-277D-6639-ABE9-17DB5388A2A4}"/>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5" name="Footer Placeholder 4">
            <a:extLst>
              <a:ext uri="{FF2B5EF4-FFF2-40B4-BE49-F238E27FC236}">
                <a16:creationId xmlns:a16="http://schemas.microsoft.com/office/drawing/2014/main" id="{655A7EC6-D4BF-1541-1DC4-564068DE892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03CF05A-ABD4-4F32-AE32-09BA4A3B2C04}"/>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82738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BE6C-83D3-C9B9-6EF3-BA36B311193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C38C9D41-133A-F5FA-1D8A-A76DCC0E3F1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4EBA291E-1AD6-01F5-C32C-FBE7B3653FD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832F987F-CB0A-CB20-892E-FE2C6CE9DBBE}"/>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6" name="Footer Placeholder 5">
            <a:extLst>
              <a:ext uri="{FF2B5EF4-FFF2-40B4-BE49-F238E27FC236}">
                <a16:creationId xmlns:a16="http://schemas.microsoft.com/office/drawing/2014/main" id="{80F97242-E720-90D8-4676-89E88058760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8381537-C246-1614-CE4A-6F8E76FE37AA}"/>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144852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1FF6-F4FB-01E5-DF94-2EB0F3089A95}"/>
              </a:ext>
            </a:extLst>
          </p:cNvPr>
          <p:cNvSpPr>
            <a:spLocks noGrp="1"/>
          </p:cNvSpPr>
          <p:nvPr>
            <p:ph type="title"/>
          </p:nvPr>
        </p:nvSpPr>
        <p:spPr>
          <a:xfrm>
            <a:off x="1259682" y="547688"/>
            <a:ext cx="15773400" cy="1988345"/>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0BC4997D-A99A-7CA4-2913-978CC75C1F4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992772B-DBE6-BE4C-D7EF-EC8063121FA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B0B307D5-BBE4-40E7-0248-DA439B24DFD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1BD1B1B-187A-6075-2544-43B1B755323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724F1B68-D365-D09E-798D-21108BEB9ABE}"/>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8" name="Footer Placeholder 7">
            <a:extLst>
              <a:ext uri="{FF2B5EF4-FFF2-40B4-BE49-F238E27FC236}">
                <a16:creationId xmlns:a16="http://schemas.microsoft.com/office/drawing/2014/main" id="{466CC2BC-AE12-D6FA-BD80-30C50E7E9BD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58FBDBA8-174C-F0A1-317C-6512358FB1F9}"/>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18130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B69E-7094-6D21-B9B4-38F127ECF5AB}"/>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C1597602-FEB5-8329-2431-2D920628BB05}"/>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4" name="Footer Placeholder 3">
            <a:extLst>
              <a:ext uri="{FF2B5EF4-FFF2-40B4-BE49-F238E27FC236}">
                <a16:creationId xmlns:a16="http://schemas.microsoft.com/office/drawing/2014/main" id="{9256E7DD-2FFE-F40C-A928-D59E6288BC2D}"/>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827C6B6-9DAA-EE4E-E7D2-84D2723EE541}"/>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120870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BE8A2-AC7E-9C06-425F-FE3EC89B307E}"/>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3" name="Footer Placeholder 2">
            <a:extLst>
              <a:ext uri="{FF2B5EF4-FFF2-40B4-BE49-F238E27FC236}">
                <a16:creationId xmlns:a16="http://schemas.microsoft.com/office/drawing/2014/main" id="{4EA7DEEA-3495-2887-447F-BAC7BEF6BB52}"/>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921AFB5C-729C-5F45-5183-026A6E361697}"/>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421981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C151-9C59-6005-A05E-979B7AA90B5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C2824278-08E9-C7E0-5283-A93514F4B5F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645BC5AB-38D8-3D56-A956-4425D7BC45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F6E7DDF-BFC8-6220-F680-57841D47C8C2}"/>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6" name="Footer Placeholder 5">
            <a:extLst>
              <a:ext uri="{FF2B5EF4-FFF2-40B4-BE49-F238E27FC236}">
                <a16:creationId xmlns:a16="http://schemas.microsoft.com/office/drawing/2014/main" id="{57F90784-4BC7-F2D1-6847-32A608BA54C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5FAF6A5-6BDA-EDA9-FB66-DD3098401100}"/>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195296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836-C380-ED5C-A695-C638B839DF0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C7741E8C-66B9-950E-5C4F-3FBCF3391D4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nl-NL"/>
          </a:p>
        </p:txBody>
      </p:sp>
      <p:sp>
        <p:nvSpPr>
          <p:cNvPr id="4" name="Text Placeholder 3">
            <a:extLst>
              <a:ext uri="{FF2B5EF4-FFF2-40B4-BE49-F238E27FC236}">
                <a16:creationId xmlns:a16="http://schemas.microsoft.com/office/drawing/2014/main" id="{1214E2F7-6A7D-05BB-6BE4-03C7AA4E1D6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729E6F5-6103-8563-0D7B-30FCC2B8E408}"/>
              </a:ext>
            </a:extLst>
          </p:cNvPr>
          <p:cNvSpPr>
            <a:spLocks noGrp="1"/>
          </p:cNvSpPr>
          <p:nvPr>
            <p:ph type="dt" sz="half" idx="10"/>
          </p:nvPr>
        </p:nvSpPr>
        <p:spPr/>
        <p:txBody>
          <a:bodyPr/>
          <a:lstStyle/>
          <a:p>
            <a:fld id="{1D8BD707-D9CF-40AE-B4C6-C98DA3205C09}" type="datetimeFigureOut">
              <a:rPr lang="en-US" smtClean="0"/>
              <a:t>3/24/2023</a:t>
            </a:fld>
            <a:endParaRPr lang="en-US"/>
          </a:p>
        </p:txBody>
      </p:sp>
      <p:sp>
        <p:nvSpPr>
          <p:cNvPr id="6" name="Footer Placeholder 5">
            <a:extLst>
              <a:ext uri="{FF2B5EF4-FFF2-40B4-BE49-F238E27FC236}">
                <a16:creationId xmlns:a16="http://schemas.microsoft.com/office/drawing/2014/main" id="{F2C62529-0CB6-BF66-8650-0D61E4AB09F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427DF78-CDA0-C302-6358-946E8C1DF61C}"/>
              </a:ext>
            </a:extLst>
          </p:cNvPr>
          <p:cNvSpPr>
            <a:spLocks noGrp="1"/>
          </p:cNvSpPr>
          <p:nvPr>
            <p:ph type="sldNum" sz="quarter" idx="12"/>
          </p:nvPr>
        </p:nvSpPr>
        <p:spPr/>
        <p:txBody>
          <a:bodyPr/>
          <a:lstStyle/>
          <a:p>
            <a:fld id="{B6F15528-21DE-4FAA-801E-634DDDAF4B2B}" type="slidenum">
              <a:rPr lang="nl-NL" smtClean="0"/>
              <a:t>‹#›</a:t>
            </a:fld>
            <a:endParaRPr lang="nl-NL"/>
          </a:p>
        </p:txBody>
      </p:sp>
    </p:spTree>
    <p:extLst>
      <p:ext uri="{BB962C8B-B14F-4D97-AF65-F5344CB8AC3E}">
        <p14:creationId xmlns:p14="http://schemas.microsoft.com/office/powerpoint/2010/main" val="213097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B1C45-C80D-08FD-05D2-4909452F69B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90EEBE41-6F64-BA67-AEEE-AB1157DCCE3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03B0FC1-FBB5-7099-3918-011BC31D83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t>3/24/2023</a:t>
            </a:fld>
            <a:endParaRPr lang="en-US"/>
          </a:p>
        </p:txBody>
      </p:sp>
      <p:sp>
        <p:nvSpPr>
          <p:cNvPr id="5" name="Footer Placeholder 4">
            <a:extLst>
              <a:ext uri="{FF2B5EF4-FFF2-40B4-BE49-F238E27FC236}">
                <a16:creationId xmlns:a16="http://schemas.microsoft.com/office/drawing/2014/main" id="{ED2503E2-6FE1-2534-8807-12F9E59C188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9E30E157-771C-EE93-F037-95540CA86F7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nl-NL" smtClean="0"/>
              <a:t>‹#›</a:t>
            </a:fld>
            <a:endParaRPr lang="nl-NL"/>
          </a:p>
        </p:txBody>
      </p:sp>
    </p:spTree>
    <p:extLst>
      <p:ext uri="{BB962C8B-B14F-4D97-AF65-F5344CB8AC3E}">
        <p14:creationId xmlns:p14="http://schemas.microsoft.com/office/powerpoint/2010/main" val="766564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ommons.wikimedia.org/wiki/Category:INHolland_University_of_Applied_Scienc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nngroup.com/articles/dot-votin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linkedin.com/abdul-kara" TargetMode="External"/><Relationship Id="rId2" Type="http://schemas.openxmlformats.org/officeDocument/2006/relationships/hyperlink" Target="http://www.linkedin.com/linda-snippe"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53000" y="963584"/>
            <a:ext cx="8381999" cy="8369300"/>
          </a:xfrm>
          <a:prstGeom prst="rect">
            <a:avLst/>
          </a:prstGeom>
        </p:spPr>
      </p:pic>
      <p:sp>
        <p:nvSpPr>
          <p:cNvPr id="3" name="object 3"/>
          <p:cNvSpPr txBox="1">
            <a:spLocks noGrp="1"/>
          </p:cNvSpPr>
          <p:nvPr>
            <p:ph type="title"/>
          </p:nvPr>
        </p:nvSpPr>
        <p:spPr>
          <a:xfrm>
            <a:off x="2438400" y="3924300"/>
            <a:ext cx="9212708" cy="2113399"/>
          </a:xfrm>
          <a:prstGeom prst="rect">
            <a:avLst/>
          </a:prstGeom>
        </p:spPr>
        <p:txBody>
          <a:bodyPr vert="horz" wrap="square" lIns="0" tIns="12700" rIns="0" bIns="0" rtlCol="0">
            <a:spAutoFit/>
          </a:bodyPr>
          <a:lstStyle/>
          <a:p>
            <a:pPr marL="12700">
              <a:lnSpc>
                <a:spcPct val="100000"/>
              </a:lnSpc>
              <a:spcBef>
                <a:spcPts val="100"/>
              </a:spcBef>
            </a:pPr>
            <a:r>
              <a:rPr sz="13650" spc="-345" dirty="0">
                <a:latin typeface="Lucida Sans Unicode"/>
                <a:cs typeface="Lucida Sans Unicode"/>
              </a:rPr>
              <a:t>Welcome</a:t>
            </a:r>
            <a:endParaRPr sz="13650" dirty="0">
              <a:latin typeface="Lucida Sans Unicode"/>
              <a:cs typeface="Lucida Sans Unicode"/>
            </a:endParaRPr>
          </a:p>
        </p:txBody>
      </p:sp>
      <p:pic>
        <p:nvPicPr>
          <p:cNvPr id="4" name="Picture 3">
            <a:extLst>
              <a:ext uri="{FF2B5EF4-FFF2-40B4-BE49-F238E27FC236}">
                <a16:creationId xmlns:a16="http://schemas.microsoft.com/office/drawing/2014/main" id="{3AF31EE4-524A-D381-15D8-D9DEE8A83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0" y="9351650"/>
            <a:ext cx="1480368" cy="5214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20779-C11E-52EB-AFD5-E65D1FA7941C}"/>
              </a:ext>
            </a:extLst>
          </p:cNvPr>
          <p:cNvSpPr>
            <a:spLocks noGrp="1"/>
          </p:cNvSpPr>
          <p:nvPr>
            <p:ph type="title"/>
          </p:nvPr>
        </p:nvSpPr>
        <p:spPr>
          <a:xfrm>
            <a:off x="958321" y="626364"/>
            <a:ext cx="16364460" cy="1874091"/>
          </a:xfrm>
        </p:spPr>
        <p:txBody>
          <a:bodyPr vert="horz" lIns="91440" tIns="45720" rIns="91440" bIns="45720" rtlCol="0" anchor="ctr">
            <a:normAutofit/>
          </a:bodyPr>
          <a:lstStyle/>
          <a:p>
            <a:pPr algn="ctr" defTabSz="914400"/>
            <a:r>
              <a:rPr lang="en-US" sz="9900" kern="1200">
                <a:solidFill>
                  <a:schemeClr val="tx1"/>
                </a:solidFill>
                <a:latin typeface="+mj-lt"/>
                <a:ea typeface="+mj-ea"/>
                <a:cs typeface="+mj-cs"/>
              </a:rPr>
              <a:t>Conceptual model</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1553" y="2600181"/>
            <a:ext cx="6858000" cy="27432"/>
          </a:xfrm>
          <a:custGeom>
            <a:avLst/>
            <a:gdLst>
              <a:gd name="connsiteX0" fmla="*/ 0 w 6858000"/>
              <a:gd name="connsiteY0" fmla="*/ 0 h 27432"/>
              <a:gd name="connsiteX1" fmla="*/ 685800 w 6858000"/>
              <a:gd name="connsiteY1" fmla="*/ 0 h 27432"/>
              <a:gd name="connsiteX2" fmla="*/ 1440180 w 6858000"/>
              <a:gd name="connsiteY2" fmla="*/ 0 h 27432"/>
              <a:gd name="connsiteX3" fmla="*/ 2057400 w 6858000"/>
              <a:gd name="connsiteY3" fmla="*/ 0 h 27432"/>
              <a:gd name="connsiteX4" fmla="*/ 2606040 w 6858000"/>
              <a:gd name="connsiteY4" fmla="*/ 0 h 27432"/>
              <a:gd name="connsiteX5" fmla="*/ 3154680 w 6858000"/>
              <a:gd name="connsiteY5" fmla="*/ 0 h 27432"/>
              <a:gd name="connsiteX6" fmla="*/ 3634740 w 6858000"/>
              <a:gd name="connsiteY6" fmla="*/ 0 h 27432"/>
              <a:gd name="connsiteX7" fmla="*/ 4457700 w 6858000"/>
              <a:gd name="connsiteY7" fmla="*/ 0 h 27432"/>
              <a:gd name="connsiteX8" fmla="*/ 5280660 w 6858000"/>
              <a:gd name="connsiteY8" fmla="*/ 0 h 27432"/>
              <a:gd name="connsiteX9" fmla="*/ 6103620 w 6858000"/>
              <a:gd name="connsiteY9" fmla="*/ 0 h 27432"/>
              <a:gd name="connsiteX10" fmla="*/ 6858000 w 6858000"/>
              <a:gd name="connsiteY10" fmla="*/ 0 h 27432"/>
              <a:gd name="connsiteX11" fmla="*/ 6858000 w 6858000"/>
              <a:gd name="connsiteY11" fmla="*/ 27432 h 27432"/>
              <a:gd name="connsiteX12" fmla="*/ 6172200 w 6858000"/>
              <a:gd name="connsiteY12" fmla="*/ 27432 h 27432"/>
              <a:gd name="connsiteX13" fmla="*/ 5417820 w 6858000"/>
              <a:gd name="connsiteY13" fmla="*/ 27432 h 27432"/>
              <a:gd name="connsiteX14" fmla="*/ 4937760 w 6858000"/>
              <a:gd name="connsiteY14" fmla="*/ 27432 h 27432"/>
              <a:gd name="connsiteX15" fmla="*/ 4457700 w 6858000"/>
              <a:gd name="connsiteY15" fmla="*/ 27432 h 27432"/>
              <a:gd name="connsiteX16" fmla="*/ 3977640 w 6858000"/>
              <a:gd name="connsiteY16" fmla="*/ 27432 h 27432"/>
              <a:gd name="connsiteX17" fmla="*/ 3429000 w 6858000"/>
              <a:gd name="connsiteY17" fmla="*/ 27432 h 27432"/>
              <a:gd name="connsiteX18" fmla="*/ 2880360 w 6858000"/>
              <a:gd name="connsiteY18" fmla="*/ 27432 h 27432"/>
              <a:gd name="connsiteX19" fmla="*/ 2331720 w 6858000"/>
              <a:gd name="connsiteY19" fmla="*/ 27432 h 27432"/>
              <a:gd name="connsiteX20" fmla="*/ 1783080 w 6858000"/>
              <a:gd name="connsiteY20" fmla="*/ 27432 h 27432"/>
              <a:gd name="connsiteX21" fmla="*/ 1234440 w 6858000"/>
              <a:gd name="connsiteY21" fmla="*/ 27432 h 27432"/>
              <a:gd name="connsiteX22" fmla="*/ 0 w 6858000"/>
              <a:gd name="connsiteY22" fmla="*/ 27432 h 27432"/>
              <a:gd name="connsiteX23" fmla="*/ 0 w 6858000"/>
              <a:gd name="connsiteY23" fmla="*/ 0 h 27432"/>
              <a:gd name="connsiteX0" fmla="*/ 0 w 6858000"/>
              <a:gd name="connsiteY0" fmla="*/ 0 h 27432"/>
              <a:gd name="connsiteX1" fmla="*/ 548640 w 6858000"/>
              <a:gd name="connsiteY1" fmla="*/ 0 h 27432"/>
              <a:gd name="connsiteX2" fmla="*/ 1028700 w 6858000"/>
              <a:gd name="connsiteY2" fmla="*/ 0 h 27432"/>
              <a:gd name="connsiteX3" fmla="*/ 1577340 w 6858000"/>
              <a:gd name="connsiteY3" fmla="*/ 0 h 27432"/>
              <a:gd name="connsiteX4" fmla="*/ 2263140 w 6858000"/>
              <a:gd name="connsiteY4" fmla="*/ 0 h 27432"/>
              <a:gd name="connsiteX5" fmla="*/ 3017520 w 6858000"/>
              <a:gd name="connsiteY5" fmla="*/ 0 h 27432"/>
              <a:gd name="connsiteX6" fmla="*/ 3840480 w 6858000"/>
              <a:gd name="connsiteY6" fmla="*/ 0 h 27432"/>
              <a:gd name="connsiteX7" fmla="*/ 4663440 w 6858000"/>
              <a:gd name="connsiteY7" fmla="*/ 0 h 27432"/>
              <a:gd name="connsiteX8" fmla="*/ 5280660 w 6858000"/>
              <a:gd name="connsiteY8" fmla="*/ 0 h 27432"/>
              <a:gd name="connsiteX9" fmla="*/ 6035040 w 6858000"/>
              <a:gd name="connsiteY9" fmla="*/ 0 h 27432"/>
              <a:gd name="connsiteX10" fmla="*/ 6858000 w 6858000"/>
              <a:gd name="connsiteY10" fmla="*/ 0 h 27432"/>
              <a:gd name="connsiteX11" fmla="*/ 6858000 w 6858000"/>
              <a:gd name="connsiteY11" fmla="*/ 27432 h 27432"/>
              <a:gd name="connsiteX12" fmla="*/ 6172200 w 6858000"/>
              <a:gd name="connsiteY12" fmla="*/ 27432 h 27432"/>
              <a:gd name="connsiteX13" fmla="*/ 5417820 w 6858000"/>
              <a:gd name="connsiteY13" fmla="*/ 27432 h 27432"/>
              <a:gd name="connsiteX14" fmla="*/ 4800600 w 6858000"/>
              <a:gd name="connsiteY14" fmla="*/ 27432 h 27432"/>
              <a:gd name="connsiteX15" fmla="*/ 4183380 w 6858000"/>
              <a:gd name="connsiteY15" fmla="*/ 27432 h 27432"/>
              <a:gd name="connsiteX16" fmla="*/ 3360420 w 6858000"/>
              <a:gd name="connsiteY16" fmla="*/ 27432 h 27432"/>
              <a:gd name="connsiteX17" fmla="*/ 2811780 w 6858000"/>
              <a:gd name="connsiteY17" fmla="*/ 27432 h 27432"/>
              <a:gd name="connsiteX18" fmla="*/ 2057400 w 6858000"/>
              <a:gd name="connsiteY18" fmla="*/ 27432 h 27432"/>
              <a:gd name="connsiteX19" fmla="*/ 1577340 w 6858000"/>
              <a:gd name="connsiteY19" fmla="*/ 27432 h 27432"/>
              <a:gd name="connsiteX20" fmla="*/ 891540 w 6858000"/>
              <a:gd name="connsiteY20" fmla="*/ 27432 h 27432"/>
              <a:gd name="connsiteX21" fmla="*/ 0 w 6858000"/>
              <a:gd name="connsiteY21" fmla="*/ 27432 h 27432"/>
              <a:gd name="connsiteX22" fmla="*/ 0 w 6858000"/>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0" h="27432" fill="none" extrusionOk="0">
                <a:moveTo>
                  <a:pt x="0" y="0"/>
                </a:moveTo>
                <a:cubicBezTo>
                  <a:pt x="208607" y="-25579"/>
                  <a:pt x="453380" y="16710"/>
                  <a:pt x="685800" y="0"/>
                </a:cubicBezTo>
                <a:cubicBezTo>
                  <a:pt x="902737" y="-19384"/>
                  <a:pt x="1090643" y="-7062"/>
                  <a:pt x="1440180" y="0"/>
                </a:cubicBezTo>
                <a:cubicBezTo>
                  <a:pt x="1803950" y="4881"/>
                  <a:pt x="1806492" y="25446"/>
                  <a:pt x="2057400" y="0"/>
                </a:cubicBezTo>
                <a:cubicBezTo>
                  <a:pt x="2333440" y="-18142"/>
                  <a:pt x="2452486" y="23303"/>
                  <a:pt x="2606040" y="0"/>
                </a:cubicBezTo>
                <a:cubicBezTo>
                  <a:pt x="2758560" y="-3023"/>
                  <a:pt x="3033725" y="-5693"/>
                  <a:pt x="3154680" y="0"/>
                </a:cubicBezTo>
                <a:cubicBezTo>
                  <a:pt x="3294596" y="28366"/>
                  <a:pt x="3404356" y="-8932"/>
                  <a:pt x="3634740" y="0"/>
                </a:cubicBezTo>
                <a:cubicBezTo>
                  <a:pt x="3809802" y="16702"/>
                  <a:pt x="4109094" y="37459"/>
                  <a:pt x="4457700" y="0"/>
                </a:cubicBezTo>
                <a:cubicBezTo>
                  <a:pt x="4796745" y="-42222"/>
                  <a:pt x="4884601" y="-25791"/>
                  <a:pt x="5280660" y="0"/>
                </a:cubicBezTo>
                <a:cubicBezTo>
                  <a:pt x="5717855" y="35431"/>
                  <a:pt x="5840870" y="-17153"/>
                  <a:pt x="6103620" y="0"/>
                </a:cubicBezTo>
                <a:cubicBezTo>
                  <a:pt x="6365142" y="17801"/>
                  <a:pt x="6515119" y="13754"/>
                  <a:pt x="6858000" y="0"/>
                </a:cubicBezTo>
                <a:cubicBezTo>
                  <a:pt x="6859400" y="12212"/>
                  <a:pt x="6856753" y="20395"/>
                  <a:pt x="6858000" y="27432"/>
                </a:cubicBezTo>
                <a:cubicBezTo>
                  <a:pt x="6656435" y="7213"/>
                  <a:pt x="6301349" y="-4662"/>
                  <a:pt x="6172200" y="27432"/>
                </a:cubicBezTo>
                <a:cubicBezTo>
                  <a:pt x="6032322" y="14534"/>
                  <a:pt x="5626422" y="64635"/>
                  <a:pt x="5417820" y="27432"/>
                </a:cubicBezTo>
                <a:cubicBezTo>
                  <a:pt x="5262324" y="30951"/>
                  <a:pt x="5047598" y="38763"/>
                  <a:pt x="4937760" y="27432"/>
                </a:cubicBezTo>
                <a:cubicBezTo>
                  <a:pt x="4807909" y="31058"/>
                  <a:pt x="4631754" y="16980"/>
                  <a:pt x="4457700" y="27432"/>
                </a:cubicBezTo>
                <a:cubicBezTo>
                  <a:pt x="4306772" y="34037"/>
                  <a:pt x="4154257" y="35235"/>
                  <a:pt x="3977640" y="27432"/>
                </a:cubicBezTo>
                <a:cubicBezTo>
                  <a:pt x="3786331" y="42275"/>
                  <a:pt x="3675297" y="11510"/>
                  <a:pt x="3429000" y="27432"/>
                </a:cubicBezTo>
                <a:cubicBezTo>
                  <a:pt x="3192291" y="49848"/>
                  <a:pt x="3124512" y="29432"/>
                  <a:pt x="2880360" y="27432"/>
                </a:cubicBezTo>
                <a:cubicBezTo>
                  <a:pt x="2640597" y="39618"/>
                  <a:pt x="2603788" y="44452"/>
                  <a:pt x="2331720" y="27432"/>
                </a:cubicBezTo>
                <a:cubicBezTo>
                  <a:pt x="2086214" y="-13364"/>
                  <a:pt x="1940429" y="7671"/>
                  <a:pt x="1783080" y="27432"/>
                </a:cubicBezTo>
                <a:cubicBezTo>
                  <a:pt x="1627531" y="55770"/>
                  <a:pt x="1435004" y="51326"/>
                  <a:pt x="1234440" y="27432"/>
                </a:cubicBezTo>
                <a:cubicBezTo>
                  <a:pt x="1052021" y="-14947"/>
                  <a:pt x="373724" y="-22139"/>
                  <a:pt x="0" y="27432"/>
                </a:cubicBezTo>
                <a:cubicBezTo>
                  <a:pt x="-395" y="23124"/>
                  <a:pt x="1121" y="8148"/>
                  <a:pt x="0" y="0"/>
                </a:cubicBezTo>
                <a:close/>
              </a:path>
              <a:path w="6858000" h="27432" stroke="0" extrusionOk="0">
                <a:moveTo>
                  <a:pt x="0" y="0"/>
                </a:moveTo>
                <a:cubicBezTo>
                  <a:pt x="171635" y="20479"/>
                  <a:pt x="431121" y="-17762"/>
                  <a:pt x="548640" y="0"/>
                </a:cubicBezTo>
                <a:cubicBezTo>
                  <a:pt x="665217" y="20623"/>
                  <a:pt x="864380" y="-2838"/>
                  <a:pt x="1028700" y="0"/>
                </a:cubicBezTo>
                <a:cubicBezTo>
                  <a:pt x="1171106" y="-8606"/>
                  <a:pt x="1312445" y="-8402"/>
                  <a:pt x="1577340" y="0"/>
                </a:cubicBezTo>
                <a:cubicBezTo>
                  <a:pt x="1809006" y="-1824"/>
                  <a:pt x="1967570" y="2591"/>
                  <a:pt x="2263140" y="0"/>
                </a:cubicBezTo>
                <a:cubicBezTo>
                  <a:pt x="2525447" y="-61641"/>
                  <a:pt x="2782066" y="4035"/>
                  <a:pt x="3017520" y="0"/>
                </a:cubicBezTo>
                <a:cubicBezTo>
                  <a:pt x="3232573" y="2304"/>
                  <a:pt x="3500210" y="27284"/>
                  <a:pt x="3840480" y="0"/>
                </a:cubicBezTo>
                <a:cubicBezTo>
                  <a:pt x="4188906" y="-20359"/>
                  <a:pt x="4311113" y="45959"/>
                  <a:pt x="4663440" y="0"/>
                </a:cubicBezTo>
                <a:cubicBezTo>
                  <a:pt x="5004465" y="-19316"/>
                  <a:pt x="5067034" y="-16026"/>
                  <a:pt x="5280660" y="0"/>
                </a:cubicBezTo>
                <a:cubicBezTo>
                  <a:pt x="5499784" y="5426"/>
                  <a:pt x="5652207" y="-1276"/>
                  <a:pt x="6035040" y="0"/>
                </a:cubicBezTo>
                <a:cubicBezTo>
                  <a:pt x="6398933" y="19980"/>
                  <a:pt x="6466341" y="13228"/>
                  <a:pt x="6858000" y="0"/>
                </a:cubicBezTo>
                <a:cubicBezTo>
                  <a:pt x="6858263" y="13525"/>
                  <a:pt x="6858668" y="14381"/>
                  <a:pt x="6858000" y="27432"/>
                </a:cubicBezTo>
                <a:cubicBezTo>
                  <a:pt x="6565444" y="42173"/>
                  <a:pt x="6479350" y="52511"/>
                  <a:pt x="6172200" y="27432"/>
                </a:cubicBezTo>
                <a:cubicBezTo>
                  <a:pt x="5867074" y="23171"/>
                  <a:pt x="5662720" y="38203"/>
                  <a:pt x="5417820" y="27432"/>
                </a:cubicBezTo>
                <a:cubicBezTo>
                  <a:pt x="5177199" y="39548"/>
                  <a:pt x="4951617" y="66321"/>
                  <a:pt x="4800600" y="27432"/>
                </a:cubicBezTo>
                <a:cubicBezTo>
                  <a:pt x="4670134" y="16653"/>
                  <a:pt x="4420166" y="25370"/>
                  <a:pt x="4183380" y="27432"/>
                </a:cubicBezTo>
                <a:cubicBezTo>
                  <a:pt x="3983551" y="57790"/>
                  <a:pt x="3692764" y="-5716"/>
                  <a:pt x="3360420" y="27432"/>
                </a:cubicBezTo>
                <a:cubicBezTo>
                  <a:pt x="3039587" y="-8927"/>
                  <a:pt x="3083493" y="11340"/>
                  <a:pt x="2811780" y="27432"/>
                </a:cubicBezTo>
                <a:cubicBezTo>
                  <a:pt x="2549245" y="36227"/>
                  <a:pt x="2212305" y="35233"/>
                  <a:pt x="2057400" y="27432"/>
                </a:cubicBezTo>
                <a:cubicBezTo>
                  <a:pt x="1884639" y="-4885"/>
                  <a:pt x="1685722" y="35689"/>
                  <a:pt x="1577340" y="27432"/>
                </a:cubicBezTo>
                <a:cubicBezTo>
                  <a:pt x="1435018" y="-16089"/>
                  <a:pt x="1212801" y="50461"/>
                  <a:pt x="891540" y="27432"/>
                </a:cubicBezTo>
                <a:cubicBezTo>
                  <a:pt x="574378" y="70915"/>
                  <a:pt x="334882" y="44376"/>
                  <a:pt x="0" y="27432"/>
                </a:cubicBezTo>
                <a:cubicBezTo>
                  <a:pt x="171" y="21236"/>
                  <a:pt x="1539" y="7034"/>
                  <a:pt x="0" y="0"/>
                </a:cubicBezTo>
                <a:close/>
              </a:path>
              <a:path w="6858000" h="27432" fill="none" stroke="0" extrusionOk="0">
                <a:moveTo>
                  <a:pt x="0" y="0"/>
                </a:moveTo>
                <a:cubicBezTo>
                  <a:pt x="183102" y="-15127"/>
                  <a:pt x="445309" y="-3381"/>
                  <a:pt x="685800" y="0"/>
                </a:cubicBezTo>
                <a:cubicBezTo>
                  <a:pt x="900027" y="-5019"/>
                  <a:pt x="1056273" y="9063"/>
                  <a:pt x="1440180" y="0"/>
                </a:cubicBezTo>
                <a:cubicBezTo>
                  <a:pt x="1806996" y="434"/>
                  <a:pt x="1800066" y="26664"/>
                  <a:pt x="2057400" y="0"/>
                </a:cubicBezTo>
                <a:cubicBezTo>
                  <a:pt x="2322748" y="-14506"/>
                  <a:pt x="2450779" y="19160"/>
                  <a:pt x="2606040" y="0"/>
                </a:cubicBezTo>
                <a:cubicBezTo>
                  <a:pt x="2777476" y="-10894"/>
                  <a:pt x="3028604" y="-32641"/>
                  <a:pt x="3154680" y="0"/>
                </a:cubicBezTo>
                <a:cubicBezTo>
                  <a:pt x="3268523" y="-21506"/>
                  <a:pt x="3400935" y="16939"/>
                  <a:pt x="3634740" y="0"/>
                </a:cubicBezTo>
                <a:cubicBezTo>
                  <a:pt x="3914823" y="10656"/>
                  <a:pt x="4078506" y="21082"/>
                  <a:pt x="4457700" y="0"/>
                </a:cubicBezTo>
                <a:cubicBezTo>
                  <a:pt x="4792777" y="-47490"/>
                  <a:pt x="4898247" y="-54792"/>
                  <a:pt x="5280660" y="0"/>
                </a:cubicBezTo>
                <a:cubicBezTo>
                  <a:pt x="5685084" y="10186"/>
                  <a:pt x="5833985" y="-43127"/>
                  <a:pt x="6103620" y="0"/>
                </a:cubicBezTo>
                <a:cubicBezTo>
                  <a:pt x="6355034" y="17874"/>
                  <a:pt x="6533790" y="17369"/>
                  <a:pt x="6858000" y="0"/>
                </a:cubicBezTo>
                <a:cubicBezTo>
                  <a:pt x="6860192" y="13041"/>
                  <a:pt x="6855696" y="19728"/>
                  <a:pt x="6858000" y="27432"/>
                </a:cubicBezTo>
                <a:cubicBezTo>
                  <a:pt x="6660130" y="18010"/>
                  <a:pt x="6312929" y="34262"/>
                  <a:pt x="6172200" y="27432"/>
                </a:cubicBezTo>
                <a:cubicBezTo>
                  <a:pt x="6006178" y="47654"/>
                  <a:pt x="5596263" y="73576"/>
                  <a:pt x="5417820" y="27432"/>
                </a:cubicBezTo>
                <a:cubicBezTo>
                  <a:pt x="5250282" y="-8859"/>
                  <a:pt x="5068051" y="12630"/>
                  <a:pt x="4937760" y="27432"/>
                </a:cubicBezTo>
                <a:cubicBezTo>
                  <a:pt x="4803848" y="2252"/>
                  <a:pt x="4612240" y="20365"/>
                  <a:pt x="4457700" y="27432"/>
                </a:cubicBezTo>
                <a:cubicBezTo>
                  <a:pt x="4304034" y="-15346"/>
                  <a:pt x="4147145" y="19544"/>
                  <a:pt x="3977640" y="27432"/>
                </a:cubicBezTo>
                <a:cubicBezTo>
                  <a:pt x="3785172" y="60065"/>
                  <a:pt x="3661274" y="-5975"/>
                  <a:pt x="3429000" y="27432"/>
                </a:cubicBezTo>
                <a:cubicBezTo>
                  <a:pt x="3177379" y="50847"/>
                  <a:pt x="3111281" y="10215"/>
                  <a:pt x="2880360" y="27432"/>
                </a:cubicBezTo>
                <a:cubicBezTo>
                  <a:pt x="2648116" y="19604"/>
                  <a:pt x="2587370" y="41621"/>
                  <a:pt x="2331720" y="27432"/>
                </a:cubicBezTo>
                <a:cubicBezTo>
                  <a:pt x="2069426" y="762"/>
                  <a:pt x="1914000" y="7783"/>
                  <a:pt x="1783080" y="27432"/>
                </a:cubicBezTo>
                <a:cubicBezTo>
                  <a:pt x="1668001" y="31398"/>
                  <a:pt x="1439358" y="-5871"/>
                  <a:pt x="1234440" y="27432"/>
                </a:cubicBezTo>
                <a:cubicBezTo>
                  <a:pt x="1089448" y="-39480"/>
                  <a:pt x="369721" y="379"/>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6858000"/>
                      <a:gd name="connsiteY0" fmla="*/ 0 h 27432"/>
                      <a:gd name="connsiteX1" fmla="*/ 685800 w 6858000"/>
                      <a:gd name="connsiteY1" fmla="*/ 0 h 27432"/>
                      <a:gd name="connsiteX2" fmla="*/ 1440180 w 6858000"/>
                      <a:gd name="connsiteY2" fmla="*/ 0 h 27432"/>
                      <a:gd name="connsiteX3" fmla="*/ 2057400 w 6858000"/>
                      <a:gd name="connsiteY3" fmla="*/ 0 h 27432"/>
                      <a:gd name="connsiteX4" fmla="*/ 2606040 w 6858000"/>
                      <a:gd name="connsiteY4" fmla="*/ 0 h 27432"/>
                      <a:gd name="connsiteX5" fmla="*/ 3154680 w 6858000"/>
                      <a:gd name="connsiteY5" fmla="*/ 0 h 27432"/>
                      <a:gd name="connsiteX6" fmla="*/ 3634740 w 6858000"/>
                      <a:gd name="connsiteY6" fmla="*/ 0 h 27432"/>
                      <a:gd name="connsiteX7" fmla="*/ 4457700 w 6858000"/>
                      <a:gd name="connsiteY7" fmla="*/ 0 h 27432"/>
                      <a:gd name="connsiteX8" fmla="*/ 5280660 w 6858000"/>
                      <a:gd name="connsiteY8" fmla="*/ 0 h 27432"/>
                      <a:gd name="connsiteX9" fmla="*/ 6103620 w 6858000"/>
                      <a:gd name="connsiteY9" fmla="*/ 0 h 27432"/>
                      <a:gd name="connsiteX10" fmla="*/ 6858000 w 6858000"/>
                      <a:gd name="connsiteY10" fmla="*/ 0 h 27432"/>
                      <a:gd name="connsiteX11" fmla="*/ 6858000 w 6858000"/>
                      <a:gd name="connsiteY11" fmla="*/ 27432 h 27432"/>
                      <a:gd name="connsiteX12" fmla="*/ 6172200 w 6858000"/>
                      <a:gd name="connsiteY12" fmla="*/ 27432 h 27432"/>
                      <a:gd name="connsiteX13" fmla="*/ 5417820 w 6858000"/>
                      <a:gd name="connsiteY13" fmla="*/ 27432 h 27432"/>
                      <a:gd name="connsiteX14" fmla="*/ 4937760 w 6858000"/>
                      <a:gd name="connsiteY14" fmla="*/ 27432 h 27432"/>
                      <a:gd name="connsiteX15" fmla="*/ 4457700 w 6858000"/>
                      <a:gd name="connsiteY15" fmla="*/ 27432 h 27432"/>
                      <a:gd name="connsiteX16" fmla="*/ 3977640 w 6858000"/>
                      <a:gd name="connsiteY16" fmla="*/ 27432 h 27432"/>
                      <a:gd name="connsiteX17" fmla="*/ 3429000 w 6858000"/>
                      <a:gd name="connsiteY17" fmla="*/ 27432 h 27432"/>
                      <a:gd name="connsiteX18" fmla="*/ 2880360 w 6858000"/>
                      <a:gd name="connsiteY18" fmla="*/ 27432 h 27432"/>
                      <a:gd name="connsiteX19" fmla="*/ 2331720 w 6858000"/>
                      <a:gd name="connsiteY19" fmla="*/ 27432 h 27432"/>
                      <a:gd name="connsiteX20" fmla="*/ 1783080 w 6858000"/>
                      <a:gd name="connsiteY20" fmla="*/ 27432 h 27432"/>
                      <a:gd name="connsiteX21" fmla="*/ 1234440 w 6858000"/>
                      <a:gd name="connsiteY21" fmla="*/ 27432 h 27432"/>
                      <a:gd name="connsiteX22" fmla="*/ 0 w 6858000"/>
                      <a:gd name="connsiteY22" fmla="*/ 27432 h 27432"/>
                      <a:gd name="connsiteX23" fmla="*/ 0 w 6858000"/>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0" h="27432" fill="none" extrusionOk="0">
                        <a:moveTo>
                          <a:pt x="0" y="0"/>
                        </a:moveTo>
                        <a:cubicBezTo>
                          <a:pt x="215590" y="-30068"/>
                          <a:pt x="451130" y="3342"/>
                          <a:pt x="685800" y="0"/>
                        </a:cubicBezTo>
                        <a:cubicBezTo>
                          <a:pt x="920470" y="-3342"/>
                          <a:pt x="1074689" y="-1124"/>
                          <a:pt x="1440180" y="0"/>
                        </a:cubicBezTo>
                        <a:cubicBezTo>
                          <a:pt x="1805671" y="1124"/>
                          <a:pt x="1804503" y="24385"/>
                          <a:pt x="2057400" y="0"/>
                        </a:cubicBezTo>
                        <a:cubicBezTo>
                          <a:pt x="2310297" y="-24385"/>
                          <a:pt x="2441267" y="14201"/>
                          <a:pt x="2606040" y="0"/>
                        </a:cubicBezTo>
                        <a:cubicBezTo>
                          <a:pt x="2770813" y="-14201"/>
                          <a:pt x="3030077" y="-8591"/>
                          <a:pt x="3154680" y="0"/>
                        </a:cubicBezTo>
                        <a:cubicBezTo>
                          <a:pt x="3279283" y="8591"/>
                          <a:pt x="3408730" y="2964"/>
                          <a:pt x="3634740" y="0"/>
                        </a:cubicBezTo>
                        <a:cubicBezTo>
                          <a:pt x="3860750" y="-2964"/>
                          <a:pt x="4113360" y="31645"/>
                          <a:pt x="4457700" y="0"/>
                        </a:cubicBezTo>
                        <a:cubicBezTo>
                          <a:pt x="4802040" y="-31645"/>
                          <a:pt x="4891056" y="-34232"/>
                          <a:pt x="5280660" y="0"/>
                        </a:cubicBezTo>
                        <a:cubicBezTo>
                          <a:pt x="5670264" y="34232"/>
                          <a:pt x="5850574" y="-30118"/>
                          <a:pt x="6103620" y="0"/>
                        </a:cubicBezTo>
                        <a:cubicBezTo>
                          <a:pt x="6356666" y="30118"/>
                          <a:pt x="6500548" y="26566"/>
                          <a:pt x="6858000" y="0"/>
                        </a:cubicBezTo>
                        <a:cubicBezTo>
                          <a:pt x="6858934" y="12270"/>
                          <a:pt x="6856937" y="20068"/>
                          <a:pt x="6858000" y="27432"/>
                        </a:cubicBezTo>
                        <a:cubicBezTo>
                          <a:pt x="6631559" y="18669"/>
                          <a:pt x="6328621" y="9880"/>
                          <a:pt x="6172200" y="27432"/>
                        </a:cubicBezTo>
                        <a:cubicBezTo>
                          <a:pt x="6015779" y="44984"/>
                          <a:pt x="5587593" y="50957"/>
                          <a:pt x="5417820" y="27432"/>
                        </a:cubicBezTo>
                        <a:cubicBezTo>
                          <a:pt x="5248047" y="3907"/>
                          <a:pt x="5064249" y="35470"/>
                          <a:pt x="4937760" y="27432"/>
                        </a:cubicBezTo>
                        <a:cubicBezTo>
                          <a:pt x="4811271" y="19394"/>
                          <a:pt x="4608241" y="38748"/>
                          <a:pt x="4457700" y="27432"/>
                        </a:cubicBezTo>
                        <a:cubicBezTo>
                          <a:pt x="4307159" y="16116"/>
                          <a:pt x="4159191" y="16480"/>
                          <a:pt x="3977640" y="27432"/>
                        </a:cubicBezTo>
                        <a:cubicBezTo>
                          <a:pt x="3796089" y="38384"/>
                          <a:pt x="3667146" y="13299"/>
                          <a:pt x="3429000" y="27432"/>
                        </a:cubicBezTo>
                        <a:cubicBezTo>
                          <a:pt x="3190854" y="41565"/>
                          <a:pt x="3107099" y="22812"/>
                          <a:pt x="2880360" y="27432"/>
                        </a:cubicBezTo>
                        <a:cubicBezTo>
                          <a:pt x="2653621" y="32052"/>
                          <a:pt x="2590509" y="47999"/>
                          <a:pt x="2331720" y="27432"/>
                        </a:cubicBezTo>
                        <a:cubicBezTo>
                          <a:pt x="2072931" y="6865"/>
                          <a:pt x="1918868" y="13213"/>
                          <a:pt x="1783080" y="27432"/>
                        </a:cubicBezTo>
                        <a:cubicBezTo>
                          <a:pt x="1647292" y="41651"/>
                          <a:pt x="1435571" y="28957"/>
                          <a:pt x="1234440" y="27432"/>
                        </a:cubicBezTo>
                        <a:cubicBezTo>
                          <a:pt x="1033309" y="25907"/>
                          <a:pt x="360779" y="-20159"/>
                          <a:pt x="0" y="27432"/>
                        </a:cubicBezTo>
                        <a:cubicBezTo>
                          <a:pt x="-1194" y="21937"/>
                          <a:pt x="1202" y="7917"/>
                          <a:pt x="0" y="0"/>
                        </a:cubicBezTo>
                        <a:close/>
                      </a:path>
                      <a:path w="6858000" h="27432" stroke="0" extrusionOk="0">
                        <a:moveTo>
                          <a:pt x="0" y="0"/>
                        </a:moveTo>
                        <a:cubicBezTo>
                          <a:pt x="199753" y="11129"/>
                          <a:pt x="427543" y="-24377"/>
                          <a:pt x="548640" y="0"/>
                        </a:cubicBezTo>
                        <a:cubicBezTo>
                          <a:pt x="669737" y="24377"/>
                          <a:pt x="858975" y="-6980"/>
                          <a:pt x="1028700" y="0"/>
                        </a:cubicBezTo>
                        <a:cubicBezTo>
                          <a:pt x="1198425" y="6980"/>
                          <a:pt x="1339223" y="9579"/>
                          <a:pt x="1577340" y="0"/>
                        </a:cubicBezTo>
                        <a:cubicBezTo>
                          <a:pt x="1815457" y="-9579"/>
                          <a:pt x="1981259" y="26161"/>
                          <a:pt x="2263140" y="0"/>
                        </a:cubicBezTo>
                        <a:cubicBezTo>
                          <a:pt x="2545021" y="-26161"/>
                          <a:pt x="2797354" y="3173"/>
                          <a:pt x="3017520" y="0"/>
                        </a:cubicBezTo>
                        <a:cubicBezTo>
                          <a:pt x="3237686" y="-3173"/>
                          <a:pt x="3502108" y="34170"/>
                          <a:pt x="3840480" y="0"/>
                        </a:cubicBezTo>
                        <a:cubicBezTo>
                          <a:pt x="4178852" y="-34170"/>
                          <a:pt x="4330073" y="24591"/>
                          <a:pt x="4663440" y="0"/>
                        </a:cubicBezTo>
                        <a:cubicBezTo>
                          <a:pt x="4996807" y="-24591"/>
                          <a:pt x="5064374" y="-9832"/>
                          <a:pt x="5280660" y="0"/>
                        </a:cubicBezTo>
                        <a:cubicBezTo>
                          <a:pt x="5496946" y="9832"/>
                          <a:pt x="5660598" y="-22499"/>
                          <a:pt x="6035040" y="0"/>
                        </a:cubicBezTo>
                        <a:cubicBezTo>
                          <a:pt x="6409482" y="22499"/>
                          <a:pt x="6465852" y="8665"/>
                          <a:pt x="6858000" y="0"/>
                        </a:cubicBezTo>
                        <a:cubicBezTo>
                          <a:pt x="6858316" y="13405"/>
                          <a:pt x="6858486" y="14360"/>
                          <a:pt x="6858000" y="27432"/>
                        </a:cubicBezTo>
                        <a:cubicBezTo>
                          <a:pt x="6561421" y="57414"/>
                          <a:pt x="6483029" y="41776"/>
                          <a:pt x="6172200" y="27432"/>
                        </a:cubicBezTo>
                        <a:cubicBezTo>
                          <a:pt x="5861371" y="13088"/>
                          <a:pt x="5665550" y="52650"/>
                          <a:pt x="5417820" y="27432"/>
                        </a:cubicBezTo>
                        <a:cubicBezTo>
                          <a:pt x="5170090" y="2214"/>
                          <a:pt x="4952853" y="56369"/>
                          <a:pt x="4800600" y="27432"/>
                        </a:cubicBezTo>
                        <a:cubicBezTo>
                          <a:pt x="4648347" y="-1505"/>
                          <a:pt x="4376162" y="9762"/>
                          <a:pt x="4183380" y="27432"/>
                        </a:cubicBezTo>
                        <a:cubicBezTo>
                          <a:pt x="3990598" y="45102"/>
                          <a:pt x="3680061" y="65071"/>
                          <a:pt x="3360420" y="27432"/>
                        </a:cubicBezTo>
                        <a:cubicBezTo>
                          <a:pt x="3040779" y="-10207"/>
                          <a:pt x="3085116" y="25176"/>
                          <a:pt x="2811780" y="27432"/>
                        </a:cubicBezTo>
                        <a:cubicBezTo>
                          <a:pt x="2538444" y="29688"/>
                          <a:pt x="2242657" y="48552"/>
                          <a:pt x="2057400" y="27432"/>
                        </a:cubicBezTo>
                        <a:cubicBezTo>
                          <a:pt x="1872143" y="6312"/>
                          <a:pt x="1686102" y="29937"/>
                          <a:pt x="1577340" y="27432"/>
                        </a:cubicBezTo>
                        <a:cubicBezTo>
                          <a:pt x="1468578" y="24927"/>
                          <a:pt x="1195030" y="38035"/>
                          <a:pt x="891540" y="27432"/>
                        </a:cubicBezTo>
                        <a:cubicBezTo>
                          <a:pt x="588050" y="16829"/>
                          <a:pt x="299230" y="-397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183C17DC-F080-1CC9-9319-999080403D27}"/>
              </a:ext>
            </a:extLst>
          </p:cNvPr>
          <p:cNvPicPr>
            <a:picLocks noGrp="1" noChangeAspect="1"/>
          </p:cNvPicPr>
          <p:nvPr>
            <p:ph idx="1"/>
          </p:nvPr>
        </p:nvPicPr>
        <p:blipFill>
          <a:blip r:embed="rId3"/>
          <a:stretch>
            <a:fillRect/>
          </a:stretch>
        </p:blipFill>
        <p:spPr>
          <a:xfrm>
            <a:off x="480060" y="4712755"/>
            <a:ext cx="17323308" cy="3854435"/>
          </a:xfrm>
          <a:prstGeom prst="rect">
            <a:avLst/>
          </a:prstGeom>
        </p:spPr>
      </p:pic>
    </p:spTree>
    <p:extLst>
      <p:ext uri="{BB962C8B-B14F-4D97-AF65-F5344CB8AC3E}">
        <p14:creationId xmlns:p14="http://schemas.microsoft.com/office/powerpoint/2010/main" val="422872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Colourful carved figures of humans">
            <a:extLst>
              <a:ext uri="{FF2B5EF4-FFF2-40B4-BE49-F238E27FC236}">
                <a16:creationId xmlns:a16="http://schemas.microsoft.com/office/drawing/2014/main" id="{89C2D8FF-4F4E-4A4B-892C-8506F150AA37}"/>
              </a:ext>
            </a:extLst>
          </p:cNvPr>
          <p:cNvPicPr>
            <a:picLocks noChangeAspect="1"/>
          </p:cNvPicPr>
          <p:nvPr/>
        </p:nvPicPr>
        <p:blipFill rotWithShape="1">
          <a:blip r:embed="rId2">
            <a:alphaModFix amt="35000"/>
          </a:blip>
          <a:srcRect t="21053"/>
          <a:stretch/>
        </p:blipFill>
        <p:spPr>
          <a:xfrm>
            <a:off x="20" y="1"/>
            <a:ext cx="18287980" cy="10286999"/>
          </a:xfrm>
          <a:prstGeom prst="rect">
            <a:avLst/>
          </a:prstGeom>
          <a:noFill/>
        </p:spPr>
      </p:pic>
      <p:sp>
        <p:nvSpPr>
          <p:cNvPr id="2" name="Title 1">
            <a:extLst>
              <a:ext uri="{FF2B5EF4-FFF2-40B4-BE49-F238E27FC236}">
                <a16:creationId xmlns:a16="http://schemas.microsoft.com/office/drawing/2014/main" id="{69550E80-40DF-FF38-37EE-4F898C308C46}"/>
              </a:ext>
            </a:extLst>
          </p:cNvPr>
          <p:cNvSpPr>
            <a:spLocks noGrp="1"/>
          </p:cNvSpPr>
          <p:nvPr>
            <p:ph type="title"/>
          </p:nvPr>
        </p:nvSpPr>
        <p:spPr>
          <a:xfrm>
            <a:off x="1257298" y="1598793"/>
            <a:ext cx="9079433" cy="7089414"/>
          </a:xfrm>
        </p:spPr>
        <p:txBody>
          <a:bodyPr>
            <a:normAutofit/>
          </a:bodyPr>
          <a:lstStyle/>
          <a:p>
            <a:pPr algn="r"/>
            <a:r>
              <a:rPr lang="nl-NL" sz="12000">
                <a:ln w="22225">
                  <a:solidFill>
                    <a:srgbClr val="FFFFFF"/>
                  </a:solidFill>
                </a:ln>
                <a:noFill/>
              </a:rPr>
              <a:t>Conclusions literature research</a:t>
            </a:r>
          </a:p>
        </p:txBody>
      </p:sp>
      <p:cxnSp>
        <p:nvCxnSpPr>
          <p:cNvPr id="31" name="Straight Connector 3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9348" y="3429000"/>
            <a:ext cx="0" cy="3429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5F72330-9D72-C185-4C38-B2C23D9BC4DE}"/>
              </a:ext>
            </a:extLst>
          </p:cNvPr>
          <p:cNvSpPr>
            <a:spLocks noGrp="1"/>
          </p:cNvSpPr>
          <p:nvPr>
            <p:ph sz="half" idx="2"/>
          </p:nvPr>
        </p:nvSpPr>
        <p:spPr>
          <a:xfrm>
            <a:off x="11301961" y="1598793"/>
            <a:ext cx="5790003" cy="7089414"/>
          </a:xfrm>
        </p:spPr>
        <p:txBody>
          <a:bodyPr anchor="ctr">
            <a:normAutofit/>
          </a:bodyPr>
          <a:lstStyle/>
          <a:p>
            <a:pPr>
              <a:spcAft>
                <a:spcPts val="600"/>
              </a:spcAft>
            </a:pP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Risk management in an ever-changing environment consists of: </a:t>
            </a:r>
          </a:p>
          <a:p>
            <a:pPr marL="514350" indent="-514350">
              <a:spcAft>
                <a:spcPts val="600"/>
              </a:spcAft>
              <a:buAutoNum type="arabicPeriod"/>
            </a:pPr>
            <a:r>
              <a:rPr lang="en-US" sz="2100" u="sng"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Risk leadership </a:t>
            </a: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(clear sighted, proactive, inclusive, and respond decisively), </a:t>
            </a:r>
          </a:p>
          <a:p>
            <a:pPr marL="514350" indent="-514350">
              <a:spcAft>
                <a:spcPts val="600"/>
              </a:spcAft>
              <a:buAutoNum type="arabicPeriod"/>
            </a:pP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agile organizations with </a:t>
            </a:r>
            <a:r>
              <a:rPr lang="en-US" sz="2100" u="sng"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clear and transparent organizational goals</a:t>
            </a: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and a </a:t>
            </a:r>
          </a:p>
          <a:p>
            <a:pPr marL="514350" indent="-514350">
              <a:spcAft>
                <a:spcPts val="600"/>
              </a:spcAft>
              <a:buAutoNum type="arabicPeriod"/>
            </a:pPr>
            <a:r>
              <a:rPr lang="en-US" sz="2100" u="sng"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Dynamic model of the world</a:t>
            </a: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whereby visions and strategies are always in flux to adapt to this changing world.</a:t>
            </a:r>
            <a:endParaRPr lang="nl-NL"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pPr>
            <a:endParaRPr lang="nl-NL"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pP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In a resilient organization, risks are handled due to a </a:t>
            </a:r>
            <a:r>
              <a:rPr lang="en-US" sz="2100" u="sng"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holistic view</a:t>
            </a: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where the organization is part of a system consisting all disciplines. With strategic planning, in interaction with chain partners and the area where the organization is involved, </a:t>
            </a:r>
            <a:r>
              <a:rPr lang="en-US" sz="2100" u="sng"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future scenario’s arise</a:t>
            </a:r>
            <a:r>
              <a:rPr lang="en-US" sz="21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1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It’s about creating awareness and adaptiveness to create an sustainable organization.</a:t>
            </a:r>
            <a:endParaRPr lang="nl-NL" sz="21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459855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FC3A6-FDE0-7826-6342-AE68F3AB6201}"/>
              </a:ext>
            </a:extLst>
          </p:cNvPr>
          <p:cNvSpPr>
            <a:spLocks noGrp="1"/>
          </p:cNvSpPr>
          <p:nvPr>
            <p:ph type="title"/>
          </p:nvPr>
        </p:nvSpPr>
        <p:spPr>
          <a:xfrm>
            <a:off x="7946643" y="493776"/>
            <a:ext cx="9376665" cy="2674620"/>
          </a:xfrm>
        </p:spPr>
        <p:txBody>
          <a:bodyPr anchor="b">
            <a:normAutofit/>
          </a:bodyPr>
          <a:lstStyle/>
          <a:p>
            <a:r>
              <a:rPr lang="nl-NL" sz="8100"/>
              <a:t>Conclusions</a:t>
            </a:r>
            <a:r>
              <a:rPr lang="nl-NL" sz="8100" dirty="0"/>
              <a:t> </a:t>
            </a:r>
            <a:r>
              <a:rPr lang="nl-NL" sz="8100"/>
              <a:t>empirical</a:t>
            </a:r>
            <a:r>
              <a:rPr lang="nl-NL" sz="8100" dirty="0"/>
              <a:t> </a:t>
            </a:r>
            <a:r>
              <a:rPr lang="nl-NL" sz="8100"/>
              <a:t>study</a:t>
            </a:r>
            <a:endParaRPr lang="nl-NL" sz="8100" dirty="0"/>
          </a:p>
        </p:txBody>
      </p:sp>
      <p:pic>
        <p:nvPicPr>
          <p:cNvPr id="5" name="Picture 4" descr="Close up of beakers with solutions on a shelf in a lab">
            <a:extLst>
              <a:ext uri="{FF2B5EF4-FFF2-40B4-BE49-F238E27FC236}">
                <a16:creationId xmlns:a16="http://schemas.microsoft.com/office/drawing/2014/main" id="{9D27A6E5-B756-1CF2-8768-2B7D43F6C54F}"/>
              </a:ext>
            </a:extLst>
          </p:cNvPr>
          <p:cNvPicPr>
            <a:picLocks noChangeAspect="1"/>
          </p:cNvPicPr>
          <p:nvPr/>
        </p:nvPicPr>
        <p:blipFill rotWithShape="1">
          <a:blip r:embed="rId2"/>
          <a:srcRect l="2968" r="51701"/>
          <a:stretch/>
        </p:blipFill>
        <p:spPr>
          <a:xfrm>
            <a:off x="1" y="10"/>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643" y="3562420"/>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7040CB1F-8EA6-131A-5CAB-CD803DE0BDAD}"/>
              </a:ext>
            </a:extLst>
          </p:cNvPr>
          <p:cNvSpPr>
            <a:spLocks noGrp="1"/>
          </p:cNvSpPr>
          <p:nvPr>
            <p:ph sz="half" idx="2"/>
          </p:nvPr>
        </p:nvSpPr>
        <p:spPr>
          <a:xfrm>
            <a:off x="7946643" y="4059936"/>
            <a:ext cx="9376665" cy="5225796"/>
          </a:xfrm>
        </p:spPr>
        <p:txBody>
          <a:bodyPr>
            <a:normAutofit/>
          </a:bodyPr>
          <a:lstStyle/>
          <a:p>
            <a:pPr>
              <a:spcAft>
                <a:spcPts val="600"/>
              </a:spcAft>
            </a:pPr>
            <a:r>
              <a:rPr lang="en-US" sz="2100" dirty="0">
                <a:latin typeface="Microsoft Sans Serif" panose="020B0604020202020204" pitchFamily="34" charset="0"/>
                <a:ea typeface="Microsoft Sans Serif" panose="020B0604020202020204" pitchFamily="34" charset="0"/>
                <a:cs typeface="Microsoft Sans Serif" panose="020B0604020202020204" pitchFamily="34" charset="0"/>
              </a:rPr>
              <a:t>In the results of part 1 of the empirical research, it has been founded that </a:t>
            </a:r>
            <a:r>
              <a:rPr lang="en-US" sz="2100" i="1" dirty="0">
                <a:latin typeface="Microsoft Sans Serif" panose="020B0604020202020204" pitchFamily="34" charset="0"/>
                <a:ea typeface="Microsoft Sans Serif" panose="020B0604020202020204" pitchFamily="34" charset="0"/>
                <a:cs typeface="Microsoft Sans Serif" panose="020B0604020202020204" pitchFamily="34" charset="0"/>
              </a:rPr>
              <a:t>sustainability is not congruent</a:t>
            </a:r>
            <a:r>
              <a:rPr lang="en-US" sz="2100" dirty="0">
                <a:latin typeface="Microsoft Sans Serif" panose="020B0604020202020204" pitchFamily="34" charset="0"/>
                <a:ea typeface="Microsoft Sans Serif" panose="020B0604020202020204" pitchFamily="34" charset="0"/>
                <a:cs typeface="Microsoft Sans Serif" panose="020B0604020202020204" pitchFamily="34" charset="0"/>
              </a:rPr>
              <a:t> in mission and vision with the strategy and core values and related to sustainability strategies and pursuing SDGs. That means that: </a:t>
            </a:r>
            <a:r>
              <a:rPr lang="en-US" sz="2100" b="1" dirty="0">
                <a:latin typeface="Microsoft Sans Serif" panose="020B0604020202020204" pitchFamily="34" charset="0"/>
                <a:ea typeface="Microsoft Sans Serif" panose="020B0604020202020204" pitchFamily="34" charset="0"/>
                <a:cs typeface="Microsoft Sans Serif" panose="020B0604020202020204" pitchFamily="34" charset="0"/>
              </a:rPr>
              <a:t>organizations do have the ambition to be sustainable, but do not yet have sufficient concrete direction on it</a:t>
            </a:r>
            <a:r>
              <a:rPr lang="en-US" sz="2100" dirty="0">
                <a:latin typeface="Microsoft Sans Serif" panose="020B0604020202020204" pitchFamily="34" charset="0"/>
                <a:ea typeface="Microsoft Sans Serif" panose="020B0604020202020204" pitchFamily="34" charset="0"/>
                <a:cs typeface="Microsoft Sans Serif" panose="020B0604020202020204" pitchFamily="34" charset="0"/>
              </a:rPr>
              <a:t>, and; organizations have no intention of being sustainable and at the same time in many cases steers towards sustainable policy.</a:t>
            </a:r>
            <a:endParaRPr lang="nl-NL" sz="21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pPr>
            <a:r>
              <a:rPr lang="en-US" sz="2100" dirty="0">
                <a:latin typeface="Microsoft Sans Serif" panose="020B0604020202020204" pitchFamily="34" charset="0"/>
                <a:ea typeface="Microsoft Sans Serif" panose="020B0604020202020204" pitchFamily="34" charset="0"/>
                <a:cs typeface="Microsoft Sans Serif" panose="020B0604020202020204" pitchFamily="34" charset="0"/>
              </a:rPr>
              <a:t>In the results of part 2 of the empirical research, it has been founded that </a:t>
            </a:r>
            <a:r>
              <a:rPr lang="en-US" sz="2100" u="sng" dirty="0">
                <a:latin typeface="Microsoft Sans Serif" panose="020B0604020202020204" pitchFamily="34" charset="0"/>
                <a:ea typeface="Microsoft Sans Serif" panose="020B0604020202020204" pitchFamily="34" charset="0"/>
                <a:cs typeface="Microsoft Sans Serif" panose="020B0604020202020204" pitchFamily="34" charset="0"/>
              </a:rPr>
              <a:t>in all sustainability strategies there are organizations (11-28%) that do not have any sustainability criteria in the mission/vision, strategic goals, and core values</a:t>
            </a:r>
            <a:r>
              <a:rPr lang="en-US" sz="2100" dirty="0">
                <a:latin typeface="Microsoft Sans Serif" panose="020B0604020202020204" pitchFamily="34" charset="0"/>
                <a:ea typeface="Microsoft Sans Serif" panose="020B0604020202020204" pitchFamily="34" charset="0"/>
                <a:cs typeface="Microsoft Sans Serif" panose="020B0604020202020204" pitchFamily="34" charset="0"/>
              </a:rPr>
              <a:t>. On the other side, from the organizations that do not follow a sustainability strategy, 44% of them shows sustainability criteria in mission/vision, strategic goals and/or core values. Same as in part 1, part 2 shows </a:t>
            </a:r>
            <a:r>
              <a:rPr lang="en-US" sz="2100" b="1" i="1" dirty="0">
                <a:latin typeface="Microsoft Sans Serif" panose="020B0604020202020204" pitchFamily="34" charset="0"/>
                <a:ea typeface="Microsoft Sans Serif" panose="020B0604020202020204" pitchFamily="34" charset="0"/>
                <a:cs typeface="Microsoft Sans Serif" panose="020B0604020202020204" pitchFamily="34" charset="0"/>
              </a:rPr>
              <a:t>incongruence</a:t>
            </a:r>
            <a:r>
              <a:rPr lang="en-US" sz="2100" b="1" dirty="0">
                <a:latin typeface="Microsoft Sans Serif" panose="020B0604020202020204" pitchFamily="34" charset="0"/>
                <a:ea typeface="Microsoft Sans Serif" panose="020B0604020202020204" pitchFamily="34" charset="0"/>
                <a:cs typeface="Microsoft Sans Serif" panose="020B0604020202020204" pitchFamily="34" charset="0"/>
              </a:rPr>
              <a:t> in mission/vision with managing the </a:t>
            </a:r>
            <a:r>
              <a:rPr lang="en-US" sz="2100" b="1" dirty="0" err="1">
                <a:latin typeface="Microsoft Sans Serif" panose="020B0604020202020204" pitchFamily="34" charset="0"/>
                <a:ea typeface="Microsoft Sans Serif" panose="020B0604020202020204" pitchFamily="34" charset="0"/>
                <a:cs typeface="Microsoft Sans Serif" panose="020B0604020202020204" pitchFamily="34" charset="0"/>
              </a:rPr>
              <a:t>organisation</a:t>
            </a:r>
            <a:r>
              <a:rPr lang="en-US" sz="2100" b="1" dirty="0">
                <a:latin typeface="Microsoft Sans Serif" panose="020B0604020202020204" pitchFamily="34" charset="0"/>
                <a:ea typeface="Microsoft Sans Serif" panose="020B0604020202020204" pitchFamily="34" charset="0"/>
                <a:cs typeface="Microsoft Sans Serif" panose="020B0604020202020204" pitchFamily="34" charset="0"/>
              </a:rPr>
              <a:t> for sustainability strategies</a:t>
            </a:r>
            <a:r>
              <a:rPr lang="en-US" sz="21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nl-NL" sz="21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spcAft>
                <a:spcPts val="600"/>
              </a:spcAft>
            </a:pPr>
            <a:endParaRPr lang="nl-NL" sz="21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03816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p:nvPr/>
        </p:nvSpPr>
        <p:spPr>
          <a:xfrm>
            <a:off x="5266100" y="4100621"/>
            <a:ext cx="11313160" cy="4140200"/>
          </a:xfrm>
          <a:prstGeom prst="rect">
            <a:avLst/>
          </a:prstGeom>
        </p:spPr>
        <p:txBody>
          <a:bodyPr vert="horz" wrap="square" lIns="0" tIns="12700" rIns="0" bIns="0" rtlCol="0">
            <a:spAutoFit/>
          </a:bodyPr>
          <a:lstStyle/>
          <a:p>
            <a:pPr marL="12700" marR="5080">
              <a:lnSpc>
                <a:spcPct val="125000"/>
              </a:lnSpc>
              <a:spcBef>
                <a:spcPts val="100"/>
              </a:spcBef>
            </a:pPr>
            <a:r>
              <a:rPr sz="2700" spc="-5" dirty="0">
                <a:latin typeface="Microsoft Sans Serif"/>
                <a:cs typeface="Microsoft Sans Serif"/>
              </a:rPr>
              <a:t>We’re</a:t>
            </a:r>
            <a:r>
              <a:rPr sz="2700" dirty="0">
                <a:latin typeface="Microsoft Sans Serif"/>
                <a:cs typeface="Microsoft Sans Serif"/>
              </a:rPr>
              <a:t> </a:t>
            </a:r>
            <a:r>
              <a:rPr sz="2700" spc="-45" dirty="0">
                <a:latin typeface="Microsoft Sans Serif"/>
                <a:cs typeface="Microsoft Sans Serif"/>
              </a:rPr>
              <a:t>a</a:t>
            </a:r>
            <a:r>
              <a:rPr sz="2700" spc="5" dirty="0">
                <a:latin typeface="Microsoft Sans Serif"/>
                <a:cs typeface="Microsoft Sans Serif"/>
              </a:rPr>
              <a:t> </a:t>
            </a:r>
            <a:r>
              <a:rPr sz="2700" spc="100" dirty="0">
                <a:latin typeface="Microsoft Sans Serif"/>
                <a:cs typeface="Microsoft Sans Serif"/>
              </a:rPr>
              <a:t>team</a:t>
            </a:r>
            <a:r>
              <a:rPr sz="2700" dirty="0">
                <a:latin typeface="Microsoft Sans Serif"/>
                <a:cs typeface="Microsoft Sans Serif"/>
              </a:rPr>
              <a:t> </a:t>
            </a:r>
            <a:r>
              <a:rPr sz="2700" spc="120" dirty="0">
                <a:latin typeface="Microsoft Sans Serif"/>
                <a:cs typeface="Microsoft Sans Serif"/>
              </a:rPr>
              <a:t>of</a:t>
            </a:r>
            <a:r>
              <a:rPr sz="2700" spc="5" dirty="0">
                <a:latin typeface="Microsoft Sans Serif"/>
                <a:cs typeface="Microsoft Sans Serif"/>
              </a:rPr>
              <a:t> </a:t>
            </a:r>
            <a:r>
              <a:rPr sz="2700" spc="10" dirty="0">
                <a:latin typeface="Microsoft Sans Serif"/>
                <a:cs typeface="Microsoft Sans Serif"/>
              </a:rPr>
              <a:t>researchers,</a:t>
            </a:r>
            <a:r>
              <a:rPr sz="2700" spc="5" dirty="0">
                <a:latin typeface="Microsoft Sans Serif"/>
                <a:cs typeface="Microsoft Sans Serif"/>
              </a:rPr>
              <a:t> </a:t>
            </a:r>
            <a:r>
              <a:rPr sz="2700" spc="40" dirty="0">
                <a:latin typeface="Microsoft Sans Serif"/>
                <a:cs typeface="Microsoft Sans Serif"/>
              </a:rPr>
              <a:t>strategists,</a:t>
            </a:r>
            <a:r>
              <a:rPr sz="2700" dirty="0">
                <a:latin typeface="Microsoft Sans Serif"/>
                <a:cs typeface="Microsoft Sans Serif"/>
              </a:rPr>
              <a:t> </a:t>
            </a:r>
            <a:r>
              <a:rPr sz="2700" spc="40" dirty="0">
                <a:latin typeface="Microsoft Sans Serif"/>
                <a:cs typeface="Microsoft Sans Serif"/>
              </a:rPr>
              <a:t>business</a:t>
            </a:r>
            <a:r>
              <a:rPr sz="2700" spc="5" dirty="0">
                <a:latin typeface="Microsoft Sans Serif"/>
                <a:cs typeface="Microsoft Sans Serif"/>
              </a:rPr>
              <a:t> </a:t>
            </a:r>
            <a:r>
              <a:rPr sz="2700" spc="40" dirty="0">
                <a:latin typeface="Microsoft Sans Serif"/>
                <a:cs typeface="Microsoft Sans Serif"/>
              </a:rPr>
              <a:t>professionals</a:t>
            </a:r>
            <a:r>
              <a:rPr sz="2700" spc="5" dirty="0">
                <a:latin typeface="Microsoft Sans Serif"/>
                <a:cs typeface="Microsoft Sans Serif"/>
              </a:rPr>
              <a:t> </a:t>
            </a:r>
            <a:r>
              <a:rPr sz="2700" spc="65" dirty="0">
                <a:latin typeface="Microsoft Sans Serif"/>
                <a:cs typeface="Microsoft Sans Serif"/>
              </a:rPr>
              <a:t>and</a:t>
            </a:r>
            <a:r>
              <a:rPr sz="2700" dirty="0">
                <a:latin typeface="Microsoft Sans Serif"/>
                <a:cs typeface="Microsoft Sans Serif"/>
              </a:rPr>
              <a:t> </a:t>
            </a:r>
            <a:r>
              <a:rPr sz="2700" spc="100" dirty="0">
                <a:latin typeface="Microsoft Sans Serif"/>
                <a:cs typeface="Microsoft Sans Serif"/>
              </a:rPr>
              <a:t>all- </a:t>
            </a:r>
            <a:r>
              <a:rPr sz="2700" spc="-700" dirty="0">
                <a:latin typeface="Microsoft Sans Serif"/>
                <a:cs typeface="Microsoft Sans Serif"/>
              </a:rPr>
              <a:t> </a:t>
            </a:r>
            <a:r>
              <a:rPr sz="2700" spc="80" dirty="0">
                <a:latin typeface="Microsoft Sans Serif"/>
                <a:cs typeface="Microsoft Sans Serif"/>
              </a:rPr>
              <a:t>round </a:t>
            </a:r>
            <a:r>
              <a:rPr sz="2700" spc="95" dirty="0">
                <a:latin typeface="Microsoft Sans Serif"/>
                <a:cs typeface="Microsoft Sans Serif"/>
              </a:rPr>
              <a:t>problem </a:t>
            </a:r>
            <a:r>
              <a:rPr sz="2700" spc="25" dirty="0">
                <a:latin typeface="Microsoft Sans Serif"/>
                <a:cs typeface="Microsoft Sans Serif"/>
              </a:rPr>
              <a:t>solvers </a:t>
            </a:r>
            <a:r>
              <a:rPr sz="2700" spc="75" dirty="0">
                <a:latin typeface="Microsoft Sans Serif"/>
                <a:cs typeface="Microsoft Sans Serif"/>
              </a:rPr>
              <a:t>who </a:t>
            </a:r>
            <a:r>
              <a:rPr sz="2700" spc="-10" dirty="0">
                <a:latin typeface="Microsoft Sans Serif"/>
                <a:cs typeface="Microsoft Sans Serif"/>
              </a:rPr>
              <a:t>have </a:t>
            </a:r>
            <a:r>
              <a:rPr sz="2700" spc="85" dirty="0">
                <a:latin typeface="Microsoft Sans Serif"/>
                <a:cs typeface="Microsoft Sans Serif"/>
              </a:rPr>
              <a:t>made </a:t>
            </a:r>
            <a:r>
              <a:rPr sz="2700" spc="160" dirty="0">
                <a:latin typeface="Microsoft Sans Serif"/>
                <a:cs typeface="Microsoft Sans Serif"/>
              </a:rPr>
              <a:t>it </a:t>
            </a:r>
            <a:r>
              <a:rPr sz="2700" spc="70" dirty="0">
                <a:latin typeface="Microsoft Sans Serif"/>
                <a:cs typeface="Microsoft Sans Serif"/>
              </a:rPr>
              <a:t>our </a:t>
            </a:r>
            <a:r>
              <a:rPr sz="2700" spc="-5" dirty="0">
                <a:latin typeface="Microsoft Sans Serif"/>
                <a:cs typeface="Microsoft Sans Serif"/>
              </a:rPr>
              <a:t>life’s </a:t>
            </a:r>
            <a:r>
              <a:rPr sz="2700" spc="50" dirty="0">
                <a:latin typeface="Microsoft Sans Serif"/>
                <a:cs typeface="Microsoft Sans Serif"/>
              </a:rPr>
              <a:t>work </a:t>
            </a:r>
            <a:r>
              <a:rPr sz="2700" spc="175" dirty="0">
                <a:latin typeface="Microsoft Sans Serif"/>
                <a:cs typeface="Microsoft Sans Serif"/>
              </a:rPr>
              <a:t>to </a:t>
            </a:r>
            <a:r>
              <a:rPr sz="2700" spc="85" dirty="0">
                <a:latin typeface="Microsoft Sans Serif"/>
                <a:cs typeface="Microsoft Sans Serif"/>
              </a:rPr>
              <a:t>build </a:t>
            </a:r>
            <a:r>
              <a:rPr sz="2700" spc="20" dirty="0">
                <a:latin typeface="Microsoft Sans Serif"/>
                <a:cs typeface="Microsoft Sans Serif"/>
              </a:rPr>
              <a:t>simple, </a:t>
            </a:r>
            <a:r>
              <a:rPr sz="2700" spc="-705" dirty="0">
                <a:latin typeface="Microsoft Sans Serif"/>
                <a:cs typeface="Microsoft Sans Serif"/>
              </a:rPr>
              <a:t> </a:t>
            </a:r>
            <a:r>
              <a:rPr sz="2700" spc="40" dirty="0">
                <a:latin typeface="Microsoft Sans Serif"/>
                <a:cs typeface="Microsoft Sans Serif"/>
              </a:rPr>
              <a:t>useful </a:t>
            </a:r>
            <a:r>
              <a:rPr sz="2700" spc="65" dirty="0">
                <a:latin typeface="Microsoft Sans Serif"/>
                <a:cs typeface="Microsoft Sans Serif"/>
              </a:rPr>
              <a:t>and </a:t>
            </a:r>
            <a:r>
              <a:rPr sz="2700" spc="125" dirty="0">
                <a:latin typeface="Microsoft Sans Serif"/>
                <a:cs typeface="Microsoft Sans Serif"/>
              </a:rPr>
              <a:t>expertly-crafted </a:t>
            </a:r>
            <a:r>
              <a:rPr sz="2700" spc="55" dirty="0">
                <a:latin typeface="Microsoft Sans Serif"/>
                <a:cs typeface="Microsoft Sans Serif"/>
              </a:rPr>
              <a:t>systems </a:t>
            </a:r>
            <a:r>
              <a:rPr sz="2700" spc="65" dirty="0">
                <a:latin typeface="Microsoft Sans Serif"/>
                <a:cs typeface="Microsoft Sans Serif"/>
              </a:rPr>
              <a:t>and </a:t>
            </a:r>
            <a:r>
              <a:rPr sz="2700" spc="30" dirty="0">
                <a:latin typeface="Microsoft Sans Serif"/>
                <a:cs typeface="Microsoft Sans Serif"/>
              </a:rPr>
              <a:t>experiences. </a:t>
            </a:r>
            <a:r>
              <a:rPr sz="2700" spc="-10" dirty="0">
                <a:latin typeface="Microsoft Sans Serif"/>
                <a:cs typeface="Microsoft Sans Serif"/>
              </a:rPr>
              <a:t>Usually </a:t>
            </a:r>
            <a:r>
              <a:rPr sz="2700" spc="70" dirty="0">
                <a:latin typeface="Microsoft Sans Serif"/>
                <a:cs typeface="Microsoft Sans Serif"/>
              </a:rPr>
              <a:t>they’re </a:t>
            </a:r>
            <a:r>
              <a:rPr sz="2700" spc="75" dirty="0">
                <a:latin typeface="Microsoft Sans Serif"/>
                <a:cs typeface="Microsoft Sans Serif"/>
              </a:rPr>
              <a:t> </a:t>
            </a:r>
            <a:r>
              <a:rPr sz="2700" spc="25" dirty="0">
                <a:latin typeface="Microsoft Sans Serif"/>
                <a:cs typeface="Microsoft Sans Serif"/>
              </a:rPr>
              <a:t>digital,</a:t>
            </a:r>
            <a:r>
              <a:rPr sz="2700" spc="-10" dirty="0">
                <a:latin typeface="Microsoft Sans Serif"/>
                <a:cs typeface="Microsoft Sans Serif"/>
              </a:rPr>
              <a:t> </a:t>
            </a:r>
            <a:r>
              <a:rPr sz="2700" spc="175" dirty="0">
                <a:latin typeface="Microsoft Sans Serif"/>
                <a:cs typeface="Microsoft Sans Serif"/>
              </a:rPr>
              <a:t>but</a:t>
            </a:r>
            <a:r>
              <a:rPr sz="2700" spc="-5" dirty="0">
                <a:latin typeface="Microsoft Sans Serif"/>
                <a:cs typeface="Microsoft Sans Serif"/>
              </a:rPr>
              <a:t> </a:t>
            </a:r>
            <a:r>
              <a:rPr sz="2700" spc="125" dirty="0">
                <a:latin typeface="Microsoft Sans Serif"/>
                <a:cs typeface="Microsoft Sans Serif"/>
              </a:rPr>
              <a:t>not</a:t>
            </a:r>
            <a:r>
              <a:rPr sz="2700" spc="-5" dirty="0">
                <a:latin typeface="Microsoft Sans Serif"/>
                <a:cs typeface="Microsoft Sans Serif"/>
              </a:rPr>
              <a:t> </a:t>
            </a:r>
            <a:r>
              <a:rPr sz="2700" spc="-40" dirty="0">
                <a:latin typeface="Microsoft Sans Serif"/>
                <a:cs typeface="Microsoft Sans Serif"/>
              </a:rPr>
              <a:t>always.</a:t>
            </a:r>
            <a:endParaRPr sz="2700" dirty="0">
              <a:latin typeface="Microsoft Sans Serif"/>
              <a:cs typeface="Microsoft Sans Serif"/>
            </a:endParaRPr>
          </a:p>
          <a:p>
            <a:pPr>
              <a:lnSpc>
                <a:spcPct val="100000"/>
              </a:lnSpc>
              <a:spcBef>
                <a:spcPts val="30"/>
              </a:spcBef>
            </a:pPr>
            <a:endParaRPr sz="3550" dirty="0">
              <a:latin typeface="Microsoft Sans Serif"/>
              <a:cs typeface="Microsoft Sans Serif"/>
            </a:endParaRPr>
          </a:p>
          <a:p>
            <a:pPr marL="12700" marR="680085">
              <a:lnSpc>
                <a:spcPct val="125000"/>
              </a:lnSpc>
            </a:pPr>
            <a:r>
              <a:rPr sz="2700" spc="-25" dirty="0">
                <a:latin typeface="Microsoft Sans Serif"/>
                <a:cs typeface="Microsoft Sans Serif"/>
              </a:rPr>
              <a:t>We </a:t>
            </a:r>
            <a:r>
              <a:rPr sz="2700" spc="95" dirty="0">
                <a:latin typeface="Microsoft Sans Serif"/>
                <a:cs typeface="Microsoft Sans Serif"/>
              </a:rPr>
              <a:t>partner </a:t>
            </a:r>
            <a:r>
              <a:rPr sz="2700" spc="110" dirty="0">
                <a:latin typeface="Microsoft Sans Serif"/>
                <a:cs typeface="Microsoft Sans Serif"/>
              </a:rPr>
              <a:t>with </a:t>
            </a:r>
            <a:r>
              <a:rPr sz="2700" spc="90" dirty="0">
                <a:latin typeface="Microsoft Sans Serif"/>
                <a:cs typeface="Microsoft Sans Serif"/>
              </a:rPr>
              <a:t>forward-thinking </a:t>
            </a:r>
            <a:r>
              <a:rPr sz="2700" spc="35" dirty="0">
                <a:latin typeface="Microsoft Sans Serif"/>
                <a:cs typeface="Microsoft Sans Serif"/>
              </a:rPr>
              <a:t>businesses </a:t>
            </a:r>
            <a:r>
              <a:rPr sz="2700" spc="75" dirty="0">
                <a:latin typeface="Microsoft Sans Serif"/>
                <a:cs typeface="Microsoft Sans Serif"/>
              </a:rPr>
              <a:t>who </a:t>
            </a:r>
            <a:r>
              <a:rPr sz="2700" spc="80" dirty="0">
                <a:latin typeface="Microsoft Sans Serif"/>
                <a:cs typeface="Microsoft Sans Serif"/>
              </a:rPr>
              <a:t>understand </a:t>
            </a:r>
            <a:r>
              <a:rPr sz="2700" spc="120" dirty="0">
                <a:latin typeface="Microsoft Sans Serif"/>
                <a:cs typeface="Microsoft Sans Serif"/>
              </a:rPr>
              <a:t>the </a:t>
            </a:r>
            <a:r>
              <a:rPr sz="2700" spc="125" dirty="0">
                <a:latin typeface="Microsoft Sans Serif"/>
                <a:cs typeface="Microsoft Sans Serif"/>
              </a:rPr>
              <a:t> </a:t>
            </a:r>
            <a:r>
              <a:rPr sz="2700" spc="105" dirty="0">
                <a:latin typeface="Microsoft Sans Serif"/>
                <a:cs typeface="Microsoft Sans Serif"/>
              </a:rPr>
              <a:t>importance</a:t>
            </a:r>
            <a:r>
              <a:rPr sz="2700" dirty="0">
                <a:latin typeface="Microsoft Sans Serif"/>
                <a:cs typeface="Microsoft Sans Serif"/>
              </a:rPr>
              <a:t> </a:t>
            </a:r>
            <a:r>
              <a:rPr sz="2700" spc="120" dirty="0">
                <a:latin typeface="Microsoft Sans Serif"/>
                <a:cs typeface="Microsoft Sans Serif"/>
              </a:rPr>
              <a:t>of</a:t>
            </a:r>
            <a:r>
              <a:rPr sz="2700" spc="5" dirty="0">
                <a:latin typeface="Microsoft Sans Serif"/>
                <a:cs typeface="Microsoft Sans Serif"/>
              </a:rPr>
              <a:t> </a:t>
            </a:r>
            <a:r>
              <a:rPr sz="2700" spc="65" dirty="0">
                <a:latin typeface="Microsoft Sans Serif"/>
                <a:cs typeface="Microsoft Sans Serif"/>
              </a:rPr>
              <a:t>ethical</a:t>
            </a:r>
            <a:r>
              <a:rPr sz="2700" dirty="0">
                <a:latin typeface="Microsoft Sans Serif"/>
                <a:cs typeface="Microsoft Sans Serif"/>
              </a:rPr>
              <a:t> </a:t>
            </a:r>
            <a:r>
              <a:rPr sz="2700" spc="50" dirty="0">
                <a:latin typeface="Microsoft Sans Serif"/>
                <a:cs typeface="Microsoft Sans Serif"/>
              </a:rPr>
              <a:t>human</a:t>
            </a:r>
            <a:r>
              <a:rPr sz="2700" spc="5" dirty="0">
                <a:latin typeface="Microsoft Sans Serif"/>
                <a:cs typeface="Microsoft Sans Serif"/>
              </a:rPr>
              <a:t> </a:t>
            </a:r>
            <a:r>
              <a:rPr sz="2700" spc="65" dirty="0">
                <a:latin typeface="Microsoft Sans Serif"/>
                <a:cs typeface="Microsoft Sans Serif"/>
              </a:rPr>
              <a:t>and</a:t>
            </a:r>
            <a:r>
              <a:rPr sz="2700" dirty="0">
                <a:latin typeface="Microsoft Sans Serif"/>
                <a:cs typeface="Microsoft Sans Serif"/>
              </a:rPr>
              <a:t> </a:t>
            </a:r>
            <a:r>
              <a:rPr sz="2700" spc="40" dirty="0">
                <a:latin typeface="Microsoft Sans Serif"/>
                <a:cs typeface="Microsoft Sans Serif"/>
              </a:rPr>
              <a:t>sustainable</a:t>
            </a:r>
            <a:r>
              <a:rPr sz="2700" spc="5" dirty="0">
                <a:latin typeface="Microsoft Sans Serif"/>
                <a:cs typeface="Microsoft Sans Serif"/>
              </a:rPr>
              <a:t> </a:t>
            </a:r>
            <a:r>
              <a:rPr sz="2700" spc="30" dirty="0">
                <a:latin typeface="Microsoft Sans Serif"/>
                <a:cs typeface="Microsoft Sans Serif"/>
              </a:rPr>
              <a:t>risk</a:t>
            </a:r>
            <a:r>
              <a:rPr sz="2700"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85" dirty="0">
                <a:latin typeface="Microsoft Sans Serif"/>
                <a:cs typeface="Microsoft Sans Serif"/>
              </a:rPr>
              <a:t>performance </a:t>
            </a:r>
            <a:r>
              <a:rPr sz="2700" spc="-705" dirty="0">
                <a:latin typeface="Microsoft Sans Serif"/>
                <a:cs typeface="Microsoft Sans Serif"/>
              </a:rPr>
              <a:t> </a:t>
            </a:r>
            <a:r>
              <a:rPr sz="2700" spc="60" dirty="0">
                <a:latin typeface="Microsoft Sans Serif"/>
                <a:cs typeface="Microsoft Sans Serif"/>
              </a:rPr>
              <a:t>management</a:t>
            </a:r>
            <a:r>
              <a:rPr sz="2700" spc="-5" dirty="0">
                <a:latin typeface="Microsoft Sans Serif"/>
                <a:cs typeface="Microsoft Sans Serif"/>
              </a:rPr>
              <a:t> </a:t>
            </a:r>
            <a:r>
              <a:rPr sz="2700" spc="175" dirty="0">
                <a:latin typeface="Microsoft Sans Serif"/>
                <a:cs typeface="Microsoft Sans Serif"/>
              </a:rPr>
              <a:t>to</a:t>
            </a:r>
            <a:r>
              <a:rPr sz="2700" spc="-5" dirty="0">
                <a:latin typeface="Microsoft Sans Serif"/>
                <a:cs typeface="Microsoft Sans Serif"/>
              </a:rPr>
              <a:t> </a:t>
            </a:r>
            <a:r>
              <a:rPr sz="2700" spc="125" dirty="0">
                <a:latin typeface="Microsoft Sans Serif"/>
                <a:cs typeface="Microsoft Sans Serif"/>
              </a:rPr>
              <a:t>contribute</a:t>
            </a:r>
            <a:r>
              <a:rPr sz="2700" spc="-5" dirty="0">
                <a:latin typeface="Microsoft Sans Serif"/>
                <a:cs typeface="Microsoft Sans Serif"/>
              </a:rPr>
              <a:t> </a:t>
            </a:r>
            <a:r>
              <a:rPr sz="2700" spc="175" dirty="0">
                <a:latin typeface="Microsoft Sans Serif"/>
                <a:cs typeface="Microsoft Sans Serif"/>
              </a:rPr>
              <a:t>to</a:t>
            </a:r>
            <a:r>
              <a:rPr sz="2700" spc="-5" dirty="0">
                <a:latin typeface="Microsoft Sans Serif"/>
                <a:cs typeface="Microsoft Sans Serif"/>
              </a:rPr>
              <a:t> </a:t>
            </a:r>
            <a:r>
              <a:rPr sz="2700" spc="-45" dirty="0">
                <a:latin typeface="Microsoft Sans Serif"/>
                <a:cs typeface="Microsoft Sans Serif"/>
              </a:rPr>
              <a:t>a</a:t>
            </a:r>
            <a:r>
              <a:rPr sz="2700" spc="-5" dirty="0">
                <a:latin typeface="Microsoft Sans Serif"/>
                <a:cs typeface="Microsoft Sans Serif"/>
              </a:rPr>
              <a:t> </a:t>
            </a:r>
            <a:r>
              <a:rPr sz="2700" spc="40" dirty="0">
                <a:latin typeface="Microsoft Sans Serif"/>
                <a:cs typeface="Microsoft Sans Serif"/>
              </a:rPr>
              <a:t>sustainable</a:t>
            </a:r>
            <a:r>
              <a:rPr sz="2700" spc="-5" dirty="0">
                <a:latin typeface="Microsoft Sans Serif"/>
                <a:cs typeface="Microsoft Sans Serif"/>
              </a:rPr>
              <a:t> </a:t>
            </a:r>
            <a:r>
              <a:rPr sz="2700" spc="95" dirty="0">
                <a:latin typeface="Microsoft Sans Serif"/>
                <a:cs typeface="Microsoft Sans Serif"/>
              </a:rPr>
              <a:t>future</a:t>
            </a:r>
            <a:r>
              <a:rPr sz="2700" spc="-5" dirty="0">
                <a:latin typeface="Microsoft Sans Serif"/>
                <a:cs typeface="Microsoft Sans Serif"/>
              </a:rPr>
              <a:t> </a:t>
            </a:r>
            <a:r>
              <a:rPr sz="2700" spc="-225" dirty="0">
                <a:latin typeface="Microsoft Sans Serif"/>
                <a:cs typeface="Microsoft Sans Serif"/>
              </a:rPr>
              <a:t>.</a:t>
            </a:r>
            <a:endParaRPr sz="2700" dirty="0">
              <a:latin typeface="Microsoft Sans Serif"/>
              <a:cs typeface="Microsoft Sans Serif"/>
            </a:endParaRPr>
          </a:p>
        </p:txBody>
      </p:sp>
      <p:sp>
        <p:nvSpPr>
          <p:cNvPr id="4" name="object 4"/>
          <p:cNvSpPr txBox="1">
            <a:spLocks noGrp="1"/>
          </p:cNvSpPr>
          <p:nvPr>
            <p:ph type="title"/>
          </p:nvPr>
        </p:nvSpPr>
        <p:spPr>
          <a:xfrm>
            <a:off x="939800" y="930275"/>
            <a:ext cx="2779395" cy="642620"/>
          </a:xfrm>
          <a:prstGeom prst="rect">
            <a:avLst/>
          </a:prstGeom>
        </p:spPr>
        <p:txBody>
          <a:bodyPr vert="horz" wrap="square" lIns="0" tIns="12700" rIns="0" bIns="0" rtlCol="0">
            <a:spAutoFit/>
          </a:bodyPr>
          <a:lstStyle/>
          <a:p>
            <a:pPr marL="12700">
              <a:lnSpc>
                <a:spcPct val="100000"/>
              </a:lnSpc>
              <a:spcBef>
                <a:spcPts val="100"/>
              </a:spcBef>
            </a:pPr>
            <a:r>
              <a:rPr sz="4050" spc="455" dirty="0">
                <a:latin typeface="Lucida Sans Unicode"/>
                <a:cs typeface="Lucida Sans Unicode"/>
              </a:rPr>
              <a:t>W</a:t>
            </a:r>
            <a:r>
              <a:rPr sz="4050" spc="-210" dirty="0">
                <a:latin typeface="Lucida Sans Unicode"/>
                <a:cs typeface="Lucida Sans Unicode"/>
              </a:rPr>
              <a:t>h</a:t>
            </a:r>
            <a:r>
              <a:rPr sz="4050" spc="-65" dirty="0">
                <a:latin typeface="Lucida Sans Unicode"/>
                <a:cs typeface="Lucida Sans Unicode"/>
              </a:rPr>
              <a:t>o</a:t>
            </a:r>
            <a:r>
              <a:rPr sz="4050" spc="-425" dirty="0">
                <a:latin typeface="Lucida Sans Unicode"/>
                <a:cs typeface="Lucida Sans Unicode"/>
              </a:rPr>
              <a:t> </a:t>
            </a:r>
            <a:r>
              <a:rPr sz="4050" spc="-130" dirty="0">
                <a:latin typeface="Lucida Sans Unicode"/>
                <a:cs typeface="Lucida Sans Unicode"/>
              </a:rPr>
              <a:t>w</a:t>
            </a:r>
            <a:r>
              <a:rPr sz="4050" spc="105" dirty="0">
                <a:latin typeface="Lucida Sans Unicode"/>
                <a:cs typeface="Lucida Sans Unicode"/>
              </a:rPr>
              <a:t>e</a:t>
            </a:r>
            <a:r>
              <a:rPr sz="4050" spc="-425" dirty="0">
                <a:latin typeface="Lucida Sans Unicode"/>
                <a:cs typeface="Lucida Sans Unicode"/>
              </a:rPr>
              <a:t> </a:t>
            </a:r>
            <a:r>
              <a:rPr sz="4050" spc="-60" dirty="0">
                <a:latin typeface="Lucida Sans Unicode"/>
                <a:cs typeface="Lucida Sans Unicode"/>
              </a:rPr>
              <a:t>a</a:t>
            </a:r>
            <a:r>
              <a:rPr sz="4050" spc="-260" dirty="0">
                <a:latin typeface="Lucida Sans Unicode"/>
                <a:cs typeface="Lucida Sans Unicode"/>
              </a:rPr>
              <a:t>r</a:t>
            </a:r>
            <a:r>
              <a:rPr sz="4050" spc="105" dirty="0">
                <a:latin typeface="Lucida Sans Unicode"/>
                <a:cs typeface="Lucida Sans Unicode"/>
              </a:rPr>
              <a:t>e</a:t>
            </a:r>
            <a:endParaRPr sz="4050">
              <a:latin typeface="Lucida Sans Unicode"/>
              <a:cs typeface="Lucida Sans Unicode"/>
            </a:endParaRPr>
          </a:p>
        </p:txBody>
      </p:sp>
      <p:pic>
        <p:nvPicPr>
          <p:cNvPr id="5" name="object 5"/>
          <p:cNvPicPr/>
          <p:nvPr/>
        </p:nvPicPr>
        <p:blipFill>
          <a:blip r:embed="rId3" cstate="print"/>
          <a:stretch>
            <a:fillRect/>
          </a:stretch>
        </p:blipFill>
        <p:spPr>
          <a:xfrm>
            <a:off x="802405" y="2424521"/>
            <a:ext cx="3813432" cy="6837172"/>
          </a:xfrm>
          <a:prstGeom prst="rect">
            <a:avLst/>
          </a:prstGeom>
        </p:spPr>
      </p:pic>
      <p:sp>
        <p:nvSpPr>
          <p:cNvPr id="6" name="object 6"/>
          <p:cNvSpPr txBox="1"/>
          <p:nvPr/>
        </p:nvSpPr>
        <p:spPr>
          <a:xfrm rot="21000000">
            <a:off x="1360372" y="5061901"/>
            <a:ext cx="2077637" cy="342900"/>
          </a:xfrm>
          <a:prstGeom prst="rect">
            <a:avLst/>
          </a:prstGeom>
        </p:spPr>
        <p:txBody>
          <a:bodyPr vert="horz" wrap="square" lIns="0" tIns="0" rIns="0" bIns="0" rtlCol="0">
            <a:spAutoFit/>
          </a:bodyPr>
          <a:lstStyle/>
          <a:p>
            <a:pPr>
              <a:lnSpc>
                <a:spcPts val="2700"/>
              </a:lnSpc>
            </a:pPr>
            <a:r>
              <a:rPr sz="2700" spc="190" dirty="0">
                <a:solidFill>
                  <a:srgbClr val="FFFFFF"/>
                </a:solidFill>
                <a:latin typeface="Microsoft Sans Serif"/>
                <a:cs typeface="Microsoft Sans Serif"/>
              </a:rPr>
              <a:t>p</a:t>
            </a:r>
            <a:r>
              <a:rPr sz="2700" spc="30" dirty="0">
                <a:solidFill>
                  <a:srgbClr val="FFFFFF"/>
                </a:solidFill>
                <a:latin typeface="Microsoft Sans Serif"/>
                <a:cs typeface="Microsoft Sans Serif"/>
              </a:rPr>
              <a:t>e</a:t>
            </a:r>
            <a:r>
              <a:rPr sz="2700" spc="80" dirty="0">
                <a:solidFill>
                  <a:srgbClr val="FFFFFF"/>
                </a:solidFill>
                <a:latin typeface="Microsoft Sans Serif"/>
                <a:cs typeface="Microsoft Sans Serif"/>
              </a:rPr>
              <a:t>r</a:t>
            </a:r>
            <a:r>
              <a:rPr sz="2700" spc="90" dirty="0">
                <a:solidFill>
                  <a:srgbClr val="FFFFFF"/>
                </a:solidFill>
                <a:latin typeface="Microsoft Sans Serif"/>
                <a:cs typeface="Microsoft Sans Serif"/>
              </a:rPr>
              <a:t>f</a:t>
            </a:r>
            <a:r>
              <a:rPr sz="2700" spc="95" dirty="0">
                <a:solidFill>
                  <a:srgbClr val="FFFFFF"/>
                </a:solidFill>
                <a:latin typeface="Microsoft Sans Serif"/>
                <a:cs typeface="Microsoft Sans Serif"/>
              </a:rPr>
              <a:t>o</a:t>
            </a:r>
            <a:r>
              <a:rPr sz="2700" spc="80" dirty="0">
                <a:solidFill>
                  <a:srgbClr val="FFFFFF"/>
                </a:solidFill>
                <a:latin typeface="Microsoft Sans Serif"/>
                <a:cs typeface="Microsoft Sans Serif"/>
              </a:rPr>
              <a:t>r</a:t>
            </a:r>
            <a:r>
              <a:rPr sz="2700" spc="165" dirty="0">
                <a:solidFill>
                  <a:srgbClr val="FFFFFF"/>
                </a:solidFill>
                <a:latin typeface="Microsoft Sans Serif"/>
                <a:cs typeface="Microsoft Sans Serif"/>
              </a:rPr>
              <a:t>m</a:t>
            </a:r>
            <a:r>
              <a:rPr sz="2700" spc="-45" dirty="0">
                <a:solidFill>
                  <a:srgbClr val="FFFFFF"/>
                </a:solidFill>
                <a:latin typeface="Microsoft Sans Serif"/>
                <a:cs typeface="Microsoft Sans Serif"/>
              </a:rPr>
              <a:t>a</a:t>
            </a:r>
            <a:r>
              <a:rPr sz="2700" spc="40" dirty="0">
                <a:solidFill>
                  <a:srgbClr val="FFFFFF"/>
                </a:solidFill>
                <a:latin typeface="Microsoft Sans Serif"/>
                <a:cs typeface="Microsoft Sans Serif"/>
              </a:rPr>
              <a:t>n</a:t>
            </a:r>
            <a:r>
              <a:rPr sz="2700" spc="185" dirty="0">
                <a:solidFill>
                  <a:srgbClr val="FFFFFF"/>
                </a:solidFill>
                <a:latin typeface="Microsoft Sans Serif"/>
                <a:cs typeface="Microsoft Sans Serif"/>
              </a:rPr>
              <a:t>c</a:t>
            </a:r>
            <a:r>
              <a:rPr sz="2700" spc="30" dirty="0">
                <a:solidFill>
                  <a:srgbClr val="FFFFFF"/>
                </a:solidFill>
                <a:latin typeface="Microsoft Sans Serif"/>
                <a:cs typeface="Microsoft Sans Serif"/>
              </a:rPr>
              <a:t>e</a:t>
            </a:r>
            <a:endParaRPr sz="2700">
              <a:latin typeface="Microsoft Sans Serif"/>
              <a:cs typeface="Microsoft Sans Serif"/>
            </a:endParaRPr>
          </a:p>
        </p:txBody>
      </p:sp>
      <p:sp>
        <p:nvSpPr>
          <p:cNvPr id="7" name="object 7"/>
          <p:cNvSpPr txBox="1"/>
          <p:nvPr/>
        </p:nvSpPr>
        <p:spPr>
          <a:xfrm rot="300000">
            <a:off x="2266374" y="6128615"/>
            <a:ext cx="2039443" cy="342900"/>
          </a:xfrm>
          <a:prstGeom prst="rect">
            <a:avLst/>
          </a:prstGeom>
        </p:spPr>
        <p:txBody>
          <a:bodyPr vert="horz" wrap="square" lIns="0" tIns="0" rIns="0" bIns="0" rtlCol="0">
            <a:spAutoFit/>
          </a:bodyPr>
          <a:lstStyle/>
          <a:p>
            <a:pPr>
              <a:lnSpc>
                <a:spcPts val="2700"/>
              </a:lnSpc>
            </a:pPr>
            <a:r>
              <a:rPr sz="2700" spc="20" dirty="0">
                <a:solidFill>
                  <a:srgbClr val="FFFFFF"/>
                </a:solidFill>
                <a:latin typeface="Microsoft Sans Serif"/>
                <a:cs typeface="Microsoft Sans Serif"/>
              </a:rPr>
              <a:t>su</a:t>
            </a:r>
            <a:r>
              <a:rPr sz="2700" spc="-60" dirty="0">
                <a:solidFill>
                  <a:srgbClr val="FFFFFF"/>
                </a:solidFill>
                <a:latin typeface="Microsoft Sans Serif"/>
                <a:cs typeface="Microsoft Sans Serif"/>
              </a:rPr>
              <a:t>s</a:t>
            </a:r>
            <a:r>
              <a:rPr sz="2700" spc="290" dirty="0">
                <a:solidFill>
                  <a:srgbClr val="FFFFFF"/>
                </a:solidFill>
                <a:latin typeface="Microsoft Sans Serif"/>
                <a:cs typeface="Microsoft Sans Serif"/>
              </a:rPr>
              <a:t>t</a:t>
            </a:r>
            <a:r>
              <a:rPr sz="2700" spc="-45" dirty="0">
                <a:solidFill>
                  <a:srgbClr val="FFFFFF"/>
                </a:solidFill>
                <a:latin typeface="Microsoft Sans Serif"/>
                <a:cs typeface="Microsoft Sans Serif"/>
              </a:rPr>
              <a:t>a</a:t>
            </a:r>
            <a:r>
              <a:rPr sz="2700" spc="25" dirty="0">
                <a:solidFill>
                  <a:srgbClr val="FFFFFF"/>
                </a:solidFill>
                <a:latin typeface="Microsoft Sans Serif"/>
                <a:cs typeface="Microsoft Sans Serif"/>
              </a:rPr>
              <a:t>i</a:t>
            </a:r>
            <a:r>
              <a:rPr sz="2700" spc="40" dirty="0">
                <a:solidFill>
                  <a:srgbClr val="FFFFFF"/>
                </a:solidFill>
                <a:latin typeface="Microsoft Sans Serif"/>
                <a:cs typeface="Microsoft Sans Serif"/>
              </a:rPr>
              <a:t>n</a:t>
            </a:r>
            <a:r>
              <a:rPr sz="2700" spc="-45" dirty="0">
                <a:solidFill>
                  <a:srgbClr val="FFFFFF"/>
                </a:solidFill>
                <a:latin typeface="Microsoft Sans Serif"/>
                <a:cs typeface="Microsoft Sans Serif"/>
              </a:rPr>
              <a:t>a</a:t>
            </a:r>
            <a:r>
              <a:rPr sz="2700" spc="190" dirty="0">
                <a:solidFill>
                  <a:srgbClr val="FFFFFF"/>
                </a:solidFill>
                <a:latin typeface="Microsoft Sans Serif"/>
                <a:cs typeface="Microsoft Sans Serif"/>
              </a:rPr>
              <a:t>b</a:t>
            </a:r>
            <a:r>
              <a:rPr sz="2700" spc="25" dirty="0">
                <a:solidFill>
                  <a:srgbClr val="FFFFFF"/>
                </a:solidFill>
                <a:latin typeface="Microsoft Sans Serif"/>
                <a:cs typeface="Microsoft Sans Serif"/>
              </a:rPr>
              <a:t>i</a:t>
            </a:r>
            <a:r>
              <a:rPr sz="2700" spc="-20" dirty="0">
                <a:solidFill>
                  <a:srgbClr val="FFFFFF"/>
                </a:solidFill>
                <a:latin typeface="Microsoft Sans Serif"/>
                <a:cs typeface="Microsoft Sans Serif"/>
              </a:rPr>
              <a:t>l</a:t>
            </a:r>
            <a:r>
              <a:rPr sz="2700" spc="290" dirty="0">
                <a:solidFill>
                  <a:srgbClr val="FFFFFF"/>
                </a:solidFill>
                <a:latin typeface="Microsoft Sans Serif"/>
                <a:cs typeface="Microsoft Sans Serif"/>
              </a:rPr>
              <a:t>t</a:t>
            </a:r>
            <a:r>
              <a:rPr sz="2700" spc="150" dirty="0">
                <a:solidFill>
                  <a:srgbClr val="FFFFFF"/>
                </a:solidFill>
                <a:latin typeface="Microsoft Sans Serif"/>
                <a:cs typeface="Microsoft Sans Serif"/>
              </a:rPr>
              <a:t>y</a:t>
            </a:r>
            <a:endParaRPr sz="2700">
              <a:latin typeface="Microsoft Sans Serif"/>
              <a:cs typeface="Microsoft Sans Serif"/>
            </a:endParaRPr>
          </a:p>
        </p:txBody>
      </p:sp>
      <p:sp>
        <p:nvSpPr>
          <p:cNvPr id="8" name="object 8"/>
          <p:cNvSpPr txBox="1"/>
          <p:nvPr/>
        </p:nvSpPr>
        <p:spPr>
          <a:xfrm rot="600000">
            <a:off x="2591516" y="3928359"/>
            <a:ext cx="1348611" cy="342900"/>
          </a:xfrm>
          <a:prstGeom prst="rect">
            <a:avLst/>
          </a:prstGeom>
        </p:spPr>
        <p:txBody>
          <a:bodyPr vert="horz" wrap="square" lIns="0" tIns="0" rIns="0" bIns="0" rtlCol="0">
            <a:spAutoFit/>
          </a:bodyPr>
          <a:lstStyle/>
          <a:p>
            <a:pPr>
              <a:lnSpc>
                <a:spcPts val="2700"/>
              </a:lnSpc>
            </a:pPr>
            <a:r>
              <a:rPr sz="2700" spc="-60" dirty="0">
                <a:solidFill>
                  <a:srgbClr val="FFFFFF"/>
                </a:solidFill>
                <a:latin typeface="Microsoft Sans Serif"/>
                <a:cs typeface="Microsoft Sans Serif"/>
              </a:rPr>
              <a:t>s</a:t>
            </a:r>
            <a:r>
              <a:rPr sz="2700" spc="290" dirty="0">
                <a:solidFill>
                  <a:srgbClr val="FFFFFF"/>
                </a:solidFill>
                <a:latin typeface="Microsoft Sans Serif"/>
                <a:cs typeface="Microsoft Sans Serif"/>
              </a:rPr>
              <a:t>t</a:t>
            </a:r>
            <a:r>
              <a:rPr sz="2700" spc="80" dirty="0">
                <a:solidFill>
                  <a:srgbClr val="FFFFFF"/>
                </a:solidFill>
                <a:latin typeface="Microsoft Sans Serif"/>
                <a:cs typeface="Microsoft Sans Serif"/>
              </a:rPr>
              <a:t>r</a:t>
            </a:r>
            <a:r>
              <a:rPr sz="2700" spc="-85" dirty="0">
                <a:solidFill>
                  <a:srgbClr val="FFFFFF"/>
                </a:solidFill>
                <a:latin typeface="Microsoft Sans Serif"/>
                <a:cs typeface="Microsoft Sans Serif"/>
              </a:rPr>
              <a:t>a</a:t>
            </a:r>
            <a:r>
              <a:rPr sz="2700" spc="250" dirty="0">
                <a:solidFill>
                  <a:srgbClr val="FFFFFF"/>
                </a:solidFill>
                <a:latin typeface="Microsoft Sans Serif"/>
                <a:cs typeface="Microsoft Sans Serif"/>
              </a:rPr>
              <a:t>t</a:t>
            </a:r>
            <a:r>
              <a:rPr sz="2700" spc="20" dirty="0">
                <a:solidFill>
                  <a:srgbClr val="FFFFFF"/>
                </a:solidFill>
                <a:latin typeface="Microsoft Sans Serif"/>
                <a:cs typeface="Microsoft Sans Serif"/>
              </a:rPr>
              <a:t>e</a:t>
            </a:r>
            <a:r>
              <a:rPr sz="2700" spc="-15" dirty="0">
                <a:solidFill>
                  <a:srgbClr val="FFFFFF"/>
                </a:solidFill>
                <a:latin typeface="Microsoft Sans Serif"/>
                <a:cs typeface="Microsoft Sans Serif"/>
              </a:rPr>
              <a:t>g</a:t>
            </a:r>
            <a:r>
              <a:rPr sz="2700" spc="150" dirty="0">
                <a:solidFill>
                  <a:srgbClr val="FFFFFF"/>
                </a:solidFill>
                <a:latin typeface="Microsoft Sans Serif"/>
                <a:cs typeface="Microsoft Sans Serif"/>
              </a:rPr>
              <a:t>y</a:t>
            </a:r>
            <a:endParaRPr sz="2700">
              <a:latin typeface="Microsoft Sans Serif"/>
              <a:cs typeface="Microsoft Sans Serif"/>
            </a:endParaRPr>
          </a:p>
        </p:txBody>
      </p:sp>
      <p:sp>
        <p:nvSpPr>
          <p:cNvPr id="9" name="object 9"/>
          <p:cNvSpPr txBox="1"/>
          <p:nvPr/>
        </p:nvSpPr>
        <p:spPr>
          <a:xfrm rot="21300000">
            <a:off x="1677811" y="7208131"/>
            <a:ext cx="1440934" cy="342900"/>
          </a:xfrm>
          <a:prstGeom prst="rect">
            <a:avLst/>
          </a:prstGeom>
        </p:spPr>
        <p:txBody>
          <a:bodyPr vert="horz" wrap="square" lIns="0" tIns="0" rIns="0" bIns="0" rtlCol="0">
            <a:spAutoFit/>
          </a:bodyPr>
          <a:lstStyle/>
          <a:p>
            <a:pPr>
              <a:lnSpc>
                <a:spcPts val="2700"/>
              </a:lnSpc>
            </a:pPr>
            <a:r>
              <a:rPr sz="2700" spc="190" dirty="0">
                <a:solidFill>
                  <a:srgbClr val="FFFFFF"/>
                </a:solidFill>
                <a:latin typeface="Microsoft Sans Serif"/>
                <a:cs typeface="Microsoft Sans Serif"/>
              </a:rPr>
              <a:t>b</a:t>
            </a:r>
            <a:r>
              <a:rPr sz="2700" spc="40" dirty="0">
                <a:solidFill>
                  <a:srgbClr val="FFFFFF"/>
                </a:solidFill>
                <a:latin typeface="Microsoft Sans Serif"/>
                <a:cs typeface="Microsoft Sans Serif"/>
              </a:rPr>
              <a:t>u</a:t>
            </a:r>
            <a:r>
              <a:rPr sz="2700" spc="10" dirty="0">
                <a:solidFill>
                  <a:srgbClr val="FFFFFF"/>
                </a:solidFill>
                <a:latin typeface="Microsoft Sans Serif"/>
                <a:cs typeface="Microsoft Sans Serif"/>
              </a:rPr>
              <a:t>si</a:t>
            </a:r>
            <a:r>
              <a:rPr sz="2700" spc="40" dirty="0">
                <a:solidFill>
                  <a:srgbClr val="FFFFFF"/>
                </a:solidFill>
                <a:latin typeface="Microsoft Sans Serif"/>
                <a:cs typeface="Microsoft Sans Serif"/>
              </a:rPr>
              <a:t>n</a:t>
            </a:r>
            <a:r>
              <a:rPr sz="2700" spc="30" dirty="0">
                <a:solidFill>
                  <a:srgbClr val="FFFFFF"/>
                </a:solidFill>
                <a:latin typeface="Microsoft Sans Serif"/>
                <a:cs typeface="Microsoft Sans Serif"/>
              </a:rPr>
              <a:t>ess</a:t>
            </a:r>
            <a:endParaRPr sz="2700">
              <a:latin typeface="Microsoft Sans Serif"/>
              <a:cs typeface="Microsoft Sans Serif"/>
            </a:endParaRPr>
          </a:p>
        </p:txBody>
      </p:sp>
      <p:sp>
        <p:nvSpPr>
          <p:cNvPr id="10" name="object 10"/>
          <p:cNvSpPr txBox="1"/>
          <p:nvPr/>
        </p:nvSpPr>
        <p:spPr>
          <a:xfrm rot="600000">
            <a:off x="2672021" y="8170830"/>
            <a:ext cx="649137" cy="342900"/>
          </a:xfrm>
          <a:prstGeom prst="rect">
            <a:avLst/>
          </a:prstGeom>
        </p:spPr>
        <p:txBody>
          <a:bodyPr vert="horz" wrap="square" lIns="0" tIns="0" rIns="0" bIns="0" rtlCol="0">
            <a:spAutoFit/>
          </a:bodyPr>
          <a:lstStyle/>
          <a:p>
            <a:pPr>
              <a:lnSpc>
                <a:spcPts val="2700"/>
              </a:lnSpc>
            </a:pPr>
            <a:r>
              <a:rPr sz="2700" spc="80" dirty="0">
                <a:solidFill>
                  <a:srgbClr val="FFFFFF"/>
                </a:solidFill>
                <a:latin typeface="Microsoft Sans Serif"/>
                <a:cs typeface="Microsoft Sans Serif"/>
              </a:rPr>
              <a:t>r</a:t>
            </a:r>
            <a:r>
              <a:rPr sz="2700" spc="25" dirty="0">
                <a:solidFill>
                  <a:srgbClr val="FFFFFF"/>
                </a:solidFill>
                <a:latin typeface="Microsoft Sans Serif"/>
                <a:cs typeface="Microsoft Sans Serif"/>
              </a:rPr>
              <a:t>i</a:t>
            </a:r>
            <a:r>
              <a:rPr sz="2700" spc="5" dirty="0">
                <a:solidFill>
                  <a:srgbClr val="FFFFFF"/>
                </a:solidFill>
                <a:latin typeface="Microsoft Sans Serif"/>
                <a:cs typeface="Microsoft Sans Serif"/>
              </a:rPr>
              <a:t>sk</a:t>
            </a:r>
            <a:endParaRPr sz="2700">
              <a:latin typeface="Microsoft Sans Serif"/>
              <a:cs typeface="Microsoft Sans Serif"/>
            </a:endParaRPr>
          </a:p>
        </p:txBody>
      </p:sp>
      <p:sp>
        <p:nvSpPr>
          <p:cNvPr id="11" name="object 11"/>
          <p:cNvSpPr txBox="1"/>
          <p:nvPr/>
        </p:nvSpPr>
        <p:spPr>
          <a:xfrm rot="600000">
            <a:off x="1896501" y="8685248"/>
            <a:ext cx="2110837" cy="342900"/>
          </a:xfrm>
          <a:prstGeom prst="rect">
            <a:avLst/>
          </a:prstGeom>
        </p:spPr>
        <p:txBody>
          <a:bodyPr vert="horz" wrap="square" lIns="0" tIns="0" rIns="0" bIns="0" rtlCol="0">
            <a:spAutoFit/>
          </a:bodyPr>
          <a:lstStyle/>
          <a:p>
            <a:pPr>
              <a:lnSpc>
                <a:spcPts val="2700"/>
              </a:lnSpc>
            </a:pPr>
            <a:r>
              <a:rPr sz="2700" spc="165" dirty="0">
                <a:solidFill>
                  <a:srgbClr val="FFFFFF"/>
                </a:solidFill>
                <a:latin typeface="Microsoft Sans Serif"/>
                <a:cs typeface="Microsoft Sans Serif"/>
              </a:rPr>
              <a:t>m</a:t>
            </a:r>
            <a:r>
              <a:rPr sz="2700" spc="-45" dirty="0">
                <a:solidFill>
                  <a:srgbClr val="FFFFFF"/>
                </a:solidFill>
                <a:latin typeface="Microsoft Sans Serif"/>
                <a:cs typeface="Microsoft Sans Serif"/>
              </a:rPr>
              <a:t>a</a:t>
            </a:r>
            <a:r>
              <a:rPr sz="2700" spc="40" dirty="0">
                <a:solidFill>
                  <a:srgbClr val="FFFFFF"/>
                </a:solidFill>
                <a:latin typeface="Microsoft Sans Serif"/>
                <a:cs typeface="Microsoft Sans Serif"/>
              </a:rPr>
              <a:t>n</a:t>
            </a:r>
            <a:r>
              <a:rPr sz="2700" spc="-45" dirty="0">
                <a:solidFill>
                  <a:srgbClr val="FFFFFF"/>
                </a:solidFill>
                <a:latin typeface="Microsoft Sans Serif"/>
                <a:cs typeface="Microsoft Sans Serif"/>
              </a:rPr>
              <a:t>a</a:t>
            </a:r>
            <a:r>
              <a:rPr sz="2700" spc="-70" dirty="0">
                <a:solidFill>
                  <a:srgbClr val="FFFFFF"/>
                </a:solidFill>
                <a:latin typeface="Microsoft Sans Serif"/>
                <a:cs typeface="Microsoft Sans Serif"/>
              </a:rPr>
              <a:t>g</a:t>
            </a:r>
            <a:r>
              <a:rPr sz="2700" spc="30" dirty="0">
                <a:solidFill>
                  <a:srgbClr val="FFFFFF"/>
                </a:solidFill>
                <a:latin typeface="Microsoft Sans Serif"/>
                <a:cs typeface="Microsoft Sans Serif"/>
              </a:rPr>
              <a:t>e</a:t>
            </a:r>
            <a:r>
              <a:rPr sz="2700" spc="165" dirty="0">
                <a:solidFill>
                  <a:srgbClr val="FFFFFF"/>
                </a:solidFill>
                <a:latin typeface="Microsoft Sans Serif"/>
                <a:cs typeface="Microsoft Sans Serif"/>
              </a:rPr>
              <a:t>m</a:t>
            </a:r>
            <a:r>
              <a:rPr sz="2700" spc="30" dirty="0">
                <a:solidFill>
                  <a:srgbClr val="FFFFFF"/>
                </a:solidFill>
                <a:latin typeface="Microsoft Sans Serif"/>
                <a:cs typeface="Microsoft Sans Serif"/>
              </a:rPr>
              <a:t>e</a:t>
            </a:r>
            <a:r>
              <a:rPr sz="2700" spc="40" dirty="0">
                <a:solidFill>
                  <a:srgbClr val="FFFFFF"/>
                </a:solidFill>
                <a:latin typeface="Microsoft Sans Serif"/>
                <a:cs typeface="Microsoft Sans Serif"/>
              </a:rPr>
              <a:t>n</a:t>
            </a:r>
            <a:r>
              <a:rPr sz="2700" spc="290" dirty="0">
                <a:solidFill>
                  <a:srgbClr val="FFFFFF"/>
                </a:solidFill>
                <a:latin typeface="Microsoft Sans Serif"/>
                <a:cs typeface="Microsoft Sans Serif"/>
              </a:rPr>
              <a:t>t</a:t>
            </a:r>
            <a:endParaRPr sz="2700">
              <a:latin typeface="Microsoft Sans Serif"/>
              <a:cs typeface="Microsoft Sans Serif"/>
            </a:endParaRPr>
          </a:p>
        </p:txBody>
      </p:sp>
      <p:sp>
        <p:nvSpPr>
          <p:cNvPr id="12" name="object 12"/>
          <p:cNvSpPr txBox="1"/>
          <p:nvPr/>
        </p:nvSpPr>
        <p:spPr>
          <a:xfrm rot="21300000">
            <a:off x="2168354" y="2807244"/>
            <a:ext cx="830389" cy="342900"/>
          </a:xfrm>
          <a:prstGeom prst="rect">
            <a:avLst/>
          </a:prstGeom>
        </p:spPr>
        <p:txBody>
          <a:bodyPr vert="horz" wrap="square" lIns="0" tIns="0" rIns="0" bIns="0" rtlCol="0">
            <a:spAutoFit/>
          </a:bodyPr>
          <a:lstStyle/>
          <a:p>
            <a:pPr>
              <a:lnSpc>
                <a:spcPts val="2700"/>
              </a:lnSpc>
            </a:pPr>
            <a:r>
              <a:rPr sz="2700" spc="55" dirty="0">
                <a:solidFill>
                  <a:srgbClr val="FFFFFF"/>
                </a:solidFill>
                <a:latin typeface="Microsoft Sans Serif"/>
                <a:cs typeface="Microsoft Sans Serif"/>
              </a:rPr>
              <a:t>v</a:t>
            </a:r>
            <a:r>
              <a:rPr sz="2700" spc="40" dirty="0">
                <a:solidFill>
                  <a:srgbClr val="FFFFFF"/>
                </a:solidFill>
                <a:latin typeface="Microsoft Sans Serif"/>
                <a:cs typeface="Microsoft Sans Serif"/>
              </a:rPr>
              <a:t>u</a:t>
            </a:r>
            <a:r>
              <a:rPr sz="2700" spc="185" dirty="0">
                <a:solidFill>
                  <a:srgbClr val="FFFFFF"/>
                </a:solidFill>
                <a:latin typeface="Microsoft Sans Serif"/>
                <a:cs typeface="Microsoft Sans Serif"/>
              </a:rPr>
              <a:t>c</a:t>
            </a:r>
            <a:r>
              <a:rPr sz="2700" spc="-45" dirty="0">
                <a:solidFill>
                  <a:srgbClr val="FFFFFF"/>
                </a:solidFill>
                <a:latin typeface="Microsoft Sans Serif"/>
                <a:cs typeface="Microsoft Sans Serif"/>
              </a:rPr>
              <a:t>a</a:t>
            </a:r>
            <a:endParaRPr sz="2700">
              <a:latin typeface="Microsoft Sans Serif"/>
              <a:cs typeface="Microsoft Sans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pic>
        <p:nvPicPr>
          <p:cNvPr id="3" name="object 3"/>
          <p:cNvPicPr/>
          <p:nvPr/>
        </p:nvPicPr>
        <p:blipFill>
          <a:blip r:embed="rId3" cstate="print"/>
          <a:stretch>
            <a:fillRect/>
          </a:stretch>
        </p:blipFill>
        <p:spPr>
          <a:xfrm>
            <a:off x="4953000" y="963584"/>
            <a:ext cx="8381999" cy="8369300"/>
          </a:xfrm>
          <a:prstGeom prst="rect">
            <a:avLst/>
          </a:prstGeom>
        </p:spPr>
      </p:pic>
      <p:sp>
        <p:nvSpPr>
          <p:cNvPr id="4" name="object 4"/>
          <p:cNvSpPr txBox="1"/>
          <p:nvPr/>
        </p:nvSpPr>
        <p:spPr>
          <a:xfrm>
            <a:off x="1066800" y="2933700"/>
            <a:ext cx="10795000" cy="4127412"/>
          </a:xfrm>
          <a:prstGeom prst="rect">
            <a:avLst/>
          </a:prstGeom>
        </p:spPr>
        <p:txBody>
          <a:bodyPr vert="horz" wrap="square" lIns="0" tIns="9525" rIns="0" bIns="0" rtlCol="0">
            <a:spAutoFit/>
          </a:bodyPr>
          <a:lstStyle/>
          <a:p>
            <a:pPr marL="12700" marR="52705">
              <a:lnSpc>
                <a:spcPct val="108500"/>
              </a:lnSpc>
              <a:spcBef>
                <a:spcPts val="75"/>
              </a:spcBef>
            </a:pPr>
            <a:r>
              <a:rPr sz="4050" spc="-75" dirty="0">
                <a:latin typeface="Microsoft Sans Serif"/>
                <a:cs typeface="Microsoft Sans Serif"/>
              </a:rPr>
              <a:t>We </a:t>
            </a:r>
            <a:r>
              <a:rPr sz="4050" spc="95" dirty="0">
                <a:latin typeface="Microsoft Sans Serif"/>
                <a:cs typeface="Microsoft Sans Serif"/>
              </a:rPr>
              <a:t>thought </a:t>
            </a:r>
            <a:r>
              <a:rPr sz="4050" spc="-90" dirty="0">
                <a:latin typeface="Microsoft Sans Serif"/>
                <a:cs typeface="Microsoft Sans Serif"/>
              </a:rPr>
              <a:t>we'd </a:t>
            </a:r>
            <a:r>
              <a:rPr sz="4050" spc="-50" dirty="0">
                <a:latin typeface="Microsoft Sans Serif"/>
                <a:cs typeface="Microsoft Sans Serif"/>
              </a:rPr>
              <a:t>share </a:t>
            </a:r>
            <a:r>
              <a:rPr sz="4050" spc="-65" dirty="0">
                <a:latin typeface="Microsoft Sans Serif"/>
                <a:cs typeface="Microsoft Sans Serif"/>
              </a:rPr>
              <a:t>a </a:t>
            </a:r>
            <a:r>
              <a:rPr sz="4050" spc="45" dirty="0">
                <a:latin typeface="Microsoft Sans Serif"/>
                <a:cs typeface="Microsoft Sans Serif"/>
              </a:rPr>
              <a:t>simplified </a:t>
            </a:r>
            <a:r>
              <a:rPr sz="4050" spc="50" dirty="0">
                <a:latin typeface="Microsoft Sans Serif"/>
                <a:cs typeface="Microsoft Sans Serif"/>
              </a:rPr>
              <a:t> </a:t>
            </a:r>
            <a:r>
              <a:rPr sz="4050" spc="-15" dirty="0">
                <a:latin typeface="Microsoft Sans Serif"/>
                <a:cs typeface="Microsoft Sans Serif"/>
              </a:rPr>
              <a:t>version </a:t>
            </a:r>
            <a:r>
              <a:rPr sz="4050" spc="140" dirty="0">
                <a:latin typeface="Microsoft Sans Serif"/>
                <a:cs typeface="Microsoft Sans Serif"/>
              </a:rPr>
              <a:t>of </a:t>
            </a:r>
            <a:r>
              <a:rPr sz="4050" spc="50" dirty="0">
                <a:latin typeface="Microsoft Sans Serif"/>
                <a:cs typeface="Microsoft Sans Serif"/>
              </a:rPr>
              <a:t>our </a:t>
            </a:r>
            <a:r>
              <a:rPr sz="4050" spc="-15" dirty="0">
                <a:latin typeface="Microsoft Sans Serif"/>
                <a:cs typeface="Microsoft Sans Serif"/>
              </a:rPr>
              <a:t>research </a:t>
            </a:r>
            <a:r>
              <a:rPr sz="4050" spc="-45" dirty="0">
                <a:latin typeface="Microsoft Sans Serif"/>
                <a:cs typeface="Microsoft Sans Serif"/>
              </a:rPr>
              <a:t>findings, </a:t>
            </a:r>
            <a:r>
              <a:rPr sz="4050" spc="-40" dirty="0">
                <a:latin typeface="Microsoft Sans Serif"/>
                <a:cs typeface="Microsoft Sans Serif"/>
              </a:rPr>
              <a:t> </a:t>
            </a:r>
            <a:r>
              <a:rPr sz="4050" spc="-10" dirty="0">
                <a:latin typeface="Microsoft Sans Serif"/>
                <a:cs typeface="Microsoft Sans Serif"/>
              </a:rPr>
              <a:t>rough </a:t>
            </a:r>
            <a:r>
              <a:rPr sz="4050" spc="-85" dirty="0">
                <a:latin typeface="Microsoft Sans Serif"/>
                <a:cs typeface="Microsoft Sans Serif"/>
              </a:rPr>
              <a:t>ideas, </a:t>
            </a:r>
            <a:r>
              <a:rPr sz="4050" spc="40" dirty="0">
                <a:latin typeface="Microsoft Sans Serif"/>
                <a:cs typeface="Microsoft Sans Serif"/>
              </a:rPr>
              <a:t>and </a:t>
            </a:r>
            <a:r>
              <a:rPr sz="4050" spc="45" dirty="0">
                <a:latin typeface="Microsoft Sans Serif"/>
                <a:cs typeface="Microsoft Sans Serif"/>
              </a:rPr>
              <a:t>interactive </a:t>
            </a:r>
            <a:r>
              <a:rPr sz="4050" spc="50" dirty="0">
                <a:latin typeface="Microsoft Sans Serif"/>
                <a:cs typeface="Microsoft Sans Serif"/>
              </a:rPr>
              <a:t> </a:t>
            </a:r>
            <a:r>
              <a:rPr sz="4050" dirty="0">
                <a:latin typeface="Microsoft Sans Serif"/>
                <a:cs typeface="Microsoft Sans Serif"/>
              </a:rPr>
              <a:t>workshops</a:t>
            </a:r>
            <a:r>
              <a:rPr sz="4050" spc="-165" dirty="0">
                <a:latin typeface="Microsoft Sans Serif"/>
                <a:cs typeface="Microsoft Sans Serif"/>
              </a:rPr>
              <a:t> </a:t>
            </a:r>
            <a:r>
              <a:rPr sz="4050" spc="80" dirty="0">
                <a:latin typeface="Microsoft Sans Serif"/>
                <a:cs typeface="Microsoft Sans Serif"/>
              </a:rPr>
              <a:t>for</a:t>
            </a:r>
            <a:r>
              <a:rPr sz="4050" spc="-165" dirty="0">
                <a:latin typeface="Microsoft Sans Serif"/>
                <a:cs typeface="Microsoft Sans Serif"/>
              </a:rPr>
              <a:t> </a:t>
            </a:r>
            <a:r>
              <a:rPr sz="4050" spc="125" dirty="0">
                <a:latin typeface="Microsoft Sans Serif"/>
                <a:cs typeface="Microsoft Sans Serif"/>
              </a:rPr>
              <a:t>the</a:t>
            </a:r>
            <a:r>
              <a:rPr sz="4050" spc="-165" dirty="0">
                <a:latin typeface="Microsoft Sans Serif"/>
                <a:cs typeface="Microsoft Sans Serif"/>
              </a:rPr>
              <a:t> </a:t>
            </a:r>
            <a:r>
              <a:rPr sz="4050" spc="15" dirty="0">
                <a:latin typeface="Microsoft Sans Serif"/>
                <a:cs typeface="Microsoft Sans Serif"/>
              </a:rPr>
              <a:t>Pitch</a:t>
            </a:r>
            <a:r>
              <a:rPr sz="4050" spc="-165" dirty="0">
                <a:latin typeface="Microsoft Sans Serif"/>
                <a:cs typeface="Microsoft Sans Serif"/>
              </a:rPr>
              <a:t> </a:t>
            </a:r>
            <a:r>
              <a:rPr sz="4050" spc="35" dirty="0">
                <a:latin typeface="Microsoft Sans Serif"/>
                <a:cs typeface="Microsoft Sans Serif"/>
              </a:rPr>
              <a:t>community.</a:t>
            </a:r>
            <a:endParaRPr sz="4050" dirty="0">
              <a:latin typeface="Microsoft Sans Serif"/>
              <a:cs typeface="Microsoft Sans Serif"/>
            </a:endParaRPr>
          </a:p>
          <a:p>
            <a:pPr>
              <a:lnSpc>
                <a:spcPct val="100000"/>
              </a:lnSpc>
              <a:spcBef>
                <a:spcPts val="15"/>
              </a:spcBef>
            </a:pPr>
            <a:endParaRPr sz="4350" dirty="0">
              <a:latin typeface="Microsoft Sans Serif"/>
              <a:cs typeface="Microsoft Sans Serif"/>
            </a:endParaRPr>
          </a:p>
          <a:p>
            <a:pPr marL="12700">
              <a:lnSpc>
                <a:spcPct val="100000"/>
              </a:lnSpc>
            </a:pPr>
            <a:r>
              <a:rPr sz="4050" spc="-145" dirty="0">
                <a:latin typeface="Microsoft Sans Serif"/>
                <a:cs typeface="Microsoft Sans Serif"/>
              </a:rPr>
              <a:t>Feel</a:t>
            </a:r>
            <a:r>
              <a:rPr sz="4050" spc="-165" dirty="0">
                <a:latin typeface="Microsoft Sans Serif"/>
                <a:cs typeface="Microsoft Sans Serif"/>
              </a:rPr>
              <a:t> </a:t>
            </a:r>
            <a:r>
              <a:rPr sz="4050" spc="25" dirty="0">
                <a:latin typeface="Microsoft Sans Serif"/>
                <a:cs typeface="Microsoft Sans Serif"/>
              </a:rPr>
              <a:t>free</a:t>
            </a:r>
            <a:r>
              <a:rPr sz="4050" spc="-165" dirty="0">
                <a:latin typeface="Microsoft Sans Serif"/>
                <a:cs typeface="Microsoft Sans Serif"/>
              </a:rPr>
              <a:t> </a:t>
            </a:r>
            <a:r>
              <a:rPr sz="4050" spc="220" dirty="0">
                <a:latin typeface="Microsoft Sans Serif"/>
                <a:cs typeface="Microsoft Sans Serif"/>
              </a:rPr>
              <a:t>to</a:t>
            </a:r>
            <a:r>
              <a:rPr sz="4050" spc="-165" dirty="0">
                <a:latin typeface="Microsoft Sans Serif"/>
                <a:cs typeface="Microsoft Sans Serif"/>
              </a:rPr>
              <a:t> </a:t>
            </a:r>
            <a:r>
              <a:rPr sz="4050" spc="30" dirty="0">
                <a:latin typeface="Microsoft Sans Serif"/>
                <a:cs typeface="Microsoft Sans Serif"/>
              </a:rPr>
              <a:t>adapt,</a:t>
            </a:r>
            <a:r>
              <a:rPr sz="4050" spc="-165" dirty="0">
                <a:latin typeface="Microsoft Sans Serif"/>
                <a:cs typeface="Microsoft Sans Serif"/>
              </a:rPr>
              <a:t> </a:t>
            </a:r>
            <a:r>
              <a:rPr sz="4050" spc="-20" dirty="0">
                <a:latin typeface="Microsoft Sans Serif"/>
                <a:cs typeface="Microsoft Sans Serif"/>
              </a:rPr>
              <a:t>steal</a:t>
            </a:r>
            <a:r>
              <a:rPr sz="4050" spc="-165" dirty="0">
                <a:latin typeface="Microsoft Sans Serif"/>
                <a:cs typeface="Microsoft Sans Serif"/>
              </a:rPr>
              <a:t> </a:t>
            </a:r>
            <a:r>
              <a:rPr sz="4050" spc="90" dirty="0">
                <a:latin typeface="Microsoft Sans Serif"/>
                <a:cs typeface="Microsoft Sans Serif"/>
              </a:rPr>
              <a:t>or</a:t>
            </a:r>
            <a:r>
              <a:rPr sz="4050" spc="-165" dirty="0">
                <a:latin typeface="Microsoft Sans Serif"/>
                <a:cs typeface="Microsoft Sans Serif"/>
              </a:rPr>
              <a:t> </a:t>
            </a:r>
            <a:r>
              <a:rPr sz="4050" spc="140" dirty="0">
                <a:latin typeface="Microsoft Sans Serif"/>
                <a:cs typeface="Microsoft Sans Serif"/>
              </a:rPr>
              <a:t>better</a:t>
            </a:r>
            <a:r>
              <a:rPr sz="4050" spc="-165" dirty="0">
                <a:latin typeface="Microsoft Sans Serif"/>
                <a:cs typeface="Microsoft Sans Serif"/>
              </a:rPr>
              <a:t> </a:t>
            </a:r>
            <a:r>
              <a:rPr sz="4750" spc="2675" dirty="0">
                <a:latin typeface="Trebuchet MS"/>
                <a:cs typeface="Trebuchet MS"/>
              </a:rPr>
              <a:t>😁</a:t>
            </a:r>
            <a:endParaRPr sz="4750" dirty="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p:nvPr/>
        </p:nvSpPr>
        <p:spPr>
          <a:xfrm>
            <a:off x="939800" y="931820"/>
            <a:ext cx="5501640" cy="642620"/>
          </a:xfrm>
          <a:prstGeom prst="rect">
            <a:avLst/>
          </a:prstGeom>
        </p:spPr>
        <p:txBody>
          <a:bodyPr vert="horz" wrap="square" lIns="0" tIns="12700" rIns="0" bIns="0" rtlCol="0">
            <a:spAutoFit/>
          </a:bodyPr>
          <a:lstStyle/>
          <a:p>
            <a:pPr marL="12700">
              <a:lnSpc>
                <a:spcPct val="100000"/>
              </a:lnSpc>
              <a:spcBef>
                <a:spcPts val="100"/>
              </a:spcBef>
            </a:pPr>
            <a:r>
              <a:rPr sz="4050" spc="-30" dirty="0">
                <a:latin typeface="Lucida Sans Unicode"/>
                <a:cs typeface="Lucida Sans Unicode"/>
              </a:rPr>
              <a:t>A</a:t>
            </a:r>
            <a:r>
              <a:rPr sz="4050" spc="-425" dirty="0">
                <a:latin typeface="Lucida Sans Unicode"/>
                <a:cs typeface="Lucida Sans Unicode"/>
              </a:rPr>
              <a:t> </a:t>
            </a:r>
            <a:r>
              <a:rPr sz="4050" spc="-45" dirty="0">
                <a:latin typeface="Lucida Sans Unicode"/>
                <a:cs typeface="Lucida Sans Unicode"/>
              </a:rPr>
              <a:t>q</a:t>
            </a:r>
            <a:r>
              <a:rPr sz="4050" spc="-210" dirty="0">
                <a:latin typeface="Lucida Sans Unicode"/>
                <a:cs typeface="Lucida Sans Unicode"/>
              </a:rPr>
              <a:t>u</a:t>
            </a:r>
            <a:r>
              <a:rPr sz="4050" spc="-229" dirty="0">
                <a:latin typeface="Lucida Sans Unicode"/>
                <a:cs typeface="Lucida Sans Unicode"/>
              </a:rPr>
              <a:t>o</a:t>
            </a:r>
            <a:r>
              <a:rPr sz="4050" spc="-15" dirty="0">
                <a:latin typeface="Lucida Sans Unicode"/>
                <a:cs typeface="Lucida Sans Unicode"/>
              </a:rPr>
              <a:t>t</a:t>
            </a:r>
            <a:r>
              <a:rPr sz="4050" spc="105" dirty="0">
                <a:latin typeface="Lucida Sans Unicode"/>
                <a:cs typeface="Lucida Sans Unicode"/>
              </a:rPr>
              <a:t>e</a:t>
            </a:r>
            <a:r>
              <a:rPr sz="4050" spc="-425" dirty="0">
                <a:latin typeface="Lucida Sans Unicode"/>
                <a:cs typeface="Lucida Sans Unicode"/>
              </a:rPr>
              <a:t> </a:t>
            </a:r>
            <a:r>
              <a:rPr sz="4050" spc="-15" dirty="0">
                <a:latin typeface="Lucida Sans Unicode"/>
                <a:cs typeface="Lucida Sans Unicode"/>
              </a:rPr>
              <a:t>t</a:t>
            </a:r>
            <a:r>
              <a:rPr sz="4050" spc="-65" dirty="0">
                <a:latin typeface="Lucida Sans Unicode"/>
                <a:cs typeface="Lucida Sans Unicode"/>
              </a:rPr>
              <a:t>o</a:t>
            </a:r>
            <a:r>
              <a:rPr sz="4050" spc="-425" dirty="0">
                <a:latin typeface="Lucida Sans Unicode"/>
                <a:cs typeface="Lucida Sans Unicode"/>
              </a:rPr>
              <a:t> </a:t>
            </a:r>
            <a:r>
              <a:rPr sz="4050" spc="-80" dirty="0">
                <a:latin typeface="Lucida Sans Unicode"/>
                <a:cs typeface="Lucida Sans Unicode"/>
              </a:rPr>
              <a:t>s</a:t>
            </a:r>
            <a:r>
              <a:rPr sz="4050" spc="-210" dirty="0">
                <a:latin typeface="Lucida Sans Unicode"/>
                <a:cs typeface="Lucida Sans Unicode"/>
              </a:rPr>
              <a:t>u</a:t>
            </a:r>
            <a:r>
              <a:rPr sz="4050" spc="-160" dirty="0">
                <a:latin typeface="Lucida Sans Unicode"/>
                <a:cs typeface="Lucida Sans Unicode"/>
              </a:rPr>
              <a:t>mm</a:t>
            </a:r>
            <a:r>
              <a:rPr sz="4050" spc="-60" dirty="0">
                <a:latin typeface="Lucida Sans Unicode"/>
                <a:cs typeface="Lucida Sans Unicode"/>
              </a:rPr>
              <a:t>a</a:t>
            </a:r>
            <a:r>
              <a:rPr sz="4050" spc="-204" dirty="0">
                <a:latin typeface="Lucida Sans Unicode"/>
                <a:cs typeface="Lucida Sans Unicode"/>
              </a:rPr>
              <a:t>r</a:t>
            </a:r>
            <a:r>
              <a:rPr sz="4050" spc="-235" dirty="0">
                <a:latin typeface="Lucida Sans Unicode"/>
                <a:cs typeface="Lucida Sans Unicode"/>
              </a:rPr>
              <a:t>i</a:t>
            </a:r>
            <a:r>
              <a:rPr sz="4050" spc="-80" dirty="0">
                <a:latin typeface="Lucida Sans Unicode"/>
                <a:cs typeface="Lucida Sans Unicode"/>
              </a:rPr>
              <a:t>s</a:t>
            </a:r>
            <a:r>
              <a:rPr sz="4050" spc="20" dirty="0">
                <a:latin typeface="Lucida Sans Unicode"/>
                <a:cs typeface="Lucida Sans Unicode"/>
              </a:rPr>
              <a:t>e</a:t>
            </a:r>
            <a:r>
              <a:rPr sz="4050" spc="-490" dirty="0">
                <a:latin typeface="Lucida Sans Unicode"/>
                <a:cs typeface="Lucida Sans Unicode"/>
              </a:rPr>
              <a:t>..</a:t>
            </a:r>
            <a:r>
              <a:rPr sz="4050" spc="-405" dirty="0">
                <a:latin typeface="Lucida Sans Unicode"/>
                <a:cs typeface="Lucida Sans Unicode"/>
              </a:rPr>
              <a:t>.</a:t>
            </a:r>
            <a:endParaRPr sz="4050">
              <a:latin typeface="Lucida Sans Unicode"/>
              <a:cs typeface="Lucida Sans Unicode"/>
            </a:endParaRPr>
          </a:p>
        </p:txBody>
      </p:sp>
      <p:sp>
        <p:nvSpPr>
          <p:cNvPr id="4" name="object 4"/>
          <p:cNvSpPr txBox="1"/>
          <p:nvPr/>
        </p:nvSpPr>
        <p:spPr>
          <a:xfrm>
            <a:off x="940290" y="3540201"/>
            <a:ext cx="16417925" cy="5695950"/>
          </a:xfrm>
          <a:prstGeom prst="rect">
            <a:avLst/>
          </a:prstGeom>
        </p:spPr>
        <p:txBody>
          <a:bodyPr vert="horz" wrap="square" lIns="0" tIns="12700" rIns="0" bIns="0" rtlCol="0">
            <a:spAutoFit/>
          </a:bodyPr>
          <a:lstStyle/>
          <a:p>
            <a:pPr marL="12700" marR="1766570">
              <a:lnSpc>
                <a:spcPct val="125000"/>
              </a:lnSpc>
              <a:spcBef>
                <a:spcPts val="100"/>
              </a:spcBef>
            </a:pPr>
            <a:r>
              <a:rPr sz="6000" spc="-5" dirty="0">
                <a:latin typeface="Courier New"/>
                <a:cs typeface="Courier New"/>
              </a:rPr>
              <a:t>"VUCA</a:t>
            </a:r>
            <a:r>
              <a:rPr sz="6000" dirty="0">
                <a:latin typeface="Courier New"/>
                <a:cs typeface="Courier New"/>
              </a:rPr>
              <a:t> </a:t>
            </a:r>
            <a:r>
              <a:rPr sz="6000" spc="-5" dirty="0">
                <a:latin typeface="Courier New"/>
                <a:cs typeface="Courier New"/>
              </a:rPr>
              <a:t>-</a:t>
            </a:r>
            <a:r>
              <a:rPr sz="6000" spc="5" dirty="0">
                <a:latin typeface="Courier New"/>
                <a:cs typeface="Courier New"/>
              </a:rPr>
              <a:t> </a:t>
            </a:r>
            <a:r>
              <a:rPr sz="6000" spc="-5" dirty="0">
                <a:latin typeface="Courier New"/>
                <a:cs typeface="Courier New"/>
              </a:rPr>
              <a:t>Volatility,</a:t>
            </a:r>
            <a:r>
              <a:rPr sz="6000" spc="5" dirty="0">
                <a:latin typeface="Courier New"/>
                <a:cs typeface="Courier New"/>
              </a:rPr>
              <a:t> </a:t>
            </a:r>
            <a:r>
              <a:rPr sz="6000" spc="-5" dirty="0">
                <a:latin typeface="Courier New"/>
                <a:cs typeface="Courier New"/>
              </a:rPr>
              <a:t>Uncertainty, </a:t>
            </a:r>
            <a:r>
              <a:rPr sz="6000" spc="-3585" dirty="0">
                <a:latin typeface="Courier New"/>
                <a:cs typeface="Courier New"/>
              </a:rPr>
              <a:t> </a:t>
            </a:r>
            <a:r>
              <a:rPr sz="6000" spc="-5" dirty="0">
                <a:latin typeface="Courier New"/>
                <a:cs typeface="Courier New"/>
              </a:rPr>
              <a:t>Complexity, Ambiguity</a:t>
            </a:r>
            <a:r>
              <a:rPr sz="6000" dirty="0">
                <a:latin typeface="Courier New"/>
                <a:cs typeface="Courier New"/>
              </a:rPr>
              <a:t> </a:t>
            </a:r>
            <a:r>
              <a:rPr sz="6000" spc="-5" dirty="0">
                <a:latin typeface="Courier New"/>
                <a:cs typeface="Courier New"/>
              </a:rPr>
              <a:t>-</a:t>
            </a:r>
            <a:r>
              <a:rPr sz="6000" dirty="0">
                <a:latin typeface="Courier New"/>
                <a:cs typeface="Courier New"/>
              </a:rPr>
              <a:t> </a:t>
            </a:r>
            <a:r>
              <a:rPr sz="6000" spc="-5" dirty="0">
                <a:latin typeface="Courier New"/>
                <a:cs typeface="Courier New"/>
              </a:rPr>
              <a:t>is</a:t>
            </a:r>
            <a:r>
              <a:rPr sz="6000" dirty="0">
                <a:latin typeface="Courier New"/>
                <a:cs typeface="Courier New"/>
              </a:rPr>
              <a:t> </a:t>
            </a:r>
            <a:r>
              <a:rPr sz="6000" spc="-5" dirty="0">
                <a:latin typeface="Courier New"/>
                <a:cs typeface="Courier New"/>
              </a:rPr>
              <a:t>not a </a:t>
            </a:r>
            <a:r>
              <a:rPr sz="6000" spc="-3585" dirty="0">
                <a:latin typeface="Courier New"/>
                <a:cs typeface="Courier New"/>
              </a:rPr>
              <a:t> </a:t>
            </a:r>
            <a:r>
              <a:rPr sz="6000" spc="-5" dirty="0">
                <a:latin typeface="Courier New"/>
                <a:cs typeface="Courier New"/>
              </a:rPr>
              <a:t>passing trend; it is the new </a:t>
            </a:r>
            <a:r>
              <a:rPr sz="6000" dirty="0">
                <a:latin typeface="Courier New"/>
                <a:cs typeface="Courier New"/>
              </a:rPr>
              <a:t> </a:t>
            </a:r>
            <a:r>
              <a:rPr sz="6000" spc="-5" dirty="0">
                <a:latin typeface="Courier New"/>
                <a:cs typeface="Courier New"/>
              </a:rPr>
              <a:t>normal."</a:t>
            </a:r>
            <a:endParaRPr sz="6000">
              <a:latin typeface="Courier New"/>
              <a:cs typeface="Courier New"/>
            </a:endParaRPr>
          </a:p>
          <a:p>
            <a:pPr marR="5080" algn="r">
              <a:lnSpc>
                <a:spcPct val="100000"/>
              </a:lnSpc>
              <a:spcBef>
                <a:spcPts val="3609"/>
              </a:spcBef>
            </a:pPr>
            <a:r>
              <a:rPr sz="4200" spc="55" dirty="0">
                <a:solidFill>
                  <a:srgbClr val="97B6C2"/>
                </a:solidFill>
                <a:latin typeface="Microsoft Sans Serif"/>
                <a:cs typeface="Microsoft Sans Serif"/>
              </a:rPr>
              <a:t>Bob</a:t>
            </a:r>
            <a:r>
              <a:rPr sz="4200" spc="-40" dirty="0">
                <a:solidFill>
                  <a:srgbClr val="97B6C2"/>
                </a:solidFill>
                <a:latin typeface="Microsoft Sans Serif"/>
                <a:cs typeface="Microsoft Sans Serif"/>
              </a:rPr>
              <a:t> </a:t>
            </a:r>
            <a:r>
              <a:rPr sz="4200" spc="40" dirty="0">
                <a:solidFill>
                  <a:srgbClr val="97B6C2"/>
                </a:solidFill>
                <a:latin typeface="Microsoft Sans Serif"/>
                <a:cs typeface="Microsoft Sans Serif"/>
              </a:rPr>
              <a:t>Johansen</a:t>
            </a:r>
            <a:endParaRPr sz="4200">
              <a:latin typeface="Microsoft Sans Serif"/>
              <a:cs typeface="Microsoft Sans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a:spLocks noGrp="1"/>
          </p:cNvSpPr>
          <p:nvPr>
            <p:ph type="ctrTitle"/>
          </p:nvPr>
        </p:nvSpPr>
        <p:spPr>
          <a:xfrm>
            <a:off x="2286000" y="2019300"/>
            <a:ext cx="5234940" cy="2105660"/>
          </a:xfrm>
          <a:prstGeom prst="rect">
            <a:avLst/>
          </a:prstGeom>
        </p:spPr>
        <p:txBody>
          <a:bodyPr vert="horz" wrap="square" lIns="0" tIns="12700" rIns="0" bIns="0" rtlCol="0">
            <a:spAutoFit/>
          </a:bodyPr>
          <a:lstStyle/>
          <a:p>
            <a:pPr marL="12700">
              <a:lnSpc>
                <a:spcPct val="100000"/>
              </a:lnSpc>
              <a:spcBef>
                <a:spcPts val="100"/>
              </a:spcBef>
            </a:pPr>
            <a:r>
              <a:rPr spc="-495" dirty="0"/>
              <a:t>M</a:t>
            </a:r>
            <a:r>
              <a:rPr spc="-894" dirty="0"/>
              <a:t>a</a:t>
            </a:r>
            <a:r>
              <a:rPr spc="-635" dirty="0"/>
              <a:t>k</a:t>
            </a:r>
            <a:r>
              <a:rPr spc="-540" dirty="0"/>
              <a:t>i</a:t>
            </a:r>
            <a:r>
              <a:rPr spc="-470" dirty="0"/>
              <a:t>n</a:t>
            </a:r>
            <a:r>
              <a:rPr spc="-60" dirty="0"/>
              <a:t>g</a:t>
            </a:r>
          </a:p>
        </p:txBody>
      </p:sp>
      <p:sp>
        <p:nvSpPr>
          <p:cNvPr id="4" name="object 4"/>
          <p:cNvSpPr txBox="1"/>
          <p:nvPr/>
        </p:nvSpPr>
        <p:spPr>
          <a:xfrm>
            <a:off x="2286000" y="3771900"/>
            <a:ext cx="10631805" cy="5633593"/>
          </a:xfrm>
          <a:prstGeom prst="rect">
            <a:avLst/>
          </a:prstGeom>
        </p:spPr>
        <p:txBody>
          <a:bodyPr vert="horz" wrap="square" lIns="0" tIns="359410" rIns="0" bIns="0" rtlCol="0">
            <a:spAutoFit/>
          </a:bodyPr>
          <a:lstStyle/>
          <a:p>
            <a:pPr marL="12700" marR="5080">
              <a:lnSpc>
                <a:spcPts val="13650"/>
              </a:lnSpc>
              <a:spcBef>
                <a:spcPts val="2830"/>
              </a:spcBef>
              <a:tabLst>
                <a:tab pos="3663315" algn="l"/>
              </a:tabLst>
            </a:pPr>
            <a:r>
              <a:rPr sz="13650" spc="270" dirty="0">
                <a:latin typeface="Microsoft Sans Serif"/>
                <a:cs typeface="Microsoft Sans Serif"/>
              </a:rPr>
              <a:t>c</a:t>
            </a:r>
            <a:r>
              <a:rPr sz="13650" spc="-200" dirty="0">
                <a:latin typeface="Microsoft Sans Serif"/>
                <a:cs typeface="Microsoft Sans Serif"/>
              </a:rPr>
              <a:t>o</a:t>
            </a:r>
            <a:r>
              <a:rPr sz="13650" spc="345" dirty="0">
                <a:latin typeface="Trebuchet MS"/>
                <a:cs typeface="Trebuchet MS"/>
              </a:rPr>
              <a:t>n</a:t>
            </a:r>
            <a:r>
              <a:rPr lang="nl-NL" sz="13650" spc="345" dirty="0">
                <a:latin typeface="Trebuchet MS"/>
                <a:cs typeface="Trebuchet MS"/>
              </a:rPr>
              <a:t>n</a:t>
            </a:r>
            <a:r>
              <a:rPr sz="13650" spc="-509" dirty="0" err="1">
                <a:latin typeface="Microsoft Sans Serif"/>
                <a:cs typeface="Microsoft Sans Serif"/>
              </a:rPr>
              <a:t>e</a:t>
            </a:r>
            <a:r>
              <a:rPr sz="13650" spc="80" dirty="0" err="1">
                <a:latin typeface="Microsoft Sans Serif"/>
                <a:cs typeface="Microsoft Sans Serif"/>
              </a:rPr>
              <a:t>c</a:t>
            </a:r>
            <a:r>
              <a:rPr sz="13650" spc="805" dirty="0" err="1">
                <a:latin typeface="Microsoft Sans Serif"/>
                <a:cs typeface="Microsoft Sans Serif"/>
              </a:rPr>
              <a:t>t</a:t>
            </a:r>
            <a:r>
              <a:rPr sz="13650" spc="-540" dirty="0" err="1">
                <a:latin typeface="Microsoft Sans Serif"/>
                <a:cs typeface="Microsoft Sans Serif"/>
              </a:rPr>
              <a:t>i</a:t>
            </a:r>
            <a:r>
              <a:rPr sz="13650" spc="-200" dirty="0" err="1">
                <a:latin typeface="Microsoft Sans Serif"/>
                <a:cs typeface="Microsoft Sans Serif"/>
              </a:rPr>
              <a:t>o</a:t>
            </a:r>
            <a:r>
              <a:rPr sz="13650" spc="-470" dirty="0" err="1">
                <a:latin typeface="Microsoft Sans Serif"/>
                <a:cs typeface="Microsoft Sans Serif"/>
              </a:rPr>
              <a:t>n</a:t>
            </a:r>
            <a:r>
              <a:rPr sz="13650" dirty="0" err="1">
                <a:latin typeface="Microsoft Sans Serif"/>
                <a:cs typeface="Microsoft Sans Serif"/>
              </a:rPr>
              <a:t>s</a:t>
            </a:r>
            <a:r>
              <a:rPr sz="13650" spc="-1375" dirty="0">
                <a:latin typeface="Microsoft Sans Serif"/>
                <a:cs typeface="Microsoft Sans Serif"/>
              </a:rPr>
              <a:t> </a:t>
            </a:r>
            <a:r>
              <a:rPr sz="13650" spc="530" dirty="0">
                <a:latin typeface="Microsoft Sans Serif"/>
                <a:cs typeface="Microsoft Sans Serif"/>
              </a:rPr>
              <a:t>&amp;</a:t>
            </a:r>
            <a:r>
              <a:rPr lang="nl-NL" sz="13650" spc="530" dirty="0">
                <a:latin typeface="Microsoft Sans Serif"/>
                <a:cs typeface="Microsoft Sans Serif"/>
              </a:rPr>
              <a:t> </a:t>
            </a:r>
            <a:r>
              <a:rPr sz="13650" spc="295" dirty="0">
                <a:latin typeface="Microsoft Sans Serif"/>
                <a:cs typeface="Microsoft Sans Serif"/>
              </a:rPr>
              <a:t>b</a:t>
            </a:r>
            <a:r>
              <a:rPr sz="13650" spc="-280" dirty="0">
                <a:latin typeface="Microsoft Sans Serif"/>
                <a:cs typeface="Microsoft Sans Serif"/>
              </a:rPr>
              <a:t>r</a:t>
            </a:r>
            <a:r>
              <a:rPr sz="13650" spc="-540" dirty="0">
                <a:latin typeface="Microsoft Sans Serif"/>
                <a:cs typeface="Microsoft Sans Serif"/>
              </a:rPr>
              <a:t>i</a:t>
            </a:r>
            <a:r>
              <a:rPr sz="13650" spc="295" dirty="0">
                <a:latin typeface="Microsoft Sans Serif"/>
                <a:cs typeface="Microsoft Sans Serif"/>
              </a:rPr>
              <a:t>d</a:t>
            </a:r>
            <a:r>
              <a:rPr sz="13650" spc="-745" dirty="0">
                <a:latin typeface="Microsoft Sans Serif"/>
                <a:cs typeface="Microsoft Sans Serif"/>
              </a:rPr>
              <a:t>g</a:t>
            </a:r>
            <a:r>
              <a:rPr sz="13650" spc="-540" dirty="0">
                <a:latin typeface="Microsoft Sans Serif"/>
                <a:cs typeface="Microsoft Sans Serif"/>
              </a:rPr>
              <a:t>i</a:t>
            </a:r>
            <a:r>
              <a:rPr sz="13650" spc="-470" dirty="0">
                <a:latin typeface="Microsoft Sans Serif"/>
                <a:cs typeface="Microsoft Sans Serif"/>
              </a:rPr>
              <a:t>n</a:t>
            </a:r>
            <a:r>
              <a:rPr sz="13650" spc="-60" dirty="0">
                <a:latin typeface="Microsoft Sans Serif"/>
                <a:cs typeface="Microsoft Sans Serif"/>
              </a:rPr>
              <a:t>g</a:t>
            </a:r>
            <a:r>
              <a:rPr sz="13650" spc="-1375" dirty="0">
                <a:latin typeface="Microsoft Sans Serif"/>
                <a:cs typeface="Microsoft Sans Serif"/>
              </a:rPr>
              <a:t> </a:t>
            </a:r>
            <a:r>
              <a:rPr sz="13650" spc="-745" dirty="0">
                <a:latin typeface="Microsoft Sans Serif"/>
                <a:cs typeface="Microsoft Sans Serif"/>
              </a:rPr>
              <a:t>g</a:t>
            </a:r>
            <a:r>
              <a:rPr sz="13650" spc="-894" dirty="0">
                <a:latin typeface="Microsoft Sans Serif"/>
                <a:cs typeface="Microsoft Sans Serif"/>
              </a:rPr>
              <a:t>a</a:t>
            </a:r>
            <a:r>
              <a:rPr sz="13650" spc="295" dirty="0">
                <a:latin typeface="Microsoft Sans Serif"/>
                <a:cs typeface="Microsoft Sans Serif"/>
              </a:rPr>
              <a:t>p</a:t>
            </a:r>
            <a:r>
              <a:rPr sz="13650" dirty="0">
                <a:latin typeface="Microsoft Sans Serif"/>
                <a:cs typeface="Microsoft Sans Serif"/>
              </a:rPr>
              <a:t>s</a:t>
            </a:r>
          </a:p>
        </p:txBody>
      </p:sp>
      <p:sp>
        <p:nvSpPr>
          <p:cNvPr id="5" name="object 5"/>
          <p:cNvSpPr/>
          <p:nvPr/>
        </p:nvSpPr>
        <p:spPr>
          <a:xfrm>
            <a:off x="952500" y="955858"/>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000000"/>
          </a:solidFill>
        </p:spPr>
        <p:txBody>
          <a:bodyPr wrap="square" lIns="0" tIns="0" rIns="0" bIns="0" rtlCol="0"/>
          <a:lstStyle/>
          <a:p>
            <a:endParaRPr/>
          </a:p>
        </p:txBody>
      </p:sp>
      <p:sp>
        <p:nvSpPr>
          <p:cNvPr id="6" name="object 6"/>
          <p:cNvSpPr txBox="1"/>
          <p:nvPr/>
        </p:nvSpPr>
        <p:spPr>
          <a:xfrm>
            <a:off x="1210370" y="1190808"/>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DBE2CD"/>
                </a:solidFill>
                <a:latin typeface="Courier New"/>
                <a:cs typeface="Courier New"/>
              </a:rPr>
              <a:t>02</a:t>
            </a:r>
            <a:endParaRPr sz="2700">
              <a:latin typeface="Courier New"/>
              <a:cs typeface="Courier New"/>
            </a:endParaRPr>
          </a:p>
        </p:txBody>
      </p:sp>
      <p:pic>
        <p:nvPicPr>
          <p:cNvPr id="7" name="object 7"/>
          <p:cNvPicPr/>
          <p:nvPr/>
        </p:nvPicPr>
        <p:blipFill>
          <a:blip r:embed="rId3" cstate="print"/>
          <a:stretch>
            <a:fillRect/>
          </a:stretch>
        </p:blipFill>
        <p:spPr>
          <a:xfrm>
            <a:off x="14099069" y="963584"/>
            <a:ext cx="4188930" cy="8369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0162" y="4618354"/>
            <a:ext cx="7076440" cy="4654550"/>
          </a:xfrm>
          <a:prstGeom prst="rect">
            <a:avLst/>
          </a:prstGeom>
        </p:spPr>
        <p:txBody>
          <a:bodyPr vert="horz" wrap="square" lIns="0" tIns="12700" rIns="0" bIns="0" rtlCol="0">
            <a:spAutoFit/>
          </a:bodyPr>
          <a:lstStyle/>
          <a:p>
            <a:pPr marL="12700" marR="5080">
              <a:lnSpc>
                <a:spcPct val="125000"/>
              </a:lnSpc>
              <a:spcBef>
                <a:spcPts val="100"/>
              </a:spcBef>
            </a:pPr>
            <a:r>
              <a:rPr sz="2700" spc="20" dirty="0">
                <a:latin typeface="Microsoft Sans Serif"/>
                <a:cs typeface="Microsoft Sans Serif"/>
              </a:rPr>
              <a:t>Sustainable </a:t>
            </a:r>
            <a:r>
              <a:rPr sz="2700" spc="30" dirty="0">
                <a:latin typeface="Microsoft Sans Serif"/>
                <a:cs typeface="Microsoft Sans Serif"/>
              </a:rPr>
              <a:t>risk </a:t>
            </a:r>
            <a:r>
              <a:rPr sz="2700" spc="60" dirty="0">
                <a:latin typeface="Microsoft Sans Serif"/>
                <a:cs typeface="Microsoft Sans Serif"/>
              </a:rPr>
              <a:t>management </a:t>
            </a:r>
            <a:r>
              <a:rPr sz="2700" spc="10" dirty="0">
                <a:latin typeface="Microsoft Sans Serif"/>
                <a:cs typeface="Microsoft Sans Serif"/>
              </a:rPr>
              <a:t>is </a:t>
            </a:r>
            <a:r>
              <a:rPr sz="2700" spc="-45" dirty="0">
                <a:latin typeface="Microsoft Sans Serif"/>
                <a:cs typeface="Microsoft Sans Serif"/>
              </a:rPr>
              <a:t>a </a:t>
            </a:r>
            <a:r>
              <a:rPr sz="2700" spc="60" dirty="0">
                <a:latin typeface="Microsoft Sans Serif"/>
                <a:cs typeface="Microsoft Sans Serif"/>
              </a:rPr>
              <a:t>vital </a:t>
            </a:r>
            <a:r>
              <a:rPr sz="2700" spc="65" dirty="0">
                <a:latin typeface="Microsoft Sans Serif"/>
                <a:cs typeface="Microsoft Sans Serif"/>
              </a:rPr>
              <a:t> </a:t>
            </a:r>
            <a:r>
              <a:rPr sz="2700" spc="105" dirty="0">
                <a:latin typeface="Microsoft Sans Serif"/>
                <a:cs typeface="Microsoft Sans Serif"/>
              </a:rPr>
              <a:t>aspect </a:t>
            </a:r>
            <a:r>
              <a:rPr sz="2700" spc="120" dirty="0">
                <a:latin typeface="Microsoft Sans Serif"/>
                <a:cs typeface="Microsoft Sans Serif"/>
              </a:rPr>
              <a:t>of </a:t>
            </a:r>
            <a:r>
              <a:rPr sz="2700" spc="100" dirty="0">
                <a:latin typeface="Microsoft Sans Serif"/>
                <a:cs typeface="Microsoft Sans Serif"/>
              </a:rPr>
              <a:t>modern </a:t>
            </a:r>
            <a:r>
              <a:rPr sz="2700" spc="10" dirty="0">
                <a:latin typeface="Microsoft Sans Serif"/>
                <a:cs typeface="Microsoft Sans Serif"/>
              </a:rPr>
              <a:t>organizations. </a:t>
            </a:r>
            <a:r>
              <a:rPr sz="2700" spc="-20" dirty="0">
                <a:latin typeface="Microsoft Sans Serif"/>
                <a:cs typeface="Microsoft Sans Serif"/>
              </a:rPr>
              <a:t>The </a:t>
            </a:r>
            <a:r>
              <a:rPr sz="2700" spc="-15" dirty="0">
                <a:latin typeface="Microsoft Sans Serif"/>
                <a:cs typeface="Microsoft Sans Serif"/>
              </a:rPr>
              <a:t> </a:t>
            </a:r>
            <a:r>
              <a:rPr sz="2700" spc="85" dirty="0">
                <a:latin typeface="Microsoft Sans Serif"/>
                <a:cs typeface="Microsoft Sans Serif"/>
              </a:rPr>
              <a:t>traditional </a:t>
            </a:r>
            <a:r>
              <a:rPr sz="2700" spc="35" dirty="0">
                <a:latin typeface="Microsoft Sans Serif"/>
                <a:cs typeface="Microsoft Sans Serif"/>
              </a:rPr>
              <a:t>role </a:t>
            </a:r>
            <a:r>
              <a:rPr sz="2700" spc="120" dirty="0">
                <a:latin typeface="Microsoft Sans Serif"/>
                <a:cs typeface="Microsoft Sans Serif"/>
              </a:rPr>
              <a:t>of </a:t>
            </a:r>
            <a:r>
              <a:rPr sz="2700" spc="30" dirty="0">
                <a:latin typeface="Microsoft Sans Serif"/>
                <a:cs typeface="Microsoft Sans Serif"/>
              </a:rPr>
              <a:t>risk </a:t>
            </a:r>
            <a:r>
              <a:rPr sz="2700" spc="60" dirty="0">
                <a:latin typeface="Microsoft Sans Serif"/>
                <a:cs typeface="Microsoft Sans Serif"/>
              </a:rPr>
              <a:t>management </a:t>
            </a:r>
            <a:r>
              <a:rPr sz="2700" spc="10" dirty="0">
                <a:latin typeface="Microsoft Sans Serif"/>
                <a:cs typeface="Microsoft Sans Serif"/>
              </a:rPr>
              <a:t>is </a:t>
            </a:r>
            <a:r>
              <a:rPr sz="2700" spc="175" dirty="0">
                <a:latin typeface="Microsoft Sans Serif"/>
                <a:cs typeface="Microsoft Sans Serif"/>
              </a:rPr>
              <a:t>to </a:t>
            </a:r>
            <a:r>
              <a:rPr sz="2700" spc="180" dirty="0">
                <a:latin typeface="Microsoft Sans Serif"/>
                <a:cs typeface="Microsoft Sans Serif"/>
              </a:rPr>
              <a:t> </a:t>
            </a:r>
            <a:r>
              <a:rPr sz="2700" spc="140" dirty="0">
                <a:latin typeface="Microsoft Sans Serif"/>
                <a:cs typeface="Microsoft Sans Serif"/>
              </a:rPr>
              <a:t>protect </a:t>
            </a:r>
            <a:r>
              <a:rPr sz="2700" spc="30" dirty="0">
                <a:latin typeface="Microsoft Sans Serif"/>
                <a:cs typeface="Microsoft Sans Serif"/>
              </a:rPr>
              <a:t>organizations </a:t>
            </a:r>
            <a:r>
              <a:rPr sz="2700" spc="105" dirty="0">
                <a:latin typeface="Microsoft Sans Serif"/>
                <a:cs typeface="Microsoft Sans Serif"/>
              </a:rPr>
              <a:t>from </a:t>
            </a:r>
            <a:r>
              <a:rPr sz="2700" spc="40" dirty="0">
                <a:latin typeface="Microsoft Sans Serif"/>
                <a:cs typeface="Microsoft Sans Serif"/>
              </a:rPr>
              <a:t>negative </a:t>
            </a:r>
            <a:r>
              <a:rPr sz="2700" spc="45" dirty="0">
                <a:latin typeface="Microsoft Sans Serif"/>
                <a:cs typeface="Microsoft Sans Serif"/>
              </a:rPr>
              <a:t> </a:t>
            </a:r>
            <a:r>
              <a:rPr sz="2700" spc="60" dirty="0">
                <a:latin typeface="Microsoft Sans Serif"/>
                <a:cs typeface="Microsoft Sans Serif"/>
              </a:rPr>
              <a:t>deviations</a:t>
            </a:r>
            <a:r>
              <a:rPr sz="2700" dirty="0">
                <a:latin typeface="Microsoft Sans Serif"/>
                <a:cs typeface="Microsoft Sans Serif"/>
              </a:rPr>
              <a:t> </a:t>
            </a:r>
            <a:r>
              <a:rPr sz="2700" spc="35" dirty="0">
                <a:latin typeface="Microsoft Sans Serif"/>
                <a:cs typeface="Microsoft Sans Serif"/>
              </a:rPr>
              <a:t>in</a:t>
            </a:r>
            <a:r>
              <a:rPr sz="2700" dirty="0">
                <a:latin typeface="Microsoft Sans Serif"/>
                <a:cs typeface="Microsoft Sans Serif"/>
              </a:rPr>
              <a:t> </a:t>
            </a:r>
            <a:r>
              <a:rPr sz="2700" spc="-45" dirty="0">
                <a:latin typeface="Microsoft Sans Serif"/>
                <a:cs typeface="Microsoft Sans Serif"/>
              </a:rPr>
              <a:t>a</a:t>
            </a:r>
            <a:r>
              <a:rPr sz="2700" spc="5" dirty="0">
                <a:latin typeface="Microsoft Sans Serif"/>
                <a:cs typeface="Microsoft Sans Serif"/>
              </a:rPr>
              <a:t> </a:t>
            </a:r>
            <a:r>
              <a:rPr sz="2700" spc="75" dirty="0">
                <a:latin typeface="Microsoft Sans Serif"/>
                <a:cs typeface="Microsoft Sans Serif"/>
              </a:rPr>
              <a:t>downside</a:t>
            </a:r>
            <a:r>
              <a:rPr sz="2700" dirty="0">
                <a:latin typeface="Microsoft Sans Serif"/>
                <a:cs typeface="Microsoft Sans Serif"/>
              </a:rPr>
              <a:t> </a:t>
            </a:r>
            <a:r>
              <a:rPr sz="2700" spc="-5" dirty="0">
                <a:latin typeface="Microsoft Sans Serif"/>
                <a:cs typeface="Microsoft Sans Serif"/>
              </a:rPr>
              <a:t>tail,</a:t>
            </a:r>
            <a:r>
              <a:rPr sz="2700" dirty="0">
                <a:latin typeface="Microsoft Sans Serif"/>
                <a:cs typeface="Microsoft Sans Serif"/>
              </a:rPr>
              <a:t> </a:t>
            </a:r>
            <a:r>
              <a:rPr sz="2700" spc="175" dirty="0">
                <a:latin typeface="Microsoft Sans Serif"/>
                <a:cs typeface="Microsoft Sans Serif"/>
              </a:rPr>
              <a:t>but</a:t>
            </a:r>
            <a:r>
              <a:rPr sz="2700" spc="5" dirty="0">
                <a:latin typeface="Microsoft Sans Serif"/>
                <a:cs typeface="Microsoft Sans Serif"/>
              </a:rPr>
              <a:t> </a:t>
            </a:r>
            <a:r>
              <a:rPr sz="2700" spc="40" dirty="0">
                <a:latin typeface="Microsoft Sans Serif"/>
                <a:cs typeface="Microsoft Sans Serif"/>
              </a:rPr>
              <a:t>sustainable </a:t>
            </a:r>
            <a:r>
              <a:rPr sz="2700" spc="-705" dirty="0">
                <a:latin typeface="Microsoft Sans Serif"/>
                <a:cs typeface="Microsoft Sans Serif"/>
              </a:rPr>
              <a:t> </a:t>
            </a:r>
            <a:r>
              <a:rPr sz="2700" spc="30" dirty="0">
                <a:latin typeface="Microsoft Sans Serif"/>
                <a:cs typeface="Microsoft Sans Serif"/>
              </a:rPr>
              <a:t>risk </a:t>
            </a:r>
            <a:r>
              <a:rPr sz="2700" spc="60" dirty="0">
                <a:latin typeface="Microsoft Sans Serif"/>
                <a:cs typeface="Microsoft Sans Serif"/>
              </a:rPr>
              <a:t>management </a:t>
            </a:r>
            <a:r>
              <a:rPr sz="2700" spc="35" dirty="0">
                <a:latin typeface="Microsoft Sans Serif"/>
                <a:cs typeface="Microsoft Sans Serif"/>
              </a:rPr>
              <a:t>takes </a:t>
            </a:r>
            <a:r>
              <a:rPr sz="2700" spc="90" dirty="0">
                <a:latin typeface="Microsoft Sans Serif"/>
                <a:cs typeface="Microsoft Sans Serif"/>
              </a:rPr>
              <a:t>this </a:t>
            </a:r>
            <a:r>
              <a:rPr sz="2700" spc="-45" dirty="0">
                <a:latin typeface="Microsoft Sans Serif"/>
                <a:cs typeface="Microsoft Sans Serif"/>
              </a:rPr>
              <a:t>a </a:t>
            </a:r>
            <a:r>
              <a:rPr sz="2700" spc="105" dirty="0">
                <a:latin typeface="Microsoft Sans Serif"/>
                <a:cs typeface="Microsoft Sans Serif"/>
              </a:rPr>
              <a:t>step </a:t>
            </a:r>
            <a:r>
              <a:rPr sz="2700" spc="45" dirty="0">
                <a:latin typeface="Microsoft Sans Serif"/>
                <a:cs typeface="Microsoft Sans Serif"/>
              </a:rPr>
              <a:t>further. </a:t>
            </a:r>
            <a:r>
              <a:rPr sz="2700" spc="85" dirty="0">
                <a:latin typeface="Microsoft Sans Serif"/>
                <a:cs typeface="Microsoft Sans Serif"/>
              </a:rPr>
              <a:t>It </a:t>
            </a:r>
            <a:r>
              <a:rPr sz="2700" spc="-705" dirty="0">
                <a:latin typeface="Microsoft Sans Serif"/>
                <a:cs typeface="Microsoft Sans Serif"/>
              </a:rPr>
              <a:t> </a:t>
            </a:r>
            <a:r>
              <a:rPr sz="2700" spc="15" dirty="0">
                <a:latin typeface="Microsoft Sans Serif"/>
                <a:cs typeface="Microsoft Sans Serif"/>
              </a:rPr>
              <a:t>involves </a:t>
            </a:r>
            <a:r>
              <a:rPr sz="2700" spc="20" dirty="0">
                <a:latin typeface="Microsoft Sans Serif"/>
                <a:cs typeface="Microsoft Sans Serif"/>
              </a:rPr>
              <a:t>managing </a:t>
            </a:r>
            <a:r>
              <a:rPr sz="2700" spc="30" dirty="0">
                <a:latin typeface="Microsoft Sans Serif"/>
                <a:cs typeface="Microsoft Sans Serif"/>
              </a:rPr>
              <a:t>risk </a:t>
            </a:r>
            <a:r>
              <a:rPr sz="2700" spc="35" dirty="0">
                <a:latin typeface="Microsoft Sans Serif"/>
                <a:cs typeface="Microsoft Sans Serif"/>
              </a:rPr>
              <a:t>while </a:t>
            </a:r>
            <a:r>
              <a:rPr sz="2700" spc="5" dirty="0">
                <a:latin typeface="Microsoft Sans Serif"/>
                <a:cs typeface="Microsoft Sans Serif"/>
              </a:rPr>
              <a:t>also </a:t>
            </a:r>
            <a:r>
              <a:rPr sz="2700" spc="65" dirty="0">
                <a:latin typeface="Microsoft Sans Serif"/>
                <a:cs typeface="Microsoft Sans Serif"/>
              </a:rPr>
              <a:t>creating </a:t>
            </a:r>
            <a:r>
              <a:rPr sz="2700" spc="70" dirty="0">
                <a:latin typeface="Microsoft Sans Serif"/>
                <a:cs typeface="Microsoft Sans Serif"/>
              </a:rPr>
              <a:t> </a:t>
            </a:r>
            <a:r>
              <a:rPr sz="2700" spc="80" dirty="0">
                <a:latin typeface="Microsoft Sans Serif"/>
                <a:cs typeface="Microsoft Sans Serif"/>
              </a:rPr>
              <a:t>positive </a:t>
            </a:r>
            <a:r>
              <a:rPr sz="2700" spc="110" dirty="0">
                <a:latin typeface="Microsoft Sans Serif"/>
                <a:cs typeface="Microsoft Sans Serif"/>
              </a:rPr>
              <a:t>outcomes </a:t>
            </a:r>
            <a:r>
              <a:rPr sz="2700" spc="90" dirty="0">
                <a:latin typeface="Microsoft Sans Serif"/>
                <a:cs typeface="Microsoft Sans Serif"/>
              </a:rPr>
              <a:t>for </a:t>
            </a:r>
            <a:r>
              <a:rPr sz="2700" spc="120" dirty="0">
                <a:latin typeface="Microsoft Sans Serif"/>
                <a:cs typeface="Microsoft Sans Serif"/>
              </a:rPr>
              <a:t>the </a:t>
            </a:r>
            <a:r>
              <a:rPr sz="2700" spc="55" dirty="0">
                <a:latin typeface="Microsoft Sans Serif"/>
                <a:cs typeface="Microsoft Sans Serif"/>
              </a:rPr>
              <a:t>environment, </a:t>
            </a:r>
            <a:r>
              <a:rPr sz="2700" spc="60" dirty="0">
                <a:latin typeface="Microsoft Sans Serif"/>
                <a:cs typeface="Microsoft Sans Serif"/>
              </a:rPr>
              <a:t> </a:t>
            </a:r>
            <a:r>
              <a:rPr sz="2700" spc="35" dirty="0">
                <a:latin typeface="Microsoft Sans Serif"/>
                <a:cs typeface="Microsoft Sans Serif"/>
              </a:rPr>
              <a:t>society,</a:t>
            </a:r>
            <a:r>
              <a:rPr sz="2700" spc="-10"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120" dirty="0">
                <a:latin typeface="Microsoft Sans Serif"/>
                <a:cs typeface="Microsoft Sans Serif"/>
              </a:rPr>
              <a:t>the</a:t>
            </a:r>
            <a:r>
              <a:rPr sz="2700" spc="-5" dirty="0">
                <a:latin typeface="Microsoft Sans Serif"/>
                <a:cs typeface="Microsoft Sans Serif"/>
              </a:rPr>
              <a:t> </a:t>
            </a:r>
            <a:r>
              <a:rPr sz="2700" spc="35" dirty="0">
                <a:latin typeface="Microsoft Sans Serif"/>
                <a:cs typeface="Microsoft Sans Serif"/>
              </a:rPr>
              <a:t>economy.</a:t>
            </a:r>
            <a:endParaRPr sz="2700">
              <a:latin typeface="Microsoft Sans Serif"/>
              <a:cs typeface="Microsoft Sans Serif"/>
            </a:endParaRPr>
          </a:p>
        </p:txBody>
      </p:sp>
      <p:sp>
        <p:nvSpPr>
          <p:cNvPr id="3" name="object 3"/>
          <p:cNvSpPr txBox="1">
            <a:spLocks noGrp="1"/>
          </p:cNvSpPr>
          <p:nvPr>
            <p:ph type="title"/>
          </p:nvPr>
        </p:nvSpPr>
        <p:spPr>
          <a:xfrm>
            <a:off x="939800" y="934298"/>
            <a:ext cx="7213600" cy="636072"/>
          </a:xfrm>
          <a:prstGeom prst="rect">
            <a:avLst/>
          </a:prstGeom>
        </p:spPr>
        <p:txBody>
          <a:bodyPr vert="horz" wrap="square" lIns="0" tIns="12700" rIns="0" bIns="0" rtlCol="0">
            <a:spAutoFit/>
          </a:bodyPr>
          <a:lstStyle/>
          <a:p>
            <a:pPr marL="12700">
              <a:lnSpc>
                <a:spcPct val="100000"/>
              </a:lnSpc>
              <a:spcBef>
                <a:spcPts val="100"/>
              </a:spcBef>
            </a:pPr>
            <a:r>
              <a:rPr sz="4050" spc="114" dirty="0">
                <a:latin typeface="Lucida Sans Unicode"/>
                <a:cs typeface="Lucida Sans Unicode"/>
              </a:rPr>
              <a:t>S</a:t>
            </a:r>
            <a:r>
              <a:rPr sz="4050" spc="-210" dirty="0">
                <a:latin typeface="Lucida Sans Unicode"/>
                <a:cs typeface="Lucida Sans Unicode"/>
              </a:rPr>
              <a:t>u</a:t>
            </a:r>
            <a:r>
              <a:rPr sz="4050" spc="-155" dirty="0">
                <a:latin typeface="Lucida Sans Unicode"/>
                <a:cs typeface="Lucida Sans Unicode"/>
              </a:rPr>
              <a:t>s</a:t>
            </a:r>
            <a:r>
              <a:rPr sz="4050" spc="35" dirty="0">
                <a:latin typeface="Lucida Sans Unicode"/>
                <a:cs typeface="Lucida Sans Unicode"/>
              </a:rPr>
              <a:t>t</a:t>
            </a:r>
            <a:r>
              <a:rPr sz="4050" spc="-60" dirty="0">
                <a:latin typeface="Lucida Sans Unicode"/>
                <a:cs typeface="Lucida Sans Unicode"/>
              </a:rPr>
              <a:t>a</a:t>
            </a:r>
            <a:r>
              <a:rPr sz="4050" spc="-235" dirty="0">
                <a:latin typeface="Lucida Sans Unicode"/>
                <a:cs typeface="Lucida Sans Unicode"/>
              </a:rPr>
              <a:t>i</a:t>
            </a:r>
            <a:r>
              <a:rPr sz="4050" spc="-210" dirty="0">
                <a:latin typeface="Lucida Sans Unicode"/>
                <a:cs typeface="Lucida Sans Unicode"/>
              </a:rPr>
              <a:t>n</a:t>
            </a:r>
            <a:r>
              <a:rPr sz="4050" spc="-60" dirty="0">
                <a:latin typeface="Lucida Sans Unicode"/>
                <a:cs typeface="Lucida Sans Unicode"/>
              </a:rPr>
              <a:t>a</a:t>
            </a:r>
            <a:r>
              <a:rPr sz="4050" spc="-45" dirty="0">
                <a:latin typeface="Lucida Sans Unicode"/>
                <a:cs typeface="Lucida Sans Unicode"/>
              </a:rPr>
              <a:t>b</a:t>
            </a:r>
            <a:r>
              <a:rPr sz="4050" spc="-285" dirty="0">
                <a:latin typeface="Lucida Sans Unicode"/>
                <a:cs typeface="Lucida Sans Unicode"/>
              </a:rPr>
              <a:t>l</a:t>
            </a:r>
            <a:r>
              <a:rPr sz="4050" spc="105" dirty="0">
                <a:latin typeface="Lucida Sans Unicode"/>
                <a:cs typeface="Lucida Sans Unicode"/>
              </a:rPr>
              <a:t>e</a:t>
            </a:r>
            <a:r>
              <a:rPr sz="4050" spc="-425" dirty="0">
                <a:latin typeface="Lucida Sans Unicode"/>
                <a:cs typeface="Lucida Sans Unicode"/>
              </a:rPr>
              <a:t> </a:t>
            </a:r>
            <a:r>
              <a:rPr sz="4050" spc="-204" dirty="0">
                <a:latin typeface="Lucida Sans Unicode"/>
                <a:cs typeface="Lucida Sans Unicode"/>
              </a:rPr>
              <a:t>r</a:t>
            </a:r>
            <a:r>
              <a:rPr sz="4050" spc="-235" dirty="0">
                <a:latin typeface="Lucida Sans Unicode"/>
                <a:cs typeface="Lucida Sans Unicode"/>
              </a:rPr>
              <a:t>i</a:t>
            </a:r>
            <a:r>
              <a:rPr sz="4050" spc="-80" dirty="0">
                <a:latin typeface="Lucida Sans Unicode"/>
                <a:cs typeface="Lucida Sans Unicode"/>
              </a:rPr>
              <a:t>s</a:t>
            </a:r>
            <a:r>
              <a:rPr sz="4050" spc="-200" dirty="0">
                <a:latin typeface="Lucida Sans Unicode"/>
                <a:cs typeface="Lucida Sans Unicode"/>
              </a:rPr>
              <a:t>k</a:t>
            </a:r>
            <a:r>
              <a:rPr sz="4050" spc="-425" dirty="0">
                <a:latin typeface="Lucida Sans Unicode"/>
                <a:cs typeface="Lucida Sans Unicode"/>
              </a:rPr>
              <a:t> </a:t>
            </a:r>
            <a:r>
              <a:rPr sz="4050" spc="-160" dirty="0">
                <a:latin typeface="Lucida Sans Unicode"/>
                <a:cs typeface="Lucida Sans Unicode"/>
              </a:rPr>
              <a:t>m</a:t>
            </a:r>
            <a:r>
              <a:rPr sz="4050" spc="-60" dirty="0">
                <a:latin typeface="Lucida Sans Unicode"/>
                <a:cs typeface="Lucida Sans Unicode"/>
              </a:rPr>
              <a:t>a</a:t>
            </a:r>
            <a:r>
              <a:rPr sz="4050" spc="-210" dirty="0">
                <a:latin typeface="Lucida Sans Unicode"/>
                <a:cs typeface="Lucida Sans Unicode"/>
              </a:rPr>
              <a:t>n</a:t>
            </a:r>
            <a:r>
              <a:rPr sz="4050" spc="-60" dirty="0">
                <a:latin typeface="Lucida Sans Unicode"/>
                <a:cs typeface="Lucida Sans Unicode"/>
              </a:rPr>
              <a:t>a</a:t>
            </a:r>
            <a:r>
              <a:rPr sz="4050" spc="-420" dirty="0">
                <a:latin typeface="Lucida Sans Unicode"/>
                <a:cs typeface="Lucida Sans Unicode"/>
              </a:rPr>
              <a:t>g</a:t>
            </a:r>
            <a:r>
              <a:rPr sz="4050" spc="20" dirty="0">
                <a:latin typeface="Lucida Sans Unicode"/>
                <a:cs typeface="Lucida Sans Unicode"/>
              </a:rPr>
              <a:t>e</a:t>
            </a:r>
            <a:r>
              <a:rPr sz="4050" spc="-160" dirty="0">
                <a:latin typeface="Lucida Sans Unicode"/>
                <a:cs typeface="Lucida Sans Unicode"/>
              </a:rPr>
              <a:t>m</a:t>
            </a:r>
            <a:r>
              <a:rPr sz="4050" spc="20" dirty="0">
                <a:latin typeface="Lucida Sans Unicode"/>
                <a:cs typeface="Lucida Sans Unicode"/>
              </a:rPr>
              <a:t>e</a:t>
            </a:r>
            <a:r>
              <a:rPr sz="4050" spc="-210" dirty="0">
                <a:latin typeface="Lucida Sans Unicode"/>
                <a:cs typeface="Lucida Sans Unicode"/>
              </a:rPr>
              <a:t>n</a:t>
            </a:r>
            <a:r>
              <a:rPr sz="4050" spc="120" dirty="0">
                <a:latin typeface="Lucida Sans Unicode"/>
                <a:cs typeface="Lucida Sans Unicode"/>
              </a:rPr>
              <a:t>t</a:t>
            </a:r>
            <a:endParaRPr sz="4050" dirty="0">
              <a:latin typeface="Lucida Sans Unicode"/>
              <a:cs typeface="Lucida Sans Unicode"/>
            </a:endParaRPr>
          </a:p>
        </p:txBody>
      </p:sp>
      <p:grpSp>
        <p:nvGrpSpPr>
          <p:cNvPr id="4" name="object 4"/>
          <p:cNvGrpSpPr/>
          <p:nvPr/>
        </p:nvGrpSpPr>
        <p:grpSpPr>
          <a:xfrm>
            <a:off x="9144038" y="0"/>
            <a:ext cx="9144000" cy="10287000"/>
            <a:chOff x="9144038" y="0"/>
            <a:chExt cx="9144000" cy="10287000"/>
          </a:xfrm>
        </p:grpSpPr>
        <p:pic>
          <p:nvPicPr>
            <p:cNvPr id="5" name="object 5"/>
            <p:cNvPicPr/>
            <p:nvPr/>
          </p:nvPicPr>
          <p:blipFill>
            <a:blip r:embed="rId2" cstate="print"/>
            <a:stretch>
              <a:fillRect/>
            </a:stretch>
          </p:blipFill>
          <p:spPr>
            <a:xfrm>
              <a:off x="9144038" y="5"/>
              <a:ext cx="9143960" cy="10286711"/>
            </a:xfrm>
            <a:prstGeom prst="rect">
              <a:avLst/>
            </a:prstGeom>
          </p:spPr>
        </p:pic>
        <p:sp>
          <p:nvSpPr>
            <p:cNvPr id="6" name="object 6"/>
            <p:cNvSpPr/>
            <p:nvPr/>
          </p:nvSpPr>
          <p:spPr>
            <a:xfrm>
              <a:off x="9144038" y="0"/>
              <a:ext cx="9144000" cy="10287000"/>
            </a:xfrm>
            <a:custGeom>
              <a:avLst/>
              <a:gdLst/>
              <a:ahLst/>
              <a:cxnLst/>
              <a:rect l="l" t="t" r="r" b="b"/>
              <a:pathLst>
                <a:path w="9144000" h="10287000">
                  <a:moveTo>
                    <a:pt x="9144000" y="10287000"/>
                  </a:moveTo>
                  <a:lnTo>
                    <a:pt x="0" y="10287000"/>
                  </a:lnTo>
                  <a:lnTo>
                    <a:pt x="0" y="0"/>
                  </a:lnTo>
                  <a:lnTo>
                    <a:pt x="9144000" y="0"/>
                  </a:lnTo>
                  <a:lnTo>
                    <a:pt x="9144000" y="10287000"/>
                  </a:lnTo>
                  <a:close/>
                </a:path>
              </a:pathLst>
            </a:custGeom>
            <a:solidFill>
              <a:srgbClr val="DBE2CD">
                <a:alpha val="25099"/>
              </a:srgbClr>
            </a:solidFill>
          </p:spPr>
          <p:txBody>
            <a:bodyPr wrap="square" lIns="0" tIns="0" rIns="0" bIns="0" rtlCol="0"/>
            <a:lstStyle/>
            <a:p>
              <a:endParaRPr/>
            </a:p>
          </p:txBody>
        </p:sp>
        <p:sp>
          <p:nvSpPr>
            <p:cNvPr id="7" name="object 7"/>
            <p:cNvSpPr/>
            <p:nvPr/>
          </p:nvSpPr>
          <p:spPr>
            <a:xfrm>
              <a:off x="14673682" y="8416747"/>
              <a:ext cx="2667000" cy="914400"/>
            </a:xfrm>
            <a:custGeom>
              <a:avLst/>
              <a:gdLst/>
              <a:ahLst/>
              <a:cxnLst/>
              <a:rect l="l" t="t" r="r" b="b"/>
              <a:pathLst>
                <a:path w="2667000" h="914400">
                  <a:moveTo>
                    <a:pt x="2209800" y="914399"/>
                  </a:moveTo>
                  <a:lnTo>
                    <a:pt x="457200" y="914399"/>
                  </a:lnTo>
                  <a:lnTo>
                    <a:pt x="434493" y="913833"/>
                  </a:lnTo>
                  <a:lnTo>
                    <a:pt x="389808" y="909402"/>
                  </a:lnTo>
                  <a:lnTo>
                    <a:pt x="346108" y="900698"/>
                  </a:lnTo>
                  <a:lnTo>
                    <a:pt x="303182" y="887674"/>
                  </a:lnTo>
                  <a:lnTo>
                    <a:pt x="261704" y="870487"/>
                  </a:lnTo>
                  <a:lnTo>
                    <a:pt x="222171" y="849353"/>
                  </a:lnTo>
                  <a:lnTo>
                    <a:pt x="184836" y="824413"/>
                  </a:lnTo>
                  <a:lnTo>
                    <a:pt x="150166" y="795962"/>
                  </a:lnTo>
                  <a:lnTo>
                    <a:pt x="118399" y="764194"/>
                  </a:lnTo>
                  <a:lnTo>
                    <a:pt x="89972" y="729553"/>
                  </a:lnTo>
                  <a:lnTo>
                    <a:pt x="64913" y="692021"/>
                  </a:lnTo>
                  <a:lnTo>
                    <a:pt x="43902" y="652678"/>
                  </a:lnTo>
                  <a:lnTo>
                    <a:pt x="26720" y="611192"/>
                  </a:lnTo>
                  <a:lnTo>
                    <a:pt x="13720" y="568290"/>
                  </a:lnTo>
                  <a:lnTo>
                    <a:pt x="4950" y="524249"/>
                  </a:lnTo>
                  <a:lnTo>
                    <a:pt x="545" y="479529"/>
                  </a:lnTo>
                  <a:lnTo>
                    <a:pt x="0" y="457199"/>
                  </a:lnTo>
                  <a:lnTo>
                    <a:pt x="562" y="434554"/>
                  </a:lnTo>
                  <a:lnTo>
                    <a:pt x="4956" y="390114"/>
                  </a:lnTo>
                  <a:lnTo>
                    <a:pt x="13724" y="346092"/>
                  </a:lnTo>
                  <a:lnTo>
                    <a:pt x="26720" y="303207"/>
                  </a:lnTo>
                  <a:lnTo>
                    <a:pt x="43912" y="261699"/>
                  </a:lnTo>
                  <a:lnTo>
                    <a:pt x="65150" y="221981"/>
                  </a:lnTo>
                  <a:lnTo>
                    <a:pt x="90112" y="184661"/>
                  </a:lnTo>
                  <a:lnTo>
                    <a:pt x="118440" y="150163"/>
                  </a:lnTo>
                  <a:lnTo>
                    <a:pt x="150193" y="118411"/>
                  </a:lnTo>
                  <a:lnTo>
                    <a:pt x="184854" y="89973"/>
                  </a:lnTo>
                  <a:lnTo>
                    <a:pt x="222190" y="65034"/>
                  </a:lnTo>
                  <a:lnTo>
                    <a:pt x="261741" y="43895"/>
                  </a:lnTo>
                  <a:lnTo>
                    <a:pt x="303207" y="26716"/>
                  </a:lnTo>
                  <a:lnTo>
                    <a:pt x="346108" y="13701"/>
                  </a:lnTo>
                  <a:lnTo>
                    <a:pt x="390114" y="4948"/>
                  </a:lnTo>
                  <a:lnTo>
                    <a:pt x="434969" y="542"/>
                  </a:lnTo>
                  <a:lnTo>
                    <a:pt x="457199" y="0"/>
                  </a:lnTo>
                  <a:lnTo>
                    <a:pt x="2209812" y="0"/>
                  </a:lnTo>
                  <a:lnTo>
                    <a:pt x="2254614" y="2201"/>
                  </a:lnTo>
                  <a:lnTo>
                    <a:pt x="2298991" y="8784"/>
                  </a:lnTo>
                  <a:lnTo>
                    <a:pt x="2342520" y="19686"/>
                  </a:lnTo>
                  <a:lnTo>
                    <a:pt x="2385027" y="34914"/>
                  </a:lnTo>
                  <a:lnTo>
                    <a:pt x="2425325" y="53987"/>
                  </a:lnTo>
                  <a:lnTo>
                    <a:pt x="2463804" y="77053"/>
                  </a:lnTo>
                  <a:lnTo>
                    <a:pt x="2499845" y="103779"/>
                  </a:lnTo>
                  <a:lnTo>
                    <a:pt x="2532038" y="132886"/>
                  </a:lnTo>
                  <a:lnTo>
                    <a:pt x="2563215" y="167155"/>
                  </a:lnTo>
                  <a:lnTo>
                    <a:pt x="2589942" y="203193"/>
                  </a:lnTo>
                  <a:lnTo>
                    <a:pt x="2612105" y="240031"/>
                  </a:lnTo>
                  <a:lnTo>
                    <a:pt x="2632191" y="282244"/>
                  </a:lnTo>
                  <a:lnTo>
                    <a:pt x="2647313" y="324489"/>
                  </a:lnTo>
                  <a:lnTo>
                    <a:pt x="2658257" y="368219"/>
                  </a:lnTo>
                  <a:lnTo>
                    <a:pt x="2664799" y="412386"/>
                  </a:lnTo>
                  <a:lnTo>
                    <a:pt x="2666998" y="457253"/>
                  </a:lnTo>
                  <a:lnTo>
                    <a:pt x="2666429" y="479963"/>
                  </a:lnTo>
                  <a:lnTo>
                    <a:pt x="2662051" y="524285"/>
                  </a:lnTo>
                  <a:lnTo>
                    <a:pt x="2653295" y="568307"/>
                  </a:lnTo>
                  <a:lnTo>
                    <a:pt x="2640283" y="611192"/>
                  </a:lnTo>
                  <a:lnTo>
                    <a:pt x="2623092" y="652700"/>
                  </a:lnTo>
                  <a:lnTo>
                    <a:pt x="2602794" y="690803"/>
                  </a:lnTo>
                  <a:lnTo>
                    <a:pt x="2577025" y="729554"/>
                  </a:lnTo>
                  <a:lnTo>
                    <a:pt x="2548562" y="764236"/>
                  </a:lnTo>
                  <a:lnTo>
                    <a:pt x="2516808" y="795988"/>
                  </a:lnTo>
                  <a:lnTo>
                    <a:pt x="2482152" y="824426"/>
                  </a:lnTo>
                  <a:lnTo>
                    <a:pt x="2444823" y="849365"/>
                  </a:lnTo>
                  <a:lnTo>
                    <a:pt x="2404972" y="870644"/>
                  </a:lnTo>
                  <a:lnTo>
                    <a:pt x="2363795" y="887683"/>
                  </a:lnTo>
                  <a:lnTo>
                    <a:pt x="2322132" y="900370"/>
                  </a:lnTo>
                  <a:lnTo>
                    <a:pt x="2276881" y="909452"/>
                  </a:lnTo>
                  <a:lnTo>
                    <a:pt x="2232052" y="913856"/>
                  </a:lnTo>
                  <a:lnTo>
                    <a:pt x="2209800" y="914399"/>
                  </a:lnTo>
                  <a:close/>
                </a:path>
              </a:pathLst>
            </a:custGeom>
            <a:solidFill>
              <a:srgbClr val="000000"/>
            </a:solidFill>
          </p:spPr>
          <p:txBody>
            <a:bodyPr wrap="square" lIns="0" tIns="0" rIns="0" bIns="0" rtlCol="0"/>
            <a:lstStyle/>
            <a:p>
              <a:endParaRPr/>
            </a:p>
          </p:txBody>
        </p:sp>
        <p:sp>
          <p:nvSpPr>
            <p:cNvPr id="8" name="object 8"/>
            <p:cNvSpPr/>
            <p:nvPr/>
          </p:nvSpPr>
          <p:spPr>
            <a:xfrm>
              <a:off x="15130881" y="8416747"/>
              <a:ext cx="1775460" cy="635"/>
            </a:xfrm>
            <a:custGeom>
              <a:avLst/>
              <a:gdLst/>
              <a:ahLst/>
              <a:cxnLst/>
              <a:rect l="l" t="t" r="r" b="b"/>
              <a:pathLst>
                <a:path w="1775459" h="634">
                  <a:moveTo>
                    <a:pt x="0" y="0"/>
                  </a:moveTo>
                  <a:lnTo>
                    <a:pt x="1752600" y="0"/>
                  </a:lnTo>
                  <a:lnTo>
                    <a:pt x="1752613" y="0"/>
                  </a:lnTo>
                </a:path>
                <a:path w="1775459" h="634">
                  <a:moveTo>
                    <a:pt x="1774814" y="542"/>
                  </a:moveTo>
                  <a:lnTo>
                    <a:pt x="1775032" y="550"/>
                  </a:lnTo>
                  <a:lnTo>
                    <a:pt x="1775389" y="572"/>
                  </a:lnTo>
                </a:path>
              </a:pathLst>
            </a:custGeom>
            <a:ln w="38100">
              <a:solidFill>
                <a:srgbClr val="000000"/>
              </a:solidFill>
            </a:ln>
          </p:spPr>
          <p:txBody>
            <a:bodyPr wrap="square" lIns="0" tIns="0" rIns="0" bIns="0" rtlCol="0"/>
            <a:lstStyle/>
            <a:p>
              <a:endParaRPr/>
            </a:p>
          </p:txBody>
        </p:sp>
        <p:sp>
          <p:nvSpPr>
            <p:cNvPr id="9" name="object 9"/>
            <p:cNvSpPr/>
            <p:nvPr/>
          </p:nvSpPr>
          <p:spPr>
            <a:xfrm>
              <a:off x="16927666" y="8418894"/>
              <a:ext cx="1905" cy="635"/>
            </a:xfrm>
            <a:custGeom>
              <a:avLst/>
              <a:gdLst/>
              <a:ahLst/>
              <a:cxnLst/>
              <a:rect l="l" t="t" r="r" b="b"/>
              <a:pathLst>
                <a:path w="1905" h="634">
                  <a:moveTo>
                    <a:pt x="-19049" y="64"/>
                  </a:moveTo>
                  <a:lnTo>
                    <a:pt x="20358" y="64"/>
                  </a:lnTo>
                </a:path>
              </a:pathLst>
            </a:custGeom>
            <a:ln w="38229">
              <a:solidFill>
                <a:srgbClr val="000000"/>
              </a:solidFill>
            </a:ln>
          </p:spPr>
          <p:txBody>
            <a:bodyPr wrap="square" lIns="0" tIns="0" rIns="0" bIns="0" rtlCol="0"/>
            <a:lstStyle/>
            <a:p>
              <a:endParaRPr/>
            </a:p>
          </p:txBody>
        </p:sp>
        <p:sp>
          <p:nvSpPr>
            <p:cNvPr id="10" name="object 10"/>
            <p:cNvSpPr/>
            <p:nvPr/>
          </p:nvSpPr>
          <p:spPr>
            <a:xfrm>
              <a:off x="16949780" y="8421588"/>
              <a:ext cx="1905" cy="635"/>
            </a:xfrm>
            <a:custGeom>
              <a:avLst/>
              <a:gdLst/>
              <a:ahLst/>
              <a:cxnLst/>
              <a:rect l="l" t="t" r="r" b="b"/>
              <a:pathLst>
                <a:path w="1905" h="634">
                  <a:moveTo>
                    <a:pt x="-19049" y="114"/>
                  </a:moveTo>
                  <a:lnTo>
                    <a:pt x="20590" y="114"/>
                  </a:lnTo>
                </a:path>
              </a:pathLst>
            </a:custGeom>
            <a:ln w="38328">
              <a:solidFill>
                <a:srgbClr val="000000"/>
              </a:solidFill>
            </a:ln>
          </p:spPr>
          <p:txBody>
            <a:bodyPr wrap="square" lIns="0" tIns="0" rIns="0" bIns="0" rtlCol="0"/>
            <a:lstStyle/>
            <a:p>
              <a:endParaRPr/>
            </a:p>
          </p:txBody>
        </p:sp>
        <p:sp>
          <p:nvSpPr>
            <p:cNvPr id="11" name="object 11"/>
            <p:cNvSpPr/>
            <p:nvPr/>
          </p:nvSpPr>
          <p:spPr>
            <a:xfrm>
              <a:off x="16971812" y="8425372"/>
              <a:ext cx="66675" cy="18415"/>
            </a:xfrm>
            <a:custGeom>
              <a:avLst/>
              <a:gdLst/>
              <a:ahLst/>
              <a:cxnLst/>
              <a:rect l="l" t="t" r="r" b="b"/>
              <a:pathLst>
                <a:path w="66675" h="18415">
                  <a:moveTo>
                    <a:pt x="0" y="0"/>
                  </a:moveTo>
                  <a:lnTo>
                    <a:pt x="860" y="160"/>
                  </a:lnTo>
                  <a:lnTo>
                    <a:pt x="1812" y="361"/>
                  </a:lnTo>
                </a:path>
                <a:path w="66675" h="18415">
                  <a:moveTo>
                    <a:pt x="21663" y="4816"/>
                  </a:moveTo>
                  <a:lnTo>
                    <a:pt x="22757" y="5076"/>
                  </a:lnTo>
                  <a:lnTo>
                    <a:pt x="24025" y="5410"/>
                  </a:lnTo>
                </a:path>
                <a:path w="66675" h="18415">
                  <a:moveTo>
                    <a:pt x="43336" y="10756"/>
                  </a:moveTo>
                  <a:lnTo>
                    <a:pt x="44389" y="11062"/>
                  </a:lnTo>
                  <a:lnTo>
                    <a:pt x="45465" y="11402"/>
                  </a:lnTo>
                </a:path>
                <a:path w="66675" h="18415">
                  <a:moveTo>
                    <a:pt x="65007" y="17864"/>
                  </a:moveTo>
                  <a:lnTo>
                    <a:pt x="65693" y="18101"/>
                  </a:lnTo>
                  <a:lnTo>
                    <a:pt x="66330" y="18337"/>
                  </a:lnTo>
                </a:path>
              </a:pathLst>
            </a:custGeom>
            <a:ln w="38100">
              <a:solidFill>
                <a:srgbClr val="000000"/>
              </a:solidFill>
            </a:ln>
          </p:spPr>
          <p:txBody>
            <a:bodyPr wrap="square" lIns="0" tIns="0" rIns="0" bIns="0" rtlCol="0"/>
            <a:lstStyle/>
            <a:p>
              <a:endParaRPr/>
            </a:p>
          </p:txBody>
        </p:sp>
        <p:sp>
          <p:nvSpPr>
            <p:cNvPr id="12" name="object 12"/>
            <p:cNvSpPr/>
            <p:nvPr/>
          </p:nvSpPr>
          <p:spPr>
            <a:xfrm>
              <a:off x="17058259" y="8451474"/>
              <a:ext cx="635" cy="635"/>
            </a:xfrm>
            <a:custGeom>
              <a:avLst/>
              <a:gdLst/>
              <a:ahLst/>
              <a:cxnLst/>
              <a:rect l="l" t="t" r="r" b="b"/>
              <a:pathLst>
                <a:path w="634" h="634">
                  <a:moveTo>
                    <a:pt x="-19050" y="93"/>
                  </a:moveTo>
                  <a:lnTo>
                    <a:pt x="19499" y="93"/>
                  </a:lnTo>
                </a:path>
              </a:pathLst>
            </a:custGeom>
            <a:ln w="38287">
              <a:solidFill>
                <a:srgbClr val="000000"/>
              </a:solidFill>
            </a:ln>
          </p:spPr>
          <p:txBody>
            <a:bodyPr wrap="square" lIns="0" tIns="0" rIns="0" bIns="0" rtlCol="0"/>
            <a:lstStyle/>
            <a:p>
              <a:endParaRPr/>
            </a:p>
          </p:txBody>
        </p:sp>
        <p:sp>
          <p:nvSpPr>
            <p:cNvPr id="13" name="object 13"/>
            <p:cNvSpPr/>
            <p:nvPr/>
          </p:nvSpPr>
          <p:spPr>
            <a:xfrm>
              <a:off x="17078638" y="8460495"/>
              <a:ext cx="242570" cy="281940"/>
            </a:xfrm>
            <a:custGeom>
              <a:avLst/>
              <a:gdLst/>
              <a:ahLst/>
              <a:cxnLst/>
              <a:rect l="l" t="t" r="r" b="b"/>
              <a:pathLst>
                <a:path w="242569" h="281940">
                  <a:moveTo>
                    <a:pt x="0" y="0"/>
                  </a:moveTo>
                  <a:lnTo>
                    <a:pt x="322" y="147"/>
                  </a:lnTo>
                  <a:lnTo>
                    <a:pt x="820" y="390"/>
                  </a:lnTo>
                </a:path>
                <a:path w="242569" h="281940">
                  <a:moveTo>
                    <a:pt x="19792" y="9940"/>
                  </a:moveTo>
                  <a:lnTo>
                    <a:pt x="20365" y="10237"/>
                  </a:lnTo>
                  <a:lnTo>
                    <a:pt x="21004" y="10589"/>
                  </a:lnTo>
                </a:path>
                <a:path w="242569" h="281940">
                  <a:moveTo>
                    <a:pt x="39312" y="20962"/>
                  </a:moveTo>
                  <a:lnTo>
                    <a:pt x="39887" y="21297"/>
                  </a:lnTo>
                  <a:lnTo>
                    <a:pt x="40421" y="21626"/>
                  </a:lnTo>
                </a:path>
                <a:path w="242569" h="281940">
                  <a:moveTo>
                    <a:pt x="58266" y="32926"/>
                  </a:moveTo>
                  <a:lnTo>
                    <a:pt x="58846" y="33303"/>
                  </a:lnTo>
                  <a:lnTo>
                    <a:pt x="59475" y="33735"/>
                  </a:lnTo>
                </a:path>
                <a:path w="242569" h="281940">
                  <a:moveTo>
                    <a:pt x="76478" y="45706"/>
                  </a:moveTo>
                  <a:lnTo>
                    <a:pt x="77196" y="46225"/>
                  </a:lnTo>
                  <a:lnTo>
                    <a:pt x="78014" y="46847"/>
                  </a:lnTo>
                </a:path>
                <a:path w="242569" h="281940">
                  <a:moveTo>
                    <a:pt x="94149" y="59439"/>
                  </a:moveTo>
                  <a:lnTo>
                    <a:pt x="94888" y="60031"/>
                  </a:lnTo>
                  <a:lnTo>
                    <a:pt x="95623" y="60649"/>
                  </a:lnTo>
                </a:path>
                <a:path w="242569" h="281940">
                  <a:moveTo>
                    <a:pt x="111231" y="74113"/>
                  </a:moveTo>
                  <a:lnTo>
                    <a:pt x="111881" y="74688"/>
                  </a:lnTo>
                  <a:lnTo>
                    <a:pt x="112449" y="75216"/>
                  </a:lnTo>
                </a:path>
                <a:path w="242569" h="281940">
                  <a:moveTo>
                    <a:pt x="127081" y="89138"/>
                  </a:moveTo>
                  <a:lnTo>
                    <a:pt x="128131" y="90162"/>
                  </a:lnTo>
                  <a:lnTo>
                    <a:pt x="129152" y="91209"/>
                  </a:lnTo>
                </a:path>
                <a:path w="242569" h="281940">
                  <a:moveTo>
                    <a:pt x="143171" y="105947"/>
                  </a:moveTo>
                  <a:lnTo>
                    <a:pt x="143605" y="106414"/>
                  </a:lnTo>
                  <a:lnTo>
                    <a:pt x="144092" y="106965"/>
                  </a:lnTo>
                </a:path>
                <a:path w="242569" h="281940">
                  <a:moveTo>
                    <a:pt x="157806" y="122868"/>
                  </a:moveTo>
                  <a:lnTo>
                    <a:pt x="158258" y="123406"/>
                  </a:lnTo>
                  <a:lnTo>
                    <a:pt x="158708" y="123968"/>
                  </a:lnTo>
                </a:path>
                <a:path w="242569" h="281940">
                  <a:moveTo>
                    <a:pt x="171815" y="140764"/>
                  </a:moveTo>
                  <a:lnTo>
                    <a:pt x="172068" y="141097"/>
                  </a:lnTo>
                  <a:lnTo>
                    <a:pt x="172259" y="141361"/>
                  </a:lnTo>
                </a:path>
                <a:path w="242569" h="281940">
                  <a:moveTo>
                    <a:pt x="184475" y="158700"/>
                  </a:moveTo>
                  <a:lnTo>
                    <a:pt x="184985" y="159444"/>
                  </a:lnTo>
                  <a:lnTo>
                    <a:pt x="185485" y="160212"/>
                  </a:lnTo>
                </a:path>
                <a:path w="242569" h="281940">
                  <a:moveTo>
                    <a:pt x="196211" y="177131"/>
                  </a:moveTo>
                  <a:lnTo>
                    <a:pt x="196995" y="178403"/>
                  </a:lnTo>
                  <a:lnTo>
                    <a:pt x="197836" y="179847"/>
                  </a:lnTo>
                </a:path>
                <a:path w="242569" h="281940">
                  <a:moveTo>
                    <a:pt x="207149" y="196282"/>
                  </a:moveTo>
                  <a:lnTo>
                    <a:pt x="208055" y="197929"/>
                  </a:lnTo>
                  <a:lnTo>
                    <a:pt x="208906" y="199570"/>
                  </a:lnTo>
                </a:path>
                <a:path w="242569" h="281940">
                  <a:moveTo>
                    <a:pt x="217721" y="217102"/>
                  </a:moveTo>
                  <a:lnTo>
                    <a:pt x="218147" y="217973"/>
                  </a:lnTo>
                  <a:lnTo>
                    <a:pt x="218476" y="218693"/>
                  </a:lnTo>
                </a:path>
                <a:path w="242569" h="281940">
                  <a:moveTo>
                    <a:pt x="242188" y="280207"/>
                  </a:moveTo>
                  <a:lnTo>
                    <a:pt x="242354" y="280733"/>
                  </a:lnTo>
                  <a:lnTo>
                    <a:pt x="242524" y="281316"/>
                  </a:lnTo>
                </a:path>
              </a:pathLst>
            </a:custGeom>
            <a:ln w="38100">
              <a:solidFill>
                <a:srgbClr val="000000"/>
              </a:solidFill>
            </a:ln>
          </p:spPr>
          <p:txBody>
            <a:bodyPr wrap="square" lIns="0" tIns="0" rIns="0" bIns="0" rtlCol="0"/>
            <a:lstStyle/>
            <a:p>
              <a:endParaRPr/>
            </a:p>
          </p:txBody>
        </p:sp>
        <p:sp>
          <p:nvSpPr>
            <p:cNvPr id="14" name="object 14"/>
            <p:cNvSpPr/>
            <p:nvPr/>
          </p:nvSpPr>
          <p:spPr>
            <a:xfrm>
              <a:off x="17307807" y="8743335"/>
              <a:ext cx="38735" cy="39370"/>
            </a:xfrm>
            <a:custGeom>
              <a:avLst/>
              <a:gdLst/>
              <a:ahLst/>
              <a:cxnLst/>
              <a:rect l="l" t="t" r="r" b="b"/>
              <a:pathLst>
                <a:path w="38734" h="39370">
                  <a:moveTo>
                    <a:pt x="0" y="38981"/>
                  </a:moveTo>
                  <a:lnTo>
                    <a:pt x="38321" y="38981"/>
                  </a:lnTo>
                  <a:lnTo>
                    <a:pt x="38321" y="0"/>
                  </a:lnTo>
                  <a:lnTo>
                    <a:pt x="0" y="0"/>
                  </a:lnTo>
                  <a:lnTo>
                    <a:pt x="0" y="38981"/>
                  </a:lnTo>
                  <a:close/>
                </a:path>
              </a:pathLst>
            </a:custGeom>
            <a:solidFill>
              <a:srgbClr val="000000">
                <a:alpha val="50199"/>
              </a:srgbClr>
            </a:solidFill>
          </p:spPr>
          <p:txBody>
            <a:bodyPr wrap="square" lIns="0" tIns="0" rIns="0" bIns="0" rtlCol="0"/>
            <a:lstStyle/>
            <a:p>
              <a:endParaRPr/>
            </a:p>
          </p:txBody>
        </p:sp>
        <p:sp>
          <p:nvSpPr>
            <p:cNvPr id="15" name="object 15"/>
            <p:cNvSpPr/>
            <p:nvPr/>
          </p:nvSpPr>
          <p:spPr>
            <a:xfrm>
              <a:off x="17331863" y="8784582"/>
              <a:ext cx="635" cy="635"/>
            </a:xfrm>
            <a:custGeom>
              <a:avLst/>
              <a:gdLst/>
              <a:ahLst/>
              <a:cxnLst/>
              <a:rect l="l" t="t" r="r" b="b"/>
              <a:pathLst>
                <a:path w="634" h="634">
                  <a:moveTo>
                    <a:pt x="-19050" y="191"/>
                  </a:moveTo>
                  <a:lnTo>
                    <a:pt x="19125" y="191"/>
                  </a:lnTo>
                </a:path>
              </a:pathLst>
            </a:custGeom>
            <a:ln w="3175">
              <a:solidFill>
                <a:srgbClr val="000000"/>
              </a:solidFill>
            </a:ln>
          </p:spPr>
          <p:txBody>
            <a:bodyPr wrap="square" lIns="0" tIns="0" rIns="0" bIns="0" rtlCol="0"/>
            <a:lstStyle/>
            <a:p>
              <a:endParaRPr/>
            </a:p>
          </p:txBody>
        </p:sp>
        <p:sp>
          <p:nvSpPr>
            <p:cNvPr id="16" name="object 16"/>
            <p:cNvSpPr/>
            <p:nvPr/>
          </p:nvSpPr>
          <p:spPr>
            <a:xfrm>
              <a:off x="17316618" y="8787413"/>
              <a:ext cx="38735" cy="39370"/>
            </a:xfrm>
            <a:custGeom>
              <a:avLst/>
              <a:gdLst/>
              <a:ahLst/>
              <a:cxnLst/>
              <a:rect l="l" t="t" r="r" b="b"/>
              <a:pathLst>
                <a:path w="38734" h="39370">
                  <a:moveTo>
                    <a:pt x="0" y="39038"/>
                  </a:moveTo>
                  <a:lnTo>
                    <a:pt x="38237" y="39038"/>
                  </a:lnTo>
                  <a:lnTo>
                    <a:pt x="38237" y="0"/>
                  </a:lnTo>
                  <a:lnTo>
                    <a:pt x="0" y="0"/>
                  </a:lnTo>
                  <a:lnTo>
                    <a:pt x="0" y="39038"/>
                  </a:lnTo>
                  <a:close/>
                </a:path>
              </a:pathLst>
            </a:custGeom>
            <a:solidFill>
              <a:srgbClr val="000000">
                <a:alpha val="50199"/>
              </a:srgbClr>
            </a:solidFill>
          </p:spPr>
          <p:txBody>
            <a:bodyPr wrap="square" lIns="0" tIns="0" rIns="0" bIns="0" rtlCol="0"/>
            <a:lstStyle/>
            <a:p>
              <a:endParaRPr/>
            </a:p>
          </p:txBody>
        </p:sp>
        <p:sp>
          <p:nvSpPr>
            <p:cNvPr id="17" name="object 17"/>
            <p:cNvSpPr/>
            <p:nvPr/>
          </p:nvSpPr>
          <p:spPr>
            <a:xfrm>
              <a:off x="17338428" y="8828658"/>
              <a:ext cx="635" cy="1270"/>
            </a:xfrm>
            <a:custGeom>
              <a:avLst/>
              <a:gdLst/>
              <a:ahLst/>
              <a:cxnLst/>
              <a:rect l="l" t="t" r="r" b="b"/>
              <a:pathLst>
                <a:path w="634" h="1270">
                  <a:moveTo>
                    <a:pt x="-19050" y="482"/>
                  </a:moveTo>
                  <a:lnTo>
                    <a:pt x="19144" y="482"/>
                  </a:lnTo>
                </a:path>
              </a:pathLst>
            </a:custGeom>
            <a:ln w="3175">
              <a:solidFill>
                <a:srgbClr val="000000"/>
              </a:solidFill>
            </a:ln>
          </p:spPr>
          <p:txBody>
            <a:bodyPr wrap="square" lIns="0" tIns="0" rIns="0" bIns="0" rtlCol="0"/>
            <a:lstStyle/>
            <a:p>
              <a:endParaRPr/>
            </a:p>
          </p:txBody>
        </p:sp>
        <p:sp>
          <p:nvSpPr>
            <p:cNvPr id="18" name="object 18"/>
            <p:cNvSpPr/>
            <p:nvPr/>
          </p:nvSpPr>
          <p:spPr>
            <a:xfrm>
              <a:off x="17340111" y="8851181"/>
              <a:ext cx="635" cy="635"/>
            </a:xfrm>
            <a:custGeom>
              <a:avLst/>
              <a:gdLst/>
              <a:ahLst/>
              <a:cxnLst/>
              <a:rect l="l" t="t" r="r" b="b"/>
              <a:pathLst>
                <a:path w="634" h="634">
                  <a:moveTo>
                    <a:pt x="-19050" y="276"/>
                  </a:moveTo>
                  <a:lnTo>
                    <a:pt x="19078" y="276"/>
                  </a:lnTo>
                </a:path>
              </a:pathLst>
            </a:custGeom>
            <a:ln w="3175">
              <a:solidFill>
                <a:srgbClr val="000000"/>
              </a:solidFill>
            </a:ln>
          </p:spPr>
          <p:txBody>
            <a:bodyPr wrap="square" lIns="0" tIns="0" rIns="0" bIns="0" rtlCol="0"/>
            <a:lstStyle/>
            <a:p>
              <a:endParaRPr/>
            </a:p>
          </p:txBody>
        </p:sp>
        <p:sp>
          <p:nvSpPr>
            <p:cNvPr id="19" name="object 19"/>
            <p:cNvSpPr/>
            <p:nvPr/>
          </p:nvSpPr>
          <p:spPr>
            <a:xfrm>
              <a:off x="17340681" y="8873893"/>
              <a:ext cx="0" cy="635"/>
            </a:xfrm>
            <a:custGeom>
              <a:avLst/>
              <a:gdLst/>
              <a:ahLst/>
              <a:cxnLst/>
              <a:rect l="l" t="t" r="r" b="b"/>
              <a:pathLst>
                <a:path h="634">
                  <a:moveTo>
                    <a:pt x="0" y="0"/>
                  </a:moveTo>
                  <a:lnTo>
                    <a:pt x="0" y="53"/>
                  </a:lnTo>
                  <a:lnTo>
                    <a:pt x="0" y="106"/>
                  </a:lnTo>
                </a:path>
              </a:pathLst>
            </a:custGeom>
            <a:ln w="38100">
              <a:solidFill>
                <a:srgbClr val="000000"/>
              </a:solidFill>
            </a:ln>
          </p:spPr>
          <p:txBody>
            <a:bodyPr wrap="square" lIns="0" tIns="0" rIns="0" bIns="0" rtlCol="0"/>
            <a:lstStyle/>
            <a:p>
              <a:endParaRPr/>
            </a:p>
          </p:txBody>
        </p:sp>
        <p:sp>
          <p:nvSpPr>
            <p:cNvPr id="20" name="object 20"/>
            <p:cNvSpPr/>
            <p:nvPr/>
          </p:nvSpPr>
          <p:spPr>
            <a:xfrm>
              <a:off x="17340111" y="8896160"/>
              <a:ext cx="635" cy="635"/>
            </a:xfrm>
            <a:custGeom>
              <a:avLst/>
              <a:gdLst/>
              <a:ahLst/>
              <a:cxnLst/>
              <a:rect l="l" t="t" r="r" b="b"/>
              <a:pathLst>
                <a:path w="634" h="634">
                  <a:moveTo>
                    <a:pt x="-19050" y="274"/>
                  </a:moveTo>
                  <a:lnTo>
                    <a:pt x="19078" y="274"/>
                  </a:lnTo>
                </a:path>
              </a:pathLst>
            </a:custGeom>
            <a:ln w="3175">
              <a:solidFill>
                <a:srgbClr val="000000"/>
              </a:solidFill>
            </a:ln>
          </p:spPr>
          <p:txBody>
            <a:bodyPr wrap="square" lIns="0" tIns="0" rIns="0" bIns="0" rtlCol="0"/>
            <a:lstStyle/>
            <a:p>
              <a:endParaRPr/>
            </a:p>
          </p:txBody>
        </p:sp>
        <p:sp>
          <p:nvSpPr>
            <p:cNvPr id="21" name="object 21"/>
            <p:cNvSpPr/>
            <p:nvPr/>
          </p:nvSpPr>
          <p:spPr>
            <a:xfrm>
              <a:off x="17338429" y="8918271"/>
              <a:ext cx="635" cy="1270"/>
            </a:xfrm>
            <a:custGeom>
              <a:avLst/>
              <a:gdLst/>
              <a:ahLst/>
              <a:cxnLst/>
              <a:rect l="l" t="t" r="r" b="b"/>
              <a:pathLst>
                <a:path w="634" h="1270">
                  <a:moveTo>
                    <a:pt x="-19050" y="480"/>
                  </a:moveTo>
                  <a:lnTo>
                    <a:pt x="19144" y="480"/>
                  </a:lnTo>
                </a:path>
              </a:pathLst>
            </a:custGeom>
            <a:ln w="3175">
              <a:solidFill>
                <a:srgbClr val="000000"/>
              </a:solidFill>
            </a:ln>
          </p:spPr>
          <p:txBody>
            <a:bodyPr wrap="square" lIns="0" tIns="0" rIns="0" bIns="0" rtlCol="0"/>
            <a:lstStyle/>
            <a:p>
              <a:endParaRPr/>
            </a:p>
          </p:txBody>
        </p:sp>
        <p:sp>
          <p:nvSpPr>
            <p:cNvPr id="22" name="object 22"/>
            <p:cNvSpPr/>
            <p:nvPr/>
          </p:nvSpPr>
          <p:spPr>
            <a:xfrm>
              <a:off x="17316619" y="8921445"/>
              <a:ext cx="38735" cy="39370"/>
            </a:xfrm>
            <a:custGeom>
              <a:avLst/>
              <a:gdLst/>
              <a:ahLst/>
              <a:cxnLst/>
              <a:rect l="l" t="t" r="r" b="b"/>
              <a:pathLst>
                <a:path w="38734" h="39370">
                  <a:moveTo>
                    <a:pt x="0" y="39031"/>
                  </a:moveTo>
                  <a:lnTo>
                    <a:pt x="38236" y="39031"/>
                  </a:lnTo>
                  <a:lnTo>
                    <a:pt x="38236" y="0"/>
                  </a:lnTo>
                  <a:lnTo>
                    <a:pt x="0" y="0"/>
                  </a:lnTo>
                  <a:lnTo>
                    <a:pt x="0" y="39031"/>
                  </a:lnTo>
                  <a:close/>
                </a:path>
              </a:pathLst>
            </a:custGeom>
            <a:solidFill>
              <a:srgbClr val="000000">
                <a:alpha val="50199"/>
              </a:srgbClr>
            </a:solidFill>
          </p:spPr>
          <p:txBody>
            <a:bodyPr wrap="square" lIns="0" tIns="0" rIns="0" bIns="0" rtlCol="0"/>
            <a:lstStyle/>
            <a:p>
              <a:endParaRPr/>
            </a:p>
          </p:txBody>
        </p:sp>
        <p:sp>
          <p:nvSpPr>
            <p:cNvPr id="23" name="object 23"/>
            <p:cNvSpPr/>
            <p:nvPr/>
          </p:nvSpPr>
          <p:spPr>
            <a:xfrm>
              <a:off x="17331864" y="8962931"/>
              <a:ext cx="635" cy="635"/>
            </a:xfrm>
            <a:custGeom>
              <a:avLst/>
              <a:gdLst/>
              <a:ahLst/>
              <a:cxnLst/>
              <a:rect l="l" t="t" r="r" b="b"/>
              <a:pathLst>
                <a:path w="634" h="634">
                  <a:moveTo>
                    <a:pt x="-19050" y="187"/>
                  </a:moveTo>
                  <a:lnTo>
                    <a:pt x="19123" y="187"/>
                  </a:lnTo>
                </a:path>
              </a:pathLst>
            </a:custGeom>
            <a:ln w="3175">
              <a:solidFill>
                <a:srgbClr val="000000"/>
              </a:solidFill>
            </a:ln>
          </p:spPr>
          <p:txBody>
            <a:bodyPr wrap="square" lIns="0" tIns="0" rIns="0" bIns="0" rtlCol="0"/>
            <a:lstStyle/>
            <a:p>
              <a:endParaRPr/>
            </a:p>
          </p:txBody>
        </p:sp>
        <p:sp>
          <p:nvSpPr>
            <p:cNvPr id="24" name="object 24"/>
            <p:cNvSpPr/>
            <p:nvPr/>
          </p:nvSpPr>
          <p:spPr>
            <a:xfrm>
              <a:off x="17307809" y="8965581"/>
              <a:ext cx="38735" cy="39370"/>
            </a:xfrm>
            <a:custGeom>
              <a:avLst/>
              <a:gdLst/>
              <a:ahLst/>
              <a:cxnLst/>
              <a:rect l="l" t="t" r="r" b="b"/>
              <a:pathLst>
                <a:path w="38734" h="39370">
                  <a:moveTo>
                    <a:pt x="0" y="38970"/>
                  </a:moveTo>
                  <a:lnTo>
                    <a:pt x="38318" y="38970"/>
                  </a:lnTo>
                  <a:lnTo>
                    <a:pt x="38318" y="0"/>
                  </a:lnTo>
                  <a:lnTo>
                    <a:pt x="0" y="0"/>
                  </a:lnTo>
                  <a:lnTo>
                    <a:pt x="0" y="38970"/>
                  </a:lnTo>
                  <a:close/>
                </a:path>
              </a:pathLst>
            </a:custGeom>
            <a:solidFill>
              <a:srgbClr val="000000">
                <a:alpha val="50199"/>
              </a:srgbClr>
            </a:solidFill>
          </p:spPr>
          <p:txBody>
            <a:bodyPr wrap="square" lIns="0" tIns="0" rIns="0" bIns="0" rtlCol="0"/>
            <a:lstStyle/>
            <a:p>
              <a:endParaRPr/>
            </a:p>
          </p:txBody>
        </p:sp>
        <p:sp>
          <p:nvSpPr>
            <p:cNvPr id="25" name="object 25"/>
            <p:cNvSpPr/>
            <p:nvPr/>
          </p:nvSpPr>
          <p:spPr>
            <a:xfrm>
              <a:off x="17078654" y="9006088"/>
              <a:ext cx="242570" cy="281305"/>
            </a:xfrm>
            <a:custGeom>
              <a:avLst/>
              <a:gdLst/>
              <a:ahLst/>
              <a:cxnLst/>
              <a:rect l="l" t="t" r="r" b="b"/>
              <a:pathLst>
                <a:path w="242569" h="281304">
                  <a:moveTo>
                    <a:pt x="242506" y="0"/>
                  </a:moveTo>
                  <a:lnTo>
                    <a:pt x="242338" y="577"/>
                  </a:lnTo>
                  <a:lnTo>
                    <a:pt x="242174" y="1096"/>
                  </a:lnTo>
                </a:path>
                <a:path w="242569" h="281304">
                  <a:moveTo>
                    <a:pt x="218456" y="62625"/>
                  </a:moveTo>
                  <a:lnTo>
                    <a:pt x="218130" y="63337"/>
                  </a:lnTo>
                  <a:lnTo>
                    <a:pt x="217710" y="64198"/>
                  </a:lnTo>
                </a:path>
                <a:path w="242569" h="281304">
                  <a:moveTo>
                    <a:pt x="208885" y="81749"/>
                  </a:moveTo>
                  <a:lnTo>
                    <a:pt x="208039" y="83381"/>
                  </a:lnTo>
                  <a:lnTo>
                    <a:pt x="207138" y="85018"/>
                  </a:lnTo>
                </a:path>
                <a:path w="242569" h="281304">
                  <a:moveTo>
                    <a:pt x="197821" y="101462"/>
                  </a:moveTo>
                  <a:lnTo>
                    <a:pt x="196979" y="102906"/>
                  </a:lnTo>
                  <a:lnTo>
                    <a:pt x="196193" y="104182"/>
                  </a:lnTo>
                </a:path>
                <a:path w="242569" h="281304">
                  <a:moveTo>
                    <a:pt x="185463" y="121107"/>
                  </a:moveTo>
                  <a:lnTo>
                    <a:pt x="184969" y="121865"/>
                  </a:lnTo>
                  <a:lnTo>
                    <a:pt x="184453" y="122618"/>
                  </a:lnTo>
                </a:path>
                <a:path w="242569" h="281304">
                  <a:moveTo>
                    <a:pt x="172582" y="139480"/>
                  </a:moveTo>
                  <a:lnTo>
                    <a:pt x="172052" y="140213"/>
                  </a:lnTo>
                  <a:lnTo>
                    <a:pt x="171417" y="141047"/>
                  </a:lnTo>
                </a:path>
                <a:path w="242569" h="281304">
                  <a:moveTo>
                    <a:pt x="159036" y="156912"/>
                  </a:moveTo>
                  <a:lnTo>
                    <a:pt x="158242" y="157903"/>
                  </a:lnTo>
                  <a:lnTo>
                    <a:pt x="157421" y="158879"/>
                  </a:lnTo>
                </a:path>
                <a:path w="242569" h="281304">
                  <a:moveTo>
                    <a:pt x="144227" y="174174"/>
                  </a:moveTo>
                  <a:lnTo>
                    <a:pt x="143589" y="174895"/>
                  </a:lnTo>
                  <a:lnTo>
                    <a:pt x="143003" y="175526"/>
                  </a:lnTo>
                </a:path>
                <a:path w="242569" h="281304">
                  <a:moveTo>
                    <a:pt x="129135" y="190102"/>
                  </a:moveTo>
                  <a:lnTo>
                    <a:pt x="128114" y="191147"/>
                  </a:lnTo>
                  <a:lnTo>
                    <a:pt x="127077" y="192160"/>
                  </a:lnTo>
                </a:path>
                <a:path w="242569" h="281304">
                  <a:moveTo>
                    <a:pt x="112420" y="206106"/>
                  </a:moveTo>
                  <a:lnTo>
                    <a:pt x="111865" y="206621"/>
                  </a:lnTo>
                  <a:lnTo>
                    <a:pt x="111228" y="207185"/>
                  </a:lnTo>
                </a:path>
                <a:path w="242569" h="281304">
                  <a:moveTo>
                    <a:pt x="95593" y="220672"/>
                  </a:moveTo>
                  <a:lnTo>
                    <a:pt x="94872" y="221279"/>
                  </a:lnTo>
                  <a:lnTo>
                    <a:pt x="94146" y="221860"/>
                  </a:lnTo>
                </a:path>
                <a:path w="242569" h="281304">
                  <a:moveTo>
                    <a:pt x="77995" y="234464"/>
                  </a:moveTo>
                  <a:lnTo>
                    <a:pt x="77179" y="235085"/>
                  </a:lnTo>
                  <a:lnTo>
                    <a:pt x="76463" y="235603"/>
                  </a:lnTo>
                </a:path>
                <a:path w="242569" h="281304">
                  <a:moveTo>
                    <a:pt x="59464" y="247571"/>
                  </a:moveTo>
                  <a:lnTo>
                    <a:pt x="58830" y="248006"/>
                  </a:lnTo>
                  <a:lnTo>
                    <a:pt x="58245" y="248387"/>
                  </a:lnTo>
                </a:path>
                <a:path w="242569" h="281304">
                  <a:moveTo>
                    <a:pt x="40411" y="259679"/>
                  </a:moveTo>
                  <a:lnTo>
                    <a:pt x="39871" y="260012"/>
                  </a:lnTo>
                  <a:lnTo>
                    <a:pt x="39290" y="260351"/>
                  </a:lnTo>
                </a:path>
                <a:path w="242569" h="281304">
                  <a:moveTo>
                    <a:pt x="20982" y="270724"/>
                  </a:moveTo>
                  <a:lnTo>
                    <a:pt x="20349" y="271073"/>
                  </a:lnTo>
                  <a:lnTo>
                    <a:pt x="19783" y="271366"/>
                  </a:lnTo>
                </a:path>
                <a:path w="242569" h="281304">
                  <a:moveTo>
                    <a:pt x="788" y="280927"/>
                  </a:moveTo>
                  <a:lnTo>
                    <a:pt x="306" y="281163"/>
                  </a:lnTo>
                  <a:lnTo>
                    <a:pt x="0" y="281303"/>
                  </a:lnTo>
                </a:path>
              </a:pathLst>
            </a:custGeom>
            <a:ln w="38100">
              <a:solidFill>
                <a:srgbClr val="000000"/>
              </a:solidFill>
            </a:ln>
          </p:spPr>
          <p:txBody>
            <a:bodyPr wrap="square" lIns="0" tIns="0" rIns="0" bIns="0" rtlCol="0"/>
            <a:lstStyle/>
            <a:p>
              <a:endParaRPr/>
            </a:p>
          </p:txBody>
        </p:sp>
        <p:sp>
          <p:nvSpPr>
            <p:cNvPr id="26" name="object 26"/>
            <p:cNvSpPr/>
            <p:nvPr/>
          </p:nvSpPr>
          <p:spPr>
            <a:xfrm>
              <a:off x="17058266" y="9296234"/>
              <a:ext cx="635" cy="635"/>
            </a:xfrm>
            <a:custGeom>
              <a:avLst/>
              <a:gdLst/>
              <a:ahLst/>
              <a:cxnLst/>
              <a:rect l="l" t="t" r="r" b="b"/>
              <a:pathLst>
                <a:path w="634" h="634">
                  <a:moveTo>
                    <a:pt x="-19050" y="90"/>
                  </a:moveTo>
                  <a:lnTo>
                    <a:pt x="19485" y="90"/>
                  </a:lnTo>
                </a:path>
              </a:pathLst>
            </a:custGeom>
            <a:ln w="38281">
              <a:solidFill>
                <a:srgbClr val="000000"/>
              </a:solidFill>
            </a:ln>
          </p:spPr>
          <p:txBody>
            <a:bodyPr wrap="square" lIns="0" tIns="0" rIns="0" bIns="0" rtlCol="0"/>
            <a:lstStyle/>
            <a:p>
              <a:endParaRPr/>
            </a:p>
          </p:txBody>
        </p:sp>
        <p:sp>
          <p:nvSpPr>
            <p:cNvPr id="27" name="object 27"/>
            <p:cNvSpPr/>
            <p:nvPr/>
          </p:nvSpPr>
          <p:spPr>
            <a:xfrm>
              <a:off x="16971840" y="9304189"/>
              <a:ext cx="66675" cy="18415"/>
            </a:xfrm>
            <a:custGeom>
              <a:avLst/>
              <a:gdLst/>
              <a:ahLst/>
              <a:cxnLst/>
              <a:rect l="l" t="t" r="r" b="b"/>
              <a:pathLst>
                <a:path w="66675" h="18415">
                  <a:moveTo>
                    <a:pt x="66290" y="0"/>
                  </a:moveTo>
                  <a:lnTo>
                    <a:pt x="65666" y="232"/>
                  </a:lnTo>
                  <a:lnTo>
                    <a:pt x="64993" y="463"/>
                  </a:lnTo>
                </a:path>
                <a:path w="66675" h="18415">
                  <a:moveTo>
                    <a:pt x="45442" y="6928"/>
                  </a:moveTo>
                  <a:lnTo>
                    <a:pt x="44362" y="7270"/>
                  </a:lnTo>
                  <a:lnTo>
                    <a:pt x="43303" y="7577"/>
                  </a:lnTo>
                </a:path>
                <a:path w="66675" h="18415">
                  <a:moveTo>
                    <a:pt x="23974" y="12928"/>
                  </a:moveTo>
                  <a:lnTo>
                    <a:pt x="22729" y="13256"/>
                  </a:lnTo>
                  <a:lnTo>
                    <a:pt x="21660" y="13510"/>
                  </a:lnTo>
                </a:path>
                <a:path w="66675" h="18415">
                  <a:moveTo>
                    <a:pt x="1758" y="17977"/>
                  </a:moveTo>
                  <a:lnTo>
                    <a:pt x="833" y="18172"/>
                  </a:lnTo>
                  <a:lnTo>
                    <a:pt x="0" y="18328"/>
                  </a:lnTo>
                </a:path>
              </a:pathLst>
            </a:custGeom>
            <a:ln w="38100">
              <a:solidFill>
                <a:srgbClr val="000000"/>
              </a:solidFill>
            </a:ln>
          </p:spPr>
          <p:txBody>
            <a:bodyPr wrap="square" lIns="0" tIns="0" rIns="0" bIns="0" rtlCol="0"/>
            <a:lstStyle/>
            <a:p>
              <a:endParaRPr/>
            </a:p>
          </p:txBody>
        </p:sp>
        <p:sp>
          <p:nvSpPr>
            <p:cNvPr id="28" name="object 28"/>
            <p:cNvSpPr/>
            <p:nvPr/>
          </p:nvSpPr>
          <p:spPr>
            <a:xfrm>
              <a:off x="16949818" y="9326083"/>
              <a:ext cx="1905" cy="635"/>
            </a:xfrm>
            <a:custGeom>
              <a:avLst/>
              <a:gdLst/>
              <a:ahLst/>
              <a:cxnLst/>
              <a:rect l="l" t="t" r="r" b="b"/>
              <a:pathLst>
                <a:path w="1905" h="634">
                  <a:moveTo>
                    <a:pt x="-19050" y="108"/>
                  </a:moveTo>
                  <a:lnTo>
                    <a:pt x="20517" y="108"/>
                  </a:lnTo>
                </a:path>
              </a:pathLst>
            </a:custGeom>
            <a:ln w="38317">
              <a:solidFill>
                <a:srgbClr val="000000"/>
              </a:solidFill>
            </a:ln>
          </p:spPr>
          <p:txBody>
            <a:bodyPr wrap="square" lIns="0" tIns="0" rIns="0" bIns="0" rtlCol="0"/>
            <a:lstStyle/>
            <a:p>
              <a:endParaRPr/>
            </a:p>
          </p:txBody>
        </p:sp>
        <p:sp>
          <p:nvSpPr>
            <p:cNvPr id="29" name="object 29"/>
            <p:cNvSpPr/>
            <p:nvPr/>
          </p:nvSpPr>
          <p:spPr>
            <a:xfrm>
              <a:off x="15063490" y="9326149"/>
              <a:ext cx="1865630" cy="5080"/>
            </a:xfrm>
            <a:custGeom>
              <a:avLst/>
              <a:gdLst/>
              <a:ahLst/>
              <a:cxnLst/>
              <a:rect l="l" t="t" r="r" b="b"/>
              <a:pathLst>
                <a:path w="1865630" h="5079">
                  <a:moveTo>
                    <a:pt x="1865435" y="2726"/>
                  </a:moveTo>
                  <a:lnTo>
                    <a:pt x="1864806" y="2796"/>
                  </a:lnTo>
                  <a:lnTo>
                    <a:pt x="1864224" y="2846"/>
                  </a:lnTo>
                </a:path>
                <a:path w="1865630" h="5079">
                  <a:moveTo>
                    <a:pt x="1842740" y="4427"/>
                  </a:moveTo>
                  <a:lnTo>
                    <a:pt x="1842423" y="4447"/>
                  </a:lnTo>
                  <a:lnTo>
                    <a:pt x="1842244" y="4453"/>
                  </a:lnTo>
                </a:path>
                <a:path w="1865630" h="5079">
                  <a:moveTo>
                    <a:pt x="45122" y="4453"/>
                  </a:moveTo>
                  <a:lnTo>
                    <a:pt x="44957" y="4447"/>
                  </a:lnTo>
                  <a:lnTo>
                    <a:pt x="44685" y="4430"/>
                  </a:lnTo>
                </a:path>
                <a:path w="1865630" h="5079">
                  <a:moveTo>
                    <a:pt x="23074" y="2838"/>
                  </a:moveTo>
                  <a:lnTo>
                    <a:pt x="22578" y="2796"/>
                  </a:lnTo>
                  <a:lnTo>
                    <a:pt x="22097" y="2742"/>
                  </a:lnTo>
                </a:path>
                <a:path w="1865630" h="5079">
                  <a:moveTo>
                    <a:pt x="759" y="110"/>
                  </a:moveTo>
                  <a:lnTo>
                    <a:pt x="306" y="49"/>
                  </a:lnTo>
                  <a:lnTo>
                    <a:pt x="0" y="0"/>
                  </a:lnTo>
                </a:path>
              </a:pathLst>
            </a:custGeom>
            <a:ln w="38100">
              <a:solidFill>
                <a:srgbClr val="000000"/>
              </a:solidFill>
            </a:ln>
          </p:spPr>
          <p:txBody>
            <a:bodyPr wrap="square" lIns="0" tIns="0" rIns="0" bIns="0" rtlCol="0"/>
            <a:lstStyle/>
            <a:p>
              <a:endParaRPr/>
            </a:p>
          </p:txBody>
        </p:sp>
        <p:sp>
          <p:nvSpPr>
            <p:cNvPr id="30" name="object 30"/>
            <p:cNvSpPr/>
            <p:nvPr/>
          </p:nvSpPr>
          <p:spPr>
            <a:xfrm>
              <a:off x="15041370" y="9322295"/>
              <a:ext cx="1270" cy="635"/>
            </a:xfrm>
            <a:custGeom>
              <a:avLst/>
              <a:gdLst/>
              <a:ahLst/>
              <a:cxnLst/>
              <a:rect l="l" t="t" r="r" b="b"/>
              <a:pathLst>
                <a:path w="1269" h="634">
                  <a:moveTo>
                    <a:pt x="-19050" y="67"/>
                  </a:moveTo>
                  <a:lnTo>
                    <a:pt x="19728" y="67"/>
                  </a:lnTo>
                </a:path>
              </a:pathLst>
            </a:custGeom>
            <a:ln w="38234">
              <a:solidFill>
                <a:srgbClr val="000000"/>
              </a:solidFill>
            </a:ln>
          </p:spPr>
          <p:txBody>
            <a:bodyPr wrap="square" lIns="0" tIns="0" rIns="0" bIns="0" rtlCol="0"/>
            <a:lstStyle/>
            <a:p>
              <a:endParaRPr/>
            </a:p>
          </p:txBody>
        </p:sp>
        <p:sp>
          <p:nvSpPr>
            <p:cNvPr id="31" name="object 31"/>
            <p:cNvSpPr/>
            <p:nvPr/>
          </p:nvSpPr>
          <p:spPr>
            <a:xfrm>
              <a:off x="15019244" y="9317301"/>
              <a:ext cx="1270" cy="635"/>
            </a:xfrm>
            <a:custGeom>
              <a:avLst/>
              <a:gdLst/>
              <a:ahLst/>
              <a:cxnLst/>
              <a:rect l="l" t="t" r="r" b="b"/>
              <a:pathLst>
                <a:path w="1269" h="634">
                  <a:moveTo>
                    <a:pt x="-19050" y="130"/>
                  </a:moveTo>
                  <a:lnTo>
                    <a:pt x="20088" y="130"/>
                  </a:lnTo>
                </a:path>
              </a:pathLst>
            </a:custGeom>
            <a:ln w="38360">
              <a:solidFill>
                <a:srgbClr val="000000"/>
              </a:solidFill>
            </a:ln>
          </p:spPr>
          <p:txBody>
            <a:bodyPr wrap="square" lIns="0" tIns="0" rIns="0" bIns="0" rtlCol="0"/>
            <a:lstStyle/>
            <a:p>
              <a:endParaRPr/>
            </a:p>
          </p:txBody>
        </p:sp>
        <p:sp>
          <p:nvSpPr>
            <p:cNvPr id="32" name="object 32"/>
            <p:cNvSpPr/>
            <p:nvPr/>
          </p:nvSpPr>
          <p:spPr>
            <a:xfrm>
              <a:off x="14997775" y="9311336"/>
              <a:ext cx="1270" cy="635"/>
            </a:xfrm>
            <a:custGeom>
              <a:avLst/>
              <a:gdLst/>
              <a:ahLst/>
              <a:cxnLst/>
              <a:rect l="l" t="t" r="r" b="b"/>
              <a:pathLst>
                <a:path w="1269" h="634">
                  <a:moveTo>
                    <a:pt x="-19050" y="126"/>
                  </a:moveTo>
                  <a:lnTo>
                    <a:pt x="19883" y="126"/>
                  </a:lnTo>
                </a:path>
              </a:pathLst>
            </a:custGeom>
            <a:ln w="38352">
              <a:solidFill>
                <a:srgbClr val="000000"/>
              </a:solidFill>
            </a:ln>
          </p:spPr>
          <p:txBody>
            <a:bodyPr wrap="square" lIns="0" tIns="0" rIns="0" bIns="0" rtlCol="0"/>
            <a:lstStyle/>
            <a:p>
              <a:endParaRPr/>
            </a:p>
          </p:txBody>
        </p:sp>
        <p:sp>
          <p:nvSpPr>
            <p:cNvPr id="33" name="object 33"/>
            <p:cNvSpPr/>
            <p:nvPr/>
          </p:nvSpPr>
          <p:spPr>
            <a:xfrm>
              <a:off x="14750496" y="9127589"/>
              <a:ext cx="41910" cy="53975"/>
            </a:xfrm>
            <a:custGeom>
              <a:avLst/>
              <a:gdLst/>
              <a:ahLst/>
              <a:cxnLst/>
              <a:rect l="l" t="t" r="r" b="b"/>
              <a:pathLst>
                <a:path w="41909" h="53975">
                  <a:moveTo>
                    <a:pt x="41618" y="53390"/>
                  </a:moveTo>
                  <a:lnTo>
                    <a:pt x="41585" y="53352"/>
                  </a:lnTo>
                </a:path>
                <a:path w="41909" h="53975">
                  <a:moveTo>
                    <a:pt x="27395" y="36914"/>
                  </a:moveTo>
                  <a:lnTo>
                    <a:pt x="26965" y="36402"/>
                  </a:lnTo>
                  <a:lnTo>
                    <a:pt x="26547" y="35881"/>
                  </a:lnTo>
                </a:path>
                <a:path w="41909" h="53975">
                  <a:moveTo>
                    <a:pt x="13687" y="19406"/>
                  </a:moveTo>
                  <a:lnTo>
                    <a:pt x="13158" y="18711"/>
                  </a:lnTo>
                  <a:lnTo>
                    <a:pt x="12733" y="18123"/>
                  </a:lnTo>
                </a:path>
                <a:path w="41909" h="53975">
                  <a:moveTo>
                    <a:pt x="516" y="771"/>
                  </a:moveTo>
                  <a:lnTo>
                    <a:pt x="237" y="365"/>
                  </a:lnTo>
                  <a:lnTo>
                    <a:pt x="0" y="0"/>
                  </a:lnTo>
                </a:path>
              </a:pathLst>
            </a:custGeom>
            <a:ln w="38100">
              <a:solidFill>
                <a:srgbClr val="000000"/>
              </a:solidFill>
            </a:ln>
          </p:spPr>
          <p:txBody>
            <a:bodyPr wrap="square" lIns="0" tIns="0" rIns="0" bIns="0" rtlCol="0"/>
            <a:lstStyle/>
            <a:p>
              <a:endParaRPr/>
            </a:p>
          </p:txBody>
        </p:sp>
        <p:sp>
          <p:nvSpPr>
            <p:cNvPr id="34" name="object 34"/>
            <p:cNvSpPr/>
            <p:nvPr/>
          </p:nvSpPr>
          <p:spPr>
            <a:xfrm>
              <a:off x="14738595" y="9108768"/>
              <a:ext cx="635" cy="635"/>
            </a:xfrm>
            <a:custGeom>
              <a:avLst/>
              <a:gdLst/>
              <a:ahLst/>
              <a:cxnLst/>
              <a:rect l="l" t="t" r="r" b="b"/>
              <a:pathLst>
                <a:path w="634" h="634">
                  <a:moveTo>
                    <a:pt x="-19050" y="199"/>
                  </a:moveTo>
                  <a:lnTo>
                    <a:pt x="19288" y="199"/>
                  </a:lnTo>
                </a:path>
              </a:pathLst>
            </a:custGeom>
            <a:ln w="38498">
              <a:solidFill>
                <a:srgbClr val="000000"/>
              </a:solidFill>
            </a:ln>
          </p:spPr>
          <p:txBody>
            <a:bodyPr wrap="square" lIns="0" tIns="0" rIns="0" bIns="0" rtlCol="0"/>
            <a:lstStyle/>
            <a:p>
              <a:endParaRPr/>
            </a:p>
          </p:txBody>
        </p:sp>
        <p:sp>
          <p:nvSpPr>
            <p:cNvPr id="35" name="object 35"/>
            <p:cNvSpPr/>
            <p:nvPr/>
          </p:nvSpPr>
          <p:spPr>
            <a:xfrm>
              <a:off x="14727664" y="9089464"/>
              <a:ext cx="635" cy="635"/>
            </a:xfrm>
            <a:custGeom>
              <a:avLst/>
              <a:gdLst/>
              <a:ahLst/>
              <a:cxnLst/>
              <a:rect l="l" t="t" r="r" b="b"/>
              <a:pathLst>
                <a:path w="634" h="634">
                  <a:moveTo>
                    <a:pt x="17" y="31"/>
                  </a:moveTo>
                  <a:lnTo>
                    <a:pt x="2" y="4"/>
                  </a:lnTo>
                  <a:lnTo>
                    <a:pt x="0" y="0"/>
                  </a:lnTo>
                </a:path>
              </a:pathLst>
            </a:custGeom>
            <a:ln w="38100">
              <a:solidFill>
                <a:srgbClr val="000000"/>
              </a:solidFill>
            </a:ln>
          </p:spPr>
          <p:txBody>
            <a:bodyPr wrap="square" lIns="0" tIns="0" rIns="0" bIns="0" rtlCol="0"/>
            <a:lstStyle/>
            <a:p>
              <a:endParaRPr/>
            </a:p>
          </p:txBody>
        </p:sp>
        <p:sp>
          <p:nvSpPr>
            <p:cNvPr id="36" name="object 36"/>
            <p:cNvSpPr/>
            <p:nvPr/>
          </p:nvSpPr>
          <p:spPr>
            <a:xfrm>
              <a:off x="14675867" y="8918577"/>
              <a:ext cx="635" cy="635"/>
            </a:xfrm>
            <a:custGeom>
              <a:avLst/>
              <a:gdLst/>
              <a:ahLst/>
              <a:cxnLst/>
              <a:rect l="l" t="t" r="r" b="b"/>
              <a:pathLst>
                <a:path w="634" h="634">
                  <a:moveTo>
                    <a:pt x="-19050" y="170"/>
                  </a:moveTo>
                  <a:lnTo>
                    <a:pt x="19083" y="170"/>
                  </a:lnTo>
                </a:path>
              </a:pathLst>
            </a:custGeom>
            <a:ln w="3175">
              <a:solidFill>
                <a:srgbClr val="000000"/>
              </a:solidFill>
            </a:ln>
          </p:spPr>
          <p:txBody>
            <a:bodyPr wrap="square" lIns="0" tIns="0" rIns="0" bIns="0" rtlCol="0"/>
            <a:lstStyle/>
            <a:p>
              <a:endParaRPr/>
            </a:p>
          </p:txBody>
        </p:sp>
        <p:sp>
          <p:nvSpPr>
            <p:cNvPr id="37" name="object 37"/>
            <p:cNvSpPr/>
            <p:nvPr/>
          </p:nvSpPr>
          <p:spPr>
            <a:xfrm>
              <a:off x="14674228" y="8896276"/>
              <a:ext cx="635" cy="635"/>
            </a:xfrm>
            <a:custGeom>
              <a:avLst/>
              <a:gdLst/>
              <a:ahLst/>
              <a:cxnLst/>
              <a:rect l="l" t="t" r="r" b="b"/>
              <a:pathLst>
                <a:path w="634" h="634">
                  <a:moveTo>
                    <a:pt x="-19049" y="157"/>
                  </a:moveTo>
                  <a:lnTo>
                    <a:pt x="19066" y="157"/>
                  </a:lnTo>
                </a:path>
              </a:pathLst>
            </a:custGeom>
            <a:ln w="3175">
              <a:solidFill>
                <a:srgbClr val="000000"/>
              </a:solidFill>
            </a:ln>
          </p:spPr>
          <p:txBody>
            <a:bodyPr wrap="square" lIns="0" tIns="0" rIns="0" bIns="0" rtlCol="0"/>
            <a:lstStyle/>
            <a:p>
              <a:endParaRPr/>
            </a:p>
          </p:txBody>
        </p:sp>
        <p:sp>
          <p:nvSpPr>
            <p:cNvPr id="38" name="object 38"/>
            <p:cNvSpPr/>
            <p:nvPr/>
          </p:nvSpPr>
          <p:spPr>
            <a:xfrm>
              <a:off x="14674228" y="8851301"/>
              <a:ext cx="635" cy="635"/>
            </a:xfrm>
            <a:custGeom>
              <a:avLst/>
              <a:gdLst/>
              <a:ahLst/>
              <a:cxnLst/>
              <a:rect l="l" t="t" r="r" b="b"/>
              <a:pathLst>
                <a:path w="634" h="634">
                  <a:moveTo>
                    <a:pt x="-19050" y="158"/>
                  </a:moveTo>
                  <a:lnTo>
                    <a:pt x="19066" y="158"/>
                  </a:lnTo>
                </a:path>
              </a:pathLst>
            </a:custGeom>
            <a:ln w="3175">
              <a:solidFill>
                <a:srgbClr val="000000"/>
              </a:solidFill>
            </a:ln>
          </p:spPr>
          <p:txBody>
            <a:bodyPr wrap="square" lIns="0" tIns="0" rIns="0" bIns="0" rtlCol="0"/>
            <a:lstStyle/>
            <a:p>
              <a:endParaRPr/>
            </a:p>
          </p:txBody>
        </p:sp>
        <p:sp>
          <p:nvSpPr>
            <p:cNvPr id="39" name="object 39"/>
            <p:cNvSpPr/>
            <p:nvPr/>
          </p:nvSpPr>
          <p:spPr>
            <a:xfrm>
              <a:off x="14675867" y="8828971"/>
              <a:ext cx="635" cy="635"/>
            </a:xfrm>
            <a:custGeom>
              <a:avLst/>
              <a:gdLst/>
              <a:ahLst/>
              <a:cxnLst/>
              <a:rect l="l" t="t" r="r" b="b"/>
              <a:pathLst>
                <a:path w="634" h="634">
                  <a:moveTo>
                    <a:pt x="-19050" y="173"/>
                  </a:moveTo>
                  <a:lnTo>
                    <a:pt x="19083" y="173"/>
                  </a:lnTo>
                </a:path>
              </a:pathLst>
            </a:custGeom>
            <a:ln w="3175">
              <a:solidFill>
                <a:srgbClr val="000000"/>
              </a:solidFill>
            </a:ln>
          </p:spPr>
          <p:txBody>
            <a:bodyPr wrap="square" lIns="0" tIns="0" rIns="0" bIns="0" rtlCol="0"/>
            <a:lstStyle/>
            <a:p>
              <a:endParaRPr/>
            </a:p>
          </p:txBody>
        </p:sp>
        <p:sp>
          <p:nvSpPr>
            <p:cNvPr id="40" name="object 40"/>
            <p:cNvSpPr/>
            <p:nvPr/>
          </p:nvSpPr>
          <p:spPr>
            <a:xfrm>
              <a:off x="14727659" y="8658387"/>
              <a:ext cx="635" cy="635"/>
            </a:xfrm>
            <a:custGeom>
              <a:avLst/>
              <a:gdLst/>
              <a:ahLst/>
              <a:cxnLst/>
              <a:rect l="l" t="t" r="r" b="b"/>
              <a:pathLst>
                <a:path w="634" h="634">
                  <a:moveTo>
                    <a:pt x="0" y="51"/>
                  </a:moveTo>
                  <a:lnTo>
                    <a:pt x="7" y="37"/>
                  </a:lnTo>
                  <a:lnTo>
                    <a:pt x="27" y="0"/>
                  </a:lnTo>
                </a:path>
              </a:pathLst>
            </a:custGeom>
            <a:ln w="38100">
              <a:solidFill>
                <a:srgbClr val="000000"/>
              </a:solidFill>
            </a:ln>
          </p:spPr>
          <p:txBody>
            <a:bodyPr wrap="square" lIns="0" tIns="0" rIns="0" bIns="0" rtlCol="0"/>
            <a:lstStyle/>
            <a:p>
              <a:endParaRPr/>
            </a:p>
          </p:txBody>
        </p:sp>
        <p:sp>
          <p:nvSpPr>
            <p:cNvPr id="41" name="object 41"/>
            <p:cNvSpPr/>
            <p:nvPr/>
          </p:nvSpPr>
          <p:spPr>
            <a:xfrm>
              <a:off x="14738597" y="8638729"/>
              <a:ext cx="635" cy="635"/>
            </a:xfrm>
            <a:custGeom>
              <a:avLst/>
              <a:gdLst/>
              <a:ahLst/>
              <a:cxnLst/>
              <a:rect l="l" t="t" r="r" b="b"/>
              <a:pathLst>
                <a:path w="634" h="634">
                  <a:moveTo>
                    <a:pt x="-19050" y="197"/>
                  </a:moveTo>
                  <a:lnTo>
                    <a:pt x="19285" y="197"/>
                  </a:lnTo>
                </a:path>
              </a:pathLst>
            </a:custGeom>
            <a:ln w="38494">
              <a:solidFill>
                <a:srgbClr val="000000"/>
              </a:solidFill>
            </a:ln>
          </p:spPr>
          <p:txBody>
            <a:bodyPr wrap="square" lIns="0" tIns="0" rIns="0" bIns="0" rtlCol="0"/>
            <a:lstStyle/>
            <a:p>
              <a:endParaRPr/>
            </a:p>
          </p:txBody>
        </p:sp>
        <p:sp>
          <p:nvSpPr>
            <p:cNvPr id="42" name="object 42"/>
            <p:cNvSpPr/>
            <p:nvPr/>
          </p:nvSpPr>
          <p:spPr>
            <a:xfrm>
              <a:off x="14750489" y="8619533"/>
              <a:ext cx="635" cy="1270"/>
            </a:xfrm>
            <a:custGeom>
              <a:avLst/>
              <a:gdLst/>
              <a:ahLst/>
              <a:cxnLst/>
              <a:rect l="l" t="t" r="r" b="b"/>
              <a:pathLst>
                <a:path w="634" h="1270">
                  <a:moveTo>
                    <a:pt x="0" y="782"/>
                  </a:moveTo>
                  <a:lnTo>
                    <a:pt x="243" y="407"/>
                  </a:lnTo>
                  <a:lnTo>
                    <a:pt x="523" y="0"/>
                  </a:lnTo>
                </a:path>
              </a:pathLst>
            </a:custGeom>
            <a:ln w="38100">
              <a:solidFill>
                <a:srgbClr val="000000"/>
              </a:solidFill>
            </a:ln>
          </p:spPr>
          <p:txBody>
            <a:bodyPr wrap="square" lIns="0" tIns="0" rIns="0" bIns="0" rtlCol="0"/>
            <a:lstStyle/>
            <a:p>
              <a:endParaRPr/>
            </a:p>
          </p:txBody>
        </p:sp>
        <p:sp>
          <p:nvSpPr>
            <p:cNvPr id="43" name="object 43"/>
            <p:cNvSpPr/>
            <p:nvPr/>
          </p:nvSpPr>
          <p:spPr>
            <a:xfrm>
              <a:off x="14763578" y="8601408"/>
              <a:ext cx="635" cy="635"/>
            </a:xfrm>
            <a:custGeom>
              <a:avLst/>
              <a:gdLst/>
              <a:ahLst/>
              <a:cxnLst/>
              <a:rect l="l" t="t" r="r" b="b"/>
              <a:pathLst>
                <a:path w="634" h="634">
                  <a:moveTo>
                    <a:pt x="-19050" y="144"/>
                  </a:moveTo>
                  <a:lnTo>
                    <a:pt x="19266" y="144"/>
                  </a:lnTo>
                </a:path>
              </a:pathLst>
            </a:custGeom>
            <a:ln w="38389">
              <a:solidFill>
                <a:srgbClr val="000000"/>
              </a:solidFill>
            </a:ln>
          </p:spPr>
          <p:txBody>
            <a:bodyPr wrap="square" lIns="0" tIns="0" rIns="0" bIns="0" rtlCol="0"/>
            <a:lstStyle/>
            <a:p>
              <a:endParaRPr/>
            </a:p>
          </p:txBody>
        </p:sp>
        <p:sp>
          <p:nvSpPr>
            <p:cNvPr id="44" name="object 44"/>
            <p:cNvSpPr/>
            <p:nvPr/>
          </p:nvSpPr>
          <p:spPr>
            <a:xfrm>
              <a:off x="14777396" y="8583830"/>
              <a:ext cx="635" cy="635"/>
            </a:xfrm>
            <a:custGeom>
              <a:avLst/>
              <a:gdLst/>
              <a:ahLst/>
              <a:cxnLst/>
              <a:rect l="l" t="t" r="r" b="b"/>
              <a:pathLst>
                <a:path w="634" h="634">
                  <a:moveTo>
                    <a:pt x="-19050" y="76"/>
                  </a:moveTo>
                  <a:lnTo>
                    <a:pt x="19174" y="76"/>
                  </a:lnTo>
                </a:path>
              </a:pathLst>
            </a:custGeom>
            <a:ln w="3175">
              <a:solidFill>
                <a:srgbClr val="000000"/>
              </a:solidFill>
            </a:ln>
          </p:spPr>
          <p:txBody>
            <a:bodyPr wrap="square" lIns="0" tIns="0" rIns="0" bIns="0" rtlCol="0"/>
            <a:lstStyle/>
            <a:p>
              <a:endParaRPr/>
            </a:p>
          </p:txBody>
        </p:sp>
        <p:sp>
          <p:nvSpPr>
            <p:cNvPr id="45" name="object 45"/>
            <p:cNvSpPr/>
            <p:nvPr/>
          </p:nvSpPr>
          <p:spPr>
            <a:xfrm>
              <a:off x="14997781" y="8436306"/>
              <a:ext cx="1270" cy="635"/>
            </a:xfrm>
            <a:custGeom>
              <a:avLst/>
              <a:gdLst/>
              <a:ahLst/>
              <a:cxnLst/>
              <a:rect l="l" t="t" r="r" b="b"/>
              <a:pathLst>
                <a:path w="1269" h="634">
                  <a:moveTo>
                    <a:pt x="-19050" y="124"/>
                  </a:moveTo>
                  <a:lnTo>
                    <a:pt x="19871" y="124"/>
                  </a:lnTo>
                </a:path>
              </a:pathLst>
            </a:custGeom>
            <a:ln w="38348">
              <a:solidFill>
                <a:srgbClr val="000000"/>
              </a:solidFill>
            </a:ln>
          </p:spPr>
          <p:txBody>
            <a:bodyPr wrap="square" lIns="0" tIns="0" rIns="0" bIns="0" rtlCol="0"/>
            <a:lstStyle/>
            <a:p>
              <a:endParaRPr/>
            </a:p>
          </p:txBody>
        </p:sp>
        <p:sp>
          <p:nvSpPr>
            <p:cNvPr id="46" name="object 46"/>
            <p:cNvSpPr/>
            <p:nvPr/>
          </p:nvSpPr>
          <p:spPr>
            <a:xfrm>
              <a:off x="15019220" y="8430326"/>
              <a:ext cx="1270" cy="635"/>
            </a:xfrm>
            <a:custGeom>
              <a:avLst/>
              <a:gdLst/>
              <a:ahLst/>
              <a:cxnLst/>
              <a:rect l="l" t="t" r="r" b="b"/>
              <a:pathLst>
                <a:path w="1269" h="634">
                  <a:moveTo>
                    <a:pt x="-19050" y="136"/>
                  </a:moveTo>
                  <a:lnTo>
                    <a:pt x="20136" y="136"/>
                  </a:lnTo>
                </a:path>
              </a:pathLst>
            </a:custGeom>
            <a:ln w="38372">
              <a:solidFill>
                <a:srgbClr val="000000"/>
              </a:solidFill>
            </a:ln>
          </p:spPr>
          <p:txBody>
            <a:bodyPr wrap="square" lIns="0" tIns="0" rIns="0" bIns="0" rtlCol="0"/>
            <a:lstStyle/>
            <a:p>
              <a:endParaRPr/>
            </a:p>
          </p:txBody>
        </p:sp>
        <p:sp>
          <p:nvSpPr>
            <p:cNvPr id="47" name="object 47"/>
            <p:cNvSpPr/>
            <p:nvPr/>
          </p:nvSpPr>
          <p:spPr>
            <a:xfrm>
              <a:off x="15041343" y="8425459"/>
              <a:ext cx="1270" cy="635"/>
            </a:xfrm>
            <a:custGeom>
              <a:avLst/>
              <a:gdLst/>
              <a:ahLst/>
              <a:cxnLst/>
              <a:rect l="l" t="t" r="r" b="b"/>
              <a:pathLst>
                <a:path w="1269" h="634">
                  <a:moveTo>
                    <a:pt x="-19050" y="72"/>
                  </a:moveTo>
                  <a:lnTo>
                    <a:pt x="19782" y="72"/>
                  </a:lnTo>
                </a:path>
              </a:pathLst>
            </a:custGeom>
            <a:ln w="38245">
              <a:solidFill>
                <a:srgbClr val="000000"/>
              </a:solidFill>
            </a:ln>
          </p:spPr>
          <p:txBody>
            <a:bodyPr wrap="square" lIns="0" tIns="0" rIns="0" bIns="0" rtlCol="0"/>
            <a:lstStyle/>
            <a:p>
              <a:endParaRPr/>
            </a:p>
          </p:txBody>
        </p:sp>
        <p:sp>
          <p:nvSpPr>
            <p:cNvPr id="48" name="object 48"/>
            <p:cNvSpPr/>
            <p:nvPr/>
          </p:nvSpPr>
          <p:spPr>
            <a:xfrm>
              <a:off x="15063454" y="8416747"/>
              <a:ext cx="67945" cy="5080"/>
            </a:xfrm>
            <a:custGeom>
              <a:avLst/>
              <a:gdLst/>
              <a:ahLst/>
              <a:cxnLst/>
              <a:rect l="l" t="t" r="r" b="b"/>
              <a:pathLst>
                <a:path w="67944" h="5079">
                  <a:moveTo>
                    <a:pt x="0" y="5003"/>
                  </a:moveTo>
                  <a:lnTo>
                    <a:pt x="342" y="4948"/>
                  </a:lnTo>
                  <a:lnTo>
                    <a:pt x="833" y="4881"/>
                  </a:lnTo>
                </a:path>
                <a:path w="67944" h="5079">
                  <a:moveTo>
                    <a:pt x="22086" y="2260"/>
                  </a:moveTo>
                  <a:lnTo>
                    <a:pt x="22614" y="2201"/>
                  </a:lnTo>
                  <a:lnTo>
                    <a:pt x="23159" y="2154"/>
                  </a:lnTo>
                </a:path>
                <a:path w="67944" h="5079">
                  <a:moveTo>
                    <a:pt x="44681" y="569"/>
                  </a:moveTo>
                  <a:lnTo>
                    <a:pt x="44993" y="550"/>
                  </a:lnTo>
                  <a:lnTo>
                    <a:pt x="45197" y="542"/>
                  </a:lnTo>
                </a:path>
                <a:path w="67944" h="5079">
                  <a:moveTo>
                    <a:pt x="67416" y="0"/>
                  </a:moveTo>
                  <a:lnTo>
                    <a:pt x="67427" y="0"/>
                  </a:lnTo>
                </a:path>
              </a:pathLst>
            </a:custGeom>
            <a:ln w="38100">
              <a:solidFill>
                <a:srgbClr val="000000"/>
              </a:solidFill>
            </a:ln>
          </p:spPr>
          <p:txBody>
            <a:bodyPr wrap="square" lIns="0" tIns="0" rIns="0" bIns="0" rtlCol="0"/>
            <a:lstStyle/>
            <a:p>
              <a:endParaRPr/>
            </a:p>
          </p:txBody>
        </p:sp>
      </p:grpSp>
      <p:sp>
        <p:nvSpPr>
          <p:cNvPr id="49" name="object 49"/>
          <p:cNvSpPr txBox="1"/>
          <p:nvPr/>
        </p:nvSpPr>
        <p:spPr>
          <a:xfrm>
            <a:off x="15582971" y="8746947"/>
            <a:ext cx="84836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ourier New"/>
                <a:cs typeface="Courier New"/>
              </a:rPr>
              <a:t>Ideate</a:t>
            </a:r>
            <a:endParaRPr sz="1800">
              <a:latin typeface="Courier New"/>
              <a:cs typeface="Courier New"/>
            </a:endParaRPr>
          </a:p>
        </p:txBody>
      </p:sp>
      <p:sp>
        <p:nvSpPr>
          <p:cNvPr id="50" name="object 50"/>
          <p:cNvSpPr txBox="1"/>
          <p:nvPr/>
        </p:nvSpPr>
        <p:spPr>
          <a:xfrm>
            <a:off x="939800" y="1727181"/>
            <a:ext cx="84836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VUCA</a:t>
            </a:r>
            <a:endParaRPr sz="2700">
              <a:latin typeface="Courier New"/>
              <a:cs typeface="Courier Ne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
            <a:ext cx="18288000" cy="10287000"/>
          </a:xfrm>
          <a:prstGeom prst="rect">
            <a:avLst/>
          </a:prstGeom>
        </p:spPr>
      </p:pic>
      <p:grpSp>
        <p:nvGrpSpPr>
          <p:cNvPr id="3" name="object 3"/>
          <p:cNvGrpSpPr/>
          <p:nvPr/>
        </p:nvGrpSpPr>
        <p:grpSpPr>
          <a:xfrm>
            <a:off x="804" y="5"/>
            <a:ext cx="18288000" cy="10287000"/>
            <a:chOff x="804" y="5"/>
            <a:chExt cx="18288000" cy="10287000"/>
          </a:xfrm>
        </p:grpSpPr>
        <p:sp>
          <p:nvSpPr>
            <p:cNvPr id="4" name="object 4"/>
            <p:cNvSpPr/>
            <p:nvPr/>
          </p:nvSpPr>
          <p:spPr>
            <a:xfrm>
              <a:off x="804" y="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DBE2CD">
                <a:alpha val="25099"/>
              </a:srgbClr>
            </a:solidFill>
          </p:spPr>
          <p:txBody>
            <a:bodyPr wrap="square" lIns="0" tIns="0" rIns="0" bIns="0" rtlCol="0"/>
            <a:lstStyle/>
            <a:p>
              <a:endParaRPr/>
            </a:p>
          </p:txBody>
        </p:sp>
        <p:sp>
          <p:nvSpPr>
            <p:cNvPr id="5" name="object 5"/>
            <p:cNvSpPr/>
            <p:nvPr/>
          </p:nvSpPr>
          <p:spPr>
            <a:xfrm>
              <a:off x="12829855" y="8111917"/>
              <a:ext cx="4514850" cy="1219200"/>
            </a:xfrm>
            <a:custGeom>
              <a:avLst/>
              <a:gdLst/>
              <a:ahLst/>
              <a:cxnLst/>
              <a:rect l="l" t="t" r="r" b="b"/>
              <a:pathLst>
                <a:path w="4514850" h="1219200">
                  <a:moveTo>
                    <a:pt x="3905250" y="1219200"/>
                  </a:moveTo>
                  <a:lnTo>
                    <a:pt x="609600" y="1219200"/>
                  </a:lnTo>
                  <a:lnTo>
                    <a:pt x="594635" y="1219016"/>
                  </a:lnTo>
                  <a:lnTo>
                    <a:pt x="549848" y="1216266"/>
                  </a:lnTo>
                  <a:lnTo>
                    <a:pt x="505385" y="1210224"/>
                  </a:lnTo>
                  <a:lnTo>
                    <a:pt x="461479" y="1200931"/>
                  </a:lnTo>
                  <a:lnTo>
                    <a:pt x="418375" y="1188430"/>
                  </a:lnTo>
                  <a:lnTo>
                    <a:pt x="376316" y="1172794"/>
                  </a:lnTo>
                  <a:lnTo>
                    <a:pt x="335520" y="1154111"/>
                  </a:lnTo>
                  <a:lnTo>
                    <a:pt x="296202" y="1132473"/>
                  </a:lnTo>
                  <a:lnTo>
                    <a:pt x="258583" y="1107998"/>
                  </a:lnTo>
                  <a:lnTo>
                    <a:pt x="222873" y="1080830"/>
                  </a:lnTo>
                  <a:lnTo>
                    <a:pt x="189259" y="1051105"/>
                  </a:lnTo>
                  <a:lnTo>
                    <a:pt x="157915" y="1018982"/>
                  </a:lnTo>
                  <a:lnTo>
                    <a:pt x="129020" y="984641"/>
                  </a:lnTo>
                  <a:lnTo>
                    <a:pt x="102735" y="948275"/>
                  </a:lnTo>
                  <a:lnTo>
                    <a:pt x="79196" y="910074"/>
                  </a:lnTo>
                  <a:lnTo>
                    <a:pt x="58527" y="870237"/>
                  </a:lnTo>
                  <a:lnTo>
                    <a:pt x="40845" y="828987"/>
                  </a:lnTo>
                  <a:lnTo>
                    <a:pt x="26249" y="786557"/>
                  </a:lnTo>
                  <a:lnTo>
                    <a:pt x="14812" y="743168"/>
                  </a:lnTo>
                  <a:lnTo>
                    <a:pt x="6597" y="699047"/>
                  </a:lnTo>
                  <a:lnTo>
                    <a:pt x="1651" y="654440"/>
                  </a:lnTo>
                  <a:lnTo>
                    <a:pt x="0" y="609600"/>
                  </a:lnTo>
                  <a:lnTo>
                    <a:pt x="183" y="594635"/>
                  </a:lnTo>
                  <a:lnTo>
                    <a:pt x="2935" y="549848"/>
                  </a:lnTo>
                  <a:lnTo>
                    <a:pt x="8973" y="505385"/>
                  </a:lnTo>
                  <a:lnTo>
                    <a:pt x="18268" y="461479"/>
                  </a:lnTo>
                  <a:lnTo>
                    <a:pt x="30768" y="418375"/>
                  </a:lnTo>
                  <a:lnTo>
                    <a:pt x="46403" y="376316"/>
                  </a:lnTo>
                  <a:lnTo>
                    <a:pt x="65088" y="335520"/>
                  </a:lnTo>
                  <a:lnTo>
                    <a:pt x="86728" y="296202"/>
                  </a:lnTo>
                  <a:lnTo>
                    <a:pt x="111202" y="258583"/>
                  </a:lnTo>
                  <a:lnTo>
                    <a:pt x="138372" y="222873"/>
                  </a:lnTo>
                  <a:lnTo>
                    <a:pt x="168095" y="189259"/>
                  </a:lnTo>
                  <a:lnTo>
                    <a:pt x="200217" y="157915"/>
                  </a:lnTo>
                  <a:lnTo>
                    <a:pt x="234558" y="129020"/>
                  </a:lnTo>
                  <a:lnTo>
                    <a:pt x="270924" y="102735"/>
                  </a:lnTo>
                  <a:lnTo>
                    <a:pt x="309125" y="79196"/>
                  </a:lnTo>
                  <a:lnTo>
                    <a:pt x="348962" y="58527"/>
                  </a:lnTo>
                  <a:lnTo>
                    <a:pt x="390212" y="40845"/>
                  </a:lnTo>
                  <a:lnTo>
                    <a:pt x="432642" y="26249"/>
                  </a:lnTo>
                  <a:lnTo>
                    <a:pt x="476031" y="14812"/>
                  </a:lnTo>
                  <a:lnTo>
                    <a:pt x="520152" y="6597"/>
                  </a:lnTo>
                  <a:lnTo>
                    <a:pt x="564759" y="1651"/>
                  </a:lnTo>
                  <a:lnTo>
                    <a:pt x="609600" y="0"/>
                  </a:lnTo>
                  <a:lnTo>
                    <a:pt x="3905250" y="0"/>
                  </a:lnTo>
                  <a:lnTo>
                    <a:pt x="3950089" y="1651"/>
                  </a:lnTo>
                  <a:lnTo>
                    <a:pt x="3994696" y="6597"/>
                  </a:lnTo>
                  <a:lnTo>
                    <a:pt x="4038820" y="14812"/>
                  </a:lnTo>
                  <a:lnTo>
                    <a:pt x="4082205" y="26249"/>
                  </a:lnTo>
                  <a:lnTo>
                    <a:pt x="4124637" y="40845"/>
                  </a:lnTo>
                  <a:lnTo>
                    <a:pt x="4165887" y="58527"/>
                  </a:lnTo>
                  <a:lnTo>
                    <a:pt x="4205723" y="79196"/>
                  </a:lnTo>
                  <a:lnTo>
                    <a:pt x="4243920" y="102735"/>
                  </a:lnTo>
                  <a:lnTo>
                    <a:pt x="4280291" y="129020"/>
                  </a:lnTo>
                  <a:lnTo>
                    <a:pt x="4314632" y="157915"/>
                  </a:lnTo>
                  <a:lnTo>
                    <a:pt x="4346755" y="189259"/>
                  </a:lnTo>
                  <a:lnTo>
                    <a:pt x="4376480" y="222873"/>
                  </a:lnTo>
                  <a:lnTo>
                    <a:pt x="4403644" y="258583"/>
                  </a:lnTo>
                  <a:lnTo>
                    <a:pt x="4428123" y="296202"/>
                  </a:lnTo>
                  <a:lnTo>
                    <a:pt x="4449761" y="335520"/>
                  </a:lnTo>
                  <a:lnTo>
                    <a:pt x="4468444" y="376316"/>
                  </a:lnTo>
                  <a:lnTo>
                    <a:pt x="4484080" y="418375"/>
                  </a:lnTo>
                  <a:lnTo>
                    <a:pt x="4496581" y="461479"/>
                  </a:lnTo>
                  <a:lnTo>
                    <a:pt x="4505874" y="505385"/>
                  </a:lnTo>
                  <a:lnTo>
                    <a:pt x="4511916" y="549848"/>
                  </a:lnTo>
                  <a:lnTo>
                    <a:pt x="4514666" y="594635"/>
                  </a:lnTo>
                  <a:lnTo>
                    <a:pt x="4514850" y="609600"/>
                  </a:lnTo>
                  <a:lnTo>
                    <a:pt x="4514666" y="624564"/>
                  </a:lnTo>
                  <a:lnTo>
                    <a:pt x="4511916" y="669351"/>
                  </a:lnTo>
                  <a:lnTo>
                    <a:pt x="4505874" y="713814"/>
                  </a:lnTo>
                  <a:lnTo>
                    <a:pt x="4496581" y="757720"/>
                  </a:lnTo>
                  <a:lnTo>
                    <a:pt x="4484080" y="800824"/>
                  </a:lnTo>
                  <a:lnTo>
                    <a:pt x="4468444" y="842883"/>
                  </a:lnTo>
                  <a:lnTo>
                    <a:pt x="4449761" y="883679"/>
                  </a:lnTo>
                  <a:lnTo>
                    <a:pt x="4428123" y="922997"/>
                  </a:lnTo>
                  <a:lnTo>
                    <a:pt x="4403644" y="960615"/>
                  </a:lnTo>
                  <a:lnTo>
                    <a:pt x="4376480" y="996324"/>
                  </a:lnTo>
                  <a:lnTo>
                    <a:pt x="4346755" y="1029942"/>
                  </a:lnTo>
                  <a:lnTo>
                    <a:pt x="4314632" y="1061285"/>
                  </a:lnTo>
                  <a:lnTo>
                    <a:pt x="4280291" y="1090179"/>
                  </a:lnTo>
                  <a:lnTo>
                    <a:pt x="4243920" y="1116463"/>
                  </a:lnTo>
                  <a:lnTo>
                    <a:pt x="4205723" y="1140004"/>
                  </a:lnTo>
                  <a:lnTo>
                    <a:pt x="4165887" y="1160671"/>
                  </a:lnTo>
                  <a:lnTo>
                    <a:pt x="4124637" y="1178351"/>
                  </a:lnTo>
                  <a:lnTo>
                    <a:pt x="4082205" y="1192949"/>
                  </a:lnTo>
                  <a:lnTo>
                    <a:pt x="4038820" y="1204385"/>
                  </a:lnTo>
                  <a:lnTo>
                    <a:pt x="3994696" y="1212600"/>
                  </a:lnTo>
                  <a:lnTo>
                    <a:pt x="3950089" y="1217548"/>
                  </a:lnTo>
                  <a:lnTo>
                    <a:pt x="3905250" y="1219200"/>
                  </a:lnTo>
                  <a:close/>
                </a:path>
              </a:pathLst>
            </a:custGeom>
            <a:solidFill>
              <a:srgbClr val="000000"/>
            </a:solidFill>
          </p:spPr>
          <p:txBody>
            <a:bodyPr wrap="square" lIns="0" tIns="0" rIns="0" bIns="0" rtlCol="0"/>
            <a:lstStyle/>
            <a:p>
              <a:endParaRPr/>
            </a:p>
          </p:txBody>
        </p:sp>
      </p:grpSp>
      <p:sp>
        <p:nvSpPr>
          <p:cNvPr id="6" name="object 6"/>
          <p:cNvSpPr txBox="1"/>
          <p:nvPr/>
        </p:nvSpPr>
        <p:spPr>
          <a:xfrm>
            <a:off x="14343088" y="8508791"/>
            <a:ext cx="148844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Courier New"/>
                <a:cs typeface="Courier New"/>
              </a:rPr>
              <a:t>WORKSHOP</a:t>
            </a:r>
            <a:endParaRPr sz="2400">
              <a:latin typeface="Courier New"/>
              <a:cs typeface="Courier Ne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048000"/>
            <a:ext cx="18288000" cy="7239000"/>
            <a:chOff x="0" y="3048000"/>
            <a:chExt cx="18288000" cy="7239000"/>
          </a:xfrm>
        </p:grpSpPr>
        <p:sp>
          <p:nvSpPr>
            <p:cNvPr id="3" name="object 3"/>
            <p:cNvSpPr/>
            <p:nvPr/>
          </p:nvSpPr>
          <p:spPr>
            <a:xfrm>
              <a:off x="9144609" y="3048000"/>
              <a:ext cx="9144000" cy="7239000"/>
            </a:xfrm>
            <a:custGeom>
              <a:avLst/>
              <a:gdLst/>
              <a:ahLst/>
              <a:cxnLst/>
              <a:rect l="l" t="t" r="r" b="b"/>
              <a:pathLst>
                <a:path w="9144000" h="7239000">
                  <a:moveTo>
                    <a:pt x="0" y="0"/>
                  </a:moveTo>
                  <a:lnTo>
                    <a:pt x="9143390" y="0"/>
                  </a:lnTo>
                  <a:lnTo>
                    <a:pt x="9143390" y="7238999"/>
                  </a:lnTo>
                  <a:lnTo>
                    <a:pt x="0" y="7238999"/>
                  </a:lnTo>
                  <a:lnTo>
                    <a:pt x="0" y="0"/>
                  </a:lnTo>
                  <a:close/>
                </a:path>
              </a:pathLst>
            </a:custGeom>
            <a:solidFill>
              <a:srgbClr val="DBE2CD">
                <a:alpha val="50199"/>
              </a:srgbClr>
            </a:solidFill>
          </p:spPr>
          <p:txBody>
            <a:bodyPr wrap="square" lIns="0" tIns="0" rIns="0" bIns="0" rtlCol="0"/>
            <a:lstStyle/>
            <a:p>
              <a:endParaRPr/>
            </a:p>
          </p:txBody>
        </p:sp>
        <p:sp>
          <p:nvSpPr>
            <p:cNvPr id="4" name="object 4"/>
            <p:cNvSpPr/>
            <p:nvPr/>
          </p:nvSpPr>
          <p:spPr>
            <a:xfrm>
              <a:off x="0" y="3048000"/>
              <a:ext cx="9144000" cy="7239000"/>
            </a:xfrm>
            <a:custGeom>
              <a:avLst/>
              <a:gdLst/>
              <a:ahLst/>
              <a:cxnLst/>
              <a:rect l="l" t="t" r="r" b="b"/>
              <a:pathLst>
                <a:path w="9144000" h="7239000">
                  <a:moveTo>
                    <a:pt x="9144000" y="7239000"/>
                  </a:moveTo>
                  <a:lnTo>
                    <a:pt x="0" y="7239000"/>
                  </a:lnTo>
                  <a:lnTo>
                    <a:pt x="0" y="0"/>
                  </a:lnTo>
                  <a:lnTo>
                    <a:pt x="9144000" y="0"/>
                  </a:lnTo>
                  <a:lnTo>
                    <a:pt x="9144000" y="7239000"/>
                  </a:lnTo>
                  <a:close/>
                </a:path>
              </a:pathLst>
            </a:custGeom>
            <a:solidFill>
              <a:srgbClr val="DBE2CD">
                <a:alpha val="25099"/>
              </a:srgbClr>
            </a:solidFill>
          </p:spPr>
          <p:txBody>
            <a:bodyPr wrap="square" lIns="0" tIns="0" rIns="0" bIns="0" rtlCol="0"/>
            <a:lstStyle/>
            <a:p>
              <a:endParaRPr/>
            </a:p>
          </p:txBody>
        </p:sp>
      </p:grpSp>
      <p:sp>
        <p:nvSpPr>
          <p:cNvPr id="5" name="object 5"/>
          <p:cNvSpPr txBox="1">
            <a:spLocks noGrp="1"/>
          </p:cNvSpPr>
          <p:nvPr>
            <p:ph type="title"/>
          </p:nvPr>
        </p:nvSpPr>
        <p:spPr>
          <a:xfrm>
            <a:off x="939800" y="933398"/>
            <a:ext cx="5861050" cy="642620"/>
          </a:xfrm>
          <a:prstGeom prst="rect">
            <a:avLst/>
          </a:prstGeom>
        </p:spPr>
        <p:txBody>
          <a:bodyPr vert="horz" wrap="square" lIns="0" tIns="12700" rIns="0" bIns="0" rtlCol="0">
            <a:spAutoFit/>
          </a:bodyPr>
          <a:lstStyle/>
          <a:p>
            <a:pPr marL="12700">
              <a:lnSpc>
                <a:spcPct val="100000"/>
              </a:lnSpc>
              <a:spcBef>
                <a:spcPts val="100"/>
              </a:spcBef>
            </a:pPr>
            <a:r>
              <a:rPr sz="4050" spc="455" dirty="0">
                <a:latin typeface="Lucida Sans Unicode"/>
                <a:cs typeface="Lucida Sans Unicode"/>
              </a:rPr>
              <a:t>W</a:t>
            </a:r>
            <a:r>
              <a:rPr sz="4050" spc="-210" dirty="0">
                <a:latin typeface="Lucida Sans Unicode"/>
                <a:cs typeface="Lucida Sans Unicode"/>
              </a:rPr>
              <a:t>h</a:t>
            </a:r>
            <a:r>
              <a:rPr sz="4050" spc="-100" dirty="0">
                <a:latin typeface="Lucida Sans Unicode"/>
                <a:cs typeface="Lucida Sans Unicode"/>
              </a:rPr>
              <a:t>a</a:t>
            </a:r>
            <a:r>
              <a:rPr sz="4050" spc="120" dirty="0">
                <a:latin typeface="Lucida Sans Unicode"/>
                <a:cs typeface="Lucida Sans Unicode"/>
              </a:rPr>
              <a:t>t</a:t>
            </a:r>
            <a:r>
              <a:rPr sz="4050" spc="-425" dirty="0">
                <a:latin typeface="Lucida Sans Unicode"/>
                <a:cs typeface="Lucida Sans Unicode"/>
              </a:rPr>
              <a:t> </a:t>
            </a:r>
            <a:r>
              <a:rPr sz="4050" spc="-130" dirty="0">
                <a:latin typeface="Lucida Sans Unicode"/>
                <a:cs typeface="Lucida Sans Unicode"/>
              </a:rPr>
              <a:t>w</a:t>
            </a:r>
            <a:r>
              <a:rPr sz="4050" spc="105" dirty="0">
                <a:latin typeface="Lucida Sans Unicode"/>
                <a:cs typeface="Lucida Sans Unicode"/>
              </a:rPr>
              <a:t>e</a:t>
            </a:r>
            <a:r>
              <a:rPr sz="4050" spc="-425" dirty="0">
                <a:latin typeface="Lucida Sans Unicode"/>
                <a:cs typeface="Lucida Sans Unicode"/>
              </a:rPr>
              <a:t> </a:t>
            </a:r>
            <a:r>
              <a:rPr sz="4050" spc="-60" dirty="0">
                <a:latin typeface="Lucida Sans Unicode"/>
                <a:cs typeface="Lucida Sans Unicode"/>
              </a:rPr>
              <a:t>a</a:t>
            </a:r>
            <a:r>
              <a:rPr sz="4050" spc="-260" dirty="0">
                <a:latin typeface="Lucida Sans Unicode"/>
                <a:cs typeface="Lucida Sans Unicode"/>
              </a:rPr>
              <a:t>r</a:t>
            </a:r>
            <a:r>
              <a:rPr sz="4050" spc="105" dirty="0">
                <a:latin typeface="Lucida Sans Unicode"/>
                <a:cs typeface="Lucida Sans Unicode"/>
              </a:rPr>
              <a:t>e</a:t>
            </a:r>
            <a:r>
              <a:rPr sz="4050" spc="-425" dirty="0">
                <a:latin typeface="Lucida Sans Unicode"/>
                <a:cs typeface="Lucida Sans Unicode"/>
              </a:rPr>
              <a:t> </a:t>
            </a:r>
            <a:r>
              <a:rPr sz="4050" spc="-45" dirty="0">
                <a:latin typeface="Lucida Sans Unicode"/>
                <a:cs typeface="Lucida Sans Unicode"/>
              </a:rPr>
              <a:t>d</a:t>
            </a:r>
            <a:r>
              <a:rPr sz="4050" spc="-150" dirty="0">
                <a:latin typeface="Lucida Sans Unicode"/>
                <a:cs typeface="Lucida Sans Unicode"/>
              </a:rPr>
              <a:t>o</a:t>
            </a:r>
            <a:r>
              <a:rPr sz="4050" spc="-235" dirty="0">
                <a:latin typeface="Lucida Sans Unicode"/>
                <a:cs typeface="Lucida Sans Unicode"/>
              </a:rPr>
              <a:t>i</a:t>
            </a:r>
            <a:r>
              <a:rPr sz="4050" spc="-210" dirty="0">
                <a:latin typeface="Lucida Sans Unicode"/>
                <a:cs typeface="Lucida Sans Unicode"/>
              </a:rPr>
              <a:t>n</a:t>
            </a:r>
            <a:r>
              <a:rPr sz="4050" spc="-254" dirty="0">
                <a:latin typeface="Lucida Sans Unicode"/>
                <a:cs typeface="Lucida Sans Unicode"/>
              </a:rPr>
              <a:t>g</a:t>
            </a:r>
            <a:r>
              <a:rPr sz="4050" spc="-425" dirty="0">
                <a:latin typeface="Lucida Sans Unicode"/>
                <a:cs typeface="Lucida Sans Unicode"/>
              </a:rPr>
              <a:t> </a:t>
            </a:r>
            <a:r>
              <a:rPr sz="4050" spc="-15" dirty="0">
                <a:latin typeface="Lucida Sans Unicode"/>
                <a:cs typeface="Lucida Sans Unicode"/>
              </a:rPr>
              <a:t>t</a:t>
            </a:r>
            <a:r>
              <a:rPr sz="4050" spc="-150" dirty="0">
                <a:latin typeface="Lucida Sans Unicode"/>
                <a:cs typeface="Lucida Sans Unicode"/>
              </a:rPr>
              <a:t>o</a:t>
            </a:r>
            <a:r>
              <a:rPr sz="4050" spc="-45" dirty="0">
                <a:latin typeface="Lucida Sans Unicode"/>
                <a:cs typeface="Lucida Sans Unicode"/>
              </a:rPr>
              <a:t>d</a:t>
            </a:r>
            <a:r>
              <a:rPr sz="4050" spc="-125" dirty="0">
                <a:latin typeface="Lucida Sans Unicode"/>
                <a:cs typeface="Lucida Sans Unicode"/>
              </a:rPr>
              <a:t>a</a:t>
            </a:r>
            <a:r>
              <a:rPr sz="4050" spc="220" dirty="0">
                <a:latin typeface="Lucida Sans Unicode"/>
                <a:cs typeface="Lucida Sans Unicode"/>
              </a:rPr>
              <a:t>y</a:t>
            </a:r>
            <a:endParaRPr sz="4050">
              <a:latin typeface="Lucida Sans Unicode"/>
              <a:cs typeface="Lucida Sans Unicode"/>
            </a:endParaRPr>
          </a:p>
        </p:txBody>
      </p:sp>
      <p:sp>
        <p:nvSpPr>
          <p:cNvPr id="6" name="object 6"/>
          <p:cNvSpPr txBox="1"/>
          <p:nvPr/>
        </p:nvSpPr>
        <p:spPr>
          <a:xfrm>
            <a:off x="9607550" y="1101725"/>
            <a:ext cx="3988435" cy="436880"/>
          </a:xfrm>
          <a:prstGeom prst="rect">
            <a:avLst/>
          </a:prstGeom>
        </p:spPr>
        <p:txBody>
          <a:bodyPr vert="horz" wrap="square" lIns="0" tIns="12700" rIns="0" bIns="0" rtlCol="0">
            <a:spAutoFit/>
          </a:bodyPr>
          <a:lstStyle/>
          <a:p>
            <a:pPr marL="12700">
              <a:lnSpc>
                <a:spcPct val="100000"/>
              </a:lnSpc>
              <a:spcBef>
                <a:spcPts val="100"/>
              </a:spcBef>
            </a:pPr>
            <a:r>
              <a:rPr sz="2700" spc="-30" dirty="0">
                <a:latin typeface="Microsoft Sans Serif"/>
                <a:cs typeface="Microsoft Sans Serif"/>
              </a:rPr>
              <a:t>learn,</a:t>
            </a:r>
            <a:r>
              <a:rPr sz="2700" spc="-10" dirty="0">
                <a:latin typeface="Microsoft Sans Serif"/>
                <a:cs typeface="Microsoft Sans Serif"/>
              </a:rPr>
              <a:t> </a:t>
            </a:r>
            <a:r>
              <a:rPr sz="2700" spc="60" dirty="0">
                <a:latin typeface="Microsoft Sans Serif"/>
                <a:cs typeface="Microsoft Sans Serif"/>
              </a:rPr>
              <a:t>experiment,</a:t>
            </a:r>
            <a:r>
              <a:rPr sz="2700" spc="-5" dirty="0">
                <a:latin typeface="Microsoft Sans Serif"/>
                <a:cs typeface="Microsoft Sans Serif"/>
              </a:rPr>
              <a:t> </a:t>
            </a:r>
            <a:r>
              <a:rPr sz="2700" spc="45" dirty="0">
                <a:latin typeface="Microsoft Sans Serif"/>
                <a:cs typeface="Microsoft Sans Serif"/>
              </a:rPr>
              <a:t>deliver</a:t>
            </a:r>
            <a:endParaRPr sz="2700">
              <a:latin typeface="Microsoft Sans Serif"/>
              <a:cs typeface="Microsoft Sans Serif"/>
            </a:endParaRPr>
          </a:p>
        </p:txBody>
      </p:sp>
      <p:sp>
        <p:nvSpPr>
          <p:cNvPr id="7" name="object 7"/>
          <p:cNvSpPr txBox="1"/>
          <p:nvPr/>
        </p:nvSpPr>
        <p:spPr>
          <a:xfrm>
            <a:off x="940162" y="3848308"/>
            <a:ext cx="6946265" cy="4208780"/>
          </a:xfrm>
          <a:prstGeom prst="rect">
            <a:avLst/>
          </a:prstGeom>
        </p:spPr>
        <p:txBody>
          <a:bodyPr vert="horz" wrap="square" lIns="0" tIns="12700" rIns="0" bIns="0" rtlCol="0">
            <a:spAutoFit/>
          </a:bodyPr>
          <a:lstStyle/>
          <a:p>
            <a:pPr marL="13970">
              <a:lnSpc>
                <a:spcPct val="100000"/>
              </a:lnSpc>
              <a:spcBef>
                <a:spcPts val="100"/>
              </a:spcBef>
            </a:pPr>
            <a:r>
              <a:rPr sz="2700" spc="-5" dirty="0">
                <a:latin typeface="Courier New"/>
                <a:cs typeface="Courier New"/>
              </a:rPr>
              <a:t>Learn</a:t>
            </a:r>
            <a:endParaRPr sz="2700">
              <a:latin typeface="Courier New"/>
              <a:cs typeface="Courier New"/>
            </a:endParaRPr>
          </a:p>
          <a:p>
            <a:pPr>
              <a:lnSpc>
                <a:spcPct val="100000"/>
              </a:lnSpc>
              <a:spcBef>
                <a:spcPts val="20"/>
              </a:spcBef>
            </a:pPr>
            <a:endParaRPr sz="3400">
              <a:latin typeface="Courier New"/>
              <a:cs typeface="Courier New"/>
            </a:endParaRPr>
          </a:p>
          <a:p>
            <a:pPr marL="12700" marR="5080">
              <a:lnSpc>
                <a:spcPct val="124600"/>
              </a:lnSpc>
            </a:pPr>
            <a:r>
              <a:rPr sz="2700" spc="-25" dirty="0">
                <a:latin typeface="Microsoft Sans Serif"/>
                <a:cs typeface="Microsoft Sans Serif"/>
              </a:rPr>
              <a:t>We</a:t>
            </a:r>
            <a:r>
              <a:rPr sz="2700" spc="-10" dirty="0">
                <a:latin typeface="Microsoft Sans Serif"/>
                <a:cs typeface="Microsoft Sans Serif"/>
              </a:rPr>
              <a:t> </a:t>
            </a:r>
            <a:r>
              <a:rPr sz="2700" spc="20" dirty="0">
                <a:latin typeface="Microsoft Sans Serif"/>
                <a:cs typeface="Microsoft Sans Serif"/>
              </a:rPr>
              <a:t>will</a:t>
            </a:r>
            <a:r>
              <a:rPr sz="2700" spc="-10" dirty="0">
                <a:latin typeface="Microsoft Sans Serif"/>
                <a:cs typeface="Microsoft Sans Serif"/>
              </a:rPr>
              <a:t> </a:t>
            </a:r>
            <a:r>
              <a:rPr sz="3600" spc="25" dirty="0">
                <a:latin typeface="Microsoft Sans Serif"/>
                <a:cs typeface="Microsoft Sans Serif"/>
              </a:rPr>
              <a:t>learn</a:t>
            </a:r>
            <a:r>
              <a:rPr sz="3600" spc="-10" dirty="0">
                <a:latin typeface="Microsoft Sans Serif"/>
                <a:cs typeface="Microsoft Sans Serif"/>
              </a:rPr>
              <a:t> </a:t>
            </a:r>
            <a:r>
              <a:rPr sz="2700" spc="55" dirty="0">
                <a:latin typeface="Microsoft Sans Serif"/>
                <a:cs typeface="Microsoft Sans Serif"/>
              </a:rPr>
              <a:t>how</a:t>
            </a:r>
            <a:r>
              <a:rPr sz="2700" spc="-5" dirty="0">
                <a:latin typeface="Microsoft Sans Serif"/>
                <a:cs typeface="Microsoft Sans Serif"/>
              </a:rPr>
              <a:t> </a:t>
            </a:r>
            <a:r>
              <a:rPr sz="2700" spc="175" dirty="0">
                <a:latin typeface="Microsoft Sans Serif"/>
                <a:cs typeface="Microsoft Sans Serif"/>
              </a:rPr>
              <a:t>to</a:t>
            </a:r>
            <a:r>
              <a:rPr sz="2700" spc="-10" dirty="0">
                <a:latin typeface="Microsoft Sans Serif"/>
                <a:cs typeface="Microsoft Sans Serif"/>
              </a:rPr>
              <a:t> </a:t>
            </a:r>
            <a:r>
              <a:rPr sz="2700" spc="95" dirty="0">
                <a:latin typeface="Microsoft Sans Serif"/>
                <a:cs typeface="Microsoft Sans Serif"/>
              </a:rPr>
              <a:t>apply</a:t>
            </a:r>
            <a:r>
              <a:rPr sz="2700" spc="-10" dirty="0">
                <a:latin typeface="Microsoft Sans Serif"/>
                <a:cs typeface="Microsoft Sans Serif"/>
              </a:rPr>
              <a:t> </a:t>
            </a:r>
            <a:r>
              <a:rPr sz="2700" spc="40" dirty="0">
                <a:latin typeface="Microsoft Sans Serif"/>
                <a:cs typeface="Microsoft Sans Serif"/>
              </a:rPr>
              <a:t>sustainable</a:t>
            </a:r>
            <a:r>
              <a:rPr sz="2700" spc="-5" dirty="0">
                <a:latin typeface="Microsoft Sans Serif"/>
                <a:cs typeface="Microsoft Sans Serif"/>
              </a:rPr>
              <a:t> </a:t>
            </a:r>
            <a:r>
              <a:rPr sz="2700" spc="30" dirty="0">
                <a:latin typeface="Microsoft Sans Serif"/>
                <a:cs typeface="Microsoft Sans Serif"/>
              </a:rPr>
              <a:t>risk </a:t>
            </a:r>
            <a:r>
              <a:rPr sz="2700" spc="-705" dirty="0">
                <a:latin typeface="Microsoft Sans Serif"/>
                <a:cs typeface="Microsoft Sans Serif"/>
              </a:rPr>
              <a:t> </a:t>
            </a:r>
            <a:r>
              <a:rPr sz="2700" spc="60" dirty="0">
                <a:latin typeface="Microsoft Sans Serif"/>
                <a:cs typeface="Microsoft Sans Serif"/>
              </a:rPr>
              <a:t>management </a:t>
            </a:r>
            <a:r>
              <a:rPr sz="3600" spc="100" dirty="0">
                <a:latin typeface="Microsoft Sans Serif"/>
                <a:cs typeface="Microsoft Sans Serif"/>
              </a:rPr>
              <a:t>principles </a:t>
            </a:r>
            <a:r>
              <a:rPr sz="2700" spc="175" dirty="0">
                <a:latin typeface="Microsoft Sans Serif"/>
                <a:cs typeface="Microsoft Sans Serif"/>
              </a:rPr>
              <a:t>to </a:t>
            </a:r>
            <a:r>
              <a:rPr sz="2700" spc="15" dirty="0">
                <a:latin typeface="Microsoft Sans Serif"/>
                <a:cs typeface="Microsoft Sans Serif"/>
              </a:rPr>
              <a:t>make </a:t>
            </a:r>
            <a:r>
              <a:rPr sz="2700" spc="20" dirty="0">
                <a:latin typeface="Microsoft Sans Serif"/>
                <a:cs typeface="Microsoft Sans Serif"/>
              </a:rPr>
              <a:t> </a:t>
            </a:r>
            <a:r>
              <a:rPr sz="3600" spc="90" dirty="0">
                <a:latin typeface="Microsoft Sans Serif"/>
                <a:cs typeface="Microsoft Sans Serif"/>
              </a:rPr>
              <a:t>decisions </a:t>
            </a:r>
            <a:r>
              <a:rPr sz="2700" spc="60" dirty="0">
                <a:latin typeface="Microsoft Sans Serif"/>
                <a:cs typeface="Microsoft Sans Serif"/>
              </a:rPr>
              <a:t>beneficial </a:t>
            </a:r>
            <a:r>
              <a:rPr sz="2700" spc="175" dirty="0">
                <a:latin typeface="Microsoft Sans Serif"/>
                <a:cs typeface="Microsoft Sans Serif"/>
              </a:rPr>
              <a:t>to </a:t>
            </a:r>
            <a:r>
              <a:rPr sz="2700" spc="95" dirty="0">
                <a:latin typeface="Microsoft Sans Serif"/>
                <a:cs typeface="Microsoft Sans Serif"/>
              </a:rPr>
              <a:t>their </a:t>
            </a:r>
            <a:r>
              <a:rPr sz="2700" spc="100" dirty="0">
                <a:latin typeface="Microsoft Sans Serif"/>
                <a:cs typeface="Microsoft Sans Serif"/>
              </a:rPr>
              <a:t> </a:t>
            </a:r>
            <a:r>
              <a:rPr sz="2700" spc="10" dirty="0">
                <a:latin typeface="Microsoft Sans Serif"/>
                <a:cs typeface="Microsoft Sans Serif"/>
              </a:rPr>
              <a:t>organizations, </a:t>
            </a:r>
            <a:r>
              <a:rPr sz="2700" spc="20" dirty="0">
                <a:latin typeface="Microsoft Sans Serif"/>
                <a:cs typeface="Microsoft Sans Serif"/>
              </a:rPr>
              <a:t>evaluate </a:t>
            </a:r>
            <a:r>
              <a:rPr sz="2700" spc="120" dirty="0">
                <a:latin typeface="Microsoft Sans Serif"/>
                <a:cs typeface="Microsoft Sans Serif"/>
              </a:rPr>
              <a:t>the </a:t>
            </a:r>
            <a:r>
              <a:rPr sz="3600" spc="70" dirty="0">
                <a:latin typeface="Microsoft Sans Serif"/>
                <a:cs typeface="Microsoft Sans Serif"/>
              </a:rPr>
              <a:t>purpose</a:t>
            </a:r>
            <a:r>
              <a:rPr sz="2700" spc="70" dirty="0">
                <a:latin typeface="Microsoft Sans Serif"/>
                <a:cs typeface="Microsoft Sans Serif"/>
              </a:rPr>
              <a:t>, </a:t>
            </a:r>
            <a:r>
              <a:rPr sz="2700" spc="75" dirty="0">
                <a:latin typeface="Microsoft Sans Serif"/>
                <a:cs typeface="Microsoft Sans Serif"/>
              </a:rPr>
              <a:t> </a:t>
            </a:r>
            <a:r>
              <a:rPr sz="2700" spc="60" dirty="0">
                <a:latin typeface="Microsoft Sans Serif"/>
                <a:cs typeface="Microsoft Sans Serif"/>
              </a:rPr>
              <a:t>function,</a:t>
            </a:r>
            <a:r>
              <a:rPr sz="2700" spc="-10"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75" dirty="0">
                <a:latin typeface="Microsoft Sans Serif"/>
                <a:cs typeface="Microsoft Sans Serif"/>
              </a:rPr>
              <a:t>process</a:t>
            </a:r>
            <a:r>
              <a:rPr sz="2700" spc="-5" dirty="0">
                <a:latin typeface="Microsoft Sans Serif"/>
                <a:cs typeface="Microsoft Sans Serif"/>
              </a:rPr>
              <a:t> </a:t>
            </a:r>
            <a:r>
              <a:rPr sz="2700" spc="120" dirty="0">
                <a:latin typeface="Microsoft Sans Serif"/>
                <a:cs typeface="Microsoft Sans Serif"/>
              </a:rPr>
              <a:t>of</a:t>
            </a:r>
            <a:r>
              <a:rPr sz="2700" spc="-5" dirty="0">
                <a:latin typeface="Microsoft Sans Serif"/>
                <a:cs typeface="Microsoft Sans Serif"/>
              </a:rPr>
              <a:t> </a:t>
            </a:r>
            <a:r>
              <a:rPr sz="2700" spc="30" dirty="0">
                <a:latin typeface="Microsoft Sans Serif"/>
                <a:cs typeface="Microsoft Sans Serif"/>
              </a:rPr>
              <a:t>risk</a:t>
            </a:r>
            <a:r>
              <a:rPr sz="2700" spc="-5" dirty="0">
                <a:latin typeface="Microsoft Sans Serif"/>
                <a:cs typeface="Microsoft Sans Serif"/>
              </a:rPr>
              <a:t> </a:t>
            </a:r>
            <a:r>
              <a:rPr sz="2700" spc="60" dirty="0">
                <a:latin typeface="Microsoft Sans Serif"/>
                <a:cs typeface="Microsoft Sans Serif"/>
              </a:rPr>
              <a:t>management</a:t>
            </a:r>
            <a:endParaRPr sz="2700">
              <a:latin typeface="Microsoft Sans Serif"/>
              <a:cs typeface="Microsoft Sans Serif"/>
            </a:endParaRPr>
          </a:p>
        </p:txBody>
      </p:sp>
      <p:sp>
        <p:nvSpPr>
          <p:cNvPr id="8" name="object 8"/>
          <p:cNvSpPr txBox="1"/>
          <p:nvPr/>
        </p:nvSpPr>
        <p:spPr>
          <a:xfrm>
            <a:off x="9820229" y="4186026"/>
            <a:ext cx="7077075" cy="2932430"/>
          </a:xfrm>
          <a:prstGeom prst="rect">
            <a:avLst/>
          </a:prstGeom>
        </p:spPr>
        <p:txBody>
          <a:bodyPr vert="horz" wrap="square" lIns="0" tIns="12700" rIns="0" bIns="0" rtlCol="0">
            <a:spAutoFit/>
          </a:bodyPr>
          <a:lstStyle/>
          <a:p>
            <a:pPr marL="38100">
              <a:lnSpc>
                <a:spcPct val="100000"/>
              </a:lnSpc>
              <a:spcBef>
                <a:spcPts val="100"/>
              </a:spcBef>
            </a:pPr>
            <a:r>
              <a:rPr sz="2700" spc="-5" dirty="0">
                <a:latin typeface="Courier New"/>
                <a:cs typeface="Courier New"/>
              </a:rPr>
              <a:t>Create</a:t>
            </a:r>
            <a:endParaRPr sz="2700">
              <a:latin typeface="Courier New"/>
              <a:cs typeface="Courier New"/>
            </a:endParaRPr>
          </a:p>
          <a:p>
            <a:pPr>
              <a:lnSpc>
                <a:spcPct val="100000"/>
              </a:lnSpc>
              <a:spcBef>
                <a:spcPts val="45"/>
              </a:spcBef>
            </a:pPr>
            <a:endParaRPr sz="3000">
              <a:latin typeface="Courier New"/>
              <a:cs typeface="Courier New"/>
            </a:endParaRPr>
          </a:p>
          <a:p>
            <a:pPr marL="513080" marR="30480" indent="-475615">
              <a:lnSpc>
                <a:spcPct val="125000"/>
              </a:lnSpc>
              <a:buSzPct val="75000"/>
              <a:buChar char="•"/>
              <a:tabLst>
                <a:tab pos="513080" algn="l"/>
                <a:tab pos="513715" algn="l"/>
              </a:tabLst>
            </a:pPr>
            <a:r>
              <a:rPr sz="3600" spc="250" dirty="0">
                <a:latin typeface="Microsoft Sans Serif"/>
                <a:cs typeface="Microsoft Sans Serif"/>
              </a:rPr>
              <a:t>c</a:t>
            </a:r>
            <a:r>
              <a:rPr sz="3600" spc="125" dirty="0">
                <a:latin typeface="Microsoft Sans Serif"/>
                <a:cs typeface="Microsoft Sans Serif"/>
              </a:rPr>
              <a:t>o</a:t>
            </a:r>
            <a:r>
              <a:rPr sz="3600" spc="645" dirty="0">
                <a:latin typeface="Microsoft Sans Serif"/>
                <a:cs typeface="Microsoft Sans Serif"/>
              </a:rPr>
              <a:t>-</a:t>
            </a:r>
            <a:r>
              <a:rPr sz="3600" spc="250" dirty="0">
                <a:latin typeface="Microsoft Sans Serif"/>
                <a:cs typeface="Microsoft Sans Serif"/>
              </a:rPr>
              <a:t>c</a:t>
            </a:r>
            <a:r>
              <a:rPr sz="3600" spc="35" dirty="0">
                <a:latin typeface="Microsoft Sans Serif"/>
                <a:cs typeface="Microsoft Sans Serif"/>
              </a:rPr>
              <a:t>r</a:t>
            </a:r>
            <a:r>
              <a:rPr sz="3600" spc="45" dirty="0">
                <a:latin typeface="Microsoft Sans Serif"/>
                <a:cs typeface="Microsoft Sans Serif"/>
              </a:rPr>
              <a:t>e</a:t>
            </a:r>
            <a:r>
              <a:rPr sz="3600" spc="-110" dirty="0">
                <a:latin typeface="Microsoft Sans Serif"/>
                <a:cs typeface="Microsoft Sans Serif"/>
              </a:rPr>
              <a:t>a</a:t>
            </a:r>
            <a:r>
              <a:rPr sz="3600" spc="335" dirty="0">
                <a:latin typeface="Microsoft Sans Serif"/>
                <a:cs typeface="Microsoft Sans Serif"/>
              </a:rPr>
              <a:t>t</a:t>
            </a:r>
            <a:r>
              <a:rPr sz="3600" spc="45" dirty="0">
                <a:latin typeface="Microsoft Sans Serif"/>
                <a:cs typeface="Microsoft Sans Serif"/>
              </a:rPr>
              <a:t>e</a:t>
            </a:r>
            <a:r>
              <a:rPr sz="3600" spc="-5" dirty="0">
                <a:latin typeface="Microsoft Sans Serif"/>
                <a:cs typeface="Microsoft Sans Serif"/>
              </a:rPr>
              <a:t> </a:t>
            </a:r>
            <a:r>
              <a:rPr sz="3600" spc="35" dirty="0">
                <a:latin typeface="Microsoft Sans Serif"/>
                <a:cs typeface="Microsoft Sans Serif"/>
              </a:rPr>
              <a:t>i</a:t>
            </a:r>
            <a:r>
              <a:rPr sz="3600" spc="254" dirty="0">
                <a:latin typeface="Microsoft Sans Serif"/>
                <a:cs typeface="Microsoft Sans Serif"/>
              </a:rPr>
              <a:t>d</a:t>
            </a:r>
            <a:r>
              <a:rPr sz="3600" spc="45" dirty="0">
                <a:latin typeface="Microsoft Sans Serif"/>
                <a:cs typeface="Microsoft Sans Serif"/>
              </a:rPr>
              <a:t>e</a:t>
            </a:r>
            <a:r>
              <a:rPr sz="3600" spc="-55" dirty="0">
                <a:latin typeface="Microsoft Sans Serif"/>
                <a:cs typeface="Microsoft Sans Serif"/>
              </a:rPr>
              <a:t>a</a:t>
            </a:r>
            <a:r>
              <a:rPr sz="3600" dirty="0">
                <a:latin typeface="Microsoft Sans Serif"/>
                <a:cs typeface="Microsoft Sans Serif"/>
              </a:rPr>
              <a:t>s</a:t>
            </a:r>
            <a:r>
              <a:rPr sz="3600" spc="-245" dirty="0">
                <a:latin typeface="Microsoft Sans Serif"/>
                <a:cs typeface="Microsoft Sans Serif"/>
              </a:rPr>
              <a:t> </a:t>
            </a:r>
            <a:r>
              <a:rPr sz="2700" spc="90" dirty="0">
                <a:latin typeface="Microsoft Sans Serif"/>
                <a:cs typeface="Microsoft Sans Serif"/>
              </a:rPr>
              <a:t>f</a:t>
            </a:r>
            <a:r>
              <a:rPr sz="2700" spc="95" dirty="0">
                <a:latin typeface="Microsoft Sans Serif"/>
                <a:cs typeface="Microsoft Sans Serif"/>
              </a:rPr>
              <a:t>o</a:t>
            </a:r>
            <a:r>
              <a:rPr sz="2700" spc="80" dirty="0">
                <a:latin typeface="Microsoft Sans Serif"/>
                <a:cs typeface="Microsoft Sans Serif"/>
              </a:rPr>
              <a:t>r</a:t>
            </a:r>
            <a:r>
              <a:rPr sz="2700" spc="-5" dirty="0">
                <a:latin typeface="Microsoft Sans Serif"/>
                <a:cs typeface="Microsoft Sans Serif"/>
              </a:rPr>
              <a:t> </a:t>
            </a:r>
            <a:r>
              <a:rPr sz="2700" spc="40" dirty="0">
                <a:latin typeface="Microsoft Sans Serif"/>
                <a:cs typeface="Microsoft Sans Serif"/>
              </a:rPr>
              <a:t>n</a:t>
            </a:r>
            <a:r>
              <a:rPr sz="2700" spc="-25" dirty="0">
                <a:latin typeface="Microsoft Sans Serif"/>
                <a:cs typeface="Microsoft Sans Serif"/>
              </a:rPr>
              <a:t>e</a:t>
            </a:r>
            <a:r>
              <a:rPr sz="2700" spc="85" dirty="0">
                <a:latin typeface="Microsoft Sans Serif"/>
                <a:cs typeface="Microsoft Sans Serif"/>
              </a:rPr>
              <a:t>w</a:t>
            </a:r>
            <a:r>
              <a:rPr sz="2700" spc="-5" dirty="0">
                <a:latin typeface="Microsoft Sans Serif"/>
                <a:cs typeface="Microsoft Sans Serif"/>
              </a:rPr>
              <a:t> </a:t>
            </a:r>
            <a:r>
              <a:rPr sz="3600" spc="335" dirty="0">
                <a:latin typeface="Microsoft Sans Serif"/>
                <a:cs typeface="Microsoft Sans Serif"/>
              </a:rPr>
              <a:t>t</a:t>
            </a:r>
            <a:r>
              <a:rPr sz="3600" spc="125" dirty="0">
                <a:latin typeface="Microsoft Sans Serif"/>
                <a:cs typeface="Microsoft Sans Serif"/>
              </a:rPr>
              <a:t>oo</a:t>
            </a:r>
            <a:r>
              <a:rPr sz="3600" spc="-25" dirty="0">
                <a:latin typeface="Microsoft Sans Serif"/>
                <a:cs typeface="Microsoft Sans Serif"/>
              </a:rPr>
              <a:t>l</a:t>
            </a:r>
            <a:r>
              <a:rPr sz="3600" dirty="0">
                <a:latin typeface="Microsoft Sans Serif"/>
                <a:cs typeface="Microsoft Sans Serif"/>
              </a:rPr>
              <a:t>s</a:t>
            </a:r>
            <a:r>
              <a:rPr sz="3600" spc="-5" dirty="0">
                <a:latin typeface="Microsoft Sans Serif"/>
                <a:cs typeface="Microsoft Sans Serif"/>
              </a:rPr>
              <a:t> </a:t>
            </a:r>
            <a:r>
              <a:rPr sz="2700" spc="290" dirty="0">
                <a:latin typeface="Microsoft Sans Serif"/>
                <a:cs typeface="Microsoft Sans Serif"/>
              </a:rPr>
              <a:t>t</a:t>
            </a:r>
            <a:r>
              <a:rPr sz="2700" spc="40" dirty="0">
                <a:latin typeface="Microsoft Sans Serif"/>
                <a:cs typeface="Microsoft Sans Serif"/>
              </a:rPr>
              <a:t>h</a:t>
            </a:r>
            <a:r>
              <a:rPr sz="2700" spc="-85" dirty="0">
                <a:latin typeface="Microsoft Sans Serif"/>
                <a:cs typeface="Microsoft Sans Serif"/>
              </a:rPr>
              <a:t>a</a:t>
            </a:r>
            <a:r>
              <a:rPr sz="2700" spc="285" dirty="0">
                <a:latin typeface="Microsoft Sans Serif"/>
                <a:cs typeface="Microsoft Sans Serif"/>
              </a:rPr>
              <a:t>t  </a:t>
            </a:r>
            <a:r>
              <a:rPr sz="2700" spc="60" dirty="0">
                <a:latin typeface="Microsoft Sans Serif"/>
                <a:cs typeface="Microsoft Sans Serif"/>
              </a:rPr>
              <a:t>can</a:t>
            </a:r>
            <a:r>
              <a:rPr sz="2700" spc="-10" dirty="0">
                <a:latin typeface="Microsoft Sans Serif"/>
                <a:cs typeface="Microsoft Sans Serif"/>
              </a:rPr>
              <a:t> </a:t>
            </a:r>
            <a:r>
              <a:rPr sz="3600" spc="65" dirty="0">
                <a:latin typeface="Microsoft Sans Serif"/>
                <a:cs typeface="Microsoft Sans Serif"/>
              </a:rPr>
              <a:t>enhance</a:t>
            </a:r>
            <a:r>
              <a:rPr sz="3600" spc="-10" dirty="0">
                <a:latin typeface="Microsoft Sans Serif"/>
                <a:cs typeface="Microsoft Sans Serif"/>
              </a:rPr>
              <a:t> </a:t>
            </a:r>
            <a:r>
              <a:rPr sz="2700" spc="30" dirty="0">
                <a:latin typeface="Microsoft Sans Serif"/>
                <a:cs typeface="Microsoft Sans Serif"/>
              </a:rPr>
              <a:t>risk</a:t>
            </a:r>
            <a:r>
              <a:rPr sz="2700" spc="-5" dirty="0">
                <a:latin typeface="Microsoft Sans Serif"/>
                <a:cs typeface="Microsoft Sans Serif"/>
              </a:rPr>
              <a:t> </a:t>
            </a:r>
            <a:r>
              <a:rPr sz="2700" spc="60" dirty="0">
                <a:latin typeface="Microsoft Sans Serif"/>
                <a:cs typeface="Microsoft Sans Serif"/>
              </a:rPr>
              <a:t>management</a:t>
            </a:r>
            <a:endParaRPr sz="2700">
              <a:latin typeface="Microsoft Sans Serif"/>
              <a:cs typeface="Microsoft Sans Serif"/>
            </a:endParaRPr>
          </a:p>
          <a:p>
            <a:pPr marL="513080">
              <a:lnSpc>
                <a:spcPct val="100000"/>
              </a:lnSpc>
              <a:spcBef>
                <a:spcPts val="1080"/>
              </a:spcBef>
            </a:pPr>
            <a:r>
              <a:rPr sz="3600" spc="60" dirty="0">
                <a:latin typeface="Microsoft Sans Serif"/>
                <a:cs typeface="Microsoft Sans Serif"/>
              </a:rPr>
              <a:t>frameworks</a:t>
            </a:r>
            <a:endParaRPr sz="3600">
              <a:latin typeface="Microsoft Sans Serif"/>
              <a:cs typeface="Microsoft Sans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1EB26E45-7B98-BE04-785F-EA42712175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56" b="11396"/>
          <a:stretch/>
        </p:blipFill>
        <p:spPr bwMode="auto">
          <a:xfrm>
            <a:off x="0" y="190500"/>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1034" name="Content Placeholder 1033">
            <a:extLst>
              <a:ext uri="{FF2B5EF4-FFF2-40B4-BE49-F238E27FC236}">
                <a16:creationId xmlns:a16="http://schemas.microsoft.com/office/drawing/2014/main" id="{FD7C380F-3314-31BB-675D-86C2B617B817}"/>
              </a:ext>
            </a:extLst>
          </p:cNvPr>
          <p:cNvSpPr>
            <a:spLocks noGrp="1"/>
          </p:cNvSpPr>
          <p:nvPr>
            <p:ph idx="1"/>
          </p:nvPr>
        </p:nvSpPr>
        <p:spPr>
          <a:xfrm>
            <a:off x="5638800" y="5629276"/>
            <a:ext cx="11925294" cy="3679031"/>
          </a:xfrm>
        </p:spPr>
        <p:txBody>
          <a:bodyPr anchor="ctr">
            <a:normAutofit/>
          </a:bodyPr>
          <a:lstStyle/>
          <a:p>
            <a:pPr marL="457200" indent="-457200">
              <a:buFont typeface="Wingdings" panose="05000000000000000000" pitchFamily="2" charset="2"/>
              <a:buChar char="Ø"/>
            </a:pPr>
            <a:r>
              <a:rPr lang="en-US" dirty="0"/>
              <a:t>7 locations in the western part of The Netherlands</a:t>
            </a:r>
          </a:p>
          <a:p>
            <a:pPr marL="457200" indent="-457200">
              <a:buFont typeface="Wingdings" panose="05000000000000000000" pitchFamily="2" charset="2"/>
              <a:buChar char="Ø"/>
            </a:pPr>
            <a:r>
              <a:rPr lang="en-US" dirty="0"/>
              <a:t>&gt;25.000 students</a:t>
            </a:r>
          </a:p>
          <a:p>
            <a:pPr marL="457200" indent="-457200">
              <a:buFont typeface="Wingdings" panose="05000000000000000000" pitchFamily="2" charset="2"/>
              <a:buChar char="Ø"/>
            </a:pPr>
            <a:r>
              <a:rPr lang="en-US" dirty="0"/>
              <a:t>We are working in Rotterdam for the faculty of Business, Finance &amp; Law</a:t>
            </a:r>
          </a:p>
        </p:txBody>
      </p:sp>
      <p:pic>
        <p:nvPicPr>
          <p:cNvPr id="6" name="Picture 5" descr="A picture containing logo&#10;&#10;Description automatically generated">
            <a:extLst>
              <a:ext uri="{FF2B5EF4-FFF2-40B4-BE49-F238E27FC236}">
                <a16:creationId xmlns:a16="http://schemas.microsoft.com/office/drawing/2014/main" id="{AFB91410-7150-07FC-027D-8225353284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200" y="6134100"/>
            <a:ext cx="4987636" cy="2286000"/>
          </a:xfrm>
          <a:prstGeom prst="rect">
            <a:avLst/>
          </a:prstGeom>
        </p:spPr>
      </p:pic>
    </p:spTree>
    <p:extLst>
      <p:ext uri="{BB962C8B-B14F-4D97-AF65-F5344CB8AC3E}">
        <p14:creationId xmlns:p14="http://schemas.microsoft.com/office/powerpoint/2010/main" val="2837898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057540"/>
            <a:ext cx="18288000" cy="7229475"/>
            <a:chOff x="0" y="3057540"/>
            <a:chExt cx="18288000" cy="7229475"/>
          </a:xfrm>
        </p:grpSpPr>
        <p:sp>
          <p:nvSpPr>
            <p:cNvPr id="3" name="object 3"/>
            <p:cNvSpPr/>
            <p:nvPr/>
          </p:nvSpPr>
          <p:spPr>
            <a:xfrm>
              <a:off x="0" y="3057540"/>
              <a:ext cx="9144000" cy="3619500"/>
            </a:xfrm>
            <a:custGeom>
              <a:avLst/>
              <a:gdLst/>
              <a:ahLst/>
              <a:cxnLst/>
              <a:rect l="l" t="t" r="r" b="b"/>
              <a:pathLst>
                <a:path w="9144000" h="3619500">
                  <a:moveTo>
                    <a:pt x="9144000" y="3619500"/>
                  </a:moveTo>
                  <a:lnTo>
                    <a:pt x="0" y="3619500"/>
                  </a:lnTo>
                  <a:lnTo>
                    <a:pt x="0" y="0"/>
                  </a:lnTo>
                  <a:lnTo>
                    <a:pt x="9144000" y="0"/>
                  </a:lnTo>
                  <a:lnTo>
                    <a:pt x="9144000" y="3619500"/>
                  </a:lnTo>
                  <a:close/>
                </a:path>
              </a:pathLst>
            </a:custGeom>
            <a:solidFill>
              <a:srgbClr val="DBE2CD">
                <a:alpha val="50199"/>
              </a:srgbClr>
            </a:solidFill>
          </p:spPr>
          <p:txBody>
            <a:bodyPr wrap="square" lIns="0" tIns="0" rIns="0" bIns="0" rtlCol="0"/>
            <a:lstStyle/>
            <a:p>
              <a:endParaRPr/>
            </a:p>
          </p:txBody>
        </p:sp>
        <p:sp>
          <p:nvSpPr>
            <p:cNvPr id="4" name="object 4"/>
            <p:cNvSpPr/>
            <p:nvPr/>
          </p:nvSpPr>
          <p:spPr>
            <a:xfrm>
              <a:off x="0" y="3057550"/>
              <a:ext cx="18288000" cy="7229475"/>
            </a:xfrm>
            <a:custGeom>
              <a:avLst/>
              <a:gdLst/>
              <a:ahLst/>
              <a:cxnLst/>
              <a:rect l="l" t="t" r="r" b="b"/>
              <a:pathLst>
                <a:path w="18288000" h="7229475">
                  <a:moveTo>
                    <a:pt x="9144000" y="3617849"/>
                  </a:moveTo>
                  <a:lnTo>
                    <a:pt x="0" y="3617849"/>
                  </a:lnTo>
                  <a:lnTo>
                    <a:pt x="0" y="7229449"/>
                  </a:lnTo>
                  <a:lnTo>
                    <a:pt x="9144000" y="7229449"/>
                  </a:lnTo>
                  <a:lnTo>
                    <a:pt x="9144000" y="3617849"/>
                  </a:lnTo>
                  <a:close/>
                </a:path>
                <a:path w="18288000" h="7229475">
                  <a:moveTo>
                    <a:pt x="18288000" y="0"/>
                  </a:moveTo>
                  <a:lnTo>
                    <a:pt x="9150909" y="0"/>
                  </a:lnTo>
                  <a:lnTo>
                    <a:pt x="9150909" y="3619500"/>
                  </a:lnTo>
                  <a:lnTo>
                    <a:pt x="18288000" y="3619500"/>
                  </a:lnTo>
                  <a:lnTo>
                    <a:pt x="18288000" y="0"/>
                  </a:lnTo>
                  <a:close/>
                </a:path>
              </a:pathLst>
            </a:custGeom>
            <a:solidFill>
              <a:srgbClr val="DBE2CD">
                <a:alpha val="25099"/>
              </a:srgbClr>
            </a:solidFill>
          </p:spPr>
          <p:txBody>
            <a:bodyPr wrap="square" lIns="0" tIns="0" rIns="0" bIns="0" rtlCol="0"/>
            <a:lstStyle/>
            <a:p>
              <a:endParaRPr/>
            </a:p>
          </p:txBody>
        </p:sp>
        <p:sp>
          <p:nvSpPr>
            <p:cNvPr id="5" name="object 5"/>
            <p:cNvSpPr/>
            <p:nvPr/>
          </p:nvSpPr>
          <p:spPr>
            <a:xfrm>
              <a:off x="9150918" y="6675394"/>
              <a:ext cx="9137650" cy="3611879"/>
            </a:xfrm>
            <a:custGeom>
              <a:avLst/>
              <a:gdLst/>
              <a:ahLst/>
              <a:cxnLst/>
              <a:rect l="l" t="t" r="r" b="b"/>
              <a:pathLst>
                <a:path w="9137650" h="3611879">
                  <a:moveTo>
                    <a:pt x="0" y="0"/>
                  </a:moveTo>
                  <a:lnTo>
                    <a:pt x="9137081" y="0"/>
                  </a:lnTo>
                  <a:lnTo>
                    <a:pt x="9137081" y="3611605"/>
                  </a:lnTo>
                  <a:lnTo>
                    <a:pt x="0" y="3611605"/>
                  </a:lnTo>
                  <a:lnTo>
                    <a:pt x="0" y="0"/>
                  </a:lnTo>
                  <a:close/>
                </a:path>
              </a:pathLst>
            </a:custGeom>
            <a:solidFill>
              <a:srgbClr val="DBE2CD">
                <a:alpha val="50199"/>
              </a:srgbClr>
            </a:solidFill>
          </p:spPr>
          <p:txBody>
            <a:bodyPr wrap="square" lIns="0" tIns="0" rIns="0" bIns="0" rtlCol="0"/>
            <a:lstStyle/>
            <a:p>
              <a:endParaRPr/>
            </a:p>
          </p:txBody>
        </p:sp>
      </p:grpSp>
      <p:sp>
        <p:nvSpPr>
          <p:cNvPr id="6" name="object 6"/>
          <p:cNvSpPr txBox="1">
            <a:spLocks noGrp="1"/>
          </p:cNvSpPr>
          <p:nvPr>
            <p:ph type="title"/>
          </p:nvPr>
        </p:nvSpPr>
        <p:spPr>
          <a:xfrm>
            <a:off x="939800" y="930275"/>
            <a:ext cx="5927090" cy="642620"/>
          </a:xfrm>
          <a:prstGeom prst="rect">
            <a:avLst/>
          </a:prstGeom>
        </p:spPr>
        <p:txBody>
          <a:bodyPr vert="horz" wrap="square" lIns="0" tIns="12700" rIns="0" bIns="0" rtlCol="0">
            <a:spAutoFit/>
          </a:bodyPr>
          <a:lstStyle/>
          <a:p>
            <a:pPr marL="12700">
              <a:lnSpc>
                <a:spcPct val="100000"/>
              </a:lnSpc>
              <a:spcBef>
                <a:spcPts val="100"/>
              </a:spcBef>
            </a:pPr>
            <a:r>
              <a:rPr sz="4050" spc="-155" dirty="0">
                <a:latin typeface="Lucida Sans Unicode"/>
                <a:cs typeface="Lucida Sans Unicode"/>
              </a:rPr>
              <a:t>F</a:t>
            </a:r>
            <a:r>
              <a:rPr sz="4050" spc="-150" dirty="0">
                <a:latin typeface="Lucida Sans Unicode"/>
                <a:cs typeface="Lucida Sans Unicode"/>
              </a:rPr>
              <a:t>o</a:t>
            </a:r>
            <a:r>
              <a:rPr sz="4050" spc="-210" dirty="0">
                <a:latin typeface="Lucida Sans Unicode"/>
                <a:cs typeface="Lucida Sans Unicode"/>
              </a:rPr>
              <a:t>u</a:t>
            </a:r>
            <a:r>
              <a:rPr sz="4050" spc="-120" dirty="0">
                <a:latin typeface="Lucida Sans Unicode"/>
                <a:cs typeface="Lucida Sans Unicode"/>
              </a:rPr>
              <a:t>r</a:t>
            </a:r>
            <a:r>
              <a:rPr sz="4050" spc="-425" dirty="0">
                <a:latin typeface="Lucida Sans Unicode"/>
                <a:cs typeface="Lucida Sans Unicode"/>
              </a:rPr>
              <a:t> </a:t>
            </a:r>
            <a:r>
              <a:rPr sz="4050" spc="-90" dirty="0">
                <a:latin typeface="Lucida Sans Unicode"/>
                <a:cs typeface="Lucida Sans Unicode"/>
              </a:rPr>
              <a:t>a</a:t>
            </a:r>
            <a:r>
              <a:rPr sz="4050" spc="-130" dirty="0">
                <a:latin typeface="Lucida Sans Unicode"/>
                <a:cs typeface="Lucida Sans Unicode"/>
              </a:rPr>
              <a:t>w</a:t>
            </a:r>
            <a:r>
              <a:rPr sz="4050" spc="20" dirty="0">
                <a:latin typeface="Lucida Sans Unicode"/>
                <a:cs typeface="Lucida Sans Unicode"/>
              </a:rPr>
              <a:t>e</a:t>
            </a:r>
            <a:r>
              <a:rPr sz="4050" spc="-80" dirty="0">
                <a:latin typeface="Lucida Sans Unicode"/>
                <a:cs typeface="Lucida Sans Unicode"/>
              </a:rPr>
              <a:t>s</a:t>
            </a:r>
            <a:r>
              <a:rPr sz="4050" spc="-150" dirty="0">
                <a:latin typeface="Lucida Sans Unicode"/>
                <a:cs typeface="Lucida Sans Unicode"/>
              </a:rPr>
              <a:t>o</a:t>
            </a:r>
            <a:r>
              <a:rPr sz="4050" spc="-160" dirty="0">
                <a:latin typeface="Lucida Sans Unicode"/>
                <a:cs typeface="Lucida Sans Unicode"/>
              </a:rPr>
              <a:t>m</a:t>
            </a:r>
            <a:r>
              <a:rPr sz="4050" spc="105" dirty="0">
                <a:latin typeface="Lucida Sans Unicode"/>
                <a:cs typeface="Lucida Sans Unicode"/>
              </a:rPr>
              <a:t>e</a:t>
            </a:r>
            <a:r>
              <a:rPr sz="4050" spc="-425" dirty="0">
                <a:latin typeface="Lucida Sans Unicode"/>
                <a:cs typeface="Lucida Sans Unicode"/>
              </a:rPr>
              <a:t> </a:t>
            </a:r>
            <a:r>
              <a:rPr sz="4050" spc="-150" dirty="0">
                <a:latin typeface="Lucida Sans Unicode"/>
                <a:cs typeface="Lucida Sans Unicode"/>
              </a:rPr>
              <a:t>o</a:t>
            </a:r>
            <a:r>
              <a:rPr sz="4050" spc="-210" dirty="0">
                <a:latin typeface="Lucida Sans Unicode"/>
                <a:cs typeface="Lucida Sans Unicode"/>
              </a:rPr>
              <a:t>u</a:t>
            </a:r>
            <a:r>
              <a:rPr sz="4050" spc="-15" dirty="0">
                <a:latin typeface="Lucida Sans Unicode"/>
                <a:cs typeface="Lucida Sans Unicode"/>
              </a:rPr>
              <a:t>t</a:t>
            </a:r>
            <a:r>
              <a:rPr sz="4050" spc="204" dirty="0">
                <a:latin typeface="Lucida Sans Unicode"/>
                <a:cs typeface="Lucida Sans Unicode"/>
              </a:rPr>
              <a:t>c</a:t>
            </a:r>
            <a:r>
              <a:rPr sz="4050" spc="-150" dirty="0">
                <a:latin typeface="Lucida Sans Unicode"/>
                <a:cs typeface="Lucida Sans Unicode"/>
              </a:rPr>
              <a:t>o</a:t>
            </a:r>
            <a:r>
              <a:rPr sz="4050" spc="-160" dirty="0">
                <a:latin typeface="Lucida Sans Unicode"/>
                <a:cs typeface="Lucida Sans Unicode"/>
              </a:rPr>
              <a:t>m</a:t>
            </a:r>
            <a:r>
              <a:rPr sz="4050" spc="20" dirty="0">
                <a:latin typeface="Lucida Sans Unicode"/>
                <a:cs typeface="Lucida Sans Unicode"/>
              </a:rPr>
              <a:t>e</a:t>
            </a:r>
            <a:r>
              <a:rPr sz="4050" spc="5" dirty="0">
                <a:latin typeface="Lucida Sans Unicode"/>
                <a:cs typeface="Lucida Sans Unicode"/>
              </a:rPr>
              <a:t>s</a:t>
            </a:r>
            <a:endParaRPr sz="4050">
              <a:latin typeface="Lucida Sans Unicode"/>
              <a:cs typeface="Lucida Sans Unicode"/>
            </a:endParaRPr>
          </a:p>
        </p:txBody>
      </p:sp>
      <p:sp>
        <p:nvSpPr>
          <p:cNvPr id="8" name="object 8"/>
          <p:cNvSpPr txBox="1">
            <a:spLocks noGrp="1"/>
          </p:cNvSpPr>
          <p:nvPr>
            <p:ph sz="half" idx="2"/>
          </p:nvPr>
        </p:nvSpPr>
        <p:spPr>
          <a:prstGeom prst="rect">
            <a:avLst/>
          </a:prstGeom>
        </p:spPr>
        <p:txBody>
          <a:bodyPr vert="horz" wrap="square" lIns="0" tIns="12700" rIns="0" bIns="0" rtlCol="0">
            <a:spAutoFit/>
          </a:bodyPr>
          <a:lstStyle/>
          <a:p>
            <a:pPr marL="16510">
              <a:lnSpc>
                <a:spcPct val="100000"/>
              </a:lnSpc>
              <a:spcBef>
                <a:spcPts val="100"/>
              </a:spcBef>
            </a:pPr>
            <a:r>
              <a:rPr spc="-5" dirty="0"/>
              <a:t>This</a:t>
            </a:r>
            <a:r>
              <a:rPr spc="-20" dirty="0"/>
              <a:t> </a:t>
            </a:r>
            <a:r>
              <a:rPr spc="-5" dirty="0"/>
              <a:t>is</a:t>
            </a:r>
            <a:r>
              <a:rPr spc="-15" dirty="0"/>
              <a:t> </a:t>
            </a:r>
            <a:r>
              <a:rPr spc="-5" dirty="0"/>
              <a:t>sub</a:t>
            </a:r>
            <a:r>
              <a:rPr spc="-20" dirty="0"/>
              <a:t> </a:t>
            </a:r>
            <a:r>
              <a:rPr spc="-5" dirty="0"/>
              <a:t>one</a:t>
            </a:r>
          </a:p>
          <a:p>
            <a:pPr marL="14604" marR="386715">
              <a:lnSpc>
                <a:spcPct val="125000"/>
              </a:lnSpc>
              <a:spcBef>
                <a:spcPts val="1345"/>
              </a:spcBef>
            </a:pPr>
            <a:r>
              <a:rPr spc="-114" dirty="0">
                <a:latin typeface="Microsoft Sans Serif"/>
                <a:cs typeface="Microsoft Sans Serif"/>
              </a:rPr>
              <a:t>You </a:t>
            </a:r>
            <a:r>
              <a:rPr spc="20" dirty="0">
                <a:latin typeface="Microsoft Sans Serif"/>
                <a:cs typeface="Microsoft Sans Serif"/>
              </a:rPr>
              <a:t>will </a:t>
            </a:r>
            <a:r>
              <a:rPr spc="5" dirty="0">
                <a:latin typeface="Microsoft Sans Serif"/>
                <a:cs typeface="Microsoft Sans Serif"/>
              </a:rPr>
              <a:t>gain </a:t>
            </a:r>
            <a:r>
              <a:rPr spc="-45" dirty="0">
                <a:latin typeface="Microsoft Sans Serif"/>
                <a:cs typeface="Microsoft Sans Serif"/>
              </a:rPr>
              <a:t>a </a:t>
            </a:r>
            <a:r>
              <a:rPr spc="95" dirty="0">
                <a:latin typeface="Microsoft Sans Serif"/>
                <a:cs typeface="Microsoft Sans Serif"/>
              </a:rPr>
              <a:t>deeper </a:t>
            </a:r>
            <a:r>
              <a:rPr spc="65" dirty="0">
                <a:latin typeface="Microsoft Sans Serif"/>
                <a:cs typeface="Microsoft Sans Serif"/>
              </a:rPr>
              <a:t>understanding </a:t>
            </a:r>
            <a:r>
              <a:rPr spc="120" dirty="0">
                <a:latin typeface="Microsoft Sans Serif"/>
                <a:cs typeface="Microsoft Sans Serif"/>
              </a:rPr>
              <a:t>of the </a:t>
            </a:r>
            <a:r>
              <a:rPr spc="125" dirty="0">
                <a:latin typeface="Microsoft Sans Serif"/>
                <a:cs typeface="Microsoft Sans Serif"/>
              </a:rPr>
              <a:t> </a:t>
            </a:r>
            <a:r>
              <a:rPr spc="140" dirty="0">
                <a:latin typeface="Microsoft Sans Serif"/>
                <a:cs typeface="Microsoft Sans Serif"/>
              </a:rPr>
              <a:t>concept</a:t>
            </a:r>
            <a:r>
              <a:rPr spc="-5" dirty="0">
                <a:latin typeface="Microsoft Sans Serif"/>
                <a:cs typeface="Microsoft Sans Serif"/>
              </a:rPr>
              <a:t> </a:t>
            </a:r>
            <a:r>
              <a:rPr spc="120" dirty="0">
                <a:latin typeface="Microsoft Sans Serif"/>
                <a:cs typeface="Microsoft Sans Serif"/>
              </a:rPr>
              <a:t>of</a:t>
            </a:r>
            <a:r>
              <a:rPr spc="-5" dirty="0">
                <a:latin typeface="Microsoft Sans Serif"/>
                <a:cs typeface="Microsoft Sans Serif"/>
              </a:rPr>
              <a:t> </a:t>
            </a:r>
            <a:r>
              <a:rPr spc="40" dirty="0">
                <a:latin typeface="Microsoft Sans Serif"/>
                <a:cs typeface="Microsoft Sans Serif"/>
              </a:rPr>
              <a:t>sustainable</a:t>
            </a:r>
            <a:r>
              <a:rPr spc="-5" dirty="0">
                <a:latin typeface="Microsoft Sans Serif"/>
                <a:cs typeface="Microsoft Sans Serif"/>
              </a:rPr>
              <a:t> </a:t>
            </a:r>
            <a:r>
              <a:rPr spc="30" dirty="0">
                <a:latin typeface="Microsoft Sans Serif"/>
                <a:cs typeface="Microsoft Sans Serif"/>
              </a:rPr>
              <a:t>risk</a:t>
            </a:r>
            <a:r>
              <a:rPr spc="-5" dirty="0">
                <a:latin typeface="Microsoft Sans Serif"/>
                <a:cs typeface="Microsoft Sans Serif"/>
              </a:rPr>
              <a:t> </a:t>
            </a:r>
            <a:r>
              <a:rPr spc="60" dirty="0">
                <a:latin typeface="Microsoft Sans Serif"/>
                <a:cs typeface="Microsoft Sans Serif"/>
              </a:rPr>
              <a:t>management</a:t>
            </a:r>
            <a:r>
              <a:rPr spc="-5" dirty="0">
                <a:latin typeface="Microsoft Sans Serif"/>
                <a:cs typeface="Microsoft Sans Serif"/>
              </a:rPr>
              <a:t> </a:t>
            </a:r>
            <a:r>
              <a:rPr spc="65" dirty="0">
                <a:latin typeface="Microsoft Sans Serif"/>
                <a:cs typeface="Microsoft Sans Serif"/>
              </a:rPr>
              <a:t>and</a:t>
            </a:r>
            <a:r>
              <a:rPr spc="-5" dirty="0">
                <a:latin typeface="Microsoft Sans Serif"/>
                <a:cs typeface="Microsoft Sans Serif"/>
              </a:rPr>
              <a:t> </a:t>
            </a:r>
            <a:r>
              <a:rPr spc="105" dirty="0">
                <a:latin typeface="Microsoft Sans Serif"/>
                <a:cs typeface="Microsoft Sans Serif"/>
              </a:rPr>
              <a:t>its </a:t>
            </a:r>
            <a:r>
              <a:rPr spc="-705" dirty="0">
                <a:latin typeface="Microsoft Sans Serif"/>
                <a:cs typeface="Microsoft Sans Serif"/>
              </a:rPr>
              <a:t> </a:t>
            </a:r>
            <a:r>
              <a:rPr spc="35" dirty="0">
                <a:latin typeface="Microsoft Sans Serif"/>
                <a:cs typeface="Microsoft Sans Serif"/>
              </a:rPr>
              <a:t>role in </a:t>
            </a:r>
            <a:r>
              <a:rPr spc="65" dirty="0">
                <a:latin typeface="Microsoft Sans Serif"/>
                <a:cs typeface="Microsoft Sans Serif"/>
              </a:rPr>
              <a:t>creating </a:t>
            </a:r>
            <a:r>
              <a:rPr spc="80" dirty="0">
                <a:latin typeface="Microsoft Sans Serif"/>
                <a:cs typeface="Microsoft Sans Serif"/>
              </a:rPr>
              <a:t>positive </a:t>
            </a:r>
            <a:r>
              <a:rPr spc="110" dirty="0">
                <a:latin typeface="Microsoft Sans Serif"/>
                <a:cs typeface="Microsoft Sans Serif"/>
              </a:rPr>
              <a:t>outcomes </a:t>
            </a:r>
            <a:r>
              <a:rPr spc="90" dirty="0">
                <a:latin typeface="Microsoft Sans Serif"/>
                <a:cs typeface="Microsoft Sans Serif"/>
              </a:rPr>
              <a:t>for </a:t>
            </a:r>
            <a:r>
              <a:rPr spc="120" dirty="0">
                <a:latin typeface="Microsoft Sans Serif"/>
                <a:cs typeface="Microsoft Sans Serif"/>
              </a:rPr>
              <a:t>the </a:t>
            </a:r>
            <a:r>
              <a:rPr spc="125" dirty="0">
                <a:latin typeface="Microsoft Sans Serif"/>
                <a:cs typeface="Microsoft Sans Serif"/>
              </a:rPr>
              <a:t> </a:t>
            </a:r>
            <a:r>
              <a:rPr spc="55" dirty="0">
                <a:latin typeface="Microsoft Sans Serif"/>
                <a:cs typeface="Microsoft Sans Serif"/>
              </a:rPr>
              <a:t>environment,</a:t>
            </a:r>
            <a:r>
              <a:rPr spc="-5" dirty="0">
                <a:latin typeface="Microsoft Sans Serif"/>
                <a:cs typeface="Microsoft Sans Serif"/>
              </a:rPr>
              <a:t> </a:t>
            </a:r>
            <a:r>
              <a:rPr spc="35" dirty="0">
                <a:latin typeface="Microsoft Sans Serif"/>
                <a:cs typeface="Microsoft Sans Serif"/>
              </a:rPr>
              <a:t>society,</a:t>
            </a:r>
            <a:r>
              <a:rPr spc="-5" dirty="0">
                <a:latin typeface="Microsoft Sans Serif"/>
                <a:cs typeface="Microsoft Sans Serif"/>
              </a:rPr>
              <a:t> </a:t>
            </a:r>
            <a:r>
              <a:rPr spc="65" dirty="0">
                <a:latin typeface="Microsoft Sans Serif"/>
                <a:cs typeface="Microsoft Sans Serif"/>
              </a:rPr>
              <a:t>and</a:t>
            </a:r>
            <a:r>
              <a:rPr spc="-5" dirty="0">
                <a:latin typeface="Microsoft Sans Serif"/>
                <a:cs typeface="Microsoft Sans Serif"/>
              </a:rPr>
              <a:t> </a:t>
            </a:r>
            <a:r>
              <a:rPr spc="120" dirty="0">
                <a:latin typeface="Microsoft Sans Serif"/>
                <a:cs typeface="Microsoft Sans Serif"/>
              </a:rPr>
              <a:t>the</a:t>
            </a:r>
            <a:r>
              <a:rPr dirty="0">
                <a:latin typeface="Microsoft Sans Serif"/>
                <a:cs typeface="Microsoft Sans Serif"/>
              </a:rPr>
              <a:t> </a:t>
            </a:r>
            <a:r>
              <a:rPr spc="35" dirty="0">
                <a:latin typeface="Microsoft Sans Serif"/>
                <a:cs typeface="Microsoft Sans Serif"/>
              </a:rPr>
              <a:t>economy.</a:t>
            </a:r>
          </a:p>
          <a:p>
            <a:pPr>
              <a:lnSpc>
                <a:spcPct val="100000"/>
              </a:lnSpc>
            </a:pPr>
            <a:endParaRPr sz="3500">
              <a:latin typeface="Microsoft Sans Serif"/>
              <a:cs typeface="Microsoft Sans Serif"/>
            </a:endParaRPr>
          </a:p>
          <a:p>
            <a:pPr>
              <a:lnSpc>
                <a:spcPct val="100000"/>
              </a:lnSpc>
              <a:spcBef>
                <a:spcPts val="35"/>
              </a:spcBef>
            </a:pPr>
            <a:endParaRPr sz="3200">
              <a:latin typeface="Microsoft Sans Serif"/>
              <a:cs typeface="Microsoft Sans Serif"/>
            </a:endParaRPr>
          </a:p>
          <a:p>
            <a:pPr marL="13970">
              <a:lnSpc>
                <a:spcPct val="100000"/>
              </a:lnSpc>
              <a:spcBef>
                <a:spcPts val="5"/>
              </a:spcBef>
            </a:pPr>
            <a:r>
              <a:rPr spc="-5" dirty="0"/>
              <a:t>This</a:t>
            </a:r>
            <a:r>
              <a:rPr spc="-15" dirty="0"/>
              <a:t> </a:t>
            </a:r>
            <a:r>
              <a:rPr spc="-5" dirty="0"/>
              <a:t>is</a:t>
            </a:r>
            <a:r>
              <a:rPr spc="-15" dirty="0"/>
              <a:t> </a:t>
            </a:r>
            <a:r>
              <a:rPr spc="-5" dirty="0"/>
              <a:t>sub</a:t>
            </a:r>
            <a:r>
              <a:rPr spc="-15" dirty="0"/>
              <a:t> </a:t>
            </a:r>
            <a:r>
              <a:rPr spc="-5" dirty="0"/>
              <a:t>three</a:t>
            </a:r>
          </a:p>
          <a:p>
            <a:pPr marL="12700" marR="5080">
              <a:lnSpc>
                <a:spcPct val="125000"/>
              </a:lnSpc>
              <a:spcBef>
                <a:spcPts val="1475"/>
              </a:spcBef>
            </a:pPr>
            <a:r>
              <a:rPr spc="-114" dirty="0">
                <a:latin typeface="Microsoft Sans Serif"/>
                <a:cs typeface="Microsoft Sans Serif"/>
              </a:rPr>
              <a:t>You </a:t>
            </a:r>
            <a:r>
              <a:rPr spc="20" dirty="0">
                <a:latin typeface="Microsoft Sans Serif"/>
                <a:cs typeface="Microsoft Sans Serif"/>
              </a:rPr>
              <a:t>will </a:t>
            </a:r>
            <a:r>
              <a:rPr spc="135" dirty="0">
                <a:latin typeface="Microsoft Sans Serif"/>
                <a:cs typeface="Microsoft Sans Serif"/>
              </a:rPr>
              <a:t>co-create </a:t>
            </a:r>
            <a:r>
              <a:rPr spc="40" dirty="0">
                <a:latin typeface="Microsoft Sans Serif"/>
                <a:cs typeface="Microsoft Sans Serif"/>
              </a:rPr>
              <a:t>ideas </a:t>
            </a:r>
            <a:r>
              <a:rPr spc="90" dirty="0">
                <a:latin typeface="Microsoft Sans Serif"/>
                <a:cs typeface="Microsoft Sans Serif"/>
              </a:rPr>
              <a:t>for </a:t>
            </a:r>
            <a:r>
              <a:rPr spc="35" dirty="0">
                <a:latin typeface="Microsoft Sans Serif"/>
                <a:cs typeface="Microsoft Sans Serif"/>
              </a:rPr>
              <a:t>new </a:t>
            </a:r>
            <a:r>
              <a:rPr spc="85" dirty="0">
                <a:latin typeface="Microsoft Sans Serif"/>
                <a:cs typeface="Microsoft Sans Serif"/>
              </a:rPr>
              <a:t>tools </a:t>
            </a:r>
            <a:r>
              <a:rPr spc="135" dirty="0">
                <a:latin typeface="Microsoft Sans Serif"/>
                <a:cs typeface="Microsoft Sans Serif"/>
              </a:rPr>
              <a:t>that </a:t>
            </a:r>
            <a:r>
              <a:rPr spc="60" dirty="0">
                <a:latin typeface="Microsoft Sans Serif"/>
                <a:cs typeface="Microsoft Sans Serif"/>
              </a:rPr>
              <a:t>can </a:t>
            </a:r>
            <a:r>
              <a:rPr spc="65" dirty="0">
                <a:latin typeface="Microsoft Sans Serif"/>
                <a:cs typeface="Microsoft Sans Serif"/>
              </a:rPr>
              <a:t> </a:t>
            </a:r>
            <a:r>
              <a:rPr spc="45" dirty="0">
                <a:latin typeface="Microsoft Sans Serif"/>
                <a:cs typeface="Microsoft Sans Serif"/>
              </a:rPr>
              <a:t>enhance</a:t>
            </a:r>
            <a:r>
              <a:rPr dirty="0">
                <a:latin typeface="Microsoft Sans Serif"/>
                <a:cs typeface="Microsoft Sans Serif"/>
              </a:rPr>
              <a:t> </a:t>
            </a:r>
            <a:r>
              <a:rPr spc="40" dirty="0">
                <a:latin typeface="Microsoft Sans Serif"/>
                <a:cs typeface="Microsoft Sans Serif"/>
              </a:rPr>
              <a:t>sustainable</a:t>
            </a:r>
            <a:r>
              <a:rPr spc="5" dirty="0">
                <a:latin typeface="Microsoft Sans Serif"/>
                <a:cs typeface="Microsoft Sans Serif"/>
              </a:rPr>
              <a:t> </a:t>
            </a:r>
            <a:r>
              <a:rPr spc="30" dirty="0">
                <a:latin typeface="Microsoft Sans Serif"/>
                <a:cs typeface="Microsoft Sans Serif"/>
              </a:rPr>
              <a:t>risk</a:t>
            </a:r>
            <a:r>
              <a:rPr spc="5" dirty="0">
                <a:latin typeface="Microsoft Sans Serif"/>
                <a:cs typeface="Microsoft Sans Serif"/>
              </a:rPr>
              <a:t> </a:t>
            </a:r>
            <a:r>
              <a:rPr spc="60" dirty="0">
                <a:latin typeface="Microsoft Sans Serif"/>
                <a:cs typeface="Microsoft Sans Serif"/>
              </a:rPr>
              <a:t>management</a:t>
            </a:r>
            <a:r>
              <a:rPr dirty="0">
                <a:latin typeface="Microsoft Sans Serif"/>
                <a:cs typeface="Microsoft Sans Serif"/>
              </a:rPr>
              <a:t> </a:t>
            </a:r>
            <a:r>
              <a:rPr spc="45" dirty="0">
                <a:latin typeface="Microsoft Sans Serif"/>
                <a:cs typeface="Microsoft Sans Serif"/>
              </a:rPr>
              <a:t>frameworks </a:t>
            </a:r>
            <a:r>
              <a:rPr spc="-700" dirty="0">
                <a:latin typeface="Microsoft Sans Serif"/>
                <a:cs typeface="Microsoft Sans Serif"/>
              </a:rPr>
              <a:t> </a:t>
            </a:r>
            <a:r>
              <a:rPr spc="65" dirty="0">
                <a:latin typeface="Microsoft Sans Serif"/>
                <a:cs typeface="Microsoft Sans Serif"/>
              </a:rPr>
              <a:t>and</a:t>
            </a:r>
            <a:r>
              <a:rPr spc="-10" dirty="0">
                <a:latin typeface="Microsoft Sans Serif"/>
                <a:cs typeface="Microsoft Sans Serif"/>
              </a:rPr>
              <a:t> </a:t>
            </a:r>
            <a:r>
              <a:rPr spc="75" dirty="0">
                <a:latin typeface="Microsoft Sans Serif"/>
                <a:cs typeface="Microsoft Sans Serif"/>
              </a:rPr>
              <a:t>create</a:t>
            </a:r>
            <a:r>
              <a:rPr spc="-5" dirty="0">
                <a:latin typeface="Microsoft Sans Serif"/>
                <a:cs typeface="Microsoft Sans Serif"/>
              </a:rPr>
              <a:t> </a:t>
            </a:r>
            <a:r>
              <a:rPr dirty="0">
                <a:latin typeface="Microsoft Sans Serif"/>
                <a:cs typeface="Microsoft Sans Serif"/>
              </a:rPr>
              <a:t>value</a:t>
            </a:r>
            <a:r>
              <a:rPr spc="-5" dirty="0">
                <a:latin typeface="Microsoft Sans Serif"/>
                <a:cs typeface="Microsoft Sans Serif"/>
              </a:rPr>
              <a:t> </a:t>
            </a:r>
            <a:r>
              <a:rPr spc="90" dirty="0">
                <a:latin typeface="Microsoft Sans Serif"/>
                <a:cs typeface="Microsoft Sans Serif"/>
              </a:rPr>
              <a:t>for</a:t>
            </a:r>
            <a:r>
              <a:rPr spc="-5" dirty="0">
                <a:latin typeface="Microsoft Sans Serif"/>
                <a:cs typeface="Microsoft Sans Serif"/>
              </a:rPr>
              <a:t> </a:t>
            </a:r>
            <a:r>
              <a:rPr spc="10" dirty="0">
                <a:latin typeface="Microsoft Sans Serif"/>
                <a:cs typeface="Microsoft Sans Serif"/>
              </a:rPr>
              <a:t>organizations.</a:t>
            </a:r>
          </a:p>
        </p:txBody>
      </p:sp>
      <p:sp>
        <p:nvSpPr>
          <p:cNvPr id="7" name="object 7"/>
          <p:cNvSpPr txBox="1">
            <a:spLocks noGrp="1"/>
          </p:cNvSpPr>
          <p:nvPr>
            <p:ph sz="half" idx="3"/>
          </p:nvPr>
        </p:nvSpPr>
        <p:spPr>
          <a:prstGeom prst="rect">
            <a:avLst/>
          </a:prstGeom>
        </p:spPr>
        <p:txBody>
          <a:bodyPr vert="horz" wrap="square" lIns="0" tIns="12700" rIns="0" bIns="0" rtlCol="0">
            <a:spAutoFit/>
          </a:bodyPr>
          <a:lstStyle/>
          <a:p>
            <a:pPr marL="12700">
              <a:lnSpc>
                <a:spcPct val="100000"/>
              </a:lnSpc>
              <a:spcBef>
                <a:spcPts val="100"/>
              </a:spcBef>
            </a:pPr>
            <a:r>
              <a:rPr spc="-5" dirty="0"/>
              <a:t>This</a:t>
            </a:r>
            <a:r>
              <a:rPr spc="-20" dirty="0"/>
              <a:t> </a:t>
            </a:r>
            <a:r>
              <a:rPr spc="-5" dirty="0"/>
              <a:t>is</a:t>
            </a:r>
            <a:r>
              <a:rPr spc="-15" dirty="0"/>
              <a:t> </a:t>
            </a:r>
            <a:r>
              <a:rPr spc="-5" dirty="0"/>
              <a:t>sub</a:t>
            </a:r>
            <a:r>
              <a:rPr spc="-20" dirty="0"/>
              <a:t> </a:t>
            </a:r>
            <a:r>
              <a:rPr spc="-5" dirty="0"/>
              <a:t>two</a:t>
            </a:r>
          </a:p>
          <a:p>
            <a:pPr marL="12700" marR="223520">
              <a:lnSpc>
                <a:spcPct val="125000"/>
              </a:lnSpc>
              <a:spcBef>
                <a:spcPts val="1345"/>
              </a:spcBef>
            </a:pPr>
            <a:r>
              <a:rPr spc="-114" dirty="0">
                <a:latin typeface="Microsoft Sans Serif"/>
                <a:cs typeface="Microsoft Sans Serif"/>
              </a:rPr>
              <a:t>You</a:t>
            </a:r>
            <a:r>
              <a:rPr spc="-5" dirty="0">
                <a:latin typeface="Microsoft Sans Serif"/>
                <a:cs typeface="Microsoft Sans Serif"/>
              </a:rPr>
              <a:t> </a:t>
            </a:r>
            <a:r>
              <a:rPr spc="20" dirty="0">
                <a:latin typeface="Microsoft Sans Serif"/>
                <a:cs typeface="Microsoft Sans Serif"/>
              </a:rPr>
              <a:t>will</a:t>
            </a:r>
            <a:r>
              <a:rPr spc="-5" dirty="0">
                <a:latin typeface="Microsoft Sans Serif"/>
                <a:cs typeface="Microsoft Sans Serif"/>
              </a:rPr>
              <a:t> </a:t>
            </a:r>
            <a:r>
              <a:rPr spc="25" dirty="0">
                <a:latin typeface="Microsoft Sans Serif"/>
                <a:cs typeface="Microsoft Sans Serif"/>
              </a:rPr>
              <a:t>examine</a:t>
            </a:r>
            <a:r>
              <a:rPr spc="-5" dirty="0">
                <a:latin typeface="Microsoft Sans Serif"/>
                <a:cs typeface="Microsoft Sans Serif"/>
              </a:rPr>
              <a:t> </a:t>
            </a:r>
            <a:r>
              <a:rPr spc="120" dirty="0">
                <a:latin typeface="Microsoft Sans Serif"/>
                <a:cs typeface="Microsoft Sans Serif"/>
              </a:rPr>
              <a:t>the</a:t>
            </a:r>
            <a:r>
              <a:rPr spc="-5" dirty="0">
                <a:latin typeface="Microsoft Sans Serif"/>
                <a:cs typeface="Microsoft Sans Serif"/>
              </a:rPr>
              <a:t> </a:t>
            </a:r>
            <a:r>
              <a:rPr spc="60" dirty="0">
                <a:latin typeface="Microsoft Sans Serif"/>
                <a:cs typeface="Microsoft Sans Serif"/>
              </a:rPr>
              <a:t>building</a:t>
            </a:r>
            <a:r>
              <a:rPr spc="-5" dirty="0">
                <a:latin typeface="Microsoft Sans Serif"/>
                <a:cs typeface="Microsoft Sans Serif"/>
              </a:rPr>
              <a:t> </a:t>
            </a:r>
            <a:r>
              <a:rPr spc="65" dirty="0">
                <a:latin typeface="Microsoft Sans Serif"/>
                <a:cs typeface="Microsoft Sans Serif"/>
              </a:rPr>
              <a:t>blocks</a:t>
            </a:r>
            <a:r>
              <a:rPr spc="-5" dirty="0">
                <a:latin typeface="Microsoft Sans Serif"/>
                <a:cs typeface="Microsoft Sans Serif"/>
              </a:rPr>
              <a:t> </a:t>
            </a:r>
            <a:r>
              <a:rPr spc="65" dirty="0">
                <a:latin typeface="Microsoft Sans Serif"/>
                <a:cs typeface="Microsoft Sans Serif"/>
              </a:rPr>
              <a:t>inherent</a:t>
            </a:r>
            <a:r>
              <a:rPr spc="-5" dirty="0">
                <a:latin typeface="Microsoft Sans Serif"/>
                <a:cs typeface="Microsoft Sans Serif"/>
              </a:rPr>
              <a:t> </a:t>
            </a:r>
            <a:r>
              <a:rPr spc="35" dirty="0">
                <a:latin typeface="Microsoft Sans Serif"/>
                <a:cs typeface="Microsoft Sans Serif"/>
              </a:rPr>
              <a:t>in </a:t>
            </a:r>
            <a:r>
              <a:rPr spc="-705" dirty="0">
                <a:latin typeface="Microsoft Sans Serif"/>
                <a:cs typeface="Microsoft Sans Serif"/>
              </a:rPr>
              <a:t> </a:t>
            </a:r>
            <a:r>
              <a:rPr spc="40" dirty="0">
                <a:latin typeface="Microsoft Sans Serif"/>
                <a:cs typeface="Microsoft Sans Serif"/>
              </a:rPr>
              <a:t>sustainable </a:t>
            </a:r>
            <a:r>
              <a:rPr spc="30" dirty="0">
                <a:latin typeface="Microsoft Sans Serif"/>
                <a:cs typeface="Microsoft Sans Serif"/>
              </a:rPr>
              <a:t>risk </a:t>
            </a:r>
            <a:r>
              <a:rPr spc="60" dirty="0">
                <a:latin typeface="Microsoft Sans Serif"/>
                <a:cs typeface="Microsoft Sans Serif"/>
              </a:rPr>
              <a:t>management </a:t>
            </a:r>
            <a:r>
              <a:rPr spc="45" dirty="0">
                <a:latin typeface="Microsoft Sans Serif"/>
                <a:cs typeface="Microsoft Sans Serif"/>
              </a:rPr>
              <a:t>frameworks </a:t>
            </a:r>
            <a:r>
              <a:rPr spc="65" dirty="0">
                <a:latin typeface="Microsoft Sans Serif"/>
                <a:cs typeface="Microsoft Sans Serif"/>
              </a:rPr>
              <a:t>and </a:t>
            </a:r>
            <a:r>
              <a:rPr spc="70" dirty="0">
                <a:latin typeface="Microsoft Sans Serif"/>
                <a:cs typeface="Microsoft Sans Serif"/>
              </a:rPr>
              <a:t> </a:t>
            </a:r>
            <a:r>
              <a:rPr spc="90" dirty="0">
                <a:latin typeface="Microsoft Sans Serif"/>
                <a:cs typeface="Microsoft Sans Serif"/>
              </a:rPr>
              <a:t>determine </a:t>
            </a:r>
            <a:r>
              <a:rPr spc="120" dirty="0">
                <a:latin typeface="Microsoft Sans Serif"/>
                <a:cs typeface="Microsoft Sans Serif"/>
              </a:rPr>
              <a:t>the </a:t>
            </a:r>
            <a:r>
              <a:rPr spc="80" dirty="0">
                <a:latin typeface="Microsoft Sans Serif"/>
                <a:cs typeface="Microsoft Sans Serif"/>
              </a:rPr>
              <a:t>approach </a:t>
            </a:r>
            <a:r>
              <a:rPr spc="85" dirty="0">
                <a:latin typeface="Microsoft Sans Serif"/>
                <a:cs typeface="Microsoft Sans Serif"/>
              </a:rPr>
              <a:t>needed </a:t>
            </a:r>
            <a:r>
              <a:rPr spc="175" dirty="0">
                <a:latin typeface="Microsoft Sans Serif"/>
                <a:cs typeface="Microsoft Sans Serif"/>
              </a:rPr>
              <a:t>to </a:t>
            </a:r>
            <a:r>
              <a:rPr spc="120" dirty="0">
                <a:latin typeface="Microsoft Sans Serif"/>
                <a:cs typeface="Microsoft Sans Serif"/>
              </a:rPr>
              <a:t>meet </a:t>
            </a:r>
            <a:r>
              <a:rPr spc="125" dirty="0">
                <a:latin typeface="Microsoft Sans Serif"/>
                <a:cs typeface="Microsoft Sans Serif"/>
              </a:rPr>
              <a:t> </a:t>
            </a:r>
            <a:r>
              <a:rPr spc="10" dirty="0">
                <a:latin typeface="Microsoft Sans Serif"/>
                <a:cs typeface="Microsoft Sans Serif"/>
              </a:rPr>
              <a:t>organization's</a:t>
            </a:r>
            <a:r>
              <a:rPr spc="-10" dirty="0">
                <a:latin typeface="Microsoft Sans Serif"/>
                <a:cs typeface="Microsoft Sans Serif"/>
              </a:rPr>
              <a:t> </a:t>
            </a:r>
            <a:r>
              <a:rPr spc="10" dirty="0">
                <a:latin typeface="Microsoft Sans Serif"/>
                <a:cs typeface="Microsoft Sans Serif"/>
              </a:rPr>
              <a:t>needs.</a:t>
            </a:r>
          </a:p>
          <a:p>
            <a:pPr>
              <a:lnSpc>
                <a:spcPct val="100000"/>
              </a:lnSpc>
            </a:pPr>
            <a:endParaRPr sz="3500">
              <a:latin typeface="Microsoft Sans Serif"/>
              <a:cs typeface="Microsoft Sans Serif"/>
            </a:endParaRPr>
          </a:p>
          <a:p>
            <a:pPr>
              <a:lnSpc>
                <a:spcPct val="100000"/>
              </a:lnSpc>
              <a:spcBef>
                <a:spcPts val="20"/>
              </a:spcBef>
            </a:pPr>
            <a:endParaRPr sz="3200">
              <a:latin typeface="Microsoft Sans Serif"/>
              <a:cs typeface="Microsoft Sans Serif"/>
            </a:endParaRPr>
          </a:p>
          <a:p>
            <a:pPr marL="14604">
              <a:lnSpc>
                <a:spcPct val="100000"/>
              </a:lnSpc>
            </a:pPr>
            <a:r>
              <a:rPr spc="-5" dirty="0"/>
              <a:t>This</a:t>
            </a:r>
            <a:r>
              <a:rPr spc="-20" dirty="0"/>
              <a:t> </a:t>
            </a:r>
            <a:r>
              <a:rPr spc="-5" dirty="0"/>
              <a:t>is</a:t>
            </a:r>
            <a:r>
              <a:rPr spc="-15" dirty="0"/>
              <a:t> </a:t>
            </a:r>
            <a:r>
              <a:rPr spc="-5" dirty="0"/>
              <a:t>sub</a:t>
            </a:r>
            <a:r>
              <a:rPr spc="-15" dirty="0"/>
              <a:t> </a:t>
            </a:r>
            <a:r>
              <a:rPr spc="-5" dirty="0"/>
              <a:t>four</a:t>
            </a:r>
          </a:p>
          <a:p>
            <a:pPr marL="14604" marR="5080">
              <a:lnSpc>
                <a:spcPct val="125000"/>
              </a:lnSpc>
              <a:spcBef>
                <a:spcPts val="1495"/>
              </a:spcBef>
            </a:pPr>
            <a:r>
              <a:rPr spc="-65" dirty="0">
                <a:latin typeface="Microsoft Sans Serif"/>
                <a:cs typeface="Microsoft Sans Serif"/>
              </a:rPr>
              <a:t>Finally,</a:t>
            </a:r>
            <a:r>
              <a:rPr spc="-10" dirty="0">
                <a:latin typeface="Microsoft Sans Serif"/>
                <a:cs typeface="Microsoft Sans Serif"/>
              </a:rPr>
              <a:t> </a:t>
            </a:r>
            <a:r>
              <a:rPr spc="50" dirty="0">
                <a:latin typeface="Microsoft Sans Serif"/>
                <a:cs typeface="Microsoft Sans Serif"/>
              </a:rPr>
              <a:t>you</a:t>
            </a:r>
            <a:r>
              <a:rPr spc="-5" dirty="0">
                <a:latin typeface="Microsoft Sans Serif"/>
                <a:cs typeface="Microsoft Sans Serif"/>
              </a:rPr>
              <a:t> </a:t>
            </a:r>
            <a:r>
              <a:rPr spc="20" dirty="0">
                <a:latin typeface="Microsoft Sans Serif"/>
                <a:cs typeface="Microsoft Sans Serif"/>
              </a:rPr>
              <a:t>will</a:t>
            </a:r>
            <a:r>
              <a:rPr spc="-10" dirty="0">
                <a:latin typeface="Microsoft Sans Serif"/>
                <a:cs typeface="Microsoft Sans Serif"/>
              </a:rPr>
              <a:t> </a:t>
            </a:r>
            <a:r>
              <a:rPr spc="10" dirty="0">
                <a:latin typeface="Microsoft Sans Serif"/>
                <a:cs typeface="Microsoft Sans Serif"/>
              </a:rPr>
              <a:t>share</a:t>
            </a:r>
            <a:r>
              <a:rPr spc="-5" dirty="0">
                <a:latin typeface="Microsoft Sans Serif"/>
                <a:cs typeface="Microsoft Sans Serif"/>
              </a:rPr>
              <a:t> </a:t>
            </a:r>
            <a:r>
              <a:rPr spc="95" dirty="0">
                <a:latin typeface="Microsoft Sans Serif"/>
                <a:cs typeface="Microsoft Sans Serif"/>
              </a:rPr>
              <a:t>their</a:t>
            </a:r>
            <a:r>
              <a:rPr spc="-10" dirty="0">
                <a:latin typeface="Microsoft Sans Serif"/>
                <a:cs typeface="Microsoft Sans Serif"/>
              </a:rPr>
              <a:t> </a:t>
            </a:r>
            <a:r>
              <a:rPr spc="20" dirty="0">
                <a:latin typeface="Microsoft Sans Serif"/>
                <a:cs typeface="Microsoft Sans Serif"/>
              </a:rPr>
              <a:t>learning</a:t>
            </a:r>
            <a:r>
              <a:rPr spc="-5" dirty="0">
                <a:latin typeface="Microsoft Sans Serif"/>
                <a:cs typeface="Microsoft Sans Serif"/>
              </a:rPr>
              <a:t> </a:t>
            </a:r>
            <a:r>
              <a:rPr spc="75" dirty="0">
                <a:latin typeface="Microsoft Sans Serif"/>
                <a:cs typeface="Microsoft Sans Serif"/>
              </a:rPr>
              <a:t>through</a:t>
            </a:r>
            <a:r>
              <a:rPr spc="-5" dirty="0">
                <a:latin typeface="Microsoft Sans Serif"/>
                <a:cs typeface="Microsoft Sans Serif"/>
              </a:rPr>
              <a:t> </a:t>
            </a:r>
            <a:r>
              <a:rPr spc="30" dirty="0">
                <a:latin typeface="Microsoft Sans Serif"/>
                <a:cs typeface="Microsoft Sans Serif"/>
              </a:rPr>
              <a:t>“aha” </a:t>
            </a:r>
            <a:r>
              <a:rPr spc="-705" dirty="0">
                <a:latin typeface="Microsoft Sans Serif"/>
                <a:cs typeface="Microsoft Sans Serif"/>
              </a:rPr>
              <a:t> </a:t>
            </a:r>
            <a:r>
              <a:rPr spc="130" dirty="0">
                <a:latin typeface="Microsoft Sans Serif"/>
                <a:cs typeface="Microsoft Sans Serif"/>
              </a:rPr>
              <a:t>moment </a:t>
            </a:r>
            <a:r>
              <a:rPr spc="45" dirty="0">
                <a:latin typeface="Microsoft Sans Serif"/>
                <a:cs typeface="Microsoft Sans Serif"/>
              </a:rPr>
              <a:t>worksheets </a:t>
            </a:r>
            <a:r>
              <a:rPr spc="65" dirty="0">
                <a:latin typeface="Microsoft Sans Serif"/>
                <a:cs typeface="Microsoft Sans Serif"/>
              </a:rPr>
              <a:t>and </a:t>
            </a:r>
            <a:r>
              <a:rPr spc="25" dirty="0">
                <a:latin typeface="Microsoft Sans Serif"/>
                <a:cs typeface="Microsoft Sans Serif"/>
              </a:rPr>
              <a:t>discussions, </a:t>
            </a:r>
            <a:r>
              <a:rPr spc="65" dirty="0">
                <a:latin typeface="Microsoft Sans Serif"/>
                <a:cs typeface="Microsoft Sans Serif"/>
              </a:rPr>
              <a:t>and </a:t>
            </a:r>
            <a:r>
              <a:rPr spc="-15" dirty="0">
                <a:latin typeface="Microsoft Sans Serif"/>
                <a:cs typeface="Microsoft Sans Serif"/>
              </a:rPr>
              <a:t>leave </a:t>
            </a:r>
            <a:r>
              <a:rPr spc="-705" dirty="0">
                <a:latin typeface="Microsoft Sans Serif"/>
                <a:cs typeface="Microsoft Sans Serif"/>
              </a:rPr>
              <a:t> </a:t>
            </a:r>
            <a:r>
              <a:rPr spc="110" dirty="0">
                <a:latin typeface="Microsoft Sans Serif"/>
                <a:cs typeface="Microsoft Sans Serif"/>
              </a:rPr>
              <a:t>with </a:t>
            </a:r>
            <a:r>
              <a:rPr dirty="0">
                <a:latin typeface="Microsoft Sans Serif"/>
                <a:cs typeface="Microsoft Sans Serif"/>
              </a:rPr>
              <a:t>an </a:t>
            </a:r>
            <a:r>
              <a:rPr spc="95" dirty="0">
                <a:latin typeface="Microsoft Sans Serif"/>
                <a:cs typeface="Microsoft Sans Serif"/>
              </a:rPr>
              <a:t>action </a:t>
            </a:r>
            <a:r>
              <a:rPr spc="40" dirty="0">
                <a:latin typeface="Microsoft Sans Serif"/>
                <a:cs typeface="Microsoft Sans Serif"/>
              </a:rPr>
              <a:t>plan </a:t>
            </a:r>
            <a:r>
              <a:rPr spc="90" dirty="0">
                <a:latin typeface="Microsoft Sans Serif"/>
                <a:cs typeface="Microsoft Sans Serif"/>
              </a:rPr>
              <a:t>for </a:t>
            </a:r>
            <a:r>
              <a:rPr spc="65" dirty="0">
                <a:latin typeface="Microsoft Sans Serif"/>
                <a:cs typeface="Microsoft Sans Serif"/>
              </a:rPr>
              <a:t>applying </a:t>
            </a:r>
            <a:r>
              <a:rPr spc="120" dirty="0">
                <a:latin typeface="Microsoft Sans Serif"/>
                <a:cs typeface="Microsoft Sans Serif"/>
              </a:rPr>
              <a:t>the </a:t>
            </a:r>
            <a:r>
              <a:rPr spc="20" dirty="0">
                <a:latin typeface="Microsoft Sans Serif"/>
                <a:cs typeface="Microsoft Sans Serif"/>
              </a:rPr>
              <a:t>learning </a:t>
            </a:r>
            <a:r>
              <a:rPr spc="175" dirty="0">
                <a:latin typeface="Microsoft Sans Serif"/>
                <a:cs typeface="Microsoft Sans Serif"/>
              </a:rPr>
              <a:t>to </a:t>
            </a:r>
            <a:r>
              <a:rPr spc="180" dirty="0">
                <a:latin typeface="Microsoft Sans Serif"/>
                <a:cs typeface="Microsoft Sans Serif"/>
              </a:rPr>
              <a:t> </a:t>
            </a:r>
            <a:r>
              <a:rPr spc="60" dirty="0">
                <a:latin typeface="Microsoft Sans Serif"/>
                <a:cs typeface="Microsoft Sans Serif"/>
              </a:rPr>
              <a:t>your</a:t>
            </a:r>
            <a:r>
              <a:rPr spc="-10" dirty="0">
                <a:latin typeface="Microsoft Sans Serif"/>
                <a:cs typeface="Microsoft Sans Serif"/>
              </a:rPr>
              <a:t> </a:t>
            </a:r>
            <a:r>
              <a:rPr spc="65" dirty="0">
                <a:latin typeface="Microsoft Sans Serif"/>
                <a:cs typeface="Microsoft Sans Serif"/>
              </a:rPr>
              <a:t>possible</a:t>
            </a:r>
            <a:r>
              <a:rPr spc="-5" dirty="0">
                <a:latin typeface="Microsoft Sans Serif"/>
                <a:cs typeface="Microsoft Sans Serif"/>
              </a:rPr>
              <a:t> work.</a:t>
            </a:r>
          </a:p>
        </p:txBody>
      </p:sp>
      <p:sp>
        <p:nvSpPr>
          <p:cNvPr id="9" name="object 9"/>
          <p:cNvSpPr txBox="1"/>
          <p:nvPr/>
        </p:nvSpPr>
        <p:spPr>
          <a:xfrm>
            <a:off x="9607550" y="1101725"/>
            <a:ext cx="2960370" cy="436880"/>
          </a:xfrm>
          <a:prstGeom prst="rect">
            <a:avLst/>
          </a:prstGeom>
        </p:spPr>
        <p:txBody>
          <a:bodyPr vert="horz" wrap="square" lIns="0" tIns="12700" rIns="0" bIns="0" rtlCol="0">
            <a:spAutoFit/>
          </a:bodyPr>
          <a:lstStyle/>
          <a:p>
            <a:pPr marL="12700">
              <a:lnSpc>
                <a:spcPct val="100000"/>
              </a:lnSpc>
              <a:spcBef>
                <a:spcPts val="100"/>
              </a:spcBef>
            </a:pPr>
            <a:r>
              <a:rPr sz="2700" spc="20" dirty="0">
                <a:latin typeface="Microsoft Sans Serif"/>
                <a:cs typeface="Microsoft Sans Serif"/>
              </a:rPr>
              <a:t>learning</a:t>
            </a:r>
            <a:r>
              <a:rPr sz="2700" spc="-90" dirty="0">
                <a:latin typeface="Microsoft Sans Serif"/>
                <a:cs typeface="Microsoft Sans Serif"/>
              </a:rPr>
              <a:t> </a:t>
            </a:r>
            <a:r>
              <a:rPr sz="2700" spc="110" dirty="0">
                <a:latin typeface="Microsoft Sans Serif"/>
                <a:cs typeface="Microsoft Sans Serif"/>
              </a:rPr>
              <a:t>outcomes</a:t>
            </a:r>
            <a:endParaRPr sz="2700">
              <a:latin typeface="Microsoft Sans Serif"/>
              <a:cs typeface="Microsoft Sans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048000"/>
            <a:ext cx="18288000" cy="7239000"/>
            <a:chOff x="0" y="3048000"/>
            <a:chExt cx="18288000" cy="7239000"/>
          </a:xfrm>
        </p:grpSpPr>
        <p:sp>
          <p:nvSpPr>
            <p:cNvPr id="3" name="object 3"/>
            <p:cNvSpPr/>
            <p:nvPr/>
          </p:nvSpPr>
          <p:spPr>
            <a:xfrm>
              <a:off x="13726393" y="3048000"/>
              <a:ext cx="4561840" cy="7239000"/>
            </a:xfrm>
            <a:custGeom>
              <a:avLst/>
              <a:gdLst/>
              <a:ahLst/>
              <a:cxnLst/>
              <a:rect l="l" t="t" r="r" b="b"/>
              <a:pathLst>
                <a:path w="4561840" h="7239000">
                  <a:moveTo>
                    <a:pt x="0" y="0"/>
                  </a:moveTo>
                  <a:lnTo>
                    <a:pt x="4561607" y="0"/>
                  </a:lnTo>
                  <a:lnTo>
                    <a:pt x="4561607" y="7238999"/>
                  </a:lnTo>
                  <a:lnTo>
                    <a:pt x="0" y="7238999"/>
                  </a:lnTo>
                  <a:lnTo>
                    <a:pt x="0" y="0"/>
                  </a:lnTo>
                  <a:close/>
                </a:path>
              </a:pathLst>
            </a:custGeom>
            <a:solidFill>
              <a:srgbClr val="DBE2CD">
                <a:alpha val="50199"/>
              </a:srgbClr>
            </a:solidFill>
          </p:spPr>
          <p:txBody>
            <a:bodyPr wrap="square" lIns="0" tIns="0" rIns="0" bIns="0" rtlCol="0"/>
            <a:lstStyle/>
            <a:p>
              <a:endParaRPr/>
            </a:p>
          </p:txBody>
        </p:sp>
        <p:sp>
          <p:nvSpPr>
            <p:cNvPr id="4" name="object 4"/>
            <p:cNvSpPr/>
            <p:nvPr/>
          </p:nvSpPr>
          <p:spPr>
            <a:xfrm>
              <a:off x="9150918" y="3048000"/>
              <a:ext cx="4572000" cy="7239000"/>
            </a:xfrm>
            <a:custGeom>
              <a:avLst/>
              <a:gdLst/>
              <a:ahLst/>
              <a:cxnLst/>
              <a:rect l="l" t="t" r="r" b="b"/>
              <a:pathLst>
                <a:path w="4572000" h="7239000">
                  <a:moveTo>
                    <a:pt x="4572000" y="7239000"/>
                  </a:moveTo>
                  <a:lnTo>
                    <a:pt x="0" y="7239000"/>
                  </a:lnTo>
                  <a:lnTo>
                    <a:pt x="0" y="0"/>
                  </a:lnTo>
                  <a:lnTo>
                    <a:pt x="4572000" y="0"/>
                  </a:lnTo>
                  <a:lnTo>
                    <a:pt x="4572000" y="7239000"/>
                  </a:lnTo>
                  <a:close/>
                </a:path>
              </a:pathLst>
            </a:custGeom>
            <a:solidFill>
              <a:srgbClr val="DBE2CD">
                <a:alpha val="25099"/>
              </a:srgbClr>
            </a:solidFill>
          </p:spPr>
          <p:txBody>
            <a:bodyPr wrap="square" lIns="0" tIns="0" rIns="0" bIns="0" rtlCol="0"/>
            <a:lstStyle/>
            <a:p>
              <a:endParaRPr/>
            </a:p>
          </p:txBody>
        </p:sp>
        <p:sp>
          <p:nvSpPr>
            <p:cNvPr id="5" name="object 5"/>
            <p:cNvSpPr/>
            <p:nvPr/>
          </p:nvSpPr>
          <p:spPr>
            <a:xfrm>
              <a:off x="4575474" y="3048000"/>
              <a:ext cx="4572000" cy="7239000"/>
            </a:xfrm>
            <a:custGeom>
              <a:avLst/>
              <a:gdLst/>
              <a:ahLst/>
              <a:cxnLst/>
              <a:rect l="l" t="t" r="r" b="b"/>
              <a:pathLst>
                <a:path w="4572000" h="7239000">
                  <a:moveTo>
                    <a:pt x="4572000" y="7239000"/>
                  </a:moveTo>
                  <a:lnTo>
                    <a:pt x="0" y="7239000"/>
                  </a:lnTo>
                  <a:lnTo>
                    <a:pt x="0" y="0"/>
                  </a:lnTo>
                  <a:lnTo>
                    <a:pt x="4572000" y="0"/>
                  </a:lnTo>
                  <a:lnTo>
                    <a:pt x="4572000" y="7239000"/>
                  </a:lnTo>
                  <a:close/>
                </a:path>
              </a:pathLst>
            </a:custGeom>
            <a:solidFill>
              <a:srgbClr val="DBE2CD">
                <a:alpha val="50199"/>
              </a:srgbClr>
            </a:solidFill>
          </p:spPr>
          <p:txBody>
            <a:bodyPr wrap="square" lIns="0" tIns="0" rIns="0" bIns="0" rtlCol="0"/>
            <a:lstStyle/>
            <a:p>
              <a:endParaRPr/>
            </a:p>
          </p:txBody>
        </p:sp>
        <p:sp>
          <p:nvSpPr>
            <p:cNvPr id="6" name="object 6"/>
            <p:cNvSpPr/>
            <p:nvPr/>
          </p:nvSpPr>
          <p:spPr>
            <a:xfrm>
              <a:off x="0" y="3048000"/>
              <a:ext cx="4572000" cy="7239000"/>
            </a:xfrm>
            <a:custGeom>
              <a:avLst/>
              <a:gdLst/>
              <a:ahLst/>
              <a:cxnLst/>
              <a:rect l="l" t="t" r="r" b="b"/>
              <a:pathLst>
                <a:path w="4572000" h="7239000">
                  <a:moveTo>
                    <a:pt x="0" y="0"/>
                  </a:moveTo>
                  <a:lnTo>
                    <a:pt x="4572000" y="0"/>
                  </a:lnTo>
                  <a:lnTo>
                    <a:pt x="4572000" y="7238999"/>
                  </a:lnTo>
                  <a:lnTo>
                    <a:pt x="0" y="7238999"/>
                  </a:lnTo>
                  <a:lnTo>
                    <a:pt x="0" y="0"/>
                  </a:lnTo>
                  <a:close/>
                </a:path>
              </a:pathLst>
            </a:custGeom>
            <a:solidFill>
              <a:srgbClr val="DBE2CD">
                <a:alpha val="25099"/>
              </a:srgbClr>
            </a:solidFill>
          </p:spPr>
          <p:txBody>
            <a:bodyPr wrap="square" lIns="0" tIns="0" rIns="0" bIns="0" rtlCol="0"/>
            <a:lstStyle/>
            <a:p>
              <a:endParaRPr dirty="0"/>
            </a:p>
          </p:txBody>
        </p:sp>
      </p:grpSp>
      <p:sp>
        <p:nvSpPr>
          <p:cNvPr id="7" name="object 7"/>
          <p:cNvSpPr txBox="1"/>
          <p:nvPr/>
        </p:nvSpPr>
        <p:spPr>
          <a:xfrm>
            <a:off x="463550" y="6120729"/>
            <a:ext cx="2538730" cy="678815"/>
          </a:xfrm>
          <a:prstGeom prst="rect">
            <a:avLst/>
          </a:prstGeom>
        </p:spPr>
        <p:txBody>
          <a:bodyPr vert="horz" wrap="square" lIns="0" tIns="86995" rIns="0" bIns="0" rtlCol="0">
            <a:spAutoFit/>
          </a:bodyPr>
          <a:lstStyle/>
          <a:p>
            <a:pPr marL="328930" indent="-316865">
              <a:lnSpc>
                <a:spcPct val="100000"/>
              </a:lnSpc>
              <a:spcBef>
                <a:spcPts val="685"/>
              </a:spcBef>
              <a:buClr>
                <a:srgbClr val="777777"/>
              </a:buClr>
              <a:buSzPct val="133333"/>
              <a:buFont typeface="MS UI Gothic"/>
              <a:buChar char="☐"/>
              <a:tabLst>
                <a:tab pos="328930" algn="l"/>
                <a:tab pos="329565" algn="l"/>
              </a:tabLst>
            </a:pPr>
            <a:r>
              <a:rPr sz="1350" spc="40" dirty="0">
                <a:latin typeface="Microsoft Sans Serif"/>
                <a:cs typeface="Microsoft Sans Serif"/>
              </a:rPr>
              <a:t>Unpredictability</a:t>
            </a:r>
            <a:r>
              <a:rPr sz="1350" spc="-10" dirty="0">
                <a:latin typeface="Microsoft Sans Serif"/>
                <a:cs typeface="Microsoft Sans Serif"/>
              </a:rPr>
              <a:t> </a:t>
            </a:r>
            <a:r>
              <a:rPr sz="1350" spc="15" dirty="0">
                <a:latin typeface="Microsoft Sans Serif"/>
                <a:cs typeface="Microsoft Sans Serif"/>
              </a:rPr>
              <a:t>in</a:t>
            </a:r>
            <a:r>
              <a:rPr sz="1350" spc="-10" dirty="0">
                <a:latin typeface="Microsoft Sans Serif"/>
                <a:cs typeface="Microsoft Sans Serif"/>
              </a:rPr>
              <a:t> </a:t>
            </a:r>
            <a:r>
              <a:rPr sz="1350" spc="20" dirty="0">
                <a:latin typeface="Microsoft Sans Serif"/>
                <a:cs typeface="Microsoft Sans Serif"/>
              </a:rPr>
              <a:t>business</a:t>
            </a:r>
            <a:endParaRPr sz="1350">
              <a:latin typeface="Microsoft Sans Serif"/>
              <a:cs typeface="Microsoft Sans Serif"/>
            </a:endParaRPr>
          </a:p>
          <a:p>
            <a:pPr marL="328930" indent="-316865">
              <a:lnSpc>
                <a:spcPct val="100000"/>
              </a:lnSpc>
              <a:spcBef>
                <a:spcPts val="1230"/>
              </a:spcBef>
              <a:buClr>
                <a:srgbClr val="777777"/>
              </a:buClr>
              <a:buSzPct val="133333"/>
              <a:buFont typeface="MS UI Gothic"/>
              <a:buChar char="☐"/>
              <a:tabLst>
                <a:tab pos="328930" algn="l"/>
                <a:tab pos="329565" algn="l"/>
              </a:tabLst>
            </a:pPr>
            <a:r>
              <a:rPr sz="1350" spc="35" dirty="0">
                <a:latin typeface="Microsoft Sans Serif"/>
                <a:cs typeface="Microsoft Sans Serif"/>
              </a:rPr>
              <a:t>Instability</a:t>
            </a:r>
            <a:endParaRPr sz="1350">
              <a:latin typeface="Microsoft Sans Serif"/>
              <a:cs typeface="Microsoft Sans Serif"/>
            </a:endParaRPr>
          </a:p>
        </p:txBody>
      </p:sp>
      <p:sp>
        <p:nvSpPr>
          <p:cNvPr id="8" name="object 8"/>
          <p:cNvSpPr txBox="1"/>
          <p:nvPr/>
        </p:nvSpPr>
        <p:spPr>
          <a:xfrm>
            <a:off x="463550" y="7208960"/>
            <a:ext cx="3020060" cy="1779905"/>
          </a:xfrm>
          <a:prstGeom prst="rect">
            <a:avLst/>
          </a:prstGeom>
        </p:spPr>
        <p:txBody>
          <a:bodyPr vert="horz" wrap="square" lIns="0" tIns="93980" rIns="0" bIns="0" rtlCol="0">
            <a:spAutoFit/>
          </a:bodyPr>
          <a:lstStyle/>
          <a:p>
            <a:pPr marL="328930" indent="-316865">
              <a:lnSpc>
                <a:spcPct val="100000"/>
              </a:lnSpc>
              <a:spcBef>
                <a:spcPts val="740"/>
              </a:spcBef>
              <a:buClr>
                <a:srgbClr val="777777"/>
              </a:buClr>
              <a:buSzPct val="133333"/>
              <a:buFont typeface="MS UI Gothic"/>
              <a:buChar char="☐"/>
              <a:tabLst>
                <a:tab pos="328930" algn="l"/>
                <a:tab pos="329565" algn="l"/>
              </a:tabLst>
            </a:pPr>
            <a:r>
              <a:rPr sz="1350" spc="5" dirty="0">
                <a:latin typeface="Microsoft Sans Serif"/>
                <a:cs typeface="Microsoft Sans Serif"/>
              </a:rPr>
              <a:t>Building</a:t>
            </a:r>
            <a:r>
              <a:rPr sz="1350" spc="-40" dirty="0">
                <a:latin typeface="Microsoft Sans Serif"/>
                <a:cs typeface="Microsoft Sans Serif"/>
              </a:rPr>
              <a:t> </a:t>
            </a:r>
            <a:r>
              <a:rPr sz="1350" spc="20" dirty="0">
                <a:latin typeface="Microsoft Sans Serif"/>
                <a:cs typeface="Microsoft Sans Serif"/>
              </a:rPr>
              <a:t>resilience</a:t>
            </a:r>
            <a:endParaRPr sz="1350" dirty="0">
              <a:latin typeface="Microsoft Sans Serif"/>
              <a:cs typeface="Microsoft Sans Serif"/>
            </a:endParaRPr>
          </a:p>
          <a:p>
            <a:pPr marL="328930" indent="-316865">
              <a:lnSpc>
                <a:spcPct val="100000"/>
              </a:lnSpc>
              <a:spcBef>
                <a:spcPts val="1305"/>
              </a:spcBef>
              <a:buClr>
                <a:srgbClr val="777777"/>
              </a:buClr>
              <a:buSzPct val="133333"/>
              <a:buFont typeface="MS UI Gothic"/>
              <a:buChar char="☐"/>
              <a:tabLst>
                <a:tab pos="328930" algn="l"/>
                <a:tab pos="329565" algn="l"/>
              </a:tabLst>
            </a:pPr>
            <a:r>
              <a:rPr sz="1350" dirty="0">
                <a:latin typeface="Microsoft Sans Serif"/>
                <a:cs typeface="Microsoft Sans Serif"/>
              </a:rPr>
              <a:t>Agile</a:t>
            </a:r>
          </a:p>
          <a:p>
            <a:pPr marL="328930" marR="5080" indent="-316865">
              <a:lnSpc>
                <a:spcPct val="175900"/>
              </a:lnSpc>
              <a:buClr>
                <a:srgbClr val="777777"/>
              </a:buClr>
              <a:buSzPct val="133333"/>
              <a:buFont typeface="MS UI Gothic"/>
              <a:buChar char="☐"/>
              <a:tabLst>
                <a:tab pos="328930" algn="l"/>
                <a:tab pos="329565" algn="l"/>
              </a:tabLst>
            </a:pPr>
            <a:r>
              <a:rPr sz="1350" spc="25" dirty="0">
                <a:latin typeface="Microsoft Sans Serif"/>
                <a:cs typeface="Microsoft Sans Serif"/>
              </a:rPr>
              <a:t>Cultivating</a:t>
            </a:r>
            <a:r>
              <a:rPr sz="1350" spc="-15" dirty="0">
                <a:latin typeface="Microsoft Sans Serif"/>
                <a:cs typeface="Microsoft Sans Serif"/>
              </a:rPr>
              <a:t> </a:t>
            </a:r>
            <a:r>
              <a:rPr sz="1350" spc="-25" dirty="0">
                <a:latin typeface="Microsoft Sans Serif"/>
                <a:cs typeface="Microsoft Sans Serif"/>
              </a:rPr>
              <a:t>a</a:t>
            </a:r>
            <a:r>
              <a:rPr sz="1350" spc="-10" dirty="0">
                <a:latin typeface="Microsoft Sans Serif"/>
                <a:cs typeface="Microsoft Sans Serif"/>
              </a:rPr>
              <a:t> </a:t>
            </a:r>
            <a:r>
              <a:rPr sz="1350" spc="40" dirty="0">
                <a:latin typeface="Microsoft Sans Serif"/>
                <a:cs typeface="Microsoft Sans Serif"/>
              </a:rPr>
              <a:t>culture</a:t>
            </a:r>
            <a:r>
              <a:rPr sz="1350" spc="-15" dirty="0">
                <a:latin typeface="Microsoft Sans Serif"/>
                <a:cs typeface="Microsoft Sans Serif"/>
              </a:rPr>
              <a:t> </a:t>
            </a:r>
            <a:r>
              <a:rPr sz="1350" spc="60" dirty="0">
                <a:latin typeface="Microsoft Sans Serif"/>
                <a:cs typeface="Microsoft Sans Serif"/>
              </a:rPr>
              <a:t>of</a:t>
            </a:r>
            <a:r>
              <a:rPr sz="1350" spc="-10" dirty="0">
                <a:latin typeface="Microsoft Sans Serif"/>
                <a:cs typeface="Microsoft Sans Serif"/>
              </a:rPr>
              <a:t> </a:t>
            </a:r>
            <a:r>
              <a:rPr sz="1350" spc="10" dirty="0">
                <a:latin typeface="Microsoft Sans Serif"/>
                <a:cs typeface="Microsoft Sans Serif"/>
              </a:rPr>
              <a:t>innovation, </a:t>
            </a:r>
            <a:r>
              <a:rPr sz="1350" spc="-345" dirty="0">
                <a:latin typeface="Microsoft Sans Serif"/>
                <a:cs typeface="Microsoft Sans Serif"/>
              </a:rPr>
              <a:t> </a:t>
            </a:r>
            <a:r>
              <a:rPr sz="1350" spc="25" dirty="0">
                <a:latin typeface="Microsoft Sans Serif"/>
                <a:cs typeface="Microsoft Sans Serif"/>
              </a:rPr>
              <a:t>experimentation,</a:t>
            </a:r>
            <a:r>
              <a:rPr sz="1350" dirty="0">
                <a:latin typeface="Microsoft Sans Serif"/>
                <a:cs typeface="Microsoft Sans Serif"/>
              </a:rPr>
              <a:t> </a:t>
            </a:r>
            <a:r>
              <a:rPr sz="1350" spc="30" dirty="0">
                <a:latin typeface="Microsoft Sans Serif"/>
                <a:cs typeface="Microsoft Sans Serif"/>
              </a:rPr>
              <a:t>and</a:t>
            </a:r>
            <a:r>
              <a:rPr sz="1350" dirty="0">
                <a:latin typeface="Microsoft Sans Serif"/>
                <a:cs typeface="Microsoft Sans Serif"/>
              </a:rPr>
              <a:t> </a:t>
            </a:r>
            <a:r>
              <a:rPr sz="1350" spc="40" dirty="0">
                <a:latin typeface="Microsoft Sans Serif"/>
                <a:cs typeface="Microsoft Sans Serif"/>
              </a:rPr>
              <a:t>continuous</a:t>
            </a:r>
            <a:endParaRPr sz="1350" dirty="0">
              <a:latin typeface="Microsoft Sans Serif"/>
              <a:cs typeface="Microsoft Sans Serif"/>
            </a:endParaRPr>
          </a:p>
          <a:p>
            <a:pPr marL="328930">
              <a:lnSpc>
                <a:spcPct val="100000"/>
              </a:lnSpc>
              <a:spcBef>
                <a:spcPts val="1305"/>
              </a:spcBef>
            </a:pPr>
            <a:r>
              <a:rPr sz="1350" spc="-5" dirty="0">
                <a:latin typeface="Microsoft Sans Serif"/>
                <a:cs typeface="Microsoft Sans Serif"/>
              </a:rPr>
              <a:t>learning.</a:t>
            </a:r>
            <a:endParaRPr sz="1350" dirty="0">
              <a:latin typeface="Microsoft Sans Serif"/>
              <a:cs typeface="Microsoft Sans Serif"/>
            </a:endParaRPr>
          </a:p>
        </p:txBody>
      </p:sp>
      <p:sp>
        <p:nvSpPr>
          <p:cNvPr id="9" name="object 9"/>
          <p:cNvSpPr txBox="1">
            <a:spLocks noGrp="1"/>
          </p:cNvSpPr>
          <p:nvPr>
            <p:ph type="title"/>
          </p:nvPr>
        </p:nvSpPr>
        <p:spPr>
          <a:xfrm>
            <a:off x="939800" y="929382"/>
            <a:ext cx="1409700" cy="642620"/>
          </a:xfrm>
          <a:prstGeom prst="rect">
            <a:avLst/>
          </a:prstGeom>
        </p:spPr>
        <p:txBody>
          <a:bodyPr vert="horz" wrap="square" lIns="0" tIns="12700" rIns="0" bIns="0" rtlCol="0">
            <a:spAutoFit/>
          </a:bodyPr>
          <a:lstStyle/>
          <a:p>
            <a:pPr marL="12700">
              <a:lnSpc>
                <a:spcPct val="100000"/>
              </a:lnSpc>
              <a:spcBef>
                <a:spcPts val="100"/>
              </a:spcBef>
            </a:pPr>
            <a:r>
              <a:rPr sz="4050" spc="35" dirty="0">
                <a:latin typeface="Lucida Sans Unicode"/>
                <a:cs typeface="Lucida Sans Unicode"/>
              </a:rPr>
              <a:t>V</a:t>
            </a:r>
            <a:r>
              <a:rPr sz="4050" spc="-190" dirty="0">
                <a:latin typeface="Lucida Sans Unicode"/>
                <a:cs typeface="Lucida Sans Unicode"/>
              </a:rPr>
              <a:t>U</a:t>
            </a:r>
            <a:r>
              <a:rPr sz="4050" spc="15" dirty="0">
                <a:latin typeface="Lucida Sans Unicode"/>
                <a:cs typeface="Lucida Sans Unicode"/>
              </a:rPr>
              <a:t>C</a:t>
            </a:r>
            <a:r>
              <a:rPr sz="4050" spc="-30" dirty="0">
                <a:latin typeface="Lucida Sans Unicode"/>
                <a:cs typeface="Lucida Sans Unicode"/>
              </a:rPr>
              <a:t>A</a:t>
            </a:r>
            <a:endParaRPr sz="4050">
              <a:latin typeface="Lucida Sans Unicode"/>
              <a:cs typeface="Lucida Sans Unicode"/>
            </a:endParaRPr>
          </a:p>
        </p:txBody>
      </p:sp>
      <p:sp>
        <p:nvSpPr>
          <p:cNvPr id="10" name="object 10"/>
          <p:cNvSpPr txBox="1"/>
          <p:nvPr/>
        </p:nvSpPr>
        <p:spPr>
          <a:xfrm>
            <a:off x="9607550" y="1101725"/>
            <a:ext cx="3291204" cy="436880"/>
          </a:xfrm>
          <a:prstGeom prst="rect">
            <a:avLst/>
          </a:prstGeom>
        </p:spPr>
        <p:txBody>
          <a:bodyPr vert="horz" wrap="square" lIns="0" tIns="12700" rIns="0" bIns="0" rtlCol="0">
            <a:spAutoFit/>
          </a:bodyPr>
          <a:lstStyle/>
          <a:p>
            <a:pPr marL="12700">
              <a:lnSpc>
                <a:spcPct val="100000"/>
              </a:lnSpc>
              <a:spcBef>
                <a:spcPts val="100"/>
              </a:spcBef>
            </a:pPr>
            <a:r>
              <a:rPr sz="2700" spc="-180" dirty="0">
                <a:latin typeface="Microsoft Sans Serif"/>
                <a:cs typeface="Microsoft Sans Serif"/>
              </a:rPr>
              <a:t>B</a:t>
            </a:r>
            <a:r>
              <a:rPr sz="2700" spc="-350" dirty="0">
                <a:latin typeface="Microsoft Sans Serif"/>
                <a:cs typeface="Microsoft Sans Serif"/>
              </a:rPr>
              <a:t>R</a:t>
            </a:r>
            <a:r>
              <a:rPr sz="2700" spc="-120" dirty="0">
                <a:latin typeface="Microsoft Sans Serif"/>
                <a:cs typeface="Microsoft Sans Serif"/>
              </a:rPr>
              <a:t>A</a:t>
            </a:r>
            <a:r>
              <a:rPr sz="2700" spc="-10" dirty="0">
                <a:latin typeface="Microsoft Sans Serif"/>
                <a:cs typeface="Microsoft Sans Serif"/>
              </a:rPr>
              <a:t>C</a:t>
            </a:r>
            <a:r>
              <a:rPr sz="2700" spc="-280" dirty="0">
                <a:latin typeface="Microsoft Sans Serif"/>
                <a:cs typeface="Microsoft Sans Serif"/>
              </a:rPr>
              <a:t>E</a:t>
            </a:r>
            <a:r>
              <a:rPr sz="2700" spc="-5" dirty="0">
                <a:latin typeface="Microsoft Sans Serif"/>
                <a:cs typeface="Microsoft Sans Serif"/>
              </a:rPr>
              <a:t> </a:t>
            </a:r>
            <a:r>
              <a:rPr sz="2700" spc="15" dirty="0">
                <a:latin typeface="Microsoft Sans Serif"/>
                <a:cs typeface="Microsoft Sans Serif"/>
              </a:rPr>
              <a:t>O</a:t>
            </a:r>
            <a:r>
              <a:rPr sz="2700" spc="-350" dirty="0">
                <a:latin typeface="Microsoft Sans Serif"/>
                <a:cs typeface="Microsoft Sans Serif"/>
              </a:rPr>
              <a:t>R</a:t>
            </a:r>
            <a:r>
              <a:rPr sz="2700" spc="-5" dirty="0">
                <a:latin typeface="Microsoft Sans Serif"/>
                <a:cs typeface="Microsoft Sans Serif"/>
              </a:rPr>
              <a:t> </a:t>
            </a:r>
            <a:r>
              <a:rPr sz="2700" spc="-280" dirty="0">
                <a:latin typeface="Microsoft Sans Serif"/>
                <a:cs typeface="Microsoft Sans Serif"/>
              </a:rPr>
              <a:t>E</a:t>
            </a:r>
            <a:r>
              <a:rPr sz="2700" spc="35" dirty="0">
                <a:latin typeface="Microsoft Sans Serif"/>
                <a:cs typeface="Microsoft Sans Serif"/>
              </a:rPr>
              <a:t>M</a:t>
            </a:r>
            <a:r>
              <a:rPr sz="2700" spc="-180" dirty="0">
                <a:latin typeface="Microsoft Sans Serif"/>
                <a:cs typeface="Microsoft Sans Serif"/>
              </a:rPr>
              <a:t>B</a:t>
            </a:r>
            <a:r>
              <a:rPr sz="2700" spc="-350" dirty="0">
                <a:latin typeface="Microsoft Sans Serif"/>
                <a:cs typeface="Microsoft Sans Serif"/>
              </a:rPr>
              <a:t>R</a:t>
            </a:r>
            <a:r>
              <a:rPr sz="2700" spc="-120" dirty="0">
                <a:latin typeface="Microsoft Sans Serif"/>
                <a:cs typeface="Microsoft Sans Serif"/>
              </a:rPr>
              <a:t>A</a:t>
            </a:r>
            <a:r>
              <a:rPr sz="2700" spc="-10" dirty="0">
                <a:latin typeface="Microsoft Sans Serif"/>
                <a:cs typeface="Microsoft Sans Serif"/>
              </a:rPr>
              <a:t>C</a:t>
            </a:r>
            <a:r>
              <a:rPr sz="2700" spc="-280" dirty="0">
                <a:latin typeface="Microsoft Sans Serif"/>
                <a:cs typeface="Microsoft Sans Serif"/>
              </a:rPr>
              <a:t>E</a:t>
            </a:r>
            <a:endParaRPr sz="2700">
              <a:latin typeface="Microsoft Sans Serif"/>
              <a:cs typeface="Microsoft Sans Serif"/>
            </a:endParaRPr>
          </a:p>
        </p:txBody>
      </p:sp>
      <p:sp>
        <p:nvSpPr>
          <p:cNvPr id="11" name="object 11"/>
          <p:cNvSpPr txBox="1"/>
          <p:nvPr/>
        </p:nvSpPr>
        <p:spPr>
          <a:xfrm>
            <a:off x="5035550" y="5895299"/>
            <a:ext cx="3453765" cy="1772285"/>
          </a:xfrm>
          <a:prstGeom prst="rect">
            <a:avLst/>
          </a:prstGeom>
        </p:spPr>
        <p:txBody>
          <a:bodyPr vert="horz" wrap="square" lIns="0" tIns="86995" rIns="0" bIns="0" rtlCol="0">
            <a:spAutoFit/>
          </a:bodyPr>
          <a:lstStyle/>
          <a:p>
            <a:pPr marL="328930" indent="-316865">
              <a:lnSpc>
                <a:spcPct val="100000"/>
              </a:lnSpc>
              <a:spcBef>
                <a:spcPts val="685"/>
              </a:spcBef>
              <a:buClr>
                <a:srgbClr val="777777"/>
              </a:buClr>
              <a:buSzPct val="133333"/>
              <a:buFont typeface="MS UI Gothic"/>
              <a:buChar char="☐"/>
              <a:tabLst>
                <a:tab pos="328930" algn="l"/>
                <a:tab pos="329565" algn="l"/>
              </a:tabLst>
            </a:pPr>
            <a:r>
              <a:rPr sz="1350" spc="15" dirty="0">
                <a:latin typeface="Microsoft Sans Serif"/>
                <a:cs typeface="Microsoft Sans Serif"/>
              </a:rPr>
              <a:t>lack</a:t>
            </a:r>
            <a:r>
              <a:rPr sz="1350" spc="-15" dirty="0">
                <a:latin typeface="Microsoft Sans Serif"/>
                <a:cs typeface="Microsoft Sans Serif"/>
              </a:rPr>
              <a:t> </a:t>
            </a:r>
            <a:r>
              <a:rPr sz="1350" spc="60" dirty="0">
                <a:latin typeface="Microsoft Sans Serif"/>
                <a:cs typeface="Microsoft Sans Serif"/>
              </a:rPr>
              <a:t>of</a:t>
            </a:r>
            <a:r>
              <a:rPr sz="1350" spc="-10" dirty="0">
                <a:latin typeface="Microsoft Sans Serif"/>
                <a:cs typeface="Microsoft Sans Serif"/>
              </a:rPr>
              <a:t> </a:t>
            </a:r>
            <a:r>
              <a:rPr sz="1350" spc="55" dirty="0">
                <a:latin typeface="Microsoft Sans Serif"/>
                <a:cs typeface="Microsoft Sans Serif"/>
              </a:rPr>
              <a:t>predictability</a:t>
            </a:r>
            <a:r>
              <a:rPr sz="1350" spc="-15" dirty="0">
                <a:latin typeface="Microsoft Sans Serif"/>
                <a:cs typeface="Microsoft Sans Serif"/>
              </a:rPr>
              <a:t> </a:t>
            </a:r>
            <a:r>
              <a:rPr sz="1350" spc="40" dirty="0">
                <a:latin typeface="Microsoft Sans Serif"/>
                <a:cs typeface="Microsoft Sans Serif"/>
              </a:rPr>
              <a:t>or</a:t>
            </a:r>
            <a:r>
              <a:rPr sz="1350" spc="-10" dirty="0">
                <a:latin typeface="Microsoft Sans Serif"/>
                <a:cs typeface="Microsoft Sans Serif"/>
              </a:rPr>
              <a:t> </a:t>
            </a:r>
            <a:r>
              <a:rPr sz="1350" spc="45" dirty="0">
                <a:latin typeface="Microsoft Sans Serif"/>
                <a:cs typeface="Microsoft Sans Serif"/>
              </a:rPr>
              <a:t>clarity</a:t>
            </a:r>
            <a:endParaRPr sz="1350">
              <a:latin typeface="Microsoft Sans Serif"/>
              <a:cs typeface="Microsoft Sans Serif"/>
            </a:endParaRPr>
          </a:p>
          <a:p>
            <a:pPr marL="328930" marR="143510" indent="-316865">
              <a:lnSpc>
                <a:spcPts val="2930"/>
              </a:lnSpc>
              <a:spcBef>
                <a:spcPts val="235"/>
              </a:spcBef>
              <a:buClr>
                <a:srgbClr val="777777"/>
              </a:buClr>
              <a:buSzPct val="133333"/>
              <a:buFont typeface="MS UI Gothic"/>
              <a:buChar char="☐"/>
              <a:tabLst>
                <a:tab pos="328930" algn="l"/>
                <a:tab pos="329565" algn="l"/>
              </a:tabLst>
            </a:pPr>
            <a:r>
              <a:rPr sz="1350" spc="55" dirty="0">
                <a:latin typeface="Microsoft Sans Serif"/>
                <a:cs typeface="Microsoft Sans Serif"/>
              </a:rPr>
              <a:t>difficult</a:t>
            </a:r>
            <a:r>
              <a:rPr sz="1350" spc="-10" dirty="0">
                <a:latin typeface="Microsoft Sans Serif"/>
                <a:cs typeface="Microsoft Sans Serif"/>
              </a:rPr>
              <a:t> </a:t>
            </a:r>
            <a:r>
              <a:rPr sz="1350" spc="40" dirty="0">
                <a:latin typeface="Microsoft Sans Serif"/>
                <a:cs typeface="Microsoft Sans Serif"/>
              </a:rPr>
              <a:t>or</a:t>
            </a:r>
            <a:r>
              <a:rPr sz="1350" spc="-10" dirty="0">
                <a:latin typeface="Microsoft Sans Serif"/>
                <a:cs typeface="Microsoft Sans Serif"/>
              </a:rPr>
              <a:t> </a:t>
            </a:r>
            <a:r>
              <a:rPr sz="1350" spc="35" dirty="0">
                <a:latin typeface="Microsoft Sans Serif"/>
                <a:cs typeface="Microsoft Sans Serif"/>
              </a:rPr>
              <a:t>impossible</a:t>
            </a:r>
            <a:r>
              <a:rPr sz="1350" spc="-10" dirty="0">
                <a:latin typeface="Microsoft Sans Serif"/>
                <a:cs typeface="Microsoft Sans Serif"/>
              </a:rPr>
              <a:t> </a:t>
            </a:r>
            <a:r>
              <a:rPr sz="1350" spc="85" dirty="0">
                <a:latin typeface="Microsoft Sans Serif"/>
                <a:cs typeface="Microsoft Sans Serif"/>
              </a:rPr>
              <a:t>to</a:t>
            </a:r>
            <a:r>
              <a:rPr sz="1350" spc="-5" dirty="0">
                <a:latin typeface="Microsoft Sans Serif"/>
                <a:cs typeface="Microsoft Sans Serif"/>
              </a:rPr>
              <a:t> </a:t>
            </a:r>
            <a:r>
              <a:rPr sz="1350" spc="40" dirty="0">
                <a:latin typeface="Microsoft Sans Serif"/>
                <a:cs typeface="Microsoft Sans Serif"/>
              </a:rPr>
              <a:t>estimate</a:t>
            </a:r>
            <a:r>
              <a:rPr sz="1350" spc="-10" dirty="0">
                <a:latin typeface="Microsoft Sans Serif"/>
                <a:cs typeface="Microsoft Sans Serif"/>
              </a:rPr>
              <a:t> </a:t>
            </a:r>
            <a:r>
              <a:rPr sz="1350" spc="60" dirty="0">
                <a:latin typeface="Microsoft Sans Serif"/>
                <a:cs typeface="Microsoft Sans Serif"/>
              </a:rPr>
              <a:t>the </a:t>
            </a:r>
            <a:r>
              <a:rPr sz="1350" spc="-345" dirty="0">
                <a:latin typeface="Microsoft Sans Serif"/>
                <a:cs typeface="Microsoft Sans Serif"/>
              </a:rPr>
              <a:t> </a:t>
            </a:r>
            <a:r>
              <a:rPr sz="1350" spc="20" dirty="0">
                <a:latin typeface="Microsoft Sans Serif"/>
                <a:cs typeface="Microsoft Sans Serif"/>
              </a:rPr>
              <a:t>likelihood</a:t>
            </a:r>
            <a:r>
              <a:rPr sz="1350" spc="-10" dirty="0">
                <a:latin typeface="Microsoft Sans Serif"/>
                <a:cs typeface="Microsoft Sans Serif"/>
              </a:rPr>
              <a:t> </a:t>
            </a:r>
            <a:r>
              <a:rPr sz="1350" spc="40" dirty="0">
                <a:latin typeface="Microsoft Sans Serif"/>
                <a:cs typeface="Microsoft Sans Serif"/>
              </a:rPr>
              <a:t>or</a:t>
            </a:r>
            <a:r>
              <a:rPr sz="1350" spc="-10" dirty="0">
                <a:latin typeface="Microsoft Sans Serif"/>
                <a:cs typeface="Microsoft Sans Serif"/>
              </a:rPr>
              <a:t> </a:t>
            </a:r>
            <a:r>
              <a:rPr sz="1350" spc="65" dirty="0">
                <a:latin typeface="Microsoft Sans Serif"/>
                <a:cs typeface="Microsoft Sans Serif"/>
              </a:rPr>
              <a:t>impact</a:t>
            </a:r>
            <a:r>
              <a:rPr sz="1350" spc="-10" dirty="0">
                <a:latin typeface="Microsoft Sans Serif"/>
                <a:cs typeface="Microsoft Sans Serif"/>
              </a:rPr>
              <a:t> </a:t>
            </a:r>
            <a:r>
              <a:rPr sz="1350" spc="60" dirty="0">
                <a:latin typeface="Microsoft Sans Serif"/>
                <a:cs typeface="Microsoft Sans Serif"/>
              </a:rPr>
              <a:t>of</a:t>
            </a:r>
            <a:r>
              <a:rPr sz="1350" spc="-5" dirty="0">
                <a:latin typeface="Microsoft Sans Serif"/>
                <a:cs typeface="Microsoft Sans Serif"/>
              </a:rPr>
              <a:t> </a:t>
            </a:r>
            <a:r>
              <a:rPr sz="1350" spc="25" dirty="0">
                <a:latin typeface="Microsoft Sans Serif"/>
                <a:cs typeface="Microsoft Sans Serif"/>
              </a:rPr>
              <a:t>events</a:t>
            </a:r>
            <a:endParaRPr sz="1350">
              <a:latin typeface="Microsoft Sans Serif"/>
              <a:cs typeface="Microsoft Sans Serif"/>
            </a:endParaRPr>
          </a:p>
          <a:p>
            <a:pPr marL="328930" indent="-316865">
              <a:lnSpc>
                <a:spcPct val="100000"/>
              </a:lnSpc>
              <a:spcBef>
                <a:spcPts val="910"/>
              </a:spcBef>
              <a:buClr>
                <a:srgbClr val="777777"/>
              </a:buClr>
              <a:buSzPct val="133333"/>
              <a:buFont typeface="MS UI Gothic"/>
              <a:buChar char="☐"/>
              <a:tabLst>
                <a:tab pos="328930" algn="l"/>
                <a:tab pos="329565" algn="l"/>
              </a:tabLst>
            </a:pPr>
            <a:r>
              <a:rPr sz="1350" spc="25" dirty="0">
                <a:latin typeface="Microsoft Sans Serif"/>
                <a:cs typeface="Microsoft Sans Serif"/>
              </a:rPr>
              <a:t>hard</a:t>
            </a:r>
            <a:r>
              <a:rPr sz="1350" spc="-15" dirty="0">
                <a:latin typeface="Microsoft Sans Serif"/>
                <a:cs typeface="Microsoft Sans Serif"/>
              </a:rPr>
              <a:t> </a:t>
            </a:r>
            <a:r>
              <a:rPr sz="1350" spc="40" dirty="0">
                <a:latin typeface="Microsoft Sans Serif"/>
                <a:cs typeface="Microsoft Sans Serif"/>
              </a:rPr>
              <a:t>for</a:t>
            </a:r>
            <a:r>
              <a:rPr sz="1350" spc="-15" dirty="0">
                <a:latin typeface="Microsoft Sans Serif"/>
                <a:cs typeface="Microsoft Sans Serif"/>
              </a:rPr>
              <a:t> </a:t>
            </a:r>
            <a:r>
              <a:rPr sz="1350" spc="15" dirty="0">
                <a:latin typeface="Microsoft Sans Serif"/>
                <a:cs typeface="Microsoft Sans Serif"/>
              </a:rPr>
              <a:t>organizations</a:t>
            </a:r>
            <a:r>
              <a:rPr sz="1350" spc="-10" dirty="0">
                <a:latin typeface="Microsoft Sans Serif"/>
                <a:cs typeface="Microsoft Sans Serif"/>
              </a:rPr>
              <a:t> </a:t>
            </a:r>
            <a:r>
              <a:rPr sz="1350" spc="85" dirty="0">
                <a:latin typeface="Microsoft Sans Serif"/>
                <a:cs typeface="Microsoft Sans Serif"/>
              </a:rPr>
              <a:t>to</a:t>
            </a:r>
            <a:r>
              <a:rPr sz="1350" spc="-15" dirty="0">
                <a:latin typeface="Microsoft Sans Serif"/>
                <a:cs typeface="Microsoft Sans Serif"/>
              </a:rPr>
              <a:t> </a:t>
            </a:r>
            <a:r>
              <a:rPr sz="1350" spc="-10" dirty="0">
                <a:latin typeface="Microsoft Sans Serif"/>
                <a:cs typeface="Microsoft Sans Serif"/>
              </a:rPr>
              <a:t>plan, </a:t>
            </a:r>
            <a:r>
              <a:rPr sz="1350" spc="20" dirty="0">
                <a:latin typeface="Microsoft Sans Serif"/>
                <a:cs typeface="Microsoft Sans Serif"/>
              </a:rPr>
              <a:t>prioritize,</a:t>
            </a:r>
            <a:endParaRPr sz="1350">
              <a:latin typeface="Microsoft Sans Serif"/>
              <a:cs typeface="Microsoft Sans Serif"/>
            </a:endParaRPr>
          </a:p>
          <a:p>
            <a:pPr marL="328930">
              <a:lnSpc>
                <a:spcPct val="100000"/>
              </a:lnSpc>
              <a:spcBef>
                <a:spcPts val="1305"/>
              </a:spcBef>
            </a:pPr>
            <a:r>
              <a:rPr sz="1350" spc="30" dirty="0">
                <a:latin typeface="Microsoft Sans Serif"/>
                <a:cs typeface="Microsoft Sans Serif"/>
              </a:rPr>
              <a:t>and</a:t>
            </a:r>
            <a:r>
              <a:rPr sz="1350" spc="-30" dirty="0">
                <a:latin typeface="Microsoft Sans Serif"/>
                <a:cs typeface="Microsoft Sans Serif"/>
              </a:rPr>
              <a:t> </a:t>
            </a:r>
            <a:r>
              <a:rPr sz="1350" spc="25" dirty="0">
                <a:latin typeface="Microsoft Sans Serif"/>
                <a:cs typeface="Microsoft Sans Serif"/>
              </a:rPr>
              <a:t>allocate</a:t>
            </a:r>
            <a:r>
              <a:rPr sz="1350" spc="-25" dirty="0">
                <a:latin typeface="Microsoft Sans Serif"/>
                <a:cs typeface="Microsoft Sans Serif"/>
              </a:rPr>
              <a:t> </a:t>
            </a:r>
            <a:r>
              <a:rPr sz="1350" spc="10" dirty="0">
                <a:latin typeface="Microsoft Sans Serif"/>
                <a:cs typeface="Microsoft Sans Serif"/>
              </a:rPr>
              <a:t>resources.</a:t>
            </a:r>
            <a:endParaRPr sz="1350">
              <a:latin typeface="Microsoft Sans Serif"/>
              <a:cs typeface="Microsoft Sans Serif"/>
            </a:endParaRPr>
          </a:p>
        </p:txBody>
      </p:sp>
      <p:sp>
        <p:nvSpPr>
          <p:cNvPr id="12" name="object 12"/>
          <p:cNvSpPr txBox="1"/>
          <p:nvPr/>
        </p:nvSpPr>
        <p:spPr>
          <a:xfrm>
            <a:off x="5035550" y="8531819"/>
            <a:ext cx="3664585" cy="964565"/>
          </a:xfrm>
          <a:prstGeom prst="rect">
            <a:avLst/>
          </a:prstGeom>
        </p:spPr>
        <p:txBody>
          <a:bodyPr vert="horz" wrap="square" lIns="0" tIns="12700" rIns="0" bIns="0" rtlCol="0">
            <a:spAutoFit/>
          </a:bodyPr>
          <a:lstStyle/>
          <a:p>
            <a:pPr marL="328930" indent="-316865">
              <a:lnSpc>
                <a:spcPct val="100000"/>
              </a:lnSpc>
              <a:spcBef>
                <a:spcPts val="100"/>
              </a:spcBef>
              <a:buClr>
                <a:srgbClr val="777777"/>
              </a:buClr>
              <a:buSzPct val="133333"/>
              <a:buFont typeface="MS UI Gothic"/>
              <a:buChar char="☐"/>
              <a:tabLst>
                <a:tab pos="328930" algn="l"/>
                <a:tab pos="329565" algn="l"/>
              </a:tabLst>
            </a:pPr>
            <a:r>
              <a:rPr sz="1350" spc="30" dirty="0">
                <a:latin typeface="Microsoft Sans Serif"/>
                <a:cs typeface="Microsoft Sans Serif"/>
              </a:rPr>
              <a:t>can</a:t>
            </a:r>
            <a:r>
              <a:rPr sz="1350" spc="-5" dirty="0">
                <a:latin typeface="Microsoft Sans Serif"/>
                <a:cs typeface="Microsoft Sans Serif"/>
              </a:rPr>
              <a:t> </a:t>
            </a:r>
            <a:r>
              <a:rPr sz="1350" spc="20" dirty="0">
                <a:latin typeface="Microsoft Sans Serif"/>
                <a:cs typeface="Microsoft Sans Serif"/>
              </a:rPr>
              <a:t>lead</a:t>
            </a:r>
            <a:r>
              <a:rPr sz="1350" spc="-5" dirty="0">
                <a:latin typeface="Microsoft Sans Serif"/>
                <a:cs typeface="Microsoft Sans Serif"/>
              </a:rPr>
              <a:t> </a:t>
            </a:r>
            <a:r>
              <a:rPr sz="1350" spc="85" dirty="0">
                <a:latin typeface="Microsoft Sans Serif"/>
                <a:cs typeface="Microsoft Sans Serif"/>
              </a:rPr>
              <a:t>to</a:t>
            </a:r>
            <a:r>
              <a:rPr sz="1350" spc="-5" dirty="0">
                <a:latin typeface="Microsoft Sans Serif"/>
                <a:cs typeface="Microsoft Sans Serif"/>
              </a:rPr>
              <a:t> </a:t>
            </a:r>
            <a:r>
              <a:rPr sz="1350" spc="20" dirty="0">
                <a:latin typeface="Microsoft Sans Serif"/>
                <a:cs typeface="Microsoft Sans Serif"/>
              </a:rPr>
              <a:t>hesitation,</a:t>
            </a:r>
            <a:r>
              <a:rPr sz="1350" spc="-5" dirty="0">
                <a:latin typeface="Microsoft Sans Serif"/>
                <a:cs typeface="Microsoft Sans Serif"/>
              </a:rPr>
              <a:t> </a:t>
            </a:r>
            <a:r>
              <a:rPr sz="1350" spc="10" dirty="0">
                <a:latin typeface="Microsoft Sans Serif"/>
                <a:cs typeface="Microsoft Sans Serif"/>
              </a:rPr>
              <a:t>indecisiveness,</a:t>
            </a:r>
            <a:r>
              <a:rPr sz="1350" spc="-5" dirty="0">
                <a:latin typeface="Microsoft Sans Serif"/>
                <a:cs typeface="Microsoft Sans Serif"/>
              </a:rPr>
              <a:t> </a:t>
            </a:r>
            <a:r>
              <a:rPr sz="1350" spc="30" dirty="0">
                <a:latin typeface="Microsoft Sans Serif"/>
                <a:cs typeface="Microsoft Sans Serif"/>
              </a:rPr>
              <a:t>and</a:t>
            </a:r>
            <a:endParaRPr sz="1350">
              <a:latin typeface="Microsoft Sans Serif"/>
              <a:cs typeface="Microsoft Sans Serif"/>
            </a:endParaRPr>
          </a:p>
          <a:p>
            <a:pPr marL="328930" marR="220979">
              <a:lnSpc>
                <a:spcPts val="2930"/>
              </a:lnSpc>
              <a:spcBef>
                <a:spcPts val="35"/>
              </a:spcBef>
            </a:pPr>
            <a:r>
              <a:rPr sz="1350" spc="35" dirty="0">
                <a:latin typeface="Microsoft Sans Serif"/>
                <a:cs typeface="Microsoft Sans Serif"/>
              </a:rPr>
              <a:t>reluctance</a:t>
            </a:r>
            <a:r>
              <a:rPr sz="1350" spc="-10" dirty="0">
                <a:latin typeface="Microsoft Sans Serif"/>
                <a:cs typeface="Microsoft Sans Serif"/>
              </a:rPr>
              <a:t> </a:t>
            </a:r>
            <a:r>
              <a:rPr sz="1350" spc="85" dirty="0">
                <a:latin typeface="Microsoft Sans Serif"/>
                <a:cs typeface="Microsoft Sans Serif"/>
              </a:rPr>
              <a:t>to</a:t>
            </a:r>
            <a:r>
              <a:rPr sz="1350" spc="-5" dirty="0">
                <a:latin typeface="Microsoft Sans Serif"/>
                <a:cs typeface="Microsoft Sans Serif"/>
              </a:rPr>
              <a:t> </a:t>
            </a:r>
            <a:r>
              <a:rPr sz="1350" spc="20" dirty="0">
                <a:latin typeface="Microsoft Sans Serif"/>
                <a:cs typeface="Microsoft Sans Serif"/>
              </a:rPr>
              <a:t>take</a:t>
            </a:r>
            <a:r>
              <a:rPr sz="1350" spc="-5" dirty="0">
                <a:latin typeface="Microsoft Sans Serif"/>
                <a:cs typeface="Microsoft Sans Serif"/>
              </a:rPr>
              <a:t> </a:t>
            </a:r>
            <a:r>
              <a:rPr sz="1350" spc="-20" dirty="0">
                <a:latin typeface="Microsoft Sans Serif"/>
                <a:cs typeface="Microsoft Sans Serif"/>
              </a:rPr>
              <a:t>risks,</a:t>
            </a:r>
            <a:r>
              <a:rPr sz="1350" spc="-5" dirty="0">
                <a:latin typeface="Microsoft Sans Serif"/>
                <a:cs typeface="Microsoft Sans Serif"/>
              </a:rPr>
              <a:t> </a:t>
            </a:r>
            <a:r>
              <a:rPr sz="1350" spc="35" dirty="0">
                <a:latin typeface="Microsoft Sans Serif"/>
                <a:cs typeface="Microsoft Sans Serif"/>
              </a:rPr>
              <a:t>which</a:t>
            </a:r>
            <a:r>
              <a:rPr sz="1350" spc="-5" dirty="0">
                <a:latin typeface="Microsoft Sans Serif"/>
                <a:cs typeface="Microsoft Sans Serif"/>
              </a:rPr>
              <a:t> </a:t>
            </a:r>
            <a:r>
              <a:rPr sz="1350" spc="30" dirty="0">
                <a:latin typeface="Microsoft Sans Serif"/>
                <a:cs typeface="Microsoft Sans Serif"/>
              </a:rPr>
              <a:t>can</a:t>
            </a:r>
            <a:r>
              <a:rPr sz="1350" spc="-5" dirty="0">
                <a:latin typeface="Microsoft Sans Serif"/>
                <a:cs typeface="Microsoft Sans Serif"/>
              </a:rPr>
              <a:t> </a:t>
            </a:r>
            <a:r>
              <a:rPr sz="1350" spc="10" dirty="0">
                <a:latin typeface="Microsoft Sans Serif"/>
                <a:cs typeface="Microsoft Sans Serif"/>
              </a:rPr>
              <a:t>slow </a:t>
            </a:r>
            <a:r>
              <a:rPr sz="1350" spc="-345" dirty="0">
                <a:latin typeface="Microsoft Sans Serif"/>
                <a:cs typeface="Microsoft Sans Serif"/>
              </a:rPr>
              <a:t> </a:t>
            </a:r>
            <a:r>
              <a:rPr sz="1350" spc="40" dirty="0">
                <a:latin typeface="Microsoft Sans Serif"/>
                <a:cs typeface="Microsoft Sans Serif"/>
              </a:rPr>
              <a:t>down</a:t>
            </a:r>
            <a:r>
              <a:rPr sz="1350" spc="-10" dirty="0">
                <a:latin typeface="Microsoft Sans Serif"/>
                <a:cs typeface="Microsoft Sans Serif"/>
              </a:rPr>
              <a:t> </a:t>
            </a:r>
            <a:r>
              <a:rPr sz="1350" spc="25" dirty="0">
                <a:latin typeface="Microsoft Sans Serif"/>
                <a:cs typeface="Microsoft Sans Serif"/>
              </a:rPr>
              <a:t>innovation</a:t>
            </a:r>
            <a:r>
              <a:rPr sz="1350" spc="-5" dirty="0">
                <a:latin typeface="Microsoft Sans Serif"/>
                <a:cs typeface="Microsoft Sans Serif"/>
              </a:rPr>
              <a:t> </a:t>
            </a:r>
            <a:r>
              <a:rPr sz="1350" spc="30" dirty="0">
                <a:latin typeface="Microsoft Sans Serif"/>
                <a:cs typeface="Microsoft Sans Serif"/>
              </a:rPr>
              <a:t>and</a:t>
            </a:r>
            <a:r>
              <a:rPr sz="1350" spc="-5" dirty="0">
                <a:latin typeface="Microsoft Sans Serif"/>
                <a:cs typeface="Microsoft Sans Serif"/>
              </a:rPr>
              <a:t> </a:t>
            </a:r>
            <a:r>
              <a:rPr sz="1350" dirty="0">
                <a:latin typeface="Microsoft Sans Serif"/>
                <a:cs typeface="Microsoft Sans Serif"/>
              </a:rPr>
              <a:t>progress.</a:t>
            </a:r>
            <a:endParaRPr sz="1350">
              <a:latin typeface="Microsoft Sans Serif"/>
              <a:cs typeface="Microsoft Sans Serif"/>
            </a:endParaRPr>
          </a:p>
        </p:txBody>
      </p:sp>
      <p:sp>
        <p:nvSpPr>
          <p:cNvPr id="13" name="object 13"/>
          <p:cNvSpPr txBox="1"/>
          <p:nvPr/>
        </p:nvSpPr>
        <p:spPr>
          <a:xfrm>
            <a:off x="9607550" y="5831032"/>
            <a:ext cx="3538220" cy="1709420"/>
          </a:xfrm>
          <a:prstGeom prst="rect">
            <a:avLst/>
          </a:prstGeom>
        </p:spPr>
        <p:txBody>
          <a:bodyPr vert="horz" wrap="square" lIns="0" tIns="12700" rIns="0" bIns="0" rtlCol="0">
            <a:spAutoFit/>
          </a:bodyPr>
          <a:lstStyle/>
          <a:p>
            <a:pPr marL="328930" indent="-316865">
              <a:lnSpc>
                <a:spcPct val="100000"/>
              </a:lnSpc>
              <a:spcBef>
                <a:spcPts val="100"/>
              </a:spcBef>
              <a:buClr>
                <a:srgbClr val="777777"/>
              </a:buClr>
              <a:buSzPct val="133333"/>
              <a:buFont typeface="MS UI Gothic"/>
              <a:buChar char="☐"/>
              <a:tabLst>
                <a:tab pos="328930" algn="l"/>
                <a:tab pos="329565" algn="l"/>
              </a:tabLst>
            </a:pPr>
            <a:r>
              <a:rPr sz="1350" spc="35" dirty="0">
                <a:latin typeface="Microsoft Sans Serif"/>
                <a:cs typeface="Microsoft Sans Serif"/>
              </a:rPr>
              <a:t>Interconnectedness</a:t>
            </a:r>
            <a:r>
              <a:rPr sz="1350" spc="-30" dirty="0">
                <a:latin typeface="Microsoft Sans Serif"/>
                <a:cs typeface="Microsoft Sans Serif"/>
              </a:rPr>
              <a:t> </a:t>
            </a:r>
            <a:r>
              <a:rPr sz="1350" spc="30" dirty="0">
                <a:latin typeface="Microsoft Sans Serif"/>
                <a:cs typeface="Microsoft Sans Serif"/>
              </a:rPr>
              <a:t>and</a:t>
            </a:r>
            <a:endParaRPr sz="1350">
              <a:latin typeface="Microsoft Sans Serif"/>
              <a:cs typeface="Microsoft Sans Serif"/>
            </a:endParaRPr>
          </a:p>
          <a:p>
            <a:pPr marL="328930">
              <a:lnSpc>
                <a:spcPct val="100000"/>
              </a:lnSpc>
              <a:spcBef>
                <a:spcPts val="1230"/>
              </a:spcBef>
            </a:pPr>
            <a:r>
              <a:rPr sz="1350" spc="45" dirty="0">
                <a:latin typeface="Microsoft Sans Serif"/>
                <a:cs typeface="Microsoft Sans Serif"/>
              </a:rPr>
              <a:t>interdependence</a:t>
            </a:r>
            <a:r>
              <a:rPr sz="1350" spc="-25" dirty="0">
                <a:latin typeface="Microsoft Sans Serif"/>
                <a:cs typeface="Microsoft Sans Serif"/>
              </a:rPr>
              <a:t> </a:t>
            </a:r>
            <a:r>
              <a:rPr sz="1350" spc="60" dirty="0">
                <a:latin typeface="Microsoft Sans Serif"/>
                <a:cs typeface="Microsoft Sans Serif"/>
              </a:rPr>
              <a:t>of</a:t>
            </a:r>
            <a:r>
              <a:rPr sz="1350" spc="-20" dirty="0">
                <a:latin typeface="Microsoft Sans Serif"/>
                <a:cs typeface="Microsoft Sans Serif"/>
              </a:rPr>
              <a:t> </a:t>
            </a:r>
            <a:r>
              <a:rPr sz="1350" spc="5" dirty="0">
                <a:latin typeface="Microsoft Sans Serif"/>
                <a:cs typeface="Microsoft Sans Serif"/>
              </a:rPr>
              <a:t>systems,</a:t>
            </a:r>
            <a:r>
              <a:rPr sz="1350" spc="-20" dirty="0">
                <a:latin typeface="Microsoft Sans Serif"/>
                <a:cs typeface="Microsoft Sans Serif"/>
              </a:rPr>
              <a:t> </a:t>
            </a:r>
            <a:r>
              <a:rPr sz="1350" spc="15" dirty="0">
                <a:latin typeface="Microsoft Sans Serif"/>
                <a:cs typeface="Microsoft Sans Serif"/>
              </a:rPr>
              <a:t>processes,</a:t>
            </a:r>
            <a:endParaRPr sz="1350">
              <a:latin typeface="Microsoft Sans Serif"/>
              <a:cs typeface="Microsoft Sans Serif"/>
            </a:endParaRPr>
          </a:p>
          <a:p>
            <a:pPr marL="328930" marR="610235">
              <a:lnSpc>
                <a:spcPct val="175900"/>
              </a:lnSpc>
              <a:spcBef>
                <a:spcPts val="75"/>
              </a:spcBef>
            </a:pPr>
            <a:r>
              <a:rPr sz="1350" spc="30" dirty="0">
                <a:latin typeface="Microsoft Sans Serif"/>
                <a:cs typeface="Microsoft Sans Serif"/>
              </a:rPr>
              <a:t>and</a:t>
            </a:r>
            <a:r>
              <a:rPr sz="1350" spc="-15" dirty="0">
                <a:latin typeface="Microsoft Sans Serif"/>
                <a:cs typeface="Microsoft Sans Serif"/>
              </a:rPr>
              <a:t> </a:t>
            </a:r>
            <a:r>
              <a:rPr sz="1350" spc="20" dirty="0">
                <a:latin typeface="Microsoft Sans Serif"/>
                <a:cs typeface="Microsoft Sans Serif"/>
              </a:rPr>
              <a:t>stakeholders</a:t>
            </a:r>
            <a:r>
              <a:rPr sz="1350" spc="-10" dirty="0">
                <a:latin typeface="Microsoft Sans Serif"/>
                <a:cs typeface="Microsoft Sans Serif"/>
              </a:rPr>
              <a:t> </a:t>
            </a:r>
            <a:r>
              <a:rPr sz="1350" spc="15" dirty="0">
                <a:latin typeface="Microsoft Sans Serif"/>
                <a:cs typeface="Microsoft Sans Serif"/>
              </a:rPr>
              <a:t>in</a:t>
            </a:r>
            <a:r>
              <a:rPr sz="1350" spc="-10" dirty="0">
                <a:latin typeface="Microsoft Sans Serif"/>
                <a:cs typeface="Microsoft Sans Serif"/>
              </a:rPr>
              <a:t> </a:t>
            </a:r>
            <a:r>
              <a:rPr sz="1350" spc="60" dirty="0">
                <a:latin typeface="Microsoft Sans Serif"/>
                <a:cs typeface="Microsoft Sans Serif"/>
              </a:rPr>
              <a:t>the</a:t>
            </a:r>
            <a:r>
              <a:rPr sz="1350" spc="-10" dirty="0">
                <a:latin typeface="Microsoft Sans Serif"/>
                <a:cs typeface="Microsoft Sans Serif"/>
              </a:rPr>
              <a:t> </a:t>
            </a:r>
            <a:r>
              <a:rPr sz="1350" spc="20" dirty="0">
                <a:latin typeface="Microsoft Sans Serif"/>
                <a:cs typeface="Microsoft Sans Serif"/>
              </a:rPr>
              <a:t>business </a:t>
            </a:r>
            <a:r>
              <a:rPr sz="1350" spc="-340" dirty="0">
                <a:latin typeface="Microsoft Sans Serif"/>
                <a:cs typeface="Microsoft Sans Serif"/>
              </a:rPr>
              <a:t> </a:t>
            </a:r>
            <a:r>
              <a:rPr sz="1350" spc="35" dirty="0">
                <a:latin typeface="Microsoft Sans Serif"/>
                <a:cs typeface="Microsoft Sans Serif"/>
              </a:rPr>
              <a:t>environment</a:t>
            </a:r>
            <a:endParaRPr sz="1350">
              <a:latin typeface="Microsoft Sans Serif"/>
              <a:cs typeface="Microsoft Sans Serif"/>
            </a:endParaRPr>
          </a:p>
          <a:p>
            <a:pPr marL="328930" indent="-316865">
              <a:lnSpc>
                <a:spcPct val="100000"/>
              </a:lnSpc>
              <a:spcBef>
                <a:spcPts val="1305"/>
              </a:spcBef>
              <a:buClr>
                <a:srgbClr val="777777"/>
              </a:buClr>
              <a:buSzPct val="133333"/>
              <a:buFont typeface="MS UI Gothic"/>
              <a:buChar char="☐"/>
              <a:tabLst>
                <a:tab pos="328930" algn="l"/>
                <a:tab pos="329565" algn="l"/>
              </a:tabLst>
            </a:pPr>
            <a:r>
              <a:rPr sz="1350" spc="15" dirty="0">
                <a:latin typeface="Microsoft Sans Serif"/>
                <a:cs typeface="Microsoft Sans Serif"/>
              </a:rPr>
              <a:t>nonlinear</a:t>
            </a:r>
            <a:r>
              <a:rPr sz="1350" spc="-25" dirty="0">
                <a:latin typeface="Microsoft Sans Serif"/>
                <a:cs typeface="Microsoft Sans Serif"/>
              </a:rPr>
              <a:t> </a:t>
            </a:r>
            <a:r>
              <a:rPr sz="1350" spc="30" dirty="0">
                <a:latin typeface="Microsoft Sans Serif"/>
                <a:cs typeface="Microsoft Sans Serif"/>
              </a:rPr>
              <a:t>and</a:t>
            </a:r>
            <a:r>
              <a:rPr sz="1350" spc="-20" dirty="0">
                <a:latin typeface="Microsoft Sans Serif"/>
                <a:cs typeface="Microsoft Sans Serif"/>
              </a:rPr>
              <a:t> </a:t>
            </a:r>
            <a:r>
              <a:rPr sz="1350" spc="45" dirty="0">
                <a:latin typeface="Microsoft Sans Serif"/>
                <a:cs typeface="Microsoft Sans Serif"/>
              </a:rPr>
              <a:t>unpredictable</a:t>
            </a:r>
            <a:r>
              <a:rPr sz="1350" spc="-20" dirty="0">
                <a:latin typeface="Microsoft Sans Serif"/>
                <a:cs typeface="Microsoft Sans Serif"/>
              </a:rPr>
              <a:t> </a:t>
            </a:r>
            <a:r>
              <a:rPr sz="1350" spc="55" dirty="0">
                <a:latin typeface="Microsoft Sans Serif"/>
                <a:cs typeface="Microsoft Sans Serif"/>
              </a:rPr>
              <a:t>outcomes</a:t>
            </a:r>
            <a:endParaRPr sz="1350">
              <a:latin typeface="Microsoft Sans Serif"/>
              <a:cs typeface="Microsoft Sans Serif"/>
            </a:endParaRPr>
          </a:p>
        </p:txBody>
      </p:sp>
      <p:sp>
        <p:nvSpPr>
          <p:cNvPr id="14" name="object 14"/>
          <p:cNvSpPr txBox="1"/>
          <p:nvPr/>
        </p:nvSpPr>
        <p:spPr>
          <a:xfrm>
            <a:off x="9620250" y="7659832"/>
            <a:ext cx="33655" cy="231140"/>
          </a:xfrm>
          <a:prstGeom prst="rect">
            <a:avLst/>
          </a:prstGeom>
        </p:spPr>
        <p:txBody>
          <a:bodyPr vert="horz" wrap="square" lIns="0" tIns="12700" rIns="0" bIns="0" rtlCol="0">
            <a:spAutoFit/>
          </a:bodyPr>
          <a:lstStyle/>
          <a:p>
            <a:pPr>
              <a:lnSpc>
                <a:spcPct val="100000"/>
              </a:lnSpc>
              <a:spcBef>
                <a:spcPts val="100"/>
              </a:spcBef>
            </a:pPr>
            <a:r>
              <a:rPr sz="1350" spc="-114" dirty="0">
                <a:latin typeface="Microsoft Sans Serif"/>
                <a:cs typeface="Microsoft Sans Serif"/>
              </a:rPr>
              <a:t>.</a:t>
            </a:r>
            <a:endParaRPr sz="1350">
              <a:latin typeface="Microsoft Sans Serif"/>
              <a:cs typeface="Microsoft Sans Serif"/>
            </a:endParaRPr>
          </a:p>
        </p:txBody>
      </p:sp>
      <p:sp>
        <p:nvSpPr>
          <p:cNvPr id="15" name="object 15"/>
          <p:cNvSpPr txBox="1"/>
          <p:nvPr/>
        </p:nvSpPr>
        <p:spPr>
          <a:xfrm>
            <a:off x="9607550" y="8393257"/>
            <a:ext cx="2909570" cy="964565"/>
          </a:xfrm>
          <a:prstGeom prst="rect">
            <a:avLst/>
          </a:prstGeom>
        </p:spPr>
        <p:txBody>
          <a:bodyPr vert="horz" wrap="square" lIns="0" tIns="12700" rIns="0" bIns="0" rtlCol="0">
            <a:spAutoFit/>
          </a:bodyPr>
          <a:lstStyle/>
          <a:p>
            <a:pPr marL="328930" indent="-316865">
              <a:lnSpc>
                <a:spcPct val="100000"/>
              </a:lnSpc>
              <a:spcBef>
                <a:spcPts val="100"/>
              </a:spcBef>
              <a:buClr>
                <a:srgbClr val="777777"/>
              </a:buClr>
              <a:buSzPct val="133333"/>
              <a:buFont typeface="MS UI Gothic"/>
              <a:buChar char="☐"/>
              <a:tabLst>
                <a:tab pos="328930" algn="l"/>
                <a:tab pos="329565" algn="l"/>
              </a:tabLst>
            </a:pPr>
            <a:r>
              <a:rPr sz="1350" spc="20" dirty="0">
                <a:latin typeface="Microsoft Sans Serif"/>
                <a:cs typeface="Microsoft Sans Serif"/>
              </a:rPr>
              <a:t>requires</a:t>
            </a:r>
            <a:r>
              <a:rPr sz="1350" spc="-10" dirty="0">
                <a:latin typeface="Microsoft Sans Serif"/>
                <a:cs typeface="Microsoft Sans Serif"/>
              </a:rPr>
              <a:t> </a:t>
            </a:r>
            <a:r>
              <a:rPr sz="1350" spc="25" dirty="0">
                <a:latin typeface="Microsoft Sans Serif"/>
                <a:cs typeface="Microsoft Sans Serif"/>
              </a:rPr>
              <a:t>developing</a:t>
            </a:r>
            <a:r>
              <a:rPr sz="1350" spc="-10" dirty="0">
                <a:latin typeface="Microsoft Sans Serif"/>
                <a:cs typeface="Microsoft Sans Serif"/>
              </a:rPr>
              <a:t> </a:t>
            </a:r>
            <a:r>
              <a:rPr sz="1350" spc="-25" dirty="0">
                <a:latin typeface="Microsoft Sans Serif"/>
                <a:cs typeface="Microsoft Sans Serif"/>
              </a:rPr>
              <a:t>a</a:t>
            </a:r>
            <a:r>
              <a:rPr sz="1350" spc="-10" dirty="0">
                <a:latin typeface="Microsoft Sans Serif"/>
                <a:cs typeface="Microsoft Sans Serif"/>
              </a:rPr>
              <a:t> </a:t>
            </a:r>
            <a:r>
              <a:rPr sz="1350" spc="40" dirty="0">
                <a:latin typeface="Microsoft Sans Serif"/>
                <a:cs typeface="Microsoft Sans Serif"/>
              </a:rPr>
              <a:t>culture</a:t>
            </a:r>
            <a:r>
              <a:rPr sz="1350" spc="-15" dirty="0">
                <a:latin typeface="Microsoft Sans Serif"/>
                <a:cs typeface="Microsoft Sans Serif"/>
              </a:rPr>
              <a:t> </a:t>
            </a:r>
            <a:r>
              <a:rPr sz="1350" spc="60" dirty="0">
                <a:latin typeface="Microsoft Sans Serif"/>
                <a:cs typeface="Microsoft Sans Serif"/>
              </a:rPr>
              <a:t>of</a:t>
            </a:r>
            <a:endParaRPr sz="1350">
              <a:latin typeface="Microsoft Sans Serif"/>
              <a:cs typeface="Microsoft Sans Serif"/>
            </a:endParaRPr>
          </a:p>
          <a:p>
            <a:pPr marL="328930" marR="5080">
              <a:lnSpc>
                <a:spcPts val="2930"/>
              </a:lnSpc>
              <a:spcBef>
                <a:spcPts val="35"/>
              </a:spcBef>
            </a:pPr>
            <a:r>
              <a:rPr sz="1350" spc="10" dirty="0">
                <a:latin typeface="Microsoft Sans Serif"/>
                <a:cs typeface="Microsoft Sans Serif"/>
              </a:rPr>
              <a:t>innovation,</a:t>
            </a:r>
            <a:r>
              <a:rPr sz="1350" spc="-10" dirty="0">
                <a:latin typeface="Microsoft Sans Serif"/>
                <a:cs typeface="Microsoft Sans Serif"/>
              </a:rPr>
              <a:t> </a:t>
            </a:r>
            <a:r>
              <a:rPr sz="1350" spc="25" dirty="0">
                <a:latin typeface="Microsoft Sans Serif"/>
                <a:cs typeface="Microsoft Sans Serif"/>
              </a:rPr>
              <a:t>experimentation,</a:t>
            </a:r>
            <a:r>
              <a:rPr sz="1350" spc="-5" dirty="0">
                <a:latin typeface="Microsoft Sans Serif"/>
                <a:cs typeface="Microsoft Sans Serif"/>
              </a:rPr>
              <a:t> </a:t>
            </a:r>
            <a:r>
              <a:rPr sz="1350" spc="30" dirty="0">
                <a:latin typeface="Microsoft Sans Serif"/>
                <a:cs typeface="Microsoft Sans Serif"/>
              </a:rPr>
              <a:t>and </a:t>
            </a:r>
            <a:r>
              <a:rPr sz="1350" spc="-345" dirty="0">
                <a:latin typeface="Microsoft Sans Serif"/>
                <a:cs typeface="Microsoft Sans Serif"/>
              </a:rPr>
              <a:t> </a:t>
            </a:r>
            <a:r>
              <a:rPr sz="1350" spc="40" dirty="0">
                <a:latin typeface="Microsoft Sans Serif"/>
                <a:cs typeface="Microsoft Sans Serif"/>
              </a:rPr>
              <a:t>continuous</a:t>
            </a:r>
            <a:r>
              <a:rPr sz="1350" spc="-10" dirty="0">
                <a:latin typeface="Microsoft Sans Serif"/>
                <a:cs typeface="Microsoft Sans Serif"/>
              </a:rPr>
              <a:t> </a:t>
            </a:r>
            <a:r>
              <a:rPr sz="1350" spc="10" dirty="0">
                <a:latin typeface="Microsoft Sans Serif"/>
                <a:cs typeface="Microsoft Sans Serif"/>
              </a:rPr>
              <a:t>learning</a:t>
            </a:r>
            <a:endParaRPr sz="1350">
              <a:latin typeface="Microsoft Sans Serif"/>
              <a:cs typeface="Microsoft Sans Serif"/>
            </a:endParaRPr>
          </a:p>
        </p:txBody>
      </p:sp>
      <p:sp>
        <p:nvSpPr>
          <p:cNvPr id="16" name="object 16"/>
          <p:cNvSpPr txBox="1"/>
          <p:nvPr/>
        </p:nvSpPr>
        <p:spPr>
          <a:xfrm>
            <a:off x="14179550" y="5642483"/>
            <a:ext cx="3343275" cy="1326515"/>
          </a:xfrm>
          <a:prstGeom prst="rect">
            <a:avLst/>
          </a:prstGeom>
        </p:spPr>
        <p:txBody>
          <a:bodyPr vert="horz" wrap="square" lIns="0" tIns="12700" rIns="0" bIns="0" rtlCol="0">
            <a:spAutoFit/>
          </a:bodyPr>
          <a:lstStyle/>
          <a:p>
            <a:pPr marL="328930" indent="-316865">
              <a:lnSpc>
                <a:spcPct val="100000"/>
              </a:lnSpc>
              <a:spcBef>
                <a:spcPts val="100"/>
              </a:spcBef>
              <a:buClr>
                <a:srgbClr val="777777"/>
              </a:buClr>
              <a:buSzPct val="133333"/>
              <a:buFont typeface="MS UI Gothic"/>
              <a:buChar char="☐"/>
              <a:tabLst>
                <a:tab pos="328930" algn="l"/>
                <a:tab pos="329565" algn="l"/>
              </a:tabLst>
            </a:pPr>
            <a:r>
              <a:rPr sz="1350" spc="15" dirty="0">
                <a:latin typeface="Microsoft Sans Serif"/>
                <a:cs typeface="Microsoft Sans Serif"/>
              </a:rPr>
              <a:t>lack</a:t>
            </a:r>
            <a:r>
              <a:rPr sz="1350" spc="-5" dirty="0">
                <a:latin typeface="Microsoft Sans Serif"/>
                <a:cs typeface="Microsoft Sans Serif"/>
              </a:rPr>
              <a:t> </a:t>
            </a:r>
            <a:r>
              <a:rPr sz="1350" spc="60" dirty="0">
                <a:latin typeface="Microsoft Sans Serif"/>
                <a:cs typeface="Microsoft Sans Serif"/>
              </a:rPr>
              <a:t>of</a:t>
            </a:r>
            <a:r>
              <a:rPr sz="1350" dirty="0">
                <a:latin typeface="Microsoft Sans Serif"/>
                <a:cs typeface="Microsoft Sans Serif"/>
              </a:rPr>
              <a:t> </a:t>
            </a:r>
            <a:r>
              <a:rPr sz="1350" spc="45" dirty="0">
                <a:latin typeface="Microsoft Sans Serif"/>
                <a:cs typeface="Microsoft Sans Serif"/>
              </a:rPr>
              <a:t>clarity</a:t>
            </a:r>
            <a:r>
              <a:rPr sz="1350" spc="-5" dirty="0">
                <a:latin typeface="Microsoft Sans Serif"/>
                <a:cs typeface="Microsoft Sans Serif"/>
              </a:rPr>
              <a:t> </a:t>
            </a:r>
            <a:r>
              <a:rPr sz="1350" spc="40" dirty="0">
                <a:latin typeface="Microsoft Sans Serif"/>
                <a:cs typeface="Microsoft Sans Serif"/>
              </a:rPr>
              <a:t>or</a:t>
            </a:r>
            <a:r>
              <a:rPr sz="1350" dirty="0">
                <a:latin typeface="Microsoft Sans Serif"/>
                <a:cs typeface="Microsoft Sans Serif"/>
              </a:rPr>
              <a:t> </a:t>
            </a:r>
            <a:r>
              <a:rPr sz="1350" spc="30" dirty="0">
                <a:latin typeface="Microsoft Sans Serif"/>
                <a:cs typeface="Microsoft Sans Serif"/>
              </a:rPr>
              <a:t>understanding</a:t>
            </a:r>
            <a:r>
              <a:rPr sz="1350" spc="-5" dirty="0">
                <a:latin typeface="Microsoft Sans Serif"/>
                <a:cs typeface="Microsoft Sans Serif"/>
              </a:rPr>
              <a:t> </a:t>
            </a:r>
            <a:r>
              <a:rPr sz="1350" spc="15" dirty="0">
                <a:latin typeface="Microsoft Sans Serif"/>
                <a:cs typeface="Microsoft Sans Serif"/>
              </a:rPr>
              <a:t>in</a:t>
            </a:r>
            <a:r>
              <a:rPr sz="1350" dirty="0">
                <a:latin typeface="Microsoft Sans Serif"/>
                <a:cs typeface="Microsoft Sans Serif"/>
              </a:rPr>
              <a:t> </a:t>
            </a:r>
            <a:r>
              <a:rPr sz="1350" spc="60" dirty="0">
                <a:latin typeface="Microsoft Sans Serif"/>
                <a:cs typeface="Microsoft Sans Serif"/>
              </a:rPr>
              <a:t>the</a:t>
            </a:r>
            <a:endParaRPr sz="1350">
              <a:latin typeface="Microsoft Sans Serif"/>
              <a:cs typeface="Microsoft Sans Serif"/>
            </a:endParaRPr>
          </a:p>
          <a:p>
            <a:pPr marL="328930">
              <a:lnSpc>
                <a:spcPct val="100000"/>
              </a:lnSpc>
              <a:spcBef>
                <a:spcPts val="1230"/>
              </a:spcBef>
            </a:pPr>
            <a:r>
              <a:rPr sz="1350" spc="20" dirty="0">
                <a:latin typeface="Microsoft Sans Serif"/>
                <a:cs typeface="Microsoft Sans Serif"/>
              </a:rPr>
              <a:t>business</a:t>
            </a:r>
            <a:r>
              <a:rPr sz="1350" spc="-30" dirty="0">
                <a:latin typeface="Microsoft Sans Serif"/>
                <a:cs typeface="Microsoft Sans Serif"/>
              </a:rPr>
              <a:t> </a:t>
            </a:r>
            <a:r>
              <a:rPr sz="1350" spc="35" dirty="0">
                <a:latin typeface="Microsoft Sans Serif"/>
                <a:cs typeface="Microsoft Sans Serif"/>
              </a:rPr>
              <a:t>environment</a:t>
            </a:r>
            <a:endParaRPr sz="1350">
              <a:latin typeface="Microsoft Sans Serif"/>
              <a:cs typeface="Microsoft Sans Serif"/>
            </a:endParaRPr>
          </a:p>
          <a:p>
            <a:pPr marL="328930" marR="5080" indent="-316865">
              <a:lnSpc>
                <a:spcPct val="175900"/>
              </a:lnSpc>
              <a:spcBef>
                <a:spcPts val="75"/>
              </a:spcBef>
              <a:buClr>
                <a:srgbClr val="777777"/>
              </a:buClr>
              <a:buSzPct val="133333"/>
              <a:buFont typeface="MS UI Gothic"/>
              <a:buChar char="☐"/>
              <a:tabLst>
                <a:tab pos="328930" algn="l"/>
                <a:tab pos="329565" algn="l"/>
              </a:tabLst>
            </a:pPr>
            <a:r>
              <a:rPr sz="1350" spc="55" dirty="0">
                <a:latin typeface="Microsoft Sans Serif"/>
                <a:cs typeface="Microsoft Sans Serif"/>
              </a:rPr>
              <a:t>difficult</a:t>
            </a:r>
            <a:r>
              <a:rPr sz="1350" spc="-10" dirty="0">
                <a:latin typeface="Microsoft Sans Serif"/>
                <a:cs typeface="Microsoft Sans Serif"/>
              </a:rPr>
              <a:t> </a:t>
            </a:r>
            <a:r>
              <a:rPr sz="1350" spc="85" dirty="0">
                <a:latin typeface="Microsoft Sans Serif"/>
                <a:cs typeface="Microsoft Sans Serif"/>
              </a:rPr>
              <a:t>to</a:t>
            </a:r>
            <a:r>
              <a:rPr sz="1350" spc="-5" dirty="0">
                <a:latin typeface="Microsoft Sans Serif"/>
                <a:cs typeface="Microsoft Sans Serif"/>
              </a:rPr>
              <a:t> have</a:t>
            </a:r>
            <a:r>
              <a:rPr sz="1350" spc="-10" dirty="0">
                <a:latin typeface="Microsoft Sans Serif"/>
                <a:cs typeface="Microsoft Sans Serif"/>
              </a:rPr>
              <a:t> </a:t>
            </a:r>
            <a:r>
              <a:rPr sz="1350" spc="45" dirty="0">
                <a:latin typeface="Microsoft Sans Serif"/>
                <a:cs typeface="Microsoft Sans Serif"/>
              </a:rPr>
              <a:t>informed</a:t>
            </a:r>
            <a:r>
              <a:rPr sz="1350" spc="-5" dirty="0">
                <a:latin typeface="Microsoft Sans Serif"/>
                <a:cs typeface="Microsoft Sans Serif"/>
              </a:rPr>
              <a:t> </a:t>
            </a:r>
            <a:r>
              <a:rPr sz="1350" spc="30" dirty="0">
                <a:latin typeface="Microsoft Sans Serif"/>
                <a:cs typeface="Microsoft Sans Serif"/>
              </a:rPr>
              <a:t>decisions</a:t>
            </a:r>
            <a:r>
              <a:rPr sz="1350" spc="-5" dirty="0">
                <a:latin typeface="Microsoft Sans Serif"/>
                <a:cs typeface="Microsoft Sans Serif"/>
              </a:rPr>
              <a:t> </a:t>
            </a:r>
            <a:r>
              <a:rPr sz="1350" spc="40" dirty="0">
                <a:latin typeface="Microsoft Sans Serif"/>
                <a:cs typeface="Microsoft Sans Serif"/>
              </a:rPr>
              <a:t>or </a:t>
            </a:r>
            <a:r>
              <a:rPr sz="1350" spc="-345" dirty="0">
                <a:latin typeface="Microsoft Sans Serif"/>
                <a:cs typeface="Microsoft Sans Serif"/>
              </a:rPr>
              <a:t> </a:t>
            </a:r>
            <a:r>
              <a:rPr sz="1350" spc="20" dirty="0">
                <a:latin typeface="Microsoft Sans Serif"/>
                <a:cs typeface="Microsoft Sans Serif"/>
              </a:rPr>
              <a:t>take</a:t>
            </a:r>
            <a:r>
              <a:rPr sz="1350" spc="-10" dirty="0">
                <a:latin typeface="Microsoft Sans Serif"/>
                <a:cs typeface="Microsoft Sans Serif"/>
              </a:rPr>
              <a:t> </a:t>
            </a:r>
            <a:r>
              <a:rPr sz="1350" spc="30" dirty="0">
                <a:latin typeface="Microsoft Sans Serif"/>
                <a:cs typeface="Microsoft Sans Serif"/>
              </a:rPr>
              <a:t>decisive</a:t>
            </a:r>
            <a:r>
              <a:rPr sz="1350" spc="-5" dirty="0">
                <a:latin typeface="Microsoft Sans Serif"/>
                <a:cs typeface="Microsoft Sans Serif"/>
              </a:rPr>
              <a:t> </a:t>
            </a:r>
            <a:r>
              <a:rPr sz="1350" spc="20" dirty="0">
                <a:latin typeface="Microsoft Sans Serif"/>
                <a:cs typeface="Microsoft Sans Serif"/>
              </a:rPr>
              <a:t>actions.</a:t>
            </a:r>
            <a:endParaRPr sz="1350">
              <a:latin typeface="Microsoft Sans Serif"/>
              <a:cs typeface="Microsoft Sans Serif"/>
            </a:endParaRPr>
          </a:p>
        </p:txBody>
      </p:sp>
      <p:sp>
        <p:nvSpPr>
          <p:cNvPr id="17" name="object 17"/>
          <p:cNvSpPr txBox="1"/>
          <p:nvPr/>
        </p:nvSpPr>
        <p:spPr>
          <a:xfrm>
            <a:off x="14179550" y="7833232"/>
            <a:ext cx="3356610" cy="1336040"/>
          </a:xfrm>
          <a:prstGeom prst="rect">
            <a:avLst/>
          </a:prstGeom>
        </p:spPr>
        <p:txBody>
          <a:bodyPr vert="horz" wrap="square" lIns="0" tIns="12700" rIns="0" bIns="0" rtlCol="0">
            <a:spAutoFit/>
          </a:bodyPr>
          <a:lstStyle/>
          <a:p>
            <a:pPr marL="328930" indent="-316865">
              <a:lnSpc>
                <a:spcPct val="100000"/>
              </a:lnSpc>
              <a:spcBef>
                <a:spcPts val="100"/>
              </a:spcBef>
              <a:buClr>
                <a:srgbClr val="777777"/>
              </a:buClr>
              <a:buSzPct val="133333"/>
              <a:buFont typeface="MS UI Gothic"/>
              <a:buChar char="☐"/>
              <a:tabLst>
                <a:tab pos="328930" algn="l"/>
                <a:tab pos="329565" algn="l"/>
              </a:tabLst>
            </a:pPr>
            <a:r>
              <a:rPr sz="1350" spc="20" dirty="0">
                <a:latin typeface="Microsoft Sans Serif"/>
                <a:cs typeface="Microsoft Sans Serif"/>
              </a:rPr>
              <a:t>requires</a:t>
            </a:r>
            <a:r>
              <a:rPr sz="1350" spc="-15" dirty="0">
                <a:latin typeface="Microsoft Sans Serif"/>
                <a:cs typeface="Microsoft Sans Serif"/>
              </a:rPr>
              <a:t> </a:t>
            </a:r>
            <a:r>
              <a:rPr sz="1350" spc="15" dirty="0">
                <a:latin typeface="Microsoft Sans Serif"/>
                <a:cs typeface="Microsoft Sans Serif"/>
              </a:rPr>
              <a:t>organizations</a:t>
            </a:r>
            <a:r>
              <a:rPr sz="1350" spc="-10" dirty="0">
                <a:latin typeface="Microsoft Sans Serif"/>
                <a:cs typeface="Microsoft Sans Serif"/>
              </a:rPr>
              <a:t> </a:t>
            </a:r>
            <a:r>
              <a:rPr sz="1350" spc="85" dirty="0">
                <a:latin typeface="Microsoft Sans Serif"/>
                <a:cs typeface="Microsoft Sans Serif"/>
              </a:rPr>
              <a:t>to</a:t>
            </a:r>
            <a:r>
              <a:rPr sz="1350" spc="-10" dirty="0">
                <a:latin typeface="Microsoft Sans Serif"/>
                <a:cs typeface="Microsoft Sans Serif"/>
              </a:rPr>
              <a:t> </a:t>
            </a:r>
            <a:r>
              <a:rPr sz="1350" spc="30" dirty="0">
                <a:latin typeface="Microsoft Sans Serif"/>
                <a:cs typeface="Microsoft Sans Serif"/>
              </a:rPr>
              <a:t>develop</a:t>
            </a:r>
            <a:r>
              <a:rPr sz="1350" spc="-10" dirty="0">
                <a:latin typeface="Microsoft Sans Serif"/>
                <a:cs typeface="Microsoft Sans Serif"/>
              </a:rPr>
              <a:t> </a:t>
            </a:r>
            <a:r>
              <a:rPr sz="1350" spc="-25" dirty="0">
                <a:latin typeface="Microsoft Sans Serif"/>
                <a:cs typeface="Microsoft Sans Serif"/>
              </a:rPr>
              <a:t>a</a:t>
            </a:r>
            <a:endParaRPr sz="1350">
              <a:latin typeface="Microsoft Sans Serif"/>
              <a:cs typeface="Microsoft Sans Serif"/>
            </a:endParaRPr>
          </a:p>
          <a:p>
            <a:pPr marL="328930">
              <a:lnSpc>
                <a:spcPct val="100000"/>
              </a:lnSpc>
              <a:spcBef>
                <a:spcPts val="1305"/>
              </a:spcBef>
            </a:pPr>
            <a:r>
              <a:rPr sz="1350" spc="10" dirty="0">
                <a:latin typeface="Microsoft Sans Serif"/>
                <a:cs typeface="Microsoft Sans Serif"/>
              </a:rPr>
              <a:t>sensemaking</a:t>
            </a:r>
            <a:r>
              <a:rPr sz="1350" spc="-30" dirty="0">
                <a:latin typeface="Microsoft Sans Serif"/>
                <a:cs typeface="Microsoft Sans Serif"/>
              </a:rPr>
              <a:t> </a:t>
            </a:r>
            <a:r>
              <a:rPr sz="1350" spc="40" dirty="0">
                <a:latin typeface="Microsoft Sans Serif"/>
                <a:cs typeface="Microsoft Sans Serif"/>
              </a:rPr>
              <a:t>approach</a:t>
            </a:r>
            <a:endParaRPr sz="1350">
              <a:latin typeface="Microsoft Sans Serif"/>
              <a:cs typeface="Microsoft Sans Serif"/>
            </a:endParaRPr>
          </a:p>
          <a:p>
            <a:pPr marL="328930" marR="5080" indent="-316865">
              <a:lnSpc>
                <a:spcPts val="2930"/>
              </a:lnSpc>
              <a:spcBef>
                <a:spcPts val="35"/>
              </a:spcBef>
              <a:buClr>
                <a:srgbClr val="777777"/>
              </a:buClr>
              <a:buSzPct val="133333"/>
              <a:buFont typeface="MS UI Gothic"/>
              <a:buChar char="☐"/>
              <a:tabLst>
                <a:tab pos="328930" algn="l"/>
                <a:tab pos="329565" algn="l"/>
              </a:tabLst>
            </a:pPr>
            <a:r>
              <a:rPr sz="1350" spc="20" dirty="0">
                <a:latin typeface="Microsoft Sans Serif"/>
                <a:cs typeface="Microsoft Sans Serif"/>
              </a:rPr>
              <a:t>requires</a:t>
            </a:r>
            <a:r>
              <a:rPr sz="1350" spc="-5" dirty="0">
                <a:latin typeface="Microsoft Sans Serif"/>
                <a:cs typeface="Microsoft Sans Serif"/>
              </a:rPr>
              <a:t> </a:t>
            </a:r>
            <a:r>
              <a:rPr sz="1350" spc="30" dirty="0">
                <a:latin typeface="Microsoft Sans Serif"/>
                <a:cs typeface="Microsoft Sans Serif"/>
              </a:rPr>
              <a:t>building</a:t>
            </a:r>
            <a:r>
              <a:rPr sz="1350" spc="-5" dirty="0">
                <a:latin typeface="Microsoft Sans Serif"/>
                <a:cs typeface="Microsoft Sans Serif"/>
              </a:rPr>
              <a:t> </a:t>
            </a:r>
            <a:r>
              <a:rPr sz="1350" spc="-25" dirty="0">
                <a:latin typeface="Microsoft Sans Serif"/>
                <a:cs typeface="Microsoft Sans Serif"/>
              </a:rPr>
              <a:t>a</a:t>
            </a:r>
            <a:r>
              <a:rPr sz="1350" dirty="0">
                <a:latin typeface="Microsoft Sans Serif"/>
                <a:cs typeface="Microsoft Sans Serif"/>
              </a:rPr>
              <a:t> </a:t>
            </a:r>
            <a:r>
              <a:rPr sz="1350" spc="40" dirty="0">
                <a:latin typeface="Microsoft Sans Serif"/>
                <a:cs typeface="Microsoft Sans Serif"/>
              </a:rPr>
              <a:t>culture</a:t>
            </a:r>
            <a:r>
              <a:rPr sz="1350" spc="-5" dirty="0">
                <a:latin typeface="Microsoft Sans Serif"/>
                <a:cs typeface="Microsoft Sans Serif"/>
              </a:rPr>
              <a:t> </a:t>
            </a:r>
            <a:r>
              <a:rPr sz="1350" spc="60" dirty="0">
                <a:latin typeface="Microsoft Sans Serif"/>
                <a:cs typeface="Microsoft Sans Serif"/>
              </a:rPr>
              <a:t>of</a:t>
            </a:r>
            <a:r>
              <a:rPr sz="1350" dirty="0">
                <a:latin typeface="Microsoft Sans Serif"/>
                <a:cs typeface="Microsoft Sans Serif"/>
              </a:rPr>
              <a:t> </a:t>
            </a:r>
            <a:r>
              <a:rPr sz="1350" spc="20" dirty="0">
                <a:latin typeface="Microsoft Sans Serif"/>
                <a:cs typeface="Microsoft Sans Serif"/>
              </a:rPr>
              <a:t>curiosity, </a:t>
            </a:r>
            <a:r>
              <a:rPr sz="1350" spc="-345" dirty="0">
                <a:latin typeface="Microsoft Sans Serif"/>
                <a:cs typeface="Microsoft Sans Serif"/>
              </a:rPr>
              <a:t> </a:t>
            </a:r>
            <a:r>
              <a:rPr sz="1350" spc="15" dirty="0">
                <a:latin typeface="Microsoft Sans Serif"/>
                <a:cs typeface="Microsoft Sans Serif"/>
              </a:rPr>
              <a:t>empathy,</a:t>
            </a:r>
            <a:r>
              <a:rPr sz="1350" spc="-10" dirty="0">
                <a:latin typeface="Microsoft Sans Serif"/>
                <a:cs typeface="Microsoft Sans Serif"/>
              </a:rPr>
              <a:t> </a:t>
            </a:r>
            <a:r>
              <a:rPr sz="1350" spc="30" dirty="0">
                <a:latin typeface="Microsoft Sans Serif"/>
                <a:cs typeface="Microsoft Sans Serif"/>
              </a:rPr>
              <a:t>and</a:t>
            </a:r>
            <a:r>
              <a:rPr sz="1350" spc="-5" dirty="0">
                <a:latin typeface="Microsoft Sans Serif"/>
                <a:cs typeface="Microsoft Sans Serif"/>
              </a:rPr>
              <a:t> </a:t>
            </a:r>
            <a:r>
              <a:rPr sz="1350" spc="25" dirty="0">
                <a:latin typeface="Microsoft Sans Serif"/>
                <a:cs typeface="Microsoft Sans Serif"/>
              </a:rPr>
              <a:t>openness</a:t>
            </a:r>
            <a:endParaRPr sz="1350">
              <a:latin typeface="Microsoft Sans Serif"/>
              <a:cs typeface="Microsoft Sans Serif"/>
            </a:endParaRPr>
          </a:p>
        </p:txBody>
      </p:sp>
      <p:sp>
        <p:nvSpPr>
          <p:cNvPr id="18" name="object 18"/>
          <p:cNvSpPr txBox="1"/>
          <p:nvPr/>
        </p:nvSpPr>
        <p:spPr>
          <a:xfrm>
            <a:off x="463550" y="4103804"/>
            <a:ext cx="3546475" cy="1166495"/>
          </a:xfrm>
          <a:prstGeom prst="rect">
            <a:avLst/>
          </a:prstGeom>
        </p:spPr>
        <p:txBody>
          <a:bodyPr vert="horz" wrap="square" lIns="0" tIns="242570" rIns="0" bIns="0" rtlCol="0">
            <a:spAutoFit/>
          </a:bodyPr>
          <a:lstStyle/>
          <a:p>
            <a:pPr marL="12700">
              <a:lnSpc>
                <a:spcPct val="100000"/>
              </a:lnSpc>
              <a:spcBef>
                <a:spcPts val="1910"/>
              </a:spcBef>
            </a:pPr>
            <a:r>
              <a:rPr sz="2700" spc="-5" dirty="0">
                <a:latin typeface="Courier New"/>
                <a:cs typeface="Courier New"/>
              </a:rPr>
              <a:t>VOLATILITY</a:t>
            </a:r>
            <a:endParaRPr sz="2700">
              <a:latin typeface="Courier New"/>
              <a:cs typeface="Courier New"/>
            </a:endParaRPr>
          </a:p>
          <a:p>
            <a:pPr marL="12700">
              <a:lnSpc>
                <a:spcPct val="100000"/>
              </a:lnSpc>
              <a:spcBef>
                <a:spcPts val="1410"/>
              </a:spcBef>
            </a:pPr>
            <a:r>
              <a:rPr sz="2100" spc="-5" dirty="0">
                <a:latin typeface="Courier New"/>
                <a:cs typeface="Courier New"/>
              </a:rPr>
              <a:t>Searching</a:t>
            </a:r>
            <a:r>
              <a:rPr sz="2100" spc="-10" dirty="0">
                <a:latin typeface="Courier New"/>
                <a:cs typeface="Courier New"/>
              </a:rPr>
              <a:t> </a:t>
            </a:r>
            <a:r>
              <a:rPr sz="2100" spc="-5" dirty="0">
                <a:latin typeface="Courier New"/>
                <a:cs typeface="Courier New"/>
              </a:rPr>
              <a:t>for security</a:t>
            </a:r>
            <a:endParaRPr sz="2100">
              <a:latin typeface="Courier New"/>
              <a:cs typeface="Courier New"/>
            </a:endParaRPr>
          </a:p>
        </p:txBody>
      </p:sp>
      <p:sp>
        <p:nvSpPr>
          <p:cNvPr id="19" name="object 19"/>
          <p:cNvSpPr/>
          <p:nvPr/>
        </p:nvSpPr>
        <p:spPr>
          <a:xfrm>
            <a:off x="479307" y="3526810"/>
            <a:ext cx="571500" cy="571500"/>
          </a:xfrm>
          <a:custGeom>
            <a:avLst/>
            <a:gdLst/>
            <a:ahLst/>
            <a:cxnLst/>
            <a:rect l="l" t="t" r="r" b="b"/>
            <a:pathLst>
              <a:path w="571500" h="571500">
                <a:moveTo>
                  <a:pt x="285750" y="571500"/>
                </a:moveTo>
                <a:lnTo>
                  <a:pt x="243821" y="568407"/>
                </a:lnTo>
                <a:lnTo>
                  <a:pt x="202801" y="559195"/>
                </a:lnTo>
                <a:lnTo>
                  <a:pt x="163576" y="544065"/>
                </a:lnTo>
                <a:lnTo>
                  <a:pt x="126995" y="523342"/>
                </a:lnTo>
                <a:lnTo>
                  <a:pt x="93851" y="497477"/>
                </a:lnTo>
                <a:lnTo>
                  <a:pt x="64862" y="467027"/>
                </a:lnTo>
                <a:lnTo>
                  <a:pt x="40653" y="432655"/>
                </a:lnTo>
                <a:lnTo>
                  <a:pt x="21751" y="395101"/>
                </a:lnTo>
                <a:lnTo>
                  <a:pt x="8563" y="355181"/>
                </a:lnTo>
                <a:lnTo>
                  <a:pt x="1375" y="313758"/>
                </a:lnTo>
                <a:lnTo>
                  <a:pt x="0" y="285750"/>
                </a:lnTo>
                <a:lnTo>
                  <a:pt x="343" y="271729"/>
                </a:lnTo>
                <a:lnTo>
                  <a:pt x="5490" y="230003"/>
                </a:lnTo>
                <a:lnTo>
                  <a:pt x="16703" y="189483"/>
                </a:lnTo>
                <a:lnTo>
                  <a:pt x="33740" y="151048"/>
                </a:lnTo>
                <a:lnTo>
                  <a:pt x="56233" y="115528"/>
                </a:lnTo>
                <a:lnTo>
                  <a:pt x="83694" y="83694"/>
                </a:lnTo>
                <a:lnTo>
                  <a:pt x="115528" y="56233"/>
                </a:lnTo>
                <a:lnTo>
                  <a:pt x="151048" y="33740"/>
                </a:lnTo>
                <a:lnTo>
                  <a:pt x="189483" y="16703"/>
                </a:lnTo>
                <a:lnTo>
                  <a:pt x="230003" y="5490"/>
                </a:lnTo>
                <a:lnTo>
                  <a:pt x="271729" y="343"/>
                </a:lnTo>
                <a:lnTo>
                  <a:pt x="285750" y="0"/>
                </a:lnTo>
                <a:lnTo>
                  <a:pt x="299770" y="343"/>
                </a:lnTo>
                <a:lnTo>
                  <a:pt x="341496" y="5490"/>
                </a:lnTo>
                <a:lnTo>
                  <a:pt x="382016" y="16703"/>
                </a:lnTo>
                <a:lnTo>
                  <a:pt x="420451" y="33740"/>
                </a:lnTo>
                <a:lnTo>
                  <a:pt x="455971" y="56233"/>
                </a:lnTo>
                <a:lnTo>
                  <a:pt x="487805" y="83694"/>
                </a:lnTo>
                <a:lnTo>
                  <a:pt x="515266" y="115528"/>
                </a:lnTo>
                <a:lnTo>
                  <a:pt x="537758" y="151048"/>
                </a:lnTo>
                <a:lnTo>
                  <a:pt x="554796" y="189483"/>
                </a:lnTo>
                <a:lnTo>
                  <a:pt x="566009" y="230003"/>
                </a:lnTo>
                <a:lnTo>
                  <a:pt x="571155" y="271729"/>
                </a:lnTo>
                <a:lnTo>
                  <a:pt x="571500" y="285750"/>
                </a:lnTo>
                <a:lnTo>
                  <a:pt x="571155" y="299770"/>
                </a:lnTo>
                <a:lnTo>
                  <a:pt x="566009" y="341496"/>
                </a:lnTo>
                <a:lnTo>
                  <a:pt x="554796" y="382016"/>
                </a:lnTo>
                <a:lnTo>
                  <a:pt x="537758" y="420451"/>
                </a:lnTo>
                <a:lnTo>
                  <a:pt x="515266" y="455971"/>
                </a:lnTo>
                <a:lnTo>
                  <a:pt x="487805" y="487805"/>
                </a:lnTo>
                <a:lnTo>
                  <a:pt x="455971" y="515266"/>
                </a:lnTo>
                <a:lnTo>
                  <a:pt x="420451" y="537758"/>
                </a:lnTo>
                <a:lnTo>
                  <a:pt x="382016" y="554796"/>
                </a:lnTo>
                <a:lnTo>
                  <a:pt x="341496" y="566009"/>
                </a:lnTo>
                <a:lnTo>
                  <a:pt x="299770" y="571155"/>
                </a:lnTo>
                <a:lnTo>
                  <a:pt x="285750" y="571500"/>
                </a:lnTo>
                <a:close/>
              </a:path>
            </a:pathLst>
          </a:custGeom>
          <a:solidFill>
            <a:srgbClr val="000000"/>
          </a:solidFill>
        </p:spPr>
        <p:txBody>
          <a:bodyPr wrap="square" lIns="0" tIns="0" rIns="0" bIns="0" rtlCol="0"/>
          <a:lstStyle/>
          <a:p>
            <a:endParaRPr/>
          </a:p>
        </p:txBody>
      </p:sp>
      <p:sp>
        <p:nvSpPr>
          <p:cNvPr id="20" name="object 20"/>
          <p:cNvSpPr txBox="1"/>
          <p:nvPr/>
        </p:nvSpPr>
        <p:spPr>
          <a:xfrm>
            <a:off x="592366" y="3618885"/>
            <a:ext cx="345440" cy="345440"/>
          </a:xfrm>
          <a:prstGeom prst="rect">
            <a:avLst/>
          </a:prstGeom>
        </p:spPr>
        <p:txBody>
          <a:bodyPr vert="horz" wrap="square" lIns="0" tIns="12700" rIns="0" bIns="0" rtlCol="0">
            <a:spAutoFit/>
          </a:bodyPr>
          <a:lstStyle/>
          <a:p>
            <a:pPr marL="12700">
              <a:lnSpc>
                <a:spcPct val="100000"/>
              </a:lnSpc>
              <a:spcBef>
                <a:spcPts val="100"/>
              </a:spcBef>
            </a:pPr>
            <a:r>
              <a:rPr sz="2100" spc="-5" dirty="0">
                <a:solidFill>
                  <a:srgbClr val="FFFFFF"/>
                </a:solidFill>
                <a:latin typeface="Courier New"/>
                <a:cs typeface="Courier New"/>
              </a:rPr>
              <a:t>01</a:t>
            </a:r>
            <a:endParaRPr sz="2100">
              <a:latin typeface="Courier New"/>
              <a:cs typeface="Courier New"/>
            </a:endParaRPr>
          </a:p>
        </p:txBody>
      </p:sp>
      <p:sp>
        <p:nvSpPr>
          <p:cNvPr id="21" name="object 21"/>
          <p:cNvSpPr/>
          <p:nvPr/>
        </p:nvSpPr>
        <p:spPr>
          <a:xfrm>
            <a:off x="5053522" y="3526810"/>
            <a:ext cx="571500" cy="571500"/>
          </a:xfrm>
          <a:custGeom>
            <a:avLst/>
            <a:gdLst/>
            <a:ahLst/>
            <a:cxnLst/>
            <a:rect l="l" t="t" r="r" b="b"/>
            <a:pathLst>
              <a:path w="571500" h="571500">
                <a:moveTo>
                  <a:pt x="285750" y="571500"/>
                </a:moveTo>
                <a:lnTo>
                  <a:pt x="243821" y="568407"/>
                </a:lnTo>
                <a:lnTo>
                  <a:pt x="202801" y="559195"/>
                </a:lnTo>
                <a:lnTo>
                  <a:pt x="163576" y="544065"/>
                </a:lnTo>
                <a:lnTo>
                  <a:pt x="126995" y="523342"/>
                </a:lnTo>
                <a:lnTo>
                  <a:pt x="93851" y="497477"/>
                </a:lnTo>
                <a:lnTo>
                  <a:pt x="64862" y="467027"/>
                </a:lnTo>
                <a:lnTo>
                  <a:pt x="40653" y="432655"/>
                </a:lnTo>
                <a:lnTo>
                  <a:pt x="21751" y="395101"/>
                </a:lnTo>
                <a:lnTo>
                  <a:pt x="8563" y="355181"/>
                </a:lnTo>
                <a:lnTo>
                  <a:pt x="1375" y="313758"/>
                </a:lnTo>
                <a:lnTo>
                  <a:pt x="0" y="285750"/>
                </a:lnTo>
                <a:lnTo>
                  <a:pt x="343" y="271729"/>
                </a:lnTo>
                <a:lnTo>
                  <a:pt x="5490" y="230003"/>
                </a:lnTo>
                <a:lnTo>
                  <a:pt x="16703" y="189483"/>
                </a:lnTo>
                <a:lnTo>
                  <a:pt x="33740" y="151048"/>
                </a:lnTo>
                <a:lnTo>
                  <a:pt x="56233" y="115528"/>
                </a:lnTo>
                <a:lnTo>
                  <a:pt x="83694" y="83694"/>
                </a:lnTo>
                <a:lnTo>
                  <a:pt x="115528" y="56233"/>
                </a:lnTo>
                <a:lnTo>
                  <a:pt x="151048" y="33740"/>
                </a:lnTo>
                <a:lnTo>
                  <a:pt x="189483" y="16703"/>
                </a:lnTo>
                <a:lnTo>
                  <a:pt x="230003" y="5490"/>
                </a:lnTo>
                <a:lnTo>
                  <a:pt x="271729" y="343"/>
                </a:lnTo>
                <a:lnTo>
                  <a:pt x="285750" y="0"/>
                </a:lnTo>
                <a:lnTo>
                  <a:pt x="299770" y="343"/>
                </a:lnTo>
                <a:lnTo>
                  <a:pt x="341496" y="5490"/>
                </a:lnTo>
                <a:lnTo>
                  <a:pt x="382016" y="16703"/>
                </a:lnTo>
                <a:lnTo>
                  <a:pt x="420451" y="33740"/>
                </a:lnTo>
                <a:lnTo>
                  <a:pt x="455971" y="56233"/>
                </a:lnTo>
                <a:lnTo>
                  <a:pt x="487805" y="83694"/>
                </a:lnTo>
                <a:lnTo>
                  <a:pt x="515266" y="115528"/>
                </a:lnTo>
                <a:lnTo>
                  <a:pt x="537758" y="151048"/>
                </a:lnTo>
                <a:lnTo>
                  <a:pt x="554796" y="189483"/>
                </a:lnTo>
                <a:lnTo>
                  <a:pt x="566009" y="230003"/>
                </a:lnTo>
                <a:lnTo>
                  <a:pt x="571155" y="271729"/>
                </a:lnTo>
                <a:lnTo>
                  <a:pt x="571500" y="285750"/>
                </a:lnTo>
                <a:lnTo>
                  <a:pt x="571155" y="299770"/>
                </a:lnTo>
                <a:lnTo>
                  <a:pt x="566009" y="341496"/>
                </a:lnTo>
                <a:lnTo>
                  <a:pt x="554796" y="382016"/>
                </a:lnTo>
                <a:lnTo>
                  <a:pt x="537758" y="420451"/>
                </a:lnTo>
                <a:lnTo>
                  <a:pt x="515266" y="455971"/>
                </a:lnTo>
                <a:lnTo>
                  <a:pt x="487805" y="487805"/>
                </a:lnTo>
                <a:lnTo>
                  <a:pt x="455971" y="515266"/>
                </a:lnTo>
                <a:lnTo>
                  <a:pt x="420451" y="537758"/>
                </a:lnTo>
                <a:lnTo>
                  <a:pt x="382016" y="554796"/>
                </a:lnTo>
                <a:lnTo>
                  <a:pt x="341496" y="566009"/>
                </a:lnTo>
                <a:lnTo>
                  <a:pt x="299770" y="571155"/>
                </a:lnTo>
                <a:lnTo>
                  <a:pt x="285750" y="571500"/>
                </a:lnTo>
                <a:close/>
              </a:path>
            </a:pathLst>
          </a:custGeom>
          <a:solidFill>
            <a:srgbClr val="000000"/>
          </a:solidFill>
        </p:spPr>
        <p:txBody>
          <a:bodyPr wrap="square" lIns="0" tIns="0" rIns="0" bIns="0" rtlCol="0"/>
          <a:lstStyle/>
          <a:p>
            <a:endParaRPr/>
          </a:p>
        </p:txBody>
      </p:sp>
      <p:sp>
        <p:nvSpPr>
          <p:cNvPr id="22" name="object 22"/>
          <p:cNvSpPr txBox="1"/>
          <p:nvPr/>
        </p:nvSpPr>
        <p:spPr>
          <a:xfrm>
            <a:off x="5035550" y="3618885"/>
            <a:ext cx="2951480" cy="1539240"/>
          </a:xfrm>
          <a:prstGeom prst="rect">
            <a:avLst/>
          </a:prstGeom>
        </p:spPr>
        <p:txBody>
          <a:bodyPr vert="horz" wrap="square" lIns="0" tIns="12700" rIns="0" bIns="0" rtlCol="0">
            <a:spAutoFit/>
          </a:bodyPr>
          <a:lstStyle/>
          <a:p>
            <a:pPr marL="143510">
              <a:lnSpc>
                <a:spcPct val="100000"/>
              </a:lnSpc>
              <a:spcBef>
                <a:spcPts val="100"/>
              </a:spcBef>
            </a:pPr>
            <a:r>
              <a:rPr sz="2100" spc="-5" dirty="0">
                <a:solidFill>
                  <a:srgbClr val="FFFFFF"/>
                </a:solidFill>
                <a:latin typeface="Courier New"/>
                <a:cs typeface="Courier New"/>
              </a:rPr>
              <a:t>02</a:t>
            </a:r>
            <a:endParaRPr sz="2100">
              <a:latin typeface="Courier New"/>
              <a:cs typeface="Courier New"/>
            </a:endParaRPr>
          </a:p>
          <a:p>
            <a:pPr marL="12700">
              <a:lnSpc>
                <a:spcPct val="100000"/>
              </a:lnSpc>
              <a:spcBef>
                <a:spcPts val="2165"/>
              </a:spcBef>
            </a:pPr>
            <a:r>
              <a:rPr sz="2700" spc="-5" dirty="0">
                <a:latin typeface="Courier New"/>
                <a:cs typeface="Courier New"/>
              </a:rPr>
              <a:t>UNCERTAINTY</a:t>
            </a:r>
            <a:endParaRPr sz="2700">
              <a:latin typeface="Courier New"/>
              <a:cs typeface="Courier New"/>
            </a:endParaRPr>
          </a:p>
          <a:p>
            <a:pPr marL="12700">
              <a:lnSpc>
                <a:spcPct val="100000"/>
              </a:lnSpc>
              <a:spcBef>
                <a:spcPts val="1110"/>
              </a:spcBef>
            </a:pPr>
            <a:r>
              <a:rPr sz="2400" spc="-5" dirty="0">
                <a:latin typeface="Courier New"/>
                <a:cs typeface="Courier New"/>
              </a:rPr>
              <a:t>Living</a:t>
            </a:r>
            <a:r>
              <a:rPr sz="2400" spc="-25" dirty="0">
                <a:latin typeface="Courier New"/>
                <a:cs typeface="Courier New"/>
              </a:rPr>
              <a:t> </a:t>
            </a:r>
            <a:r>
              <a:rPr sz="2400" spc="-5" dirty="0">
                <a:latin typeface="Courier New"/>
                <a:cs typeface="Courier New"/>
              </a:rPr>
              <a:t>that</a:t>
            </a:r>
            <a:r>
              <a:rPr sz="2400" spc="-20" dirty="0">
                <a:latin typeface="Courier New"/>
                <a:cs typeface="Courier New"/>
              </a:rPr>
              <a:t> </a:t>
            </a:r>
            <a:r>
              <a:rPr sz="2400" spc="-5" dirty="0">
                <a:latin typeface="Courier New"/>
                <a:cs typeface="Courier New"/>
              </a:rPr>
              <a:t>pain</a:t>
            </a:r>
            <a:endParaRPr sz="2400">
              <a:latin typeface="Courier New"/>
              <a:cs typeface="Courier New"/>
            </a:endParaRPr>
          </a:p>
        </p:txBody>
      </p:sp>
      <p:sp>
        <p:nvSpPr>
          <p:cNvPr id="23" name="object 23"/>
          <p:cNvSpPr/>
          <p:nvPr/>
        </p:nvSpPr>
        <p:spPr>
          <a:xfrm>
            <a:off x="9614580" y="3526810"/>
            <a:ext cx="571500" cy="571500"/>
          </a:xfrm>
          <a:custGeom>
            <a:avLst/>
            <a:gdLst/>
            <a:ahLst/>
            <a:cxnLst/>
            <a:rect l="l" t="t" r="r" b="b"/>
            <a:pathLst>
              <a:path w="571500" h="571500">
                <a:moveTo>
                  <a:pt x="285750" y="571500"/>
                </a:moveTo>
                <a:lnTo>
                  <a:pt x="243821" y="568407"/>
                </a:lnTo>
                <a:lnTo>
                  <a:pt x="202801" y="559195"/>
                </a:lnTo>
                <a:lnTo>
                  <a:pt x="163576" y="544065"/>
                </a:lnTo>
                <a:lnTo>
                  <a:pt x="126995" y="523342"/>
                </a:lnTo>
                <a:lnTo>
                  <a:pt x="93851" y="497477"/>
                </a:lnTo>
                <a:lnTo>
                  <a:pt x="64862" y="467027"/>
                </a:lnTo>
                <a:lnTo>
                  <a:pt x="40653" y="432655"/>
                </a:lnTo>
                <a:lnTo>
                  <a:pt x="21751" y="395101"/>
                </a:lnTo>
                <a:lnTo>
                  <a:pt x="8563" y="355181"/>
                </a:lnTo>
                <a:lnTo>
                  <a:pt x="1375" y="313758"/>
                </a:lnTo>
                <a:lnTo>
                  <a:pt x="0" y="285750"/>
                </a:lnTo>
                <a:lnTo>
                  <a:pt x="343" y="271729"/>
                </a:lnTo>
                <a:lnTo>
                  <a:pt x="5490" y="230003"/>
                </a:lnTo>
                <a:lnTo>
                  <a:pt x="16703" y="189483"/>
                </a:lnTo>
                <a:lnTo>
                  <a:pt x="33740" y="151048"/>
                </a:lnTo>
                <a:lnTo>
                  <a:pt x="56233" y="115528"/>
                </a:lnTo>
                <a:lnTo>
                  <a:pt x="83694" y="83694"/>
                </a:lnTo>
                <a:lnTo>
                  <a:pt x="115528" y="56233"/>
                </a:lnTo>
                <a:lnTo>
                  <a:pt x="151048" y="33740"/>
                </a:lnTo>
                <a:lnTo>
                  <a:pt x="189483" y="16703"/>
                </a:lnTo>
                <a:lnTo>
                  <a:pt x="230003" y="5490"/>
                </a:lnTo>
                <a:lnTo>
                  <a:pt x="271729" y="343"/>
                </a:lnTo>
                <a:lnTo>
                  <a:pt x="285750" y="0"/>
                </a:lnTo>
                <a:lnTo>
                  <a:pt x="299770" y="343"/>
                </a:lnTo>
                <a:lnTo>
                  <a:pt x="341496" y="5490"/>
                </a:lnTo>
                <a:lnTo>
                  <a:pt x="382016" y="16703"/>
                </a:lnTo>
                <a:lnTo>
                  <a:pt x="420451" y="33740"/>
                </a:lnTo>
                <a:lnTo>
                  <a:pt x="455971" y="56233"/>
                </a:lnTo>
                <a:lnTo>
                  <a:pt x="487805" y="83694"/>
                </a:lnTo>
                <a:lnTo>
                  <a:pt x="515266" y="115528"/>
                </a:lnTo>
                <a:lnTo>
                  <a:pt x="537758" y="151048"/>
                </a:lnTo>
                <a:lnTo>
                  <a:pt x="554796" y="189483"/>
                </a:lnTo>
                <a:lnTo>
                  <a:pt x="566009" y="230003"/>
                </a:lnTo>
                <a:lnTo>
                  <a:pt x="571155" y="271729"/>
                </a:lnTo>
                <a:lnTo>
                  <a:pt x="571500" y="285750"/>
                </a:lnTo>
                <a:lnTo>
                  <a:pt x="571155" y="299770"/>
                </a:lnTo>
                <a:lnTo>
                  <a:pt x="566009" y="341496"/>
                </a:lnTo>
                <a:lnTo>
                  <a:pt x="554796" y="382016"/>
                </a:lnTo>
                <a:lnTo>
                  <a:pt x="537758" y="420451"/>
                </a:lnTo>
                <a:lnTo>
                  <a:pt x="515266" y="455971"/>
                </a:lnTo>
                <a:lnTo>
                  <a:pt x="487805" y="487805"/>
                </a:lnTo>
                <a:lnTo>
                  <a:pt x="455971" y="515266"/>
                </a:lnTo>
                <a:lnTo>
                  <a:pt x="420451" y="537758"/>
                </a:lnTo>
                <a:lnTo>
                  <a:pt x="382016" y="554796"/>
                </a:lnTo>
                <a:lnTo>
                  <a:pt x="341496" y="566009"/>
                </a:lnTo>
                <a:lnTo>
                  <a:pt x="299770" y="571155"/>
                </a:lnTo>
                <a:lnTo>
                  <a:pt x="285750" y="571500"/>
                </a:lnTo>
                <a:close/>
              </a:path>
            </a:pathLst>
          </a:custGeom>
          <a:solidFill>
            <a:srgbClr val="000000"/>
          </a:solidFill>
        </p:spPr>
        <p:txBody>
          <a:bodyPr wrap="square" lIns="0" tIns="0" rIns="0" bIns="0" rtlCol="0"/>
          <a:lstStyle/>
          <a:p>
            <a:endParaRPr/>
          </a:p>
        </p:txBody>
      </p:sp>
      <p:sp>
        <p:nvSpPr>
          <p:cNvPr id="24" name="object 24"/>
          <p:cNvSpPr txBox="1"/>
          <p:nvPr/>
        </p:nvSpPr>
        <p:spPr>
          <a:xfrm>
            <a:off x="9607550" y="3618885"/>
            <a:ext cx="3500120" cy="1533525"/>
          </a:xfrm>
          <a:prstGeom prst="rect">
            <a:avLst/>
          </a:prstGeom>
        </p:spPr>
        <p:txBody>
          <a:bodyPr vert="horz" wrap="square" lIns="0" tIns="12700" rIns="0" bIns="0" rtlCol="0">
            <a:spAutoFit/>
          </a:bodyPr>
          <a:lstStyle/>
          <a:p>
            <a:pPr marL="132715">
              <a:lnSpc>
                <a:spcPct val="100000"/>
              </a:lnSpc>
              <a:spcBef>
                <a:spcPts val="100"/>
              </a:spcBef>
            </a:pPr>
            <a:r>
              <a:rPr sz="2100" spc="-5" dirty="0">
                <a:solidFill>
                  <a:srgbClr val="FFFFFF"/>
                </a:solidFill>
                <a:latin typeface="Courier New"/>
                <a:cs typeface="Courier New"/>
              </a:rPr>
              <a:t>03</a:t>
            </a:r>
            <a:endParaRPr sz="2100">
              <a:latin typeface="Courier New"/>
              <a:cs typeface="Courier New"/>
            </a:endParaRPr>
          </a:p>
          <a:p>
            <a:pPr marL="12700">
              <a:lnSpc>
                <a:spcPct val="100000"/>
              </a:lnSpc>
              <a:spcBef>
                <a:spcPts val="2120"/>
              </a:spcBef>
            </a:pPr>
            <a:r>
              <a:rPr sz="2700" spc="-5" dirty="0">
                <a:latin typeface="Courier New"/>
                <a:cs typeface="Courier New"/>
              </a:rPr>
              <a:t>COMPLEXITY</a:t>
            </a:r>
            <a:endParaRPr sz="2700">
              <a:latin typeface="Courier New"/>
              <a:cs typeface="Courier New"/>
            </a:endParaRPr>
          </a:p>
          <a:p>
            <a:pPr marL="12700">
              <a:lnSpc>
                <a:spcPct val="100000"/>
              </a:lnSpc>
              <a:spcBef>
                <a:spcPts val="1110"/>
              </a:spcBef>
            </a:pPr>
            <a:r>
              <a:rPr sz="2400" spc="-5" dirty="0">
                <a:latin typeface="Courier New"/>
                <a:cs typeface="Courier New"/>
              </a:rPr>
              <a:t>Connecting</a:t>
            </a:r>
            <a:r>
              <a:rPr sz="2400" spc="-15" dirty="0">
                <a:latin typeface="Courier New"/>
                <a:cs typeface="Courier New"/>
              </a:rPr>
              <a:t> </a:t>
            </a:r>
            <a:r>
              <a:rPr sz="2400" spc="-5" dirty="0">
                <a:latin typeface="Courier New"/>
                <a:cs typeface="Courier New"/>
              </a:rPr>
              <a:t>the</a:t>
            </a:r>
            <a:r>
              <a:rPr sz="2400" spc="-15" dirty="0">
                <a:latin typeface="Courier New"/>
                <a:cs typeface="Courier New"/>
              </a:rPr>
              <a:t> </a:t>
            </a:r>
            <a:r>
              <a:rPr sz="2400" spc="-5" dirty="0">
                <a:latin typeface="Courier New"/>
                <a:cs typeface="Courier New"/>
              </a:rPr>
              <a:t>dots</a:t>
            </a:r>
            <a:endParaRPr sz="2400">
              <a:latin typeface="Courier New"/>
              <a:cs typeface="Courier New"/>
            </a:endParaRPr>
          </a:p>
        </p:txBody>
      </p:sp>
      <p:sp>
        <p:nvSpPr>
          <p:cNvPr id="25" name="object 25"/>
          <p:cNvSpPr/>
          <p:nvPr/>
        </p:nvSpPr>
        <p:spPr>
          <a:xfrm>
            <a:off x="14188775" y="3526810"/>
            <a:ext cx="571500" cy="571500"/>
          </a:xfrm>
          <a:custGeom>
            <a:avLst/>
            <a:gdLst/>
            <a:ahLst/>
            <a:cxnLst/>
            <a:rect l="l" t="t" r="r" b="b"/>
            <a:pathLst>
              <a:path w="571500" h="571500">
                <a:moveTo>
                  <a:pt x="285750" y="571500"/>
                </a:moveTo>
                <a:lnTo>
                  <a:pt x="243821" y="568407"/>
                </a:lnTo>
                <a:lnTo>
                  <a:pt x="202801" y="559195"/>
                </a:lnTo>
                <a:lnTo>
                  <a:pt x="163576" y="544065"/>
                </a:lnTo>
                <a:lnTo>
                  <a:pt x="126995" y="523342"/>
                </a:lnTo>
                <a:lnTo>
                  <a:pt x="93851" y="497477"/>
                </a:lnTo>
                <a:lnTo>
                  <a:pt x="64862" y="467027"/>
                </a:lnTo>
                <a:lnTo>
                  <a:pt x="40653" y="432655"/>
                </a:lnTo>
                <a:lnTo>
                  <a:pt x="21751" y="395101"/>
                </a:lnTo>
                <a:lnTo>
                  <a:pt x="8563" y="355181"/>
                </a:lnTo>
                <a:lnTo>
                  <a:pt x="1375" y="313758"/>
                </a:lnTo>
                <a:lnTo>
                  <a:pt x="0" y="285750"/>
                </a:lnTo>
                <a:lnTo>
                  <a:pt x="343" y="271729"/>
                </a:lnTo>
                <a:lnTo>
                  <a:pt x="5490" y="230003"/>
                </a:lnTo>
                <a:lnTo>
                  <a:pt x="16703" y="189483"/>
                </a:lnTo>
                <a:lnTo>
                  <a:pt x="33740" y="151048"/>
                </a:lnTo>
                <a:lnTo>
                  <a:pt x="56233" y="115528"/>
                </a:lnTo>
                <a:lnTo>
                  <a:pt x="83694" y="83694"/>
                </a:lnTo>
                <a:lnTo>
                  <a:pt x="115528" y="56233"/>
                </a:lnTo>
                <a:lnTo>
                  <a:pt x="151048" y="33740"/>
                </a:lnTo>
                <a:lnTo>
                  <a:pt x="189483" y="16703"/>
                </a:lnTo>
                <a:lnTo>
                  <a:pt x="230003" y="5490"/>
                </a:lnTo>
                <a:lnTo>
                  <a:pt x="271729" y="343"/>
                </a:lnTo>
                <a:lnTo>
                  <a:pt x="285750" y="0"/>
                </a:lnTo>
                <a:lnTo>
                  <a:pt x="299770" y="343"/>
                </a:lnTo>
                <a:lnTo>
                  <a:pt x="341496" y="5490"/>
                </a:lnTo>
                <a:lnTo>
                  <a:pt x="382016" y="16703"/>
                </a:lnTo>
                <a:lnTo>
                  <a:pt x="420451" y="33740"/>
                </a:lnTo>
                <a:lnTo>
                  <a:pt x="455971" y="56233"/>
                </a:lnTo>
                <a:lnTo>
                  <a:pt x="487805" y="83694"/>
                </a:lnTo>
                <a:lnTo>
                  <a:pt x="515266" y="115528"/>
                </a:lnTo>
                <a:lnTo>
                  <a:pt x="537758" y="151048"/>
                </a:lnTo>
                <a:lnTo>
                  <a:pt x="554796" y="189483"/>
                </a:lnTo>
                <a:lnTo>
                  <a:pt x="566009" y="230003"/>
                </a:lnTo>
                <a:lnTo>
                  <a:pt x="571155" y="271729"/>
                </a:lnTo>
                <a:lnTo>
                  <a:pt x="571500" y="285750"/>
                </a:lnTo>
                <a:lnTo>
                  <a:pt x="571155" y="299770"/>
                </a:lnTo>
                <a:lnTo>
                  <a:pt x="566009" y="341496"/>
                </a:lnTo>
                <a:lnTo>
                  <a:pt x="554796" y="382016"/>
                </a:lnTo>
                <a:lnTo>
                  <a:pt x="537758" y="420451"/>
                </a:lnTo>
                <a:lnTo>
                  <a:pt x="515266" y="455971"/>
                </a:lnTo>
                <a:lnTo>
                  <a:pt x="487805" y="487805"/>
                </a:lnTo>
                <a:lnTo>
                  <a:pt x="455971" y="515266"/>
                </a:lnTo>
                <a:lnTo>
                  <a:pt x="420451" y="537758"/>
                </a:lnTo>
                <a:lnTo>
                  <a:pt x="382016" y="554796"/>
                </a:lnTo>
                <a:lnTo>
                  <a:pt x="341496" y="566009"/>
                </a:lnTo>
                <a:lnTo>
                  <a:pt x="299770" y="571155"/>
                </a:lnTo>
                <a:lnTo>
                  <a:pt x="285750" y="571500"/>
                </a:lnTo>
                <a:close/>
              </a:path>
            </a:pathLst>
          </a:custGeom>
          <a:solidFill>
            <a:srgbClr val="000000"/>
          </a:solidFill>
        </p:spPr>
        <p:txBody>
          <a:bodyPr wrap="square" lIns="0" tIns="0" rIns="0" bIns="0" rtlCol="0"/>
          <a:lstStyle/>
          <a:p>
            <a:endParaRPr/>
          </a:p>
        </p:txBody>
      </p:sp>
      <p:sp>
        <p:nvSpPr>
          <p:cNvPr id="26" name="object 26"/>
          <p:cNvSpPr txBox="1"/>
          <p:nvPr/>
        </p:nvSpPr>
        <p:spPr>
          <a:xfrm>
            <a:off x="14179550" y="3618885"/>
            <a:ext cx="3134360" cy="1533525"/>
          </a:xfrm>
          <a:prstGeom prst="rect">
            <a:avLst/>
          </a:prstGeom>
        </p:spPr>
        <p:txBody>
          <a:bodyPr vert="horz" wrap="square" lIns="0" tIns="12700" rIns="0" bIns="0" rtlCol="0">
            <a:spAutoFit/>
          </a:bodyPr>
          <a:lstStyle/>
          <a:p>
            <a:pPr marL="134620">
              <a:lnSpc>
                <a:spcPct val="100000"/>
              </a:lnSpc>
              <a:spcBef>
                <a:spcPts val="100"/>
              </a:spcBef>
            </a:pPr>
            <a:r>
              <a:rPr sz="2100" spc="-5" dirty="0">
                <a:solidFill>
                  <a:srgbClr val="FFFFFF"/>
                </a:solidFill>
                <a:latin typeface="Courier New"/>
                <a:cs typeface="Courier New"/>
              </a:rPr>
              <a:t>04</a:t>
            </a:r>
            <a:endParaRPr sz="2100">
              <a:latin typeface="Courier New"/>
              <a:cs typeface="Courier New"/>
            </a:endParaRPr>
          </a:p>
          <a:p>
            <a:pPr marL="12700">
              <a:lnSpc>
                <a:spcPct val="100000"/>
              </a:lnSpc>
              <a:spcBef>
                <a:spcPts val="2120"/>
              </a:spcBef>
            </a:pPr>
            <a:r>
              <a:rPr sz="2700" spc="-5" dirty="0">
                <a:latin typeface="Courier New"/>
                <a:cs typeface="Courier New"/>
              </a:rPr>
              <a:t>AMBIGUITY</a:t>
            </a:r>
            <a:endParaRPr sz="2700">
              <a:latin typeface="Courier New"/>
              <a:cs typeface="Courier New"/>
            </a:endParaRPr>
          </a:p>
          <a:p>
            <a:pPr marL="12700">
              <a:lnSpc>
                <a:spcPct val="100000"/>
              </a:lnSpc>
              <a:spcBef>
                <a:spcPts val="1110"/>
              </a:spcBef>
            </a:pPr>
            <a:r>
              <a:rPr sz="2400" spc="-5" dirty="0">
                <a:latin typeface="Courier New"/>
                <a:cs typeface="Courier New"/>
              </a:rPr>
              <a:t>This</a:t>
            </a:r>
            <a:r>
              <a:rPr sz="2400" spc="-20" dirty="0">
                <a:latin typeface="Courier New"/>
                <a:cs typeface="Courier New"/>
              </a:rPr>
              <a:t> </a:t>
            </a:r>
            <a:r>
              <a:rPr sz="2400" spc="-5" dirty="0">
                <a:latin typeface="Courier New"/>
                <a:cs typeface="Courier New"/>
              </a:rPr>
              <a:t>is</a:t>
            </a:r>
            <a:r>
              <a:rPr sz="2400" spc="-15" dirty="0">
                <a:latin typeface="Courier New"/>
                <a:cs typeface="Courier New"/>
              </a:rPr>
              <a:t> </a:t>
            </a:r>
            <a:r>
              <a:rPr sz="2400" spc="-5" dirty="0">
                <a:latin typeface="Courier New"/>
                <a:cs typeface="Courier New"/>
              </a:rPr>
              <a:t>us</a:t>
            </a:r>
            <a:r>
              <a:rPr sz="2400" spc="-15" dirty="0">
                <a:latin typeface="Courier New"/>
                <a:cs typeface="Courier New"/>
              </a:rPr>
              <a:t> </a:t>
            </a:r>
            <a:r>
              <a:rPr sz="2400" spc="-5" dirty="0">
                <a:latin typeface="Courier New"/>
                <a:cs typeface="Courier New"/>
              </a:rPr>
              <a:t>today!</a:t>
            </a:r>
            <a:endParaRPr sz="2400">
              <a:latin typeface="Courier New"/>
              <a:cs typeface="Courier New"/>
            </a:endParaRPr>
          </a:p>
        </p:txBody>
      </p:sp>
      <p:pic>
        <p:nvPicPr>
          <p:cNvPr id="27" name="object 27"/>
          <p:cNvPicPr/>
          <p:nvPr/>
        </p:nvPicPr>
        <p:blipFill>
          <a:blip r:embed="rId2" cstate="print"/>
          <a:stretch>
            <a:fillRect/>
          </a:stretch>
        </p:blipFill>
        <p:spPr>
          <a:xfrm>
            <a:off x="6368613" y="8046110"/>
            <a:ext cx="666750" cy="590550"/>
          </a:xfrm>
          <a:prstGeom prst="rect">
            <a:avLst/>
          </a:prstGeom>
        </p:spPr>
      </p:pic>
      <p:grpSp>
        <p:nvGrpSpPr>
          <p:cNvPr id="28" name="object 28"/>
          <p:cNvGrpSpPr/>
          <p:nvPr/>
        </p:nvGrpSpPr>
        <p:grpSpPr>
          <a:xfrm>
            <a:off x="2133038" y="6591300"/>
            <a:ext cx="10126556" cy="1640038"/>
            <a:chOff x="2109792" y="6613824"/>
            <a:chExt cx="10126556" cy="1640038"/>
          </a:xfrm>
        </p:grpSpPr>
        <p:pic>
          <p:nvPicPr>
            <p:cNvPr id="29" name="object 29"/>
            <p:cNvPicPr/>
            <p:nvPr/>
          </p:nvPicPr>
          <p:blipFill>
            <a:blip r:embed="rId2" cstate="print"/>
            <a:stretch>
              <a:fillRect/>
            </a:stretch>
          </p:blipFill>
          <p:spPr>
            <a:xfrm>
              <a:off x="2109792" y="6613824"/>
              <a:ext cx="666750" cy="590550"/>
            </a:xfrm>
            <a:prstGeom prst="rect">
              <a:avLst/>
            </a:prstGeom>
          </p:spPr>
        </p:pic>
        <p:pic>
          <p:nvPicPr>
            <p:cNvPr id="30" name="object 30"/>
            <p:cNvPicPr/>
            <p:nvPr/>
          </p:nvPicPr>
          <p:blipFill>
            <a:blip r:embed="rId2" cstate="print"/>
            <a:stretch>
              <a:fillRect/>
            </a:stretch>
          </p:blipFill>
          <p:spPr>
            <a:xfrm>
              <a:off x="11569598" y="7663312"/>
              <a:ext cx="666750" cy="590550"/>
            </a:xfrm>
            <a:prstGeom prst="rect">
              <a:avLst/>
            </a:prstGeom>
          </p:spPr>
        </p:pic>
      </p:grpSp>
      <p:pic>
        <p:nvPicPr>
          <p:cNvPr id="34" name="object 29">
            <a:extLst>
              <a:ext uri="{FF2B5EF4-FFF2-40B4-BE49-F238E27FC236}">
                <a16:creationId xmlns:a16="http://schemas.microsoft.com/office/drawing/2014/main" id="{752C83C9-6ACB-0FE8-79B0-55640481E1CA}"/>
              </a:ext>
            </a:extLst>
          </p:cNvPr>
          <p:cNvPicPr/>
          <p:nvPr/>
        </p:nvPicPr>
        <p:blipFill>
          <a:blip r:embed="rId2" cstate="print"/>
          <a:stretch>
            <a:fillRect/>
          </a:stretch>
        </p:blipFill>
        <p:spPr>
          <a:xfrm>
            <a:off x="15240000" y="7048500"/>
            <a:ext cx="686362" cy="5905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a:spLocks noGrp="1"/>
          </p:cNvSpPr>
          <p:nvPr>
            <p:ph type="title"/>
          </p:nvPr>
        </p:nvSpPr>
        <p:spPr>
          <a:prstGeom prst="rect">
            <a:avLst/>
          </a:prstGeom>
        </p:spPr>
        <p:txBody>
          <a:bodyPr vert="horz" wrap="square" lIns="0" tIns="48895" rIns="0" bIns="0" rtlCol="0">
            <a:spAutoFit/>
          </a:bodyPr>
          <a:lstStyle/>
          <a:p>
            <a:pPr marL="12700" marR="5080">
              <a:lnSpc>
                <a:spcPct val="124400"/>
              </a:lnSpc>
              <a:spcBef>
                <a:spcPts val="385"/>
              </a:spcBef>
            </a:pPr>
            <a:r>
              <a:rPr sz="3600" spc="80" dirty="0"/>
              <a:t>Volatility</a:t>
            </a:r>
            <a:r>
              <a:rPr sz="3600" dirty="0"/>
              <a:t> </a:t>
            </a:r>
            <a:r>
              <a:rPr spc="10" dirty="0"/>
              <a:t>is</a:t>
            </a:r>
            <a:r>
              <a:rPr dirty="0"/>
              <a:t> </a:t>
            </a:r>
            <a:r>
              <a:rPr spc="55" dirty="0"/>
              <a:t>one</a:t>
            </a:r>
            <a:r>
              <a:rPr dirty="0"/>
              <a:t> </a:t>
            </a:r>
            <a:r>
              <a:rPr spc="120" dirty="0"/>
              <a:t>of</a:t>
            </a:r>
            <a:r>
              <a:rPr spc="5" dirty="0"/>
              <a:t> </a:t>
            </a:r>
            <a:r>
              <a:rPr spc="120" dirty="0"/>
              <a:t>the</a:t>
            </a:r>
            <a:r>
              <a:rPr dirty="0"/>
              <a:t> </a:t>
            </a:r>
            <a:r>
              <a:rPr spc="75" dirty="0"/>
              <a:t>four</a:t>
            </a:r>
            <a:r>
              <a:rPr dirty="0"/>
              <a:t> </a:t>
            </a:r>
            <a:r>
              <a:rPr spc="60" dirty="0"/>
              <a:t>dimensions</a:t>
            </a:r>
            <a:r>
              <a:rPr dirty="0"/>
              <a:t> </a:t>
            </a:r>
            <a:r>
              <a:rPr spc="120" dirty="0"/>
              <a:t>of</a:t>
            </a:r>
            <a:r>
              <a:rPr dirty="0"/>
              <a:t> </a:t>
            </a:r>
            <a:r>
              <a:rPr spc="-105" dirty="0"/>
              <a:t>VUCA,</a:t>
            </a:r>
            <a:r>
              <a:rPr dirty="0"/>
              <a:t> </a:t>
            </a:r>
            <a:r>
              <a:rPr spc="75" dirty="0"/>
              <a:t>which</a:t>
            </a:r>
            <a:r>
              <a:rPr dirty="0"/>
              <a:t> </a:t>
            </a:r>
            <a:r>
              <a:rPr spc="70" dirty="0"/>
              <a:t>stands</a:t>
            </a:r>
            <a:r>
              <a:rPr spc="5" dirty="0"/>
              <a:t> </a:t>
            </a:r>
            <a:r>
              <a:rPr spc="90" dirty="0"/>
              <a:t>for</a:t>
            </a:r>
            <a:r>
              <a:rPr dirty="0"/>
              <a:t> </a:t>
            </a:r>
            <a:r>
              <a:rPr spc="15" dirty="0"/>
              <a:t>Volatility,</a:t>
            </a:r>
            <a:r>
              <a:rPr dirty="0"/>
              <a:t> </a:t>
            </a:r>
            <a:r>
              <a:rPr spc="40" dirty="0"/>
              <a:t>Uncertainty,</a:t>
            </a:r>
            <a:r>
              <a:rPr dirty="0"/>
              <a:t> </a:t>
            </a:r>
            <a:r>
              <a:rPr spc="40" dirty="0"/>
              <a:t>Complexity, </a:t>
            </a:r>
            <a:r>
              <a:rPr spc="-700" dirty="0"/>
              <a:t> </a:t>
            </a:r>
            <a:r>
              <a:rPr spc="65" dirty="0"/>
              <a:t>and </a:t>
            </a:r>
            <a:r>
              <a:rPr spc="45" dirty="0"/>
              <a:t>Ambiguity. </a:t>
            </a:r>
            <a:r>
              <a:rPr spc="60" dirty="0"/>
              <a:t>Volatility </a:t>
            </a:r>
            <a:r>
              <a:rPr spc="45" dirty="0"/>
              <a:t>refers </a:t>
            </a:r>
            <a:r>
              <a:rPr spc="175" dirty="0"/>
              <a:t>to </a:t>
            </a:r>
            <a:r>
              <a:rPr spc="120" dirty="0"/>
              <a:t>the </a:t>
            </a:r>
            <a:r>
              <a:rPr spc="50" dirty="0"/>
              <a:t>degree </a:t>
            </a:r>
            <a:r>
              <a:rPr spc="120" dirty="0"/>
              <a:t>of </a:t>
            </a:r>
            <a:r>
              <a:rPr spc="85" dirty="0"/>
              <a:t>instability or </a:t>
            </a:r>
            <a:r>
              <a:rPr spc="100" dirty="0"/>
              <a:t>unpredictability </a:t>
            </a:r>
            <a:r>
              <a:rPr spc="35" dirty="0"/>
              <a:t>in </a:t>
            </a:r>
            <a:r>
              <a:rPr spc="120" dirty="0"/>
              <a:t>the </a:t>
            </a:r>
            <a:r>
              <a:rPr spc="40" dirty="0"/>
              <a:t>business </a:t>
            </a:r>
            <a:r>
              <a:rPr spc="45" dirty="0"/>
              <a:t> </a:t>
            </a:r>
            <a:r>
              <a:rPr spc="50" dirty="0"/>
              <a:t>environment. </a:t>
            </a:r>
            <a:r>
              <a:rPr spc="-45" dirty="0"/>
              <a:t>In a </a:t>
            </a:r>
            <a:r>
              <a:rPr spc="40" dirty="0"/>
              <a:t>volatile </a:t>
            </a:r>
            <a:r>
              <a:rPr spc="55" dirty="0"/>
              <a:t>environment, </a:t>
            </a:r>
            <a:r>
              <a:rPr spc="25" dirty="0"/>
              <a:t>changes </a:t>
            </a:r>
            <a:r>
              <a:rPr spc="60" dirty="0"/>
              <a:t>can </a:t>
            </a:r>
            <a:r>
              <a:rPr spc="75" dirty="0"/>
              <a:t>happen </a:t>
            </a:r>
            <a:r>
              <a:rPr spc="15" dirty="0"/>
              <a:t>rapidly, </a:t>
            </a:r>
            <a:r>
              <a:rPr spc="45" dirty="0"/>
              <a:t>unexpectedly, </a:t>
            </a:r>
            <a:r>
              <a:rPr spc="65" dirty="0"/>
              <a:t>and </a:t>
            </a:r>
            <a:r>
              <a:rPr spc="35" dirty="0"/>
              <a:t>dramatically, </a:t>
            </a:r>
            <a:r>
              <a:rPr spc="40" dirty="0"/>
              <a:t> </a:t>
            </a:r>
            <a:r>
              <a:rPr spc="35" dirty="0"/>
              <a:t>causing</a:t>
            </a:r>
            <a:r>
              <a:rPr spc="-5" dirty="0"/>
              <a:t> </a:t>
            </a:r>
            <a:r>
              <a:rPr spc="85" dirty="0"/>
              <a:t>fluctuations</a:t>
            </a:r>
            <a:r>
              <a:rPr spc="-5" dirty="0"/>
              <a:t> </a:t>
            </a:r>
            <a:r>
              <a:rPr spc="35" dirty="0"/>
              <a:t>in</a:t>
            </a:r>
            <a:r>
              <a:rPr spc="-5" dirty="0"/>
              <a:t> </a:t>
            </a:r>
            <a:r>
              <a:rPr spc="15" dirty="0"/>
              <a:t>markets,</a:t>
            </a:r>
            <a:r>
              <a:rPr spc="-5" dirty="0"/>
              <a:t> </a:t>
            </a:r>
            <a:r>
              <a:rPr spc="90" dirty="0"/>
              <a:t>supply</a:t>
            </a:r>
            <a:r>
              <a:rPr dirty="0"/>
              <a:t> </a:t>
            </a:r>
            <a:r>
              <a:rPr spc="-5" dirty="0"/>
              <a:t>chains, </a:t>
            </a:r>
            <a:r>
              <a:rPr spc="35" dirty="0"/>
              <a:t>technologies,</a:t>
            </a:r>
            <a:r>
              <a:rPr spc="-5" dirty="0"/>
              <a:t> </a:t>
            </a:r>
            <a:r>
              <a:rPr spc="65" dirty="0"/>
              <a:t>and</a:t>
            </a:r>
            <a:r>
              <a:rPr spc="-5" dirty="0"/>
              <a:t> </a:t>
            </a:r>
            <a:r>
              <a:rPr spc="80" dirty="0"/>
              <a:t>consumer</a:t>
            </a:r>
            <a:r>
              <a:rPr spc="-5" dirty="0"/>
              <a:t> </a:t>
            </a:r>
            <a:r>
              <a:rPr spc="20" dirty="0"/>
              <a:t>behaviors.</a:t>
            </a:r>
            <a:endParaRPr sz="3600" dirty="0"/>
          </a:p>
        </p:txBody>
      </p:sp>
      <p:sp>
        <p:nvSpPr>
          <p:cNvPr id="4" name="object 4"/>
          <p:cNvSpPr txBox="1">
            <a:spLocks noGrp="1"/>
          </p:cNvSpPr>
          <p:nvPr>
            <p:ph idx="1"/>
          </p:nvPr>
        </p:nvSpPr>
        <p:spPr>
          <a:xfrm>
            <a:off x="939800" y="3094354"/>
            <a:ext cx="16269969" cy="5166607"/>
          </a:xfrm>
          <a:prstGeom prst="rect">
            <a:avLst/>
          </a:prstGeom>
        </p:spPr>
        <p:txBody>
          <a:bodyPr vert="horz" wrap="square" lIns="0" tIns="12700" rIns="0" bIns="0" rtlCol="0">
            <a:spAutoFit/>
          </a:bodyPr>
          <a:lstStyle/>
          <a:p>
            <a:pPr marL="12700" marR="5080">
              <a:lnSpc>
                <a:spcPct val="125000"/>
              </a:lnSpc>
              <a:spcBef>
                <a:spcPts val="100"/>
              </a:spcBef>
            </a:pPr>
            <a:r>
              <a:rPr spc="-30" dirty="0"/>
              <a:t>For</a:t>
            </a:r>
            <a:r>
              <a:rPr dirty="0"/>
              <a:t> </a:t>
            </a:r>
            <a:r>
              <a:rPr spc="25" dirty="0"/>
              <a:t>instance,</a:t>
            </a:r>
            <a:r>
              <a:rPr dirty="0"/>
              <a:t> </a:t>
            </a:r>
            <a:r>
              <a:rPr spc="120" dirty="0"/>
              <a:t>the</a:t>
            </a:r>
            <a:r>
              <a:rPr spc="5" dirty="0"/>
              <a:t> </a:t>
            </a:r>
            <a:r>
              <a:rPr spc="-35" dirty="0"/>
              <a:t>COVID-19</a:t>
            </a:r>
            <a:r>
              <a:rPr dirty="0"/>
              <a:t> </a:t>
            </a:r>
            <a:r>
              <a:rPr spc="100" dirty="0"/>
              <a:t>pandemic</a:t>
            </a:r>
            <a:r>
              <a:rPr dirty="0"/>
              <a:t> has</a:t>
            </a:r>
            <a:r>
              <a:rPr spc="5" dirty="0"/>
              <a:t> </a:t>
            </a:r>
            <a:r>
              <a:rPr spc="90" dirty="0"/>
              <a:t>created</a:t>
            </a:r>
            <a:r>
              <a:rPr dirty="0"/>
              <a:t> </a:t>
            </a:r>
            <a:r>
              <a:rPr spc="-45" dirty="0"/>
              <a:t>a</a:t>
            </a:r>
            <a:r>
              <a:rPr dirty="0"/>
              <a:t> </a:t>
            </a:r>
            <a:r>
              <a:rPr spc="35" dirty="0"/>
              <a:t>highly</a:t>
            </a:r>
            <a:r>
              <a:rPr spc="5" dirty="0"/>
              <a:t> </a:t>
            </a:r>
            <a:r>
              <a:rPr spc="40" dirty="0"/>
              <a:t>volatile</a:t>
            </a:r>
            <a:r>
              <a:rPr dirty="0"/>
              <a:t> </a:t>
            </a:r>
            <a:r>
              <a:rPr spc="75" dirty="0"/>
              <a:t>environment</a:t>
            </a:r>
            <a:r>
              <a:rPr dirty="0"/>
              <a:t> </a:t>
            </a:r>
            <a:r>
              <a:rPr spc="90" dirty="0"/>
              <a:t>for</a:t>
            </a:r>
            <a:r>
              <a:rPr spc="5" dirty="0"/>
              <a:t> </a:t>
            </a:r>
            <a:r>
              <a:rPr spc="65" dirty="0"/>
              <a:t>many</a:t>
            </a:r>
            <a:r>
              <a:rPr dirty="0"/>
              <a:t> </a:t>
            </a:r>
            <a:r>
              <a:rPr spc="10" dirty="0"/>
              <a:t>organizations, </a:t>
            </a:r>
            <a:r>
              <a:rPr spc="-700" dirty="0"/>
              <a:t> </a:t>
            </a:r>
            <a:r>
              <a:rPr spc="-25" dirty="0"/>
              <a:t>as </a:t>
            </a:r>
            <a:r>
              <a:rPr spc="114" dirty="0"/>
              <a:t>they </a:t>
            </a:r>
            <a:r>
              <a:rPr spc="-10" dirty="0"/>
              <a:t>have </a:t>
            </a:r>
            <a:r>
              <a:rPr spc="65" dirty="0"/>
              <a:t>had </a:t>
            </a:r>
            <a:r>
              <a:rPr spc="175" dirty="0"/>
              <a:t>to </a:t>
            </a:r>
            <a:r>
              <a:rPr spc="40" dirty="0"/>
              <a:t>deal </a:t>
            </a:r>
            <a:r>
              <a:rPr spc="110" dirty="0"/>
              <a:t>with </a:t>
            </a:r>
            <a:r>
              <a:rPr spc="80" dirty="0"/>
              <a:t>sudden </a:t>
            </a:r>
            <a:r>
              <a:rPr spc="25" dirty="0"/>
              <a:t>lockdowns, </a:t>
            </a:r>
            <a:r>
              <a:rPr spc="105" dirty="0"/>
              <a:t>disrupted </a:t>
            </a:r>
            <a:r>
              <a:rPr spc="90" dirty="0"/>
              <a:t>supply </a:t>
            </a:r>
            <a:r>
              <a:rPr spc="-5" dirty="0"/>
              <a:t>chains, </a:t>
            </a:r>
            <a:r>
              <a:rPr spc="85" dirty="0"/>
              <a:t>shifts </a:t>
            </a:r>
            <a:r>
              <a:rPr spc="35" dirty="0"/>
              <a:t>in </a:t>
            </a:r>
            <a:r>
              <a:rPr spc="80" dirty="0"/>
              <a:t>consumer </a:t>
            </a:r>
            <a:r>
              <a:rPr spc="85" dirty="0"/>
              <a:t> </a:t>
            </a:r>
            <a:r>
              <a:rPr spc="40" dirty="0"/>
              <a:t>demands, </a:t>
            </a:r>
            <a:r>
              <a:rPr spc="65" dirty="0"/>
              <a:t>and </a:t>
            </a:r>
            <a:r>
              <a:rPr spc="35" dirty="0"/>
              <a:t>new </a:t>
            </a:r>
            <a:r>
              <a:rPr spc="55" dirty="0"/>
              <a:t>health </a:t>
            </a:r>
            <a:r>
              <a:rPr spc="65" dirty="0"/>
              <a:t>and </a:t>
            </a:r>
            <a:r>
              <a:rPr spc="80" dirty="0"/>
              <a:t>safety </a:t>
            </a:r>
            <a:r>
              <a:rPr spc="15" dirty="0"/>
              <a:t>regulations. </a:t>
            </a:r>
            <a:r>
              <a:rPr spc="60" dirty="0"/>
              <a:t>Volatility can </a:t>
            </a:r>
            <a:r>
              <a:rPr spc="75" dirty="0"/>
              <a:t>create </a:t>
            </a:r>
            <a:r>
              <a:rPr spc="140" dirty="0"/>
              <a:t>both </a:t>
            </a:r>
            <a:r>
              <a:rPr spc="5" dirty="0"/>
              <a:t>risks </a:t>
            </a:r>
            <a:r>
              <a:rPr spc="65" dirty="0"/>
              <a:t>and </a:t>
            </a:r>
            <a:r>
              <a:rPr spc="110" dirty="0"/>
              <a:t>opportunities </a:t>
            </a:r>
            <a:r>
              <a:rPr spc="90" dirty="0"/>
              <a:t>for </a:t>
            </a:r>
            <a:r>
              <a:rPr spc="95" dirty="0"/>
              <a:t> </a:t>
            </a:r>
            <a:r>
              <a:rPr spc="5" dirty="0"/>
              <a:t>businesses, </a:t>
            </a:r>
            <a:r>
              <a:rPr spc="-25" dirty="0"/>
              <a:t>as </a:t>
            </a:r>
            <a:r>
              <a:rPr spc="160" dirty="0"/>
              <a:t>it </a:t>
            </a:r>
            <a:r>
              <a:rPr spc="60" dirty="0"/>
              <a:t>can </a:t>
            </a:r>
            <a:r>
              <a:rPr spc="110" dirty="0"/>
              <a:t>disrupt </a:t>
            </a:r>
            <a:r>
              <a:rPr spc="60" dirty="0"/>
              <a:t>established </a:t>
            </a:r>
            <a:r>
              <a:rPr spc="55" dirty="0"/>
              <a:t>markets </a:t>
            </a:r>
            <a:r>
              <a:rPr spc="65" dirty="0"/>
              <a:t>and </a:t>
            </a:r>
            <a:r>
              <a:rPr spc="90" dirty="0"/>
              <a:t>open </a:t>
            </a:r>
            <a:r>
              <a:rPr spc="114" dirty="0"/>
              <a:t>up </a:t>
            </a:r>
            <a:r>
              <a:rPr spc="35" dirty="0"/>
              <a:t>new </a:t>
            </a:r>
            <a:r>
              <a:rPr spc="-20" dirty="0"/>
              <a:t>ones, </a:t>
            </a:r>
            <a:r>
              <a:rPr spc="85" dirty="0"/>
              <a:t>or </a:t>
            </a:r>
            <a:r>
              <a:rPr spc="65" dirty="0"/>
              <a:t>accelerate </a:t>
            </a:r>
            <a:r>
              <a:rPr spc="50" dirty="0"/>
              <a:t>innovation </a:t>
            </a:r>
            <a:r>
              <a:rPr spc="65" dirty="0"/>
              <a:t>and </a:t>
            </a:r>
            <a:r>
              <a:rPr spc="-705" dirty="0"/>
              <a:t> </a:t>
            </a:r>
            <a:r>
              <a:rPr spc="-5" dirty="0"/>
              <a:t>change.</a:t>
            </a:r>
            <a:endParaRPr lang="nl-NL" spc="-5" dirty="0"/>
          </a:p>
          <a:p>
            <a:pPr marL="12700" marR="5080">
              <a:lnSpc>
                <a:spcPct val="125000"/>
              </a:lnSpc>
              <a:spcBef>
                <a:spcPts val="100"/>
              </a:spcBef>
            </a:pPr>
            <a:endParaRPr spc="-5" dirty="0"/>
          </a:p>
          <a:p>
            <a:pPr marL="12700" marR="608330">
              <a:lnSpc>
                <a:spcPct val="125000"/>
              </a:lnSpc>
            </a:pPr>
            <a:r>
              <a:rPr spc="5" dirty="0"/>
              <a:t>Managing </a:t>
            </a:r>
            <a:r>
              <a:rPr spc="75" dirty="0"/>
              <a:t>volatility </a:t>
            </a:r>
            <a:r>
              <a:rPr spc="45" dirty="0"/>
              <a:t>requires </a:t>
            </a:r>
            <a:r>
              <a:rPr spc="30" dirty="0"/>
              <a:t>organizations </a:t>
            </a:r>
            <a:r>
              <a:rPr spc="175" dirty="0"/>
              <a:t>to </a:t>
            </a:r>
            <a:r>
              <a:rPr spc="110" dirty="0"/>
              <a:t>be </a:t>
            </a:r>
            <a:r>
              <a:rPr spc="-50" dirty="0"/>
              <a:t>agile, </a:t>
            </a:r>
            <a:r>
              <a:rPr spc="15" dirty="0"/>
              <a:t>responsive, </a:t>
            </a:r>
            <a:r>
              <a:rPr spc="65" dirty="0"/>
              <a:t>and </a:t>
            </a:r>
            <a:r>
              <a:rPr spc="35" dirty="0"/>
              <a:t>adaptive, </a:t>
            </a:r>
            <a:r>
              <a:rPr spc="110" dirty="0"/>
              <a:t>with </a:t>
            </a:r>
            <a:r>
              <a:rPr spc="120" dirty="0"/>
              <a:t>the </a:t>
            </a:r>
            <a:r>
              <a:rPr spc="90" dirty="0"/>
              <a:t>ability </a:t>
            </a:r>
            <a:r>
              <a:rPr spc="175" dirty="0"/>
              <a:t>to </a:t>
            </a:r>
            <a:r>
              <a:rPr spc="180" dirty="0"/>
              <a:t> </a:t>
            </a:r>
            <a:r>
              <a:rPr spc="-30" dirty="0"/>
              <a:t>sense, </a:t>
            </a:r>
            <a:r>
              <a:rPr spc="-35" dirty="0"/>
              <a:t>analyze, </a:t>
            </a:r>
            <a:r>
              <a:rPr spc="65" dirty="0"/>
              <a:t>and </a:t>
            </a:r>
            <a:r>
              <a:rPr spc="80" dirty="0"/>
              <a:t>respond </a:t>
            </a:r>
            <a:r>
              <a:rPr spc="175" dirty="0"/>
              <a:t>to </a:t>
            </a:r>
            <a:r>
              <a:rPr spc="25" dirty="0"/>
              <a:t>changes </a:t>
            </a:r>
            <a:r>
              <a:rPr spc="85" dirty="0"/>
              <a:t>quickly </a:t>
            </a:r>
            <a:r>
              <a:rPr spc="65" dirty="0"/>
              <a:t>and </a:t>
            </a:r>
            <a:r>
              <a:rPr spc="40" dirty="0"/>
              <a:t>effectively. </a:t>
            </a:r>
            <a:r>
              <a:rPr spc="-20" dirty="0"/>
              <a:t>This </a:t>
            </a:r>
            <a:r>
              <a:rPr spc="45" dirty="0"/>
              <a:t>requires </a:t>
            </a:r>
            <a:r>
              <a:rPr spc="60" dirty="0"/>
              <a:t>building </a:t>
            </a:r>
            <a:r>
              <a:rPr spc="10" dirty="0"/>
              <a:t>resilience, </a:t>
            </a:r>
            <a:r>
              <a:rPr spc="15" dirty="0"/>
              <a:t> </a:t>
            </a:r>
            <a:r>
              <a:rPr spc="30" dirty="0"/>
              <a:t>flexibility,</a:t>
            </a:r>
            <a:r>
              <a:rPr spc="-5" dirty="0"/>
              <a:t> </a:t>
            </a:r>
            <a:r>
              <a:rPr spc="65" dirty="0"/>
              <a:t>and</a:t>
            </a:r>
            <a:r>
              <a:rPr dirty="0"/>
              <a:t> </a:t>
            </a:r>
            <a:r>
              <a:rPr spc="95" dirty="0"/>
              <a:t>contingency</a:t>
            </a:r>
            <a:r>
              <a:rPr dirty="0"/>
              <a:t> </a:t>
            </a:r>
            <a:r>
              <a:rPr spc="35" dirty="0"/>
              <a:t>plans</a:t>
            </a:r>
            <a:r>
              <a:rPr dirty="0"/>
              <a:t> </a:t>
            </a:r>
            <a:r>
              <a:rPr spc="105" dirty="0"/>
              <a:t>into</a:t>
            </a:r>
            <a:r>
              <a:rPr dirty="0"/>
              <a:t> </a:t>
            </a:r>
            <a:r>
              <a:rPr spc="120" dirty="0"/>
              <a:t>the</a:t>
            </a:r>
            <a:r>
              <a:rPr dirty="0"/>
              <a:t> </a:t>
            </a:r>
            <a:r>
              <a:rPr spc="25" dirty="0"/>
              <a:t>organizational</a:t>
            </a:r>
            <a:r>
              <a:rPr dirty="0"/>
              <a:t> </a:t>
            </a:r>
            <a:r>
              <a:rPr spc="25" dirty="0"/>
              <a:t>strategies,</a:t>
            </a:r>
            <a:r>
              <a:rPr dirty="0"/>
              <a:t> </a:t>
            </a:r>
            <a:r>
              <a:rPr spc="-25" dirty="0"/>
              <a:t>as</a:t>
            </a:r>
            <a:r>
              <a:rPr spc="-5" dirty="0"/>
              <a:t> </a:t>
            </a:r>
            <a:r>
              <a:rPr spc="5" dirty="0"/>
              <a:t>well</a:t>
            </a:r>
            <a:r>
              <a:rPr dirty="0"/>
              <a:t> </a:t>
            </a:r>
            <a:r>
              <a:rPr spc="-25" dirty="0"/>
              <a:t>as</a:t>
            </a:r>
            <a:r>
              <a:rPr dirty="0"/>
              <a:t> </a:t>
            </a:r>
            <a:r>
              <a:rPr spc="70" dirty="0"/>
              <a:t>cultivating</a:t>
            </a:r>
            <a:r>
              <a:rPr dirty="0"/>
              <a:t> </a:t>
            </a:r>
            <a:r>
              <a:rPr spc="-45" dirty="0"/>
              <a:t>a</a:t>
            </a:r>
            <a:r>
              <a:rPr dirty="0"/>
              <a:t> </a:t>
            </a:r>
            <a:r>
              <a:rPr spc="85" dirty="0"/>
              <a:t>culture</a:t>
            </a:r>
            <a:r>
              <a:rPr dirty="0"/>
              <a:t> </a:t>
            </a:r>
            <a:r>
              <a:rPr spc="120" dirty="0"/>
              <a:t>of </a:t>
            </a:r>
            <a:r>
              <a:rPr spc="-705" dirty="0"/>
              <a:t> </a:t>
            </a:r>
            <a:r>
              <a:rPr spc="20" dirty="0"/>
              <a:t>innovation,</a:t>
            </a:r>
            <a:r>
              <a:rPr spc="-5" dirty="0"/>
              <a:t> </a:t>
            </a:r>
            <a:r>
              <a:rPr spc="55" dirty="0"/>
              <a:t>experimentation,</a:t>
            </a:r>
            <a:r>
              <a:rPr spc="-5" dirty="0"/>
              <a:t> </a:t>
            </a:r>
            <a:r>
              <a:rPr spc="65" dirty="0"/>
              <a:t>and</a:t>
            </a:r>
            <a:r>
              <a:rPr spc="-5" dirty="0"/>
              <a:t> </a:t>
            </a:r>
            <a:r>
              <a:rPr spc="85" dirty="0"/>
              <a:t>continuous</a:t>
            </a:r>
            <a:r>
              <a:rPr spc="-5" dirty="0"/>
              <a:t> </a:t>
            </a:r>
            <a:r>
              <a:rPr spc="-10" dirty="0"/>
              <a:t>learning.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a:spLocks noGrp="1"/>
          </p:cNvSpPr>
          <p:nvPr>
            <p:ph type="title"/>
          </p:nvPr>
        </p:nvSpPr>
        <p:spPr>
          <a:prstGeom prst="rect">
            <a:avLst/>
          </a:prstGeom>
        </p:spPr>
        <p:txBody>
          <a:bodyPr vert="horz" wrap="square" lIns="0" tIns="48895" rIns="0" bIns="0" rtlCol="0">
            <a:spAutoFit/>
          </a:bodyPr>
          <a:lstStyle/>
          <a:p>
            <a:pPr marL="12700" marR="5080">
              <a:lnSpc>
                <a:spcPct val="124400"/>
              </a:lnSpc>
              <a:spcBef>
                <a:spcPts val="385"/>
              </a:spcBef>
            </a:pPr>
            <a:r>
              <a:rPr sz="3600" spc="110" dirty="0"/>
              <a:t>Uncertainty</a:t>
            </a:r>
            <a:r>
              <a:rPr sz="3600" dirty="0"/>
              <a:t> </a:t>
            </a:r>
            <a:r>
              <a:rPr spc="10" dirty="0"/>
              <a:t>is</a:t>
            </a:r>
            <a:r>
              <a:rPr dirty="0"/>
              <a:t> </a:t>
            </a:r>
            <a:r>
              <a:rPr spc="70" dirty="0"/>
              <a:t>another</a:t>
            </a:r>
            <a:r>
              <a:rPr dirty="0"/>
              <a:t> </a:t>
            </a:r>
            <a:r>
              <a:rPr spc="70" dirty="0"/>
              <a:t>dimension</a:t>
            </a:r>
            <a:r>
              <a:rPr spc="5" dirty="0"/>
              <a:t> </a:t>
            </a:r>
            <a:r>
              <a:rPr spc="120" dirty="0"/>
              <a:t>of</a:t>
            </a:r>
            <a:r>
              <a:rPr dirty="0"/>
              <a:t> </a:t>
            </a:r>
            <a:r>
              <a:rPr spc="-105" dirty="0"/>
              <a:t>VUCA,</a:t>
            </a:r>
            <a:r>
              <a:rPr dirty="0"/>
              <a:t> </a:t>
            </a:r>
            <a:r>
              <a:rPr spc="75" dirty="0"/>
              <a:t>which</a:t>
            </a:r>
            <a:r>
              <a:rPr dirty="0"/>
              <a:t> </a:t>
            </a:r>
            <a:r>
              <a:rPr spc="45" dirty="0"/>
              <a:t>refers</a:t>
            </a:r>
            <a:r>
              <a:rPr dirty="0"/>
              <a:t> </a:t>
            </a:r>
            <a:r>
              <a:rPr spc="175" dirty="0"/>
              <a:t>to</a:t>
            </a:r>
            <a:r>
              <a:rPr spc="5" dirty="0"/>
              <a:t> </a:t>
            </a:r>
            <a:r>
              <a:rPr spc="120" dirty="0"/>
              <a:t>the</a:t>
            </a:r>
            <a:r>
              <a:rPr dirty="0"/>
              <a:t> </a:t>
            </a:r>
            <a:r>
              <a:rPr spc="35" dirty="0"/>
              <a:t>lack</a:t>
            </a:r>
            <a:r>
              <a:rPr dirty="0"/>
              <a:t> </a:t>
            </a:r>
            <a:r>
              <a:rPr spc="120" dirty="0"/>
              <a:t>of</a:t>
            </a:r>
            <a:r>
              <a:rPr dirty="0"/>
              <a:t> </a:t>
            </a:r>
            <a:r>
              <a:rPr spc="110" dirty="0"/>
              <a:t>predictability</a:t>
            </a:r>
            <a:r>
              <a:rPr dirty="0"/>
              <a:t> </a:t>
            </a:r>
            <a:r>
              <a:rPr spc="85" dirty="0"/>
              <a:t>or</a:t>
            </a:r>
            <a:r>
              <a:rPr spc="5" dirty="0"/>
              <a:t> </a:t>
            </a:r>
            <a:r>
              <a:rPr spc="95" dirty="0"/>
              <a:t>clarity</a:t>
            </a:r>
            <a:r>
              <a:rPr dirty="0"/>
              <a:t> </a:t>
            </a:r>
            <a:r>
              <a:rPr spc="35" dirty="0"/>
              <a:t>in</a:t>
            </a:r>
            <a:r>
              <a:rPr dirty="0"/>
              <a:t> </a:t>
            </a:r>
            <a:r>
              <a:rPr spc="120" dirty="0"/>
              <a:t>the </a:t>
            </a:r>
            <a:r>
              <a:rPr spc="-705" dirty="0"/>
              <a:t> </a:t>
            </a:r>
            <a:r>
              <a:rPr spc="40" dirty="0"/>
              <a:t>business </a:t>
            </a:r>
            <a:r>
              <a:rPr spc="50" dirty="0"/>
              <a:t>environment. </a:t>
            </a:r>
            <a:r>
              <a:rPr spc="-45" dirty="0"/>
              <a:t>In </a:t>
            </a:r>
            <a:r>
              <a:rPr dirty="0"/>
              <a:t>an </a:t>
            </a:r>
            <a:r>
              <a:rPr spc="75" dirty="0"/>
              <a:t>uncertain </a:t>
            </a:r>
            <a:r>
              <a:rPr spc="55" dirty="0"/>
              <a:t>environment, </a:t>
            </a:r>
            <a:r>
              <a:rPr spc="160" dirty="0"/>
              <a:t>it </a:t>
            </a:r>
            <a:r>
              <a:rPr spc="10" dirty="0"/>
              <a:t>is </a:t>
            </a:r>
            <a:r>
              <a:rPr spc="114" dirty="0"/>
              <a:t>difficult </a:t>
            </a:r>
            <a:r>
              <a:rPr spc="85" dirty="0"/>
              <a:t>or </a:t>
            </a:r>
            <a:r>
              <a:rPr spc="70" dirty="0"/>
              <a:t>impossible </a:t>
            </a:r>
            <a:r>
              <a:rPr spc="175" dirty="0"/>
              <a:t>to </a:t>
            </a:r>
            <a:r>
              <a:rPr spc="80" dirty="0"/>
              <a:t>estimate </a:t>
            </a:r>
            <a:r>
              <a:rPr spc="120" dirty="0"/>
              <a:t>the </a:t>
            </a:r>
            <a:r>
              <a:rPr spc="125" dirty="0"/>
              <a:t> </a:t>
            </a:r>
            <a:r>
              <a:rPr spc="40" dirty="0"/>
              <a:t>likelihood </a:t>
            </a:r>
            <a:r>
              <a:rPr spc="85" dirty="0"/>
              <a:t>or </a:t>
            </a:r>
            <a:r>
              <a:rPr spc="130" dirty="0"/>
              <a:t>impact </a:t>
            </a:r>
            <a:r>
              <a:rPr spc="120" dirty="0"/>
              <a:t>of </a:t>
            </a:r>
            <a:r>
              <a:rPr spc="5" dirty="0"/>
              <a:t>events, </a:t>
            </a:r>
            <a:r>
              <a:rPr spc="45" dirty="0"/>
              <a:t>trends, </a:t>
            </a:r>
            <a:r>
              <a:rPr spc="85" dirty="0"/>
              <a:t>or </a:t>
            </a:r>
            <a:r>
              <a:rPr spc="-10" dirty="0"/>
              <a:t>changes, </a:t>
            </a:r>
            <a:r>
              <a:rPr spc="30" dirty="0"/>
              <a:t>making </a:t>
            </a:r>
            <a:r>
              <a:rPr spc="160" dirty="0"/>
              <a:t>it </a:t>
            </a:r>
            <a:r>
              <a:rPr spc="55" dirty="0"/>
              <a:t>hard </a:t>
            </a:r>
            <a:r>
              <a:rPr spc="90" dirty="0"/>
              <a:t>for </a:t>
            </a:r>
            <a:r>
              <a:rPr spc="30" dirty="0"/>
              <a:t>organizations </a:t>
            </a:r>
            <a:r>
              <a:rPr spc="175" dirty="0"/>
              <a:t>to </a:t>
            </a:r>
            <a:r>
              <a:rPr spc="-20" dirty="0"/>
              <a:t>plan, </a:t>
            </a:r>
            <a:r>
              <a:rPr spc="40" dirty="0"/>
              <a:t>prioritize, </a:t>
            </a:r>
            <a:r>
              <a:rPr spc="45" dirty="0"/>
              <a:t> </a:t>
            </a:r>
            <a:r>
              <a:rPr spc="65" dirty="0"/>
              <a:t>and</a:t>
            </a:r>
            <a:r>
              <a:rPr spc="-10" dirty="0"/>
              <a:t> </a:t>
            </a:r>
            <a:r>
              <a:rPr spc="50" dirty="0"/>
              <a:t>allocate</a:t>
            </a:r>
            <a:r>
              <a:rPr spc="-5" dirty="0"/>
              <a:t> </a:t>
            </a:r>
            <a:r>
              <a:rPr spc="20" dirty="0"/>
              <a:t>resources.</a:t>
            </a:r>
            <a:endParaRPr sz="3600"/>
          </a:p>
        </p:txBody>
      </p:sp>
      <p:sp>
        <p:nvSpPr>
          <p:cNvPr id="4" name="object 4"/>
          <p:cNvSpPr txBox="1"/>
          <p:nvPr/>
        </p:nvSpPr>
        <p:spPr>
          <a:xfrm>
            <a:off x="939800" y="3094354"/>
            <a:ext cx="16307435" cy="5685980"/>
          </a:xfrm>
          <a:prstGeom prst="rect">
            <a:avLst/>
          </a:prstGeom>
        </p:spPr>
        <p:txBody>
          <a:bodyPr vert="horz" wrap="square" lIns="0" tIns="12700" rIns="0" bIns="0" rtlCol="0">
            <a:spAutoFit/>
          </a:bodyPr>
          <a:lstStyle/>
          <a:p>
            <a:pPr marL="12700" marR="5080">
              <a:lnSpc>
                <a:spcPct val="125000"/>
              </a:lnSpc>
              <a:spcBef>
                <a:spcPts val="100"/>
              </a:spcBef>
            </a:pPr>
            <a:r>
              <a:rPr sz="2700" spc="-30" dirty="0">
                <a:latin typeface="Microsoft Sans Serif"/>
                <a:cs typeface="Microsoft Sans Serif"/>
              </a:rPr>
              <a:t>For </a:t>
            </a:r>
            <a:r>
              <a:rPr sz="2700" dirty="0">
                <a:latin typeface="Microsoft Sans Serif"/>
                <a:cs typeface="Microsoft Sans Serif"/>
              </a:rPr>
              <a:t>example, </a:t>
            </a:r>
            <a:r>
              <a:rPr sz="2700" spc="120" dirty="0">
                <a:latin typeface="Microsoft Sans Serif"/>
                <a:cs typeface="Microsoft Sans Serif"/>
              </a:rPr>
              <a:t>the </a:t>
            </a:r>
            <a:r>
              <a:rPr sz="2700" spc="130" dirty="0">
                <a:latin typeface="Microsoft Sans Serif"/>
                <a:cs typeface="Microsoft Sans Serif"/>
              </a:rPr>
              <a:t>impact </a:t>
            </a:r>
            <a:r>
              <a:rPr sz="2700" spc="120" dirty="0">
                <a:latin typeface="Microsoft Sans Serif"/>
                <a:cs typeface="Microsoft Sans Serif"/>
              </a:rPr>
              <a:t>of </a:t>
            </a:r>
            <a:r>
              <a:rPr sz="2700" spc="40" dirty="0">
                <a:latin typeface="Microsoft Sans Serif"/>
                <a:cs typeface="Microsoft Sans Serif"/>
              </a:rPr>
              <a:t>emerging </a:t>
            </a:r>
            <a:r>
              <a:rPr sz="2700" spc="35" dirty="0">
                <a:latin typeface="Microsoft Sans Serif"/>
                <a:cs typeface="Microsoft Sans Serif"/>
              </a:rPr>
              <a:t>technologies, </a:t>
            </a:r>
            <a:r>
              <a:rPr sz="2700" spc="65" dirty="0">
                <a:latin typeface="Microsoft Sans Serif"/>
                <a:cs typeface="Microsoft Sans Serif"/>
              </a:rPr>
              <a:t>geopolitical </a:t>
            </a:r>
            <a:r>
              <a:rPr sz="2700" spc="-10" dirty="0">
                <a:latin typeface="Microsoft Sans Serif"/>
                <a:cs typeface="Microsoft Sans Serif"/>
              </a:rPr>
              <a:t>changes, </a:t>
            </a:r>
            <a:r>
              <a:rPr sz="2700" spc="65" dirty="0">
                <a:latin typeface="Microsoft Sans Serif"/>
                <a:cs typeface="Microsoft Sans Serif"/>
              </a:rPr>
              <a:t>and </a:t>
            </a:r>
            <a:r>
              <a:rPr sz="2700" spc="30" dirty="0">
                <a:latin typeface="Microsoft Sans Serif"/>
                <a:cs typeface="Microsoft Sans Serif"/>
              </a:rPr>
              <a:t>global </a:t>
            </a:r>
            <a:r>
              <a:rPr sz="2700" spc="105" dirty="0">
                <a:latin typeface="Microsoft Sans Serif"/>
                <a:cs typeface="Microsoft Sans Serif"/>
              </a:rPr>
              <a:t>economic </a:t>
            </a:r>
            <a:r>
              <a:rPr sz="2700" spc="85" dirty="0">
                <a:latin typeface="Microsoft Sans Serif"/>
                <a:cs typeface="Microsoft Sans Serif"/>
              </a:rPr>
              <a:t>shifts </a:t>
            </a:r>
            <a:r>
              <a:rPr sz="2700" spc="90" dirty="0">
                <a:latin typeface="Microsoft Sans Serif"/>
                <a:cs typeface="Microsoft Sans Serif"/>
              </a:rPr>
              <a:t> </a:t>
            </a:r>
            <a:r>
              <a:rPr sz="2700" spc="60" dirty="0">
                <a:latin typeface="Microsoft Sans Serif"/>
                <a:cs typeface="Microsoft Sans Serif"/>
              </a:rPr>
              <a:t>can </a:t>
            </a:r>
            <a:r>
              <a:rPr sz="2700" spc="75" dirty="0">
                <a:latin typeface="Microsoft Sans Serif"/>
                <a:cs typeface="Microsoft Sans Serif"/>
              </a:rPr>
              <a:t>create </a:t>
            </a:r>
            <a:r>
              <a:rPr sz="2700" spc="105" dirty="0">
                <a:latin typeface="Microsoft Sans Serif"/>
                <a:cs typeface="Microsoft Sans Serif"/>
              </a:rPr>
              <a:t>uncertainty </a:t>
            </a:r>
            <a:r>
              <a:rPr sz="2700" spc="114" dirty="0">
                <a:latin typeface="Microsoft Sans Serif"/>
                <a:cs typeface="Microsoft Sans Serif"/>
              </a:rPr>
              <a:t>about </a:t>
            </a:r>
            <a:r>
              <a:rPr sz="2700" spc="120" dirty="0">
                <a:latin typeface="Microsoft Sans Serif"/>
                <a:cs typeface="Microsoft Sans Serif"/>
              </a:rPr>
              <a:t>the </a:t>
            </a:r>
            <a:r>
              <a:rPr sz="2700" spc="45" dirty="0">
                <a:latin typeface="Microsoft Sans Serif"/>
                <a:cs typeface="Microsoft Sans Serif"/>
              </a:rPr>
              <a:t>future, </a:t>
            </a:r>
            <a:r>
              <a:rPr sz="2700" spc="30" dirty="0">
                <a:latin typeface="Microsoft Sans Serif"/>
                <a:cs typeface="Microsoft Sans Serif"/>
              </a:rPr>
              <a:t>making </a:t>
            </a:r>
            <a:r>
              <a:rPr sz="2700" spc="160" dirty="0">
                <a:latin typeface="Microsoft Sans Serif"/>
                <a:cs typeface="Microsoft Sans Serif"/>
              </a:rPr>
              <a:t>it </a:t>
            </a:r>
            <a:r>
              <a:rPr sz="2700" spc="25" dirty="0">
                <a:latin typeface="Microsoft Sans Serif"/>
                <a:cs typeface="Microsoft Sans Serif"/>
              </a:rPr>
              <a:t>challenging </a:t>
            </a:r>
            <a:r>
              <a:rPr sz="2700" spc="90" dirty="0">
                <a:latin typeface="Microsoft Sans Serif"/>
                <a:cs typeface="Microsoft Sans Serif"/>
              </a:rPr>
              <a:t>for </a:t>
            </a:r>
            <a:r>
              <a:rPr sz="2700" spc="30" dirty="0">
                <a:latin typeface="Microsoft Sans Serif"/>
                <a:cs typeface="Microsoft Sans Serif"/>
              </a:rPr>
              <a:t>organizations </a:t>
            </a:r>
            <a:r>
              <a:rPr sz="2700" spc="175" dirty="0">
                <a:latin typeface="Microsoft Sans Serif"/>
                <a:cs typeface="Microsoft Sans Serif"/>
              </a:rPr>
              <a:t>to </a:t>
            </a:r>
            <a:r>
              <a:rPr sz="2700" spc="15" dirty="0">
                <a:latin typeface="Microsoft Sans Serif"/>
                <a:cs typeface="Microsoft Sans Serif"/>
              </a:rPr>
              <a:t>make </a:t>
            </a:r>
            <a:r>
              <a:rPr sz="2700" spc="125" dirty="0">
                <a:latin typeface="Microsoft Sans Serif"/>
                <a:cs typeface="Microsoft Sans Serif"/>
              </a:rPr>
              <a:t>long-term </a:t>
            </a:r>
            <a:r>
              <a:rPr sz="2700" spc="130" dirty="0">
                <a:latin typeface="Microsoft Sans Serif"/>
                <a:cs typeface="Microsoft Sans Serif"/>
              </a:rPr>
              <a:t> </a:t>
            </a:r>
            <a:r>
              <a:rPr sz="2700" spc="65" dirty="0">
                <a:latin typeface="Microsoft Sans Serif"/>
                <a:cs typeface="Microsoft Sans Serif"/>
              </a:rPr>
              <a:t>decisions</a:t>
            </a:r>
            <a:r>
              <a:rPr sz="2700" spc="-5" dirty="0">
                <a:latin typeface="Microsoft Sans Serif"/>
                <a:cs typeface="Microsoft Sans Serif"/>
              </a:rPr>
              <a:t> </a:t>
            </a:r>
            <a:r>
              <a:rPr sz="2700" spc="85" dirty="0">
                <a:latin typeface="Microsoft Sans Serif"/>
                <a:cs typeface="Microsoft Sans Serif"/>
              </a:rPr>
              <a:t>or</a:t>
            </a:r>
            <a:r>
              <a:rPr sz="2700" dirty="0">
                <a:latin typeface="Microsoft Sans Serif"/>
                <a:cs typeface="Microsoft Sans Serif"/>
              </a:rPr>
              <a:t> </a:t>
            </a:r>
            <a:r>
              <a:rPr sz="2700" spc="50" dirty="0">
                <a:latin typeface="Microsoft Sans Serif"/>
                <a:cs typeface="Microsoft Sans Serif"/>
              </a:rPr>
              <a:t>investments.</a:t>
            </a:r>
            <a:r>
              <a:rPr sz="2700" dirty="0">
                <a:latin typeface="Microsoft Sans Serif"/>
                <a:cs typeface="Microsoft Sans Serif"/>
              </a:rPr>
              <a:t> </a:t>
            </a:r>
            <a:r>
              <a:rPr sz="2700" spc="-45" dirty="0">
                <a:latin typeface="Microsoft Sans Serif"/>
                <a:cs typeface="Microsoft Sans Serif"/>
              </a:rPr>
              <a:t>In</a:t>
            </a:r>
            <a:r>
              <a:rPr sz="2700" dirty="0">
                <a:latin typeface="Microsoft Sans Serif"/>
                <a:cs typeface="Microsoft Sans Serif"/>
              </a:rPr>
              <a:t> </a:t>
            </a:r>
            <a:r>
              <a:rPr sz="2700" spc="60" dirty="0">
                <a:latin typeface="Microsoft Sans Serif"/>
                <a:cs typeface="Microsoft Sans Serif"/>
              </a:rPr>
              <a:t>addition,</a:t>
            </a:r>
            <a:r>
              <a:rPr sz="2700" dirty="0">
                <a:latin typeface="Microsoft Sans Serif"/>
                <a:cs typeface="Microsoft Sans Serif"/>
              </a:rPr>
              <a:t> </a:t>
            </a:r>
            <a:r>
              <a:rPr sz="2700" spc="105" dirty="0">
                <a:latin typeface="Microsoft Sans Serif"/>
                <a:cs typeface="Microsoft Sans Serif"/>
              </a:rPr>
              <a:t>uncertainty</a:t>
            </a:r>
            <a:r>
              <a:rPr sz="2700" dirty="0">
                <a:latin typeface="Microsoft Sans Serif"/>
                <a:cs typeface="Microsoft Sans Serif"/>
              </a:rPr>
              <a:t> </a:t>
            </a:r>
            <a:r>
              <a:rPr sz="2700" spc="60" dirty="0">
                <a:latin typeface="Microsoft Sans Serif"/>
                <a:cs typeface="Microsoft Sans Serif"/>
              </a:rPr>
              <a:t>can</a:t>
            </a:r>
            <a:r>
              <a:rPr sz="2700" dirty="0">
                <a:latin typeface="Microsoft Sans Serif"/>
                <a:cs typeface="Microsoft Sans Serif"/>
              </a:rPr>
              <a:t> </a:t>
            </a:r>
            <a:r>
              <a:rPr sz="2700" spc="40" dirty="0">
                <a:latin typeface="Microsoft Sans Serif"/>
                <a:cs typeface="Microsoft Sans Serif"/>
              </a:rPr>
              <a:t>lead</a:t>
            </a:r>
            <a:r>
              <a:rPr sz="2700" dirty="0">
                <a:latin typeface="Microsoft Sans Serif"/>
                <a:cs typeface="Microsoft Sans Serif"/>
              </a:rPr>
              <a:t> </a:t>
            </a:r>
            <a:r>
              <a:rPr sz="2700" spc="175" dirty="0">
                <a:latin typeface="Microsoft Sans Serif"/>
                <a:cs typeface="Microsoft Sans Serif"/>
              </a:rPr>
              <a:t>to</a:t>
            </a:r>
            <a:r>
              <a:rPr sz="2700" dirty="0">
                <a:latin typeface="Microsoft Sans Serif"/>
                <a:cs typeface="Microsoft Sans Serif"/>
              </a:rPr>
              <a:t> </a:t>
            </a:r>
            <a:r>
              <a:rPr sz="2700" spc="45" dirty="0">
                <a:latin typeface="Microsoft Sans Serif"/>
                <a:cs typeface="Microsoft Sans Serif"/>
              </a:rPr>
              <a:t>hesitation,</a:t>
            </a:r>
            <a:r>
              <a:rPr sz="2700" dirty="0">
                <a:latin typeface="Microsoft Sans Serif"/>
                <a:cs typeface="Microsoft Sans Serif"/>
              </a:rPr>
              <a:t> </a:t>
            </a:r>
            <a:r>
              <a:rPr sz="2700" spc="25" dirty="0">
                <a:latin typeface="Microsoft Sans Serif"/>
                <a:cs typeface="Microsoft Sans Serif"/>
              </a:rPr>
              <a:t>indecisiveness,</a:t>
            </a:r>
            <a:r>
              <a:rPr sz="2700" dirty="0">
                <a:latin typeface="Microsoft Sans Serif"/>
                <a:cs typeface="Microsoft Sans Serif"/>
              </a:rPr>
              <a:t> </a:t>
            </a:r>
            <a:r>
              <a:rPr sz="2700" spc="65" dirty="0">
                <a:latin typeface="Microsoft Sans Serif"/>
                <a:cs typeface="Microsoft Sans Serif"/>
              </a:rPr>
              <a:t>and</a:t>
            </a:r>
            <a:r>
              <a:rPr sz="2700" dirty="0">
                <a:latin typeface="Microsoft Sans Serif"/>
                <a:cs typeface="Microsoft Sans Serif"/>
              </a:rPr>
              <a:t> </a:t>
            </a:r>
            <a:r>
              <a:rPr sz="2700" spc="75" dirty="0">
                <a:latin typeface="Microsoft Sans Serif"/>
                <a:cs typeface="Microsoft Sans Serif"/>
              </a:rPr>
              <a:t>reluctance </a:t>
            </a:r>
            <a:r>
              <a:rPr sz="2700" spc="-705" dirty="0">
                <a:latin typeface="Microsoft Sans Serif"/>
                <a:cs typeface="Microsoft Sans Serif"/>
              </a:rPr>
              <a:t> </a:t>
            </a:r>
            <a:r>
              <a:rPr sz="2700" spc="175" dirty="0">
                <a:latin typeface="Microsoft Sans Serif"/>
                <a:cs typeface="Microsoft Sans Serif"/>
              </a:rPr>
              <a:t>to</a:t>
            </a:r>
            <a:r>
              <a:rPr sz="2700" spc="-5" dirty="0">
                <a:latin typeface="Microsoft Sans Serif"/>
                <a:cs typeface="Microsoft Sans Serif"/>
              </a:rPr>
              <a:t> </a:t>
            </a:r>
            <a:r>
              <a:rPr sz="2700" spc="45" dirty="0">
                <a:latin typeface="Microsoft Sans Serif"/>
                <a:cs typeface="Microsoft Sans Serif"/>
              </a:rPr>
              <a:t>take</a:t>
            </a:r>
            <a:r>
              <a:rPr sz="2700" spc="-5" dirty="0">
                <a:latin typeface="Microsoft Sans Serif"/>
                <a:cs typeface="Microsoft Sans Serif"/>
              </a:rPr>
              <a:t> </a:t>
            </a:r>
            <a:r>
              <a:rPr sz="2700" spc="-40" dirty="0">
                <a:latin typeface="Microsoft Sans Serif"/>
                <a:cs typeface="Microsoft Sans Serif"/>
              </a:rPr>
              <a:t>risks,</a:t>
            </a:r>
            <a:r>
              <a:rPr sz="2700" spc="-5" dirty="0">
                <a:latin typeface="Microsoft Sans Serif"/>
                <a:cs typeface="Microsoft Sans Serif"/>
              </a:rPr>
              <a:t> </a:t>
            </a:r>
            <a:r>
              <a:rPr sz="2700" spc="75" dirty="0">
                <a:latin typeface="Microsoft Sans Serif"/>
                <a:cs typeface="Microsoft Sans Serif"/>
              </a:rPr>
              <a:t>which</a:t>
            </a:r>
            <a:r>
              <a:rPr sz="2700" spc="-5" dirty="0">
                <a:latin typeface="Microsoft Sans Serif"/>
                <a:cs typeface="Microsoft Sans Serif"/>
              </a:rPr>
              <a:t> </a:t>
            </a:r>
            <a:r>
              <a:rPr sz="2700" spc="60" dirty="0">
                <a:latin typeface="Microsoft Sans Serif"/>
                <a:cs typeface="Microsoft Sans Serif"/>
              </a:rPr>
              <a:t>can</a:t>
            </a:r>
            <a:r>
              <a:rPr sz="2700" spc="-5" dirty="0">
                <a:latin typeface="Microsoft Sans Serif"/>
                <a:cs typeface="Microsoft Sans Serif"/>
              </a:rPr>
              <a:t> </a:t>
            </a:r>
            <a:r>
              <a:rPr sz="2700" spc="25" dirty="0">
                <a:latin typeface="Microsoft Sans Serif"/>
                <a:cs typeface="Microsoft Sans Serif"/>
              </a:rPr>
              <a:t>slow</a:t>
            </a:r>
            <a:r>
              <a:rPr sz="2700" spc="-5" dirty="0">
                <a:latin typeface="Microsoft Sans Serif"/>
                <a:cs typeface="Microsoft Sans Serif"/>
              </a:rPr>
              <a:t> </a:t>
            </a:r>
            <a:r>
              <a:rPr sz="2700" spc="90" dirty="0">
                <a:latin typeface="Microsoft Sans Serif"/>
                <a:cs typeface="Microsoft Sans Serif"/>
              </a:rPr>
              <a:t>down</a:t>
            </a:r>
            <a:r>
              <a:rPr sz="2700" spc="-5" dirty="0">
                <a:latin typeface="Microsoft Sans Serif"/>
                <a:cs typeface="Microsoft Sans Serif"/>
              </a:rPr>
              <a:t> </a:t>
            </a:r>
            <a:r>
              <a:rPr sz="2700" spc="50" dirty="0">
                <a:latin typeface="Microsoft Sans Serif"/>
                <a:cs typeface="Microsoft Sans Serif"/>
              </a:rPr>
              <a:t>innovation</a:t>
            </a:r>
            <a:r>
              <a:rPr sz="2700" spc="-5"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5" dirty="0">
                <a:latin typeface="Microsoft Sans Serif"/>
                <a:cs typeface="Microsoft Sans Serif"/>
              </a:rPr>
              <a:t>progress.</a:t>
            </a:r>
            <a:endParaRPr lang="nl-NL" sz="2700" spc="5" dirty="0">
              <a:latin typeface="Microsoft Sans Serif"/>
              <a:cs typeface="Microsoft Sans Serif"/>
            </a:endParaRPr>
          </a:p>
          <a:p>
            <a:pPr marL="12700" marR="5080">
              <a:lnSpc>
                <a:spcPct val="125000"/>
              </a:lnSpc>
              <a:spcBef>
                <a:spcPts val="100"/>
              </a:spcBef>
            </a:pPr>
            <a:endParaRPr sz="2700" dirty="0">
              <a:latin typeface="Microsoft Sans Serif"/>
              <a:cs typeface="Microsoft Sans Serif"/>
            </a:endParaRPr>
          </a:p>
          <a:p>
            <a:pPr marL="12700" marR="140970">
              <a:lnSpc>
                <a:spcPct val="125000"/>
              </a:lnSpc>
            </a:pPr>
            <a:r>
              <a:rPr sz="2700" spc="5" dirty="0">
                <a:latin typeface="Microsoft Sans Serif"/>
                <a:cs typeface="Microsoft Sans Serif"/>
              </a:rPr>
              <a:t>Managing </a:t>
            </a:r>
            <a:r>
              <a:rPr sz="2700" spc="105" dirty="0">
                <a:latin typeface="Microsoft Sans Serif"/>
                <a:cs typeface="Microsoft Sans Serif"/>
              </a:rPr>
              <a:t>uncertainty </a:t>
            </a:r>
            <a:r>
              <a:rPr sz="2700" spc="45" dirty="0">
                <a:latin typeface="Microsoft Sans Serif"/>
                <a:cs typeface="Microsoft Sans Serif"/>
              </a:rPr>
              <a:t>requires </a:t>
            </a:r>
            <a:r>
              <a:rPr sz="2700" spc="30" dirty="0">
                <a:latin typeface="Microsoft Sans Serif"/>
                <a:cs typeface="Microsoft Sans Serif"/>
              </a:rPr>
              <a:t>organizations </a:t>
            </a:r>
            <a:r>
              <a:rPr sz="2700" spc="175" dirty="0">
                <a:latin typeface="Microsoft Sans Serif"/>
                <a:cs typeface="Microsoft Sans Serif"/>
              </a:rPr>
              <a:t>to </a:t>
            </a:r>
            <a:r>
              <a:rPr sz="2700" spc="90" dirty="0">
                <a:latin typeface="Microsoft Sans Serif"/>
                <a:cs typeface="Microsoft Sans Serif"/>
              </a:rPr>
              <a:t>embrace </a:t>
            </a:r>
            <a:r>
              <a:rPr sz="2700" spc="95" dirty="0">
                <a:latin typeface="Microsoft Sans Serif"/>
                <a:cs typeface="Microsoft Sans Serif"/>
              </a:rPr>
              <a:t>ambiguity </a:t>
            </a:r>
            <a:r>
              <a:rPr sz="2700" spc="65" dirty="0">
                <a:latin typeface="Microsoft Sans Serif"/>
                <a:cs typeface="Microsoft Sans Serif"/>
              </a:rPr>
              <a:t>and </a:t>
            </a:r>
            <a:r>
              <a:rPr sz="2700" spc="55" dirty="0">
                <a:latin typeface="Microsoft Sans Serif"/>
                <a:cs typeface="Microsoft Sans Serif"/>
              </a:rPr>
              <a:t>complexity, </a:t>
            </a:r>
            <a:r>
              <a:rPr sz="2700" spc="65" dirty="0">
                <a:latin typeface="Microsoft Sans Serif"/>
                <a:cs typeface="Microsoft Sans Serif"/>
              </a:rPr>
              <a:t>and </a:t>
            </a:r>
            <a:r>
              <a:rPr sz="2700" spc="175" dirty="0">
                <a:latin typeface="Microsoft Sans Serif"/>
                <a:cs typeface="Microsoft Sans Serif"/>
              </a:rPr>
              <a:t>to </a:t>
            </a:r>
            <a:r>
              <a:rPr sz="2700" spc="110" dirty="0">
                <a:latin typeface="Microsoft Sans Serif"/>
                <a:cs typeface="Microsoft Sans Serif"/>
              </a:rPr>
              <a:t>be </a:t>
            </a:r>
            <a:r>
              <a:rPr sz="2700" spc="114" dirty="0">
                <a:latin typeface="Microsoft Sans Serif"/>
                <a:cs typeface="Microsoft Sans Serif"/>
              </a:rPr>
              <a:t> </a:t>
            </a:r>
            <a:r>
              <a:rPr sz="2700" spc="105" dirty="0">
                <a:latin typeface="Microsoft Sans Serif"/>
                <a:cs typeface="Microsoft Sans Serif"/>
              </a:rPr>
              <a:t>comfortable </a:t>
            </a:r>
            <a:r>
              <a:rPr sz="2700" spc="110" dirty="0">
                <a:latin typeface="Microsoft Sans Serif"/>
                <a:cs typeface="Microsoft Sans Serif"/>
              </a:rPr>
              <a:t>with </a:t>
            </a:r>
            <a:r>
              <a:rPr sz="2700" spc="40" dirty="0">
                <a:latin typeface="Microsoft Sans Serif"/>
                <a:cs typeface="Microsoft Sans Serif"/>
              </a:rPr>
              <a:t>exploring </a:t>
            </a:r>
            <a:r>
              <a:rPr sz="2700" spc="90" dirty="0">
                <a:latin typeface="Microsoft Sans Serif"/>
                <a:cs typeface="Microsoft Sans Serif"/>
              </a:rPr>
              <a:t>multiple </a:t>
            </a:r>
            <a:r>
              <a:rPr sz="2700" spc="45" dirty="0">
                <a:latin typeface="Microsoft Sans Serif"/>
                <a:cs typeface="Microsoft Sans Serif"/>
              </a:rPr>
              <a:t>scenarios </a:t>
            </a:r>
            <a:r>
              <a:rPr sz="2700" spc="65" dirty="0">
                <a:latin typeface="Microsoft Sans Serif"/>
                <a:cs typeface="Microsoft Sans Serif"/>
              </a:rPr>
              <a:t>and </a:t>
            </a:r>
            <a:r>
              <a:rPr sz="2700" spc="55" dirty="0">
                <a:latin typeface="Microsoft Sans Serif"/>
                <a:cs typeface="Microsoft Sans Serif"/>
              </a:rPr>
              <a:t>options. </a:t>
            </a:r>
            <a:r>
              <a:rPr sz="2700" spc="-20" dirty="0">
                <a:latin typeface="Microsoft Sans Serif"/>
                <a:cs typeface="Microsoft Sans Serif"/>
              </a:rPr>
              <a:t>This </a:t>
            </a:r>
            <a:r>
              <a:rPr sz="2700" spc="45" dirty="0">
                <a:latin typeface="Microsoft Sans Serif"/>
                <a:cs typeface="Microsoft Sans Serif"/>
              </a:rPr>
              <a:t>requires </a:t>
            </a:r>
            <a:r>
              <a:rPr sz="2700" spc="50" dirty="0">
                <a:latin typeface="Microsoft Sans Serif"/>
                <a:cs typeface="Microsoft Sans Serif"/>
              </a:rPr>
              <a:t>developing </a:t>
            </a:r>
            <a:r>
              <a:rPr sz="2700" spc="-45" dirty="0">
                <a:latin typeface="Microsoft Sans Serif"/>
                <a:cs typeface="Microsoft Sans Serif"/>
              </a:rPr>
              <a:t>a </a:t>
            </a:r>
            <a:r>
              <a:rPr sz="2700" spc="80" dirty="0">
                <a:latin typeface="Microsoft Sans Serif"/>
                <a:cs typeface="Microsoft Sans Serif"/>
              </a:rPr>
              <a:t>strategic </a:t>
            </a:r>
            <a:r>
              <a:rPr sz="2700" spc="85" dirty="0">
                <a:latin typeface="Microsoft Sans Serif"/>
                <a:cs typeface="Microsoft Sans Serif"/>
              </a:rPr>
              <a:t> </a:t>
            </a:r>
            <a:r>
              <a:rPr sz="2700" spc="45" dirty="0">
                <a:latin typeface="Microsoft Sans Serif"/>
                <a:cs typeface="Microsoft Sans Serif"/>
              </a:rPr>
              <a:t>foresight,</a:t>
            </a:r>
            <a:r>
              <a:rPr sz="2700" spc="-5" dirty="0">
                <a:latin typeface="Microsoft Sans Serif"/>
                <a:cs typeface="Microsoft Sans Serif"/>
              </a:rPr>
              <a:t> </a:t>
            </a:r>
            <a:r>
              <a:rPr sz="2700" spc="110" dirty="0">
                <a:latin typeface="Microsoft Sans Serif"/>
                <a:cs typeface="Microsoft Sans Serif"/>
              </a:rPr>
              <a:t>with</a:t>
            </a:r>
            <a:r>
              <a:rPr sz="2700" dirty="0">
                <a:latin typeface="Microsoft Sans Serif"/>
                <a:cs typeface="Microsoft Sans Serif"/>
              </a:rPr>
              <a:t> </a:t>
            </a:r>
            <a:r>
              <a:rPr sz="2700" spc="120" dirty="0">
                <a:latin typeface="Microsoft Sans Serif"/>
                <a:cs typeface="Microsoft Sans Serif"/>
              </a:rPr>
              <a:t>the</a:t>
            </a:r>
            <a:r>
              <a:rPr sz="2700" dirty="0">
                <a:latin typeface="Microsoft Sans Serif"/>
                <a:cs typeface="Microsoft Sans Serif"/>
              </a:rPr>
              <a:t> </a:t>
            </a:r>
            <a:r>
              <a:rPr sz="2700" spc="90" dirty="0">
                <a:latin typeface="Microsoft Sans Serif"/>
                <a:cs typeface="Microsoft Sans Serif"/>
              </a:rPr>
              <a:t>ability</a:t>
            </a:r>
            <a:r>
              <a:rPr sz="2700" dirty="0">
                <a:latin typeface="Microsoft Sans Serif"/>
                <a:cs typeface="Microsoft Sans Serif"/>
              </a:rPr>
              <a:t> </a:t>
            </a:r>
            <a:r>
              <a:rPr sz="2700" spc="175" dirty="0">
                <a:latin typeface="Microsoft Sans Serif"/>
                <a:cs typeface="Microsoft Sans Serif"/>
              </a:rPr>
              <a:t>to</a:t>
            </a:r>
            <a:r>
              <a:rPr sz="2700" dirty="0">
                <a:latin typeface="Microsoft Sans Serif"/>
                <a:cs typeface="Microsoft Sans Serif"/>
              </a:rPr>
              <a:t> </a:t>
            </a:r>
            <a:r>
              <a:rPr sz="2700" spc="90" dirty="0">
                <a:latin typeface="Microsoft Sans Serif"/>
                <a:cs typeface="Microsoft Sans Serif"/>
              </a:rPr>
              <a:t>anticipate</a:t>
            </a:r>
            <a:r>
              <a:rPr sz="2700" dirty="0">
                <a:latin typeface="Microsoft Sans Serif"/>
                <a:cs typeface="Microsoft Sans Serif"/>
              </a:rPr>
              <a:t> </a:t>
            </a:r>
            <a:r>
              <a:rPr sz="2700" spc="65" dirty="0">
                <a:latin typeface="Microsoft Sans Serif"/>
                <a:cs typeface="Microsoft Sans Serif"/>
              </a:rPr>
              <a:t>and</a:t>
            </a:r>
            <a:r>
              <a:rPr sz="2700" dirty="0">
                <a:latin typeface="Microsoft Sans Serif"/>
                <a:cs typeface="Microsoft Sans Serif"/>
              </a:rPr>
              <a:t> </a:t>
            </a:r>
            <a:r>
              <a:rPr sz="2700" spc="105" dirty="0">
                <a:latin typeface="Microsoft Sans Serif"/>
                <a:cs typeface="Microsoft Sans Serif"/>
              </a:rPr>
              <a:t>adapt</a:t>
            </a:r>
            <a:r>
              <a:rPr sz="2700" spc="-5" dirty="0">
                <a:latin typeface="Microsoft Sans Serif"/>
                <a:cs typeface="Microsoft Sans Serif"/>
              </a:rPr>
              <a:t> </a:t>
            </a:r>
            <a:r>
              <a:rPr sz="2700" spc="175" dirty="0">
                <a:latin typeface="Microsoft Sans Serif"/>
                <a:cs typeface="Microsoft Sans Serif"/>
              </a:rPr>
              <a:t>to</a:t>
            </a:r>
            <a:r>
              <a:rPr sz="2700" dirty="0">
                <a:latin typeface="Microsoft Sans Serif"/>
                <a:cs typeface="Microsoft Sans Serif"/>
              </a:rPr>
              <a:t> </a:t>
            </a:r>
            <a:r>
              <a:rPr sz="2700" spc="-10" dirty="0">
                <a:latin typeface="Microsoft Sans Serif"/>
                <a:cs typeface="Microsoft Sans Serif"/>
              </a:rPr>
              <a:t>changes,</a:t>
            </a:r>
            <a:r>
              <a:rPr sz="2700" dirty="0">
                <a:latin typeface="Microsoft Sans Serif"/>
                <a:cs typeface="Microsoft Sans Serif"/>
              </a:rPr>
              <a:t> </a:t>
            </a:r>
            <a:r>
              <a:rPr sz="2700" spc="65" dirty="0">
                <a:latin typeface="Microsoft Sans Serif"/>
                <a:cs typeface="Microsoft Sans Serif"/>
              </a:rPr>
              <a:t>and</a:t>
            </a:r>
            <a:r>
              <a:rPr sz="2700" dirty="0">
                <a:latin typeface="Microsoft Sans Serif"/>
                <a:cs typeface="Microsoft Sans Serif"/>
              </a:rPr>
              <a:t> </a:t>
            </a:r>
            <a:r>
              <a:rPr sz="2700" spc="175" dirty="0">
                <a:latin typeface="Microsoft Sans Serif"/>
                <a:cs typeface="Microsoft Sans Serif"/>
              </a:rPr>
              <a:t>to</a:t>
            </a:r>
            <a:r>
              <a:rPr sz="2700" dirty="0">
                <a:latin typeface="Microsoft Sans Serif"/>
                <a:cs typeface="Microsoft Sans Serif"/>
              </a:rPr>
              <a:t> </a:t>
            </a:r>
            <a:r>
              <a:rPr sz="2700" spc="75" dirty="0">
                <a:latin typeface="Microsoft Sans Serif"/>
                <a:cs typeface="Microsoft Sans Serif"/>
              </a:rPr>
              <a:t>create</a:t>
            </a:r>
            <a:r>
              <a:rPr sz="2700" dirty="0">
                <a:latin typeface="Microsoft Sans Serif"/>
                <a:cs typeface="Microsoft Sans Serif"/>
              </a:rPr>
              <a:t> </a:t>
            </a:r>
            <a:r>
              <a:rPr sz="2700" spc="95" dirty="0">
                <a:latin typeface="Microsoft Sans Serif"/>
                <a:cs typeface="Microsoft Sans Serif"/>
              </a:rPr>
              <a:t>contingency</a:t>
            </a:r>
            <a:r>
              <a:rPr sz="2700" dirty="0">
                <a:latin typeface="Microsoft Sans Serif"/>
                <a:cs typeface="Microsoft Sans Serif"/>
              </a:rPr>
              <a:t> </a:t>
            </a:r>
            <a:r>
              <a:rPr sz="2700" spc="35" dirty="0">
                <a:latin typeface="Microsoft Sans Serif"/>
                <a:cs typeface="Microsoft Sans Serif"/>
              </a:rPr>
              <a:t>plans</a:t>
            </a:r>
            <a:r>
              <a:rPr sz="2700"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30" dirty="0">
                <a:latin typeface="Microsoft Sans Serif"/>
                <a:cs typeface="Microsoft Sans Serif"/>
              </a:rPr>
              <a:t>risk </a:t>
            </a:r>
            <a:r>
              <a:rPr sz="2700" spc="-700" dirty="0">
                <a:latin typeface="Microsoft Sans Serif"/>
                <a:cs typeface="Microsoft Sans Serif"/>
              </a:rPr>
              <a:t> </a:t>
            </a:r>
            <a:r>
              <a:rPr sz="2700" spc="60" dirty="0">
                <a:latin typeface="Microsoft Sans Serif"/>
                <a:cs typeface="Microsoft Sans Serif"/>
              </a:rPr>
              <a:t>management </a:t>
            </a:r>
            <a:r>
              <a:rPr sz="2700" spc="30" dirty="0">
                <a:latin typeface="Microsoft Sans Serif"/>
                <a:cs typeface="Microsoft Sans Serif"/>
              </a:rPr>
              <a:t>strategies. </a:t>
            </a:r>
            <a:r>
              <a:rPr sz="2700" spc="-5" dirty="0">
                <a:latin typeface="Microsoft Sans Serif"/>
                <a:cs typeface="Microsoft Sans Serif"/>
              </a:rPr>
              <a:t>Moreover, </a:t>
            </a:r>
            <a:r>
              <a:rPr sz="2700" spc="160" dirty="0">
                <a:latin typeface="Microsoft Sans Serif"/>
                <a:cs typeface="Microsoft Sans Serif"/>
              </a:rPr>
              <a:t>it </a:t>
            </a:r>
            <a:r>
              <a:rPr sz="2700" spc="45" dirty="0">
                <a:latin typeface="Microsoft Sans Serif"/>
                <a:cs typeface="Microsoft Sans Serif"/>
              </a:rPr>
              <a:t>requires </a:t>
            </a:r>
            <a:r>
              <a:rPr sz="2700" spc="60" dirty="0">
                <a:latin typeface="Microsoft Sans Serif"/>
                <a:cs typeface="Microsoft Sans Serif"/>
              </a:rPr>
              <a:t>fostering </a:t>
            </a:r>
            <a:r>
              <a:rPr sz="2700" spc="-45" dirty="0">
                <a:latin typeface="Microsoft Sans Serif"/>
                <a:cs typeface="Microsoft Sans Serif"/>
              </a:rPr>
              <a:t>a </a:t>
            </a:r>
            <a:r>
              <a:rPr sz="2700" spc="85" dirty="0">
                <a:latin typeface="Microsoft Sans Serif"/>
                <a:cs typeface="Microsoft Sans Serif"/>
              </a:rPr>
              <a:t>culture </a:t>
            </a:r>
            <a:r>
              <a:rPr sz="2700" spc="120" dirty="0">
                <a:latin typeface="Microsoft Sans Serif"/>
                <a:cs typeface="Microsoft Sans Serif"/>
              </a:rPr>
              <a:t>of </a:t>
            </a:r>
            <a:r>
              <a:rPr sz="2700" spc="55" dirty="0">
                <a:latin typeface="Microsoft Sans Serif"/>
                <a:cs typeface="Microsoft Sans Serif"/>
              </a:rPr>
              <a:t>experimentation, </a:t>
            </a:r>
            <a:r>
              <a:rPr sz="2700" spc="-15" dirty="0">
                <a:latin typeface="Microsoft Sans Serif"/>
                <a:cs typeface="Microsoft Sans Serif"/>
              </a:rPr>
              <a:t>learning, </a:t>
            </a:r>
            <a:r>
              <a:rPr sz="2700" spc="65" dirty="0">
                <a:latin typeface="Microsoft Sans Serif"/>
                <a:cs typeface="Microsoft Sans Serif"/>
              </a:rPr>
              <a:t>and </a:t>
            </a:r>
            <a:r>
              <a:rPr sz="2700" spc="70" dirty="0">
                <a:latin typeface="Microsoft Sans Serif"/>
                <a:cs typeface="Microsoft Sans Serif"/>
              </a:rPr>
              <a:t> </a:t>
            </a:r>
            <a:r>
              <a:rPr sz="2700" spc="85" dirty="0">
                <a:latin typeface="Microsoft Sans Serif"/>
                <a:cs typeface="Microsoft Sans Serif"/>
              </a:rPr>
              <a:t>continuous </a:t>
            </a:r>
            <a:r>
              <a:rPr sz="2700" spc="70" dirty="0">
                <a:latin typeface="Microsoft Sans Serif"/>
                <a:cs typeface="Microsoft Sans Serif"/>
              </a:rPr>
              <a:t>improvement, </a:t>
            </a:r>
            <a:r>
              <a:rPr sz="2700" spc="110" dirty="0">
                <a:latin typeface="Microsoft Sans Serif"/>
                <a:cs typeface="Microsoft Sans Serif"/>
              </a:rPr>
              <a:t>with </a:t>
            </a:r>
            <a:r>
              <a:rPr sz="2700" spc="120" dirty="0">
                <a:latin typeface="Microsoft Sans Serif"/>
                <a:cs typeface="Microsoft Sans Serif"/>
              </a:rPr>
              <a:t>the </a:t>
            </a:r>
            <a:r>
              <a:rPr sz="2700" spc="20" dirty="0">
                <a:latin typeface="Microsoft Sans Serif"/>
                <a:cs typeface="Microsoft Sans Serif"/>
              </a:rPr>
              <a:t>willingness </a:t>
            </a:r>
            <a:r>
              <a:rPr sz="2700" spc="175" dirty="0">
                <a:latin typeface="Microsoft Sans Serif"/>
                <a:cs typeface="Microsoft Sans Serif"/>
              </a:rPr>
              <a:t>to </a:t>
            </a:r>
            <a:r>
              <a:rPr sz="2700" spc="90" dirty="0">
                <a:latin typeface="Microsoft Sans Serif"/>
                <a:cs typeface="Microsoft Sans Serif"/>
              </a:rPr>
              <a:t>embrace </a:t>
            </a:r>
            <a:r>
              <a:rPr sz="2700" spc="20" dirty="0">
                <a:latin typeface="Microsoft Sans Serif"/>
                <a:cs typeface="Microsoft Sans Serif"/>
              </a:rPr>
              <a:t>failure </a:t>
            </a:r>
            <a:r>
              <a:rPr sz="2700" spc="65" dirty="0">
                <a:latin typeface="Microsoft Sans Serif"/>
                <a:cs typeface="Microsoft Sans Serif"/>
              </a:rPr>
              <a:t>and </a:t>
            </a:r>
            <a:r>
              <a:rPr sz="2700" spc="105" dirty="0">
                <a:latin typeface="Microsoft Sans Serif"/>
                <a:cs typeface="Microsoft Sans Serif"/>
              </a:rPr>
              <a:t>uncertainty </a:t>
            </a:r>
            <a:r>
              <a:rPr sz="2700" spc="-25" dirty="0">
                <a:latin typeface="Microsoft Sans Serif"/>
                <a:cs typeface="Microsoft Sans Serif"/>
              </a:rPr>
              <a:t>as </a:t>
            </a:r>
            <a:r>
              <a:rPr sz="2700" spc="-45" dirty="0">
                <a:latin typeface="Microsoft Sans Serif"/>
                <a:cs typeface="Microsoft Sans Serif"/>
              </a:rPr>
              <a:t>a </a:t>
            </a:r>
            <a:r>
              <a:rPr sz="2700" spc="45" dirty="0">
                <a:latin typeface="Microsoft Sans Serif"/>
                <a:cs typeface="Microsoft Sans Serif"/>
              </a:rPr>
              <a:t>natural </a:t>
            </a:r>
            <a:r>
              <a:rPr sz="2700" spc="130" dirty="0">
                <a:latin typeface="Microsoft Sans Serif"/>
                <a:cs typeface="Microsoft Sans Serif"/>
              </a:rPr>
              <a:t>part </a:t>
            </a:r>
            <a:r>
              <a:rPr sz="2700" spc="120" dirty="0">
                <a:latin typeface="Microsoft Sans Serif"/>
                <a:cs typeface="Microsoft Sans Serif"/>
              </a:rPr>
              <a:t>of </a:t>
            </a:r>
            <a:r>
              <a:rPr sz="2700" spc="125" dirty="0">
                <a:latin typeface="Microsoft Sans Serif"/>
                <a:cs typeface="Microsoft Sans Serif"/>
              </a:rPr>
              <a:t> </a:t>
            </a:r>
            <a:r>
              <a:rPr sz="2700" spc="120" dirty="0">
                <a:latin typeface="Microsoft Sans Serif"/>
                <a:cs typeface="Microsoft Sans Serif"/>
              </a:rPr>
              <a:t>the</a:t>
            </a:r>
            <a:r>
              <a:rPr sz="2700" spc="-10" dirty="0">
                <a:latin typeface="Microsoft Sans Serif"/>
                <a:cs typeface="Microsoft Sans Serif"/>
              </a:rPr>
              <a:t> </a:t>
            </a:r>
            <a:r>
              <a:rPr sz="2700" spc="50" dirty="0">
                <a:latin typeface="Microsoft Sans Serif"/>
                <a:cs typeface="Microsoft Sans Serif"/>
              </a:rPr>
              <a:t>innovation</a:t>
            </a:r>
            <a:r>
              <a:rPr sz="2700" spc="-5" dirty="0">
                <a:latin typeface="Microsoft Sans Serif"/>
                <a:cs typeface="Microsoft Sans Serif"/>
              </a:rPr>
              <a:t> </a:t>
            </a:r>
            <a:r>
              <a:rPr sz="2700" spc="35" dirty="0">
                <a:latin typeface="Microsoft Sans Serif"/>
                <a:cs typeface="Microsoft Sans Serif"/>
              </a:rPr>
              <a:t>process.</a:t>
            </a:r>
            <a:endParaRPr sz="2700" dirty="0">
              <a:latin typeface="Microsoft Sans Serif"/>
              <a:cs typeface="Microsoft Sans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a:spLocks noGrp="1"/>
          </p:cNvSpPr>
          <p:nvPr>
            <p:ph type="title"/>
          </p:nvPr>
        </p:nvSpPr>
        <p:spPr>
          <a:xfrm>
            <a:off x="939800" y="807719"/>
            <a:ext cx="16283940" cy="2230291"/>
          </a:xfrm>
          <a:prstGeom prst="rect">
            <a:avLst/>
          </a:prstGeom>
        </p:spPr>
        <p:txBody>
          <a:bodyPr vert="horz" wrap="square" lIns="0" tIns="48895" rIns="0" bIns="0" rtlCol="0">
            <a:spAutoFit/>
          </a:bodyPr>
          <a:lstStyle/>
          <a:p>
            <a:pPr marL="12700" marR="5080">
              <a:lnSpc>
                <a:spcPct val="124400"/>
              </a:lnSpc>
              <a:spcBef>
                <a:spcPts val="385"/>
              </a:spcBef>
            </a:pPr>
            <a:r>
              <a:rPr sz="3600" spc="114" dirty="0"/>
              <a:t>Complexity </a:t>
            </a:r>
            <a:r>
              <a:rPr spc="10" dirty="0"/>
              <a:t>is </a:t>
            </a:r>
            <a:r>
              <a:rPr spc="70" dirty="0"/>
              <a:t>another dimension </a:t>
            </a:r>
            <a:r>
              <a:rPr spc="120" dirty="0"/>
              <a:t>of </a:t>
            </a:r>
            <a:r>
              <a:rPr spc="-105" dirty="0"/>
              <a:t>VUCA, </a:t>
            </a:r>
            <a:r>
              <a:rPr spc="75" dirty="0"/>
              <a:t>which </a:t>
            </a:r>
            <a:r>
              <a:rPr spc="45" dirty="0"/>
              <a:t>refers </a:t>
            </a:r>
            <a:r>
              <a:rPr spc="175" dirty="0"/>
              <a:t>to </a:t>
            </a:r>
            <a:r>
              <a:rPr spc="120" dirty="0"/>
              <a:t>the </a:t>
            </a:r>
            <a:r>
              <a:rPr spc="80" dirty="0"/>
              <a:t>interconnectedness </a:t>
            </a:r>
            <a:r>
              <a:rPr spc="65" dirty="0"/>
              <a:t>and </a:t>
            </a:r>
            <a:r>
              <a:rPr spc="70" dirty="0"/>
              <a:t> </a:t>
            </a:r>
            <a:r>
              <a:rPr spc="90" dirty="0"/>
              <a:t>interdependence</a:t>
            </a:r>
            <a:r>
              <a:rPr dirty="0"/>
              <a:t> </a:t>
            </a:r>
            <a:r>
              <a:rPr spc="120" dirty="0"/>
              <a:t>of</a:t>
            </a:r>
            <a:r>
              <a:rPr dirty="0"/>
              <a:t> </a:t>
            </a:r>
            <a:r>
              <a:rPr spc="15" dirty="0"/>
              <a:t>systems,</a:t>
            </a:r>
            <a:r>
              <a:rPr dirty="0"/>
              <a:t> </a:t>
            </a:r>
            <a:r>
              <a:rPr spc="30" dirty="0"/>
              <a:t>processes,</a:t>
            </a:r>
            <a:r>
              <a:rPr dirty="0"/>
              <a:t> </a:t>
            </a:r>
            <a:r>
              <a:rPr spc="65" dirty="0"/>
              <a:t>and</a:t>
            </a:r>
            <a:r>
              <a:rPr dirty="0"/>
              <a:t> </a:t>
            </a:r>
            <a:r>
              <a:rPr spc="45" dirty="0"/>
              <a:t>stakeholders</a:t>
            </a:r>
            <a:r>
              <a:rPr dirty="0"/>
              <a:t> </a:t>
            </a:r>
            <a:r>
              <a:rPr spc="35" dirty="0"/>
              <a:t>in</a:t>
            </a:r>
            <a:r>
              <a:rPr dirty="0"/>
              <a:t> </a:t>
            </a:r>
            <a:r>
              <a:rPr spc="120" dirty="0"/>
              <a:t>the</a:t>
            </a:r>
            <a:r>
              <a:rPr dirty="0"/>
              <a:t> </a:t>
            </a:r>
            <a:r>
              <a:rPr spc="40" dirty="0"/>
              <a:t>business</a:t>
            </a:r>
            <a:r>
              <a:rPr dirty="0"/>
              <a:t> </a:t>
            </a:r>
            <a:r>
              <a:rPr spc="50" dirty="0"/>
              <a:t>environment.</a:t>
            </a:r>
            <a:r>
              <a:rPr dirty="0"/>
              <a:t> </a:t>
            </a:r>
            <a:r>
              <a:rPr spc="-45" dirty="0"/>
              <a:t>In</a:t>
            </a:r>
            <a:r>
              <a:rPr dirty="0"/>
              <a:t> </a:t>
            </a:r>
            <a:r>
              <a:rPr spc="-45" dirty="0"/>
              <a:t>a</a:t>
            </a:r>
            <a:r>
              <a:rPr dirty="0"/>
              <a:t> </a:t>
            </a:r>
            <a:r>
              <a:rPr spc="85" dirty="0"/>
              <a:t>complex </a:t>
            </a:r>
            <a:r>
              <a:rPr spc="-705" dirty="0"/>
              <a:t> </a:t>
            </a:r>
            <a:r>
              <a:rPr spc="55" dirty="0"/>
              <a:t>environment,</a:t>
            </a:r>
            <a:r>
              <a:rPr dirty="0"/>
              <a:t> </a:t>
            </a:r>
            <a:r>
              <a:rPr spc="85" dirty="0"/>
              <a:t>there</a:t>
            </a:r>
            <a:r>
              <a:rPr dirty="0"/>
              <a:t> </a:t>
            </a:r>
            <a:r>
              <a:rPr spc="5" dirty="0"/>
              <a:t>are</a:t>
            </a:r>
            <a:r>
              <a:rPr dirty="0"/>
              <a:t> </a:t>
            </a:r>
            <a:r>
              <a:rPr spc="90" dirty="0"/>
              <a:t>multiple</a:t>
            </a:r>
            <a:r>
              <a:rPr spc="5" dirty="0"/>
              <a:t> </a:t>
            </a:r>
            <a:r>
              <a:rPr spc="90" dirty="0"/>
              <a:t>factors</a:t>
            </a:r>
            <a:r>
              <a:rPr dirty="0"/>
              <a:t> </a:t>
            </a:r>
            <a:r>
              <a:rPr spc="65" dirty="0"/>
              <a:t>and</a:t>
            </a:r>
            <a:r>
              <a:rPr dirty="0"/>
              <a:t> </a:t>
            </a:r>
            <a:r>
              <a:rPr spc="25" dirty="0"/>
              <a:t>variables</a:t>
            </a:r>
            <a:r>
              <a:rPr spc="5" dirty="0"/>
              <a:t> </a:t>
            </a:r>
            <a:r>
              <a:rPr spc="135" dirty="0"/>
              <a:t>that</a:t>
            </a:r>
            <a:r>
              <a:rPr dirty="0"/>
              <a:t> </a:t>
            </a:r>
            <a:r>
              <a:rPr spc="105" dirty="0"/>
              <a:t>interact</a:t>
            </a:r>
            <a:r>
              <a:rPr dirty="0"/>
              <a:t> </a:t>
            </a:r>
            <a:r>
              <a:rPr spc="110" dirty="0"/>
              <a:t>with</a:t>
            </a:r>
            <a:r>
              <a:rPr spc="5" dirty="0"/>
              <a:t> </a:t>
            </a:r>
            <a:r>
              <a:rPr spc="55" dirty="0"/>
              <a:t>each</a:t>
            </a:r>
            <a:r>
              <a:rPr dirty="0"/>
              <a:t> </a:t>
            </a:r>
            <a:r>
              <a:rPr spc="20" dirty="0"/>
              <a:t>other,</a:t>
            </a:r>
            <a:r>
              <a:rPr dirty="0"/>
              <a:t> </a:t>
            </a:r>
            <a:r>
              <a:rPr spc="65" dirty="0"/>
              <a:t>creating</a:t>
            </a:r>
            <a:r>
              <a:rPr dirty="0"/>
              <a:t> </a:t>
            </a:r>
            <a:r>
              <a:rPr spc="30" dirty="0"/>
              <a:t>nonlinear </a:t>
            </a:r>
            <a:r>
              <a:rPr spc="-700" dirty="0"/>
              <a:t> </a:t>
            </a:r>
            <a:r>
              <a:rPr spc="65" dirty="0"/>
              <a:t>and</a:t>
            </a:r>
            <a:r>
              <a:rPr spc="-10" dirty="0"/>
              <a:t> </a:t>
            </a:r>
            <a:r>
              <a:rPr spc="90" dirty="0"/>
              <a:t>unpredictable</a:t>
            </a:r>
            <a:r>
              <a:rPr spc="-5" dirty="0"/>
              <a:t> </a:t>
            </a:r>
            <a:r>
              <a:rPr spc="70" dirty="0"/>
              <a:t>outcomes.</a:t>
            </a:r>
            <a:endParaRPr sz="3600" dirty="0"/>
          </a:p>
        </p:txBody>
      </p:sp>
      <p:sp>
        <p:nvSpPr>
          <p:cNvPr id="4" name="object 4"/>
          <p:cNvSpPr txBox="1">
            <a:spLocks noGrp="1"/>
          </p:cNvSpPr>
          <p:nvPr>
            <p:ph idx="1"/>
          </p:nvPr>
        </p:nvSpPr>
        <p:spPr>
          <a:xfrm>
            <a:off x="939800" y="3094354"/>
            <a:ext cx="16269969" cy="6205353"/>
          </a:xfrm>
          <a:prstGeom prst="rect">
            <a:avLst/>
          </a:prstGeom>
        </p:spPr>
        <p:txBody>
          <a:bodyPr vert="horz" wrap="square" lIns="0" tIns="12700" rIns="0" bIns="0" rtlCol="0">
            <a:spAutoFit/>
          </a:bodyPr>
          <a:lstStyle/>
          <a:p>
            <a:pPr marL="12700" marR="43815">
              <a:lnSpc>
                <a:spcPct val="125000"/>
              </a:lnSpc>
              <a:spcBef>
                <a:spcPts val="100"/>
              </a:spcBef>
            </a:pPr>
            <a:r>
              <a:rPr spc="-30" dirty="0"/>
              <a:t>For </a:t>
            </a:r>
            <a:r>
              <a:rPr dirty="0"/>
              <a:t>example, </a:t>
            </a:r>
            <a:r>
              <a:rPr spc="120" dirty="0"/>
              <a:t>the </a:t>
            </a:r>
            <a:r>
              <a:rPr spc="35" dirty="0"/>
              <a:t>rise </a:t>
            </a:r>
            <a:r>
              <a:rPr spc="120" dirty="0"/>
              <a:t>of </a:t>
            </a:r>
            <a:r>
              <a:rPr spc="65" dirty="0"/>
              <a:t>digital </a:t>
            </a:r>
            <a:r>
              <a:rPr spc="85" dirty="0"/>
              <a:t>transformation </a:t>
            </a:r>
            <a:r>
              <a:rPr spc="65" dirty="0"/>
              <a:t>and </a:t>
            </a:r>
            <a:r>
              <a:rPr spc="120" dirty="0"/>
              <a:t>the </a:t>
            </a:r>
            <a:r>
              <a:rPr spc="30" dirty="0"/>
              <a:t>increasing </a:t>
            </a:r>
            <a:r>
              <a:rPr spc="35" dirty="0"/>
              <a:t>globalization </a:t>
            </a:r>
            <a:r>
              <a:rPr spc="120" dirty="0"/>
              <a:t>of </a:t>
            </a:r>
            <a:r>
              <a:rPr spc="55" dirty="0"/>
              <a:t>markets </a:t>
            </a:r>
            <a:r>
              <a:rPr spc="-10" dirty="0"/>
              <a:t>have </a:t>
            </a:r>
            <a:r>
              <a:rPr spc="85" dirty="0"/>
              <a:t>made </a:t>
            </a:r>
            <a:r>
              <a:rPr spc="90" dirty="0"/>
              <a:t> </a:t>
            </a:r>
            <a:r>
              <a:rPr spc="40" dirty="0"/>
              <a:t>business</a:t>
            </a:r>
            <a:r>
              <a:rPr dirty="0"/>
              <a:t> </a:t>
            </a:r>
            <a:r>
              <a:rPr spc="70" dirty="0"/>
              <a:t>ecosystems</a:t>
            </a:r>
            <a:r>
              <a:rPr spc="5" dirty="0"/>
              <a:t> </a:t>
            </a:r>
            <a:r>
              <a:rPr spc="80" dirty="0"/>
              <a:t>more</a:t>
            </a:r>
            <a:r>
              <a:rPr spc="5" dirty="0"/>
              <a:t> </a:t>
            </a:r>
            <a:r>
              <a:rPr spc="40" dirty="0"/>
              <a:t>complex,</a:t>
            </a:r>
            <a:r>
              <a:rPr spc="5" dirty="0"/>
              <a:t> </a:t>
            </a:r>
            <a:r>
              <a:rPr spc="-25" dirty="0"/>
              <a:t>as</a:t>
            </a:r>
            <a:r>
              <a:rPr dirty="0"/>
              <a:t> </a:t>
            </a:r>
            <a:r>
              <a:rPr spc="30" dirty="0"/>
              <a:t>organizations</a:t>
            </a:r>
            <a:r>
              <a:rPr spc="5" dirty="0"/>
              <a:t> </a:t>
            </a:r>
            <a:r>
              <a:rPr spc="75" dirty="0"/>
              <a:t>need</a:t>
            </a:r>
            <a:r>
              <a:rPr spc="5" dirty="0"/>
              <a:t> </a:t>
            </a:r>
            <a:r>
              <a:rPr spc="175" dirty="0"/>
              <a:t>to</a:t>
            </a:r>
            <a:r>
              <a:rPr spc="5" dirty="0"/>
              <a:t> </a:t>
            </a:r>
            <a:r>
              <a:rPr spc="25" dirty="0"/>
              <a:t>navigate</a:t>
            </a:r>
            <a:r>
              <a:rPr dirty="0"/>
              <a:t> </a:t>
            </a:r>
            <a:r>
              <a:rPr spc="50" dirty="0"/>
              <a:t>diverse</a:t>
            </a:r>
            <a:r>
              <a:rPr spc="5" dirty="0"/>
              <a:t> </a:t>
            </a:r>
            <a:r>
              <a:rPr spc="30" dirty="0"/>
              <a:t>cultural,</a:t>
            </a:r>
            <a:r>
              <a:rPr spc="5" dirty="0"/>
              <a:t> </a:t>
            </a:r>
            <a:r>
              <a:rPr spc="10" dirty="0"/>
              <a:t>regulatory,</a:t>
            </a:r>
            <a:r>
              <a:rPr spc="5" dirty="0"/>
              <a:t> </a:t>
            </a:r>
            <a:r>
              <a:rPr spc="65" dirty="0"/>
              <a:t>and </a:t>
            </a:r>
            <a:r>
              <a:rPr spc="-705" dirty="0"/>
              <a:t> </a:t>
            </a:r>
            <a:r>
              <a:rPr spc="60" dirty="0"/>
              <a:t>technological </a:t>
            </a:r>
            <a:r>
              <a:rPr spc="25" dirty="0"/>
              <a:t>landscapes, </a:t>
            </a:r>
            <a:r>
              <a:rPr spc="65" dirty="0"/>
              <a:t>and </a:t>
            </a:r>
            <a:r>
              <a:rPr spc="15" dirty="0"/>
              <a:t>manage </a:t>
            </a:r>
            <a:r>
              <a:rPr spc="85" dirty="0"/>
              <a:t>complex </a:t>
            </a:r>
            <a:r>
              <a:rPr spc="90" dirty="0"/>
              <a:t>supply </a:t>
            </a:r>
            <a:r>
              <a:rPr spc="40" dirty="0"/>
              <a:t>chains </a:t>
            </a:r>
            <a:r>
              <a:rPr spc="65" dirty="0"/>
              <a:t>and </a:t>
            </a:r>
            <a:r>
              <a:rPr spc="55" dirty="0"/>
              <a:t>partnerships. </a:t>
            </a:r>
            <a:r>
              <a:rPr spc="85" dirty="0"/>
              <a:t>Complexity </a:t>
            </a:r>
            <a:r>
              <a:rPr spc="60" dirty="0"/>
              <a:t>can </a:t>
            </a:r>
            <a:r>
              <a:rPr spc="5" dirty="0"/>
              <a:t>also </a:t>
            </a:r>
            <a:r>
              <a:rPr spc="10" dirty="0"/>
              <a:t> </a:t>
            </a:r>
            <a:r>
              <a:rPr spc="20" dirty="0"/>
              <a:t>arise</a:t>
            </a:r>
            <a:r>
              <a:rPr dirty="0"/>
              <a:t> </a:t>
            </a:r>
            <a:r>
              <a:rPr spc="105" dirty="0"/>
              <a:t>from</a:t>
            </a:r>
            <a:r>
              <a:rPr dirty="0"/>
              <a:t> </a:t>
            </a:r>
            <a:r>
              <a:rPr spc="50" dirty="0"/>
              <a:t>internal</a:t>
            </a:r>
            <a:r>
              <a:rPr dirty="0"/>
              <a:t> </a:t>
            </a:r>
            <a:r>
              <a:rPr spc="45" dirty="0"/>
              <a:t>factors,</a:t>
            </a:r>
            <a:r>
              <a:rPr dirty="0"/>
              <a:t> </a:t>
            </a:r>
            <a:r>
              <a:rPr spc="65" dirty="0"/>
              <a:t>such</a:t>
            </a:r>
            <a:r>
              <a:rPr spc="5" dirty="0"/>
              <a:t> </a:t>
            </a:r>
            <a:r>
              <a:rPr spc="-25" dirty="0"/>
              <a:t>as</a:t>
            </a:r>
            <a:r>
              <a:rPr dirty="0"/>
              <a:t> </a:t>
            </a:r>
            <a:r>
              <a:rPr spc="25" dirty="0"/>
              <a:t>organizational</a:t>
            </a:r>
            <a:r>
              <a:rPr dirty="0"/>
              <a:t> </a:t>
            </a:r>
            <a:r>
              <a:rPr spc="55" dirty="0"/>
              <a:t>structures,</a:t>
            </a:r>
            <a:r>
              <a:rPr dirty="0"/>
              <a:t> </a:t>
            </a:r>
            <a:r>
              <a:rPr spc="30" dirty="0"/>
              <a:t>processes,</a:t>
            </a:r>
            <a:r>
              <a:rPr spc="5" dirty="0"/>
              <a:t> </a:t>
            </a:r>
            <a:r>
              <a:rPr spc="65" dirty="0"/>
              <a:t>and</a:t>
            </a:r>
            <a:r>
              <a:rPr dirty="0"/>
              <a:t> </a:t>
            </a:r>
            <a:r>
              <a:rPr spc="15" dirty="0"/>
              <a:t>systems,</a:t>
            </a:r>
            <a:r>
              <a:rPr dirty="0"/>
              <a:t> </a:t>
            </a:r>
            <a:r>
              <a:rPr spc="75" dirty="0"/>
              <a:t>which</a:t>
            </a:r>
            <a:r>
              <a:rPr dirty="0"/>
              <a:t> </a:t>
            </a:r>
            <a:r>
              <a:rPr spc="60" dirty="0"/>
              <a:t>can</a:t>
            </a:r>
            <a:r>
              <a:rPr dirty="0"/>
              <a:t> </a:t>
            </a:r>
            <a:r>
              <a:rPr spc="75" dirty="0"/>
              <a:t>create </a:t>
            </a:r>
            <a:r>
              <a:rPr spc="-700" dirty="0"/>
              <a:t> </a:t>
            </a:r>
            <a:r>
              <a:rPr spc="-30" dirty="0"/>
              <a:t>silos,</a:t>
            </a:r>
            <a:r>
              <a:rPr spc="-5" dirty="0"/>
              <a:t> </a:t>
            </a:r>
            <a:r>
              <a:rPr spc="60" dirty="0"/>
              <a:t>bottlenecks,</a:t>
            </a:r>
            <a:r>
              <a:rPr spc="-5" dirty="0"/>
              <a:t> </a:t>
            </a:r>
            <a:r>
              <a:rPr spc="65" dirty="0"/>
              <a:t>and</a:t>
            </a:r>
            <a:r>
              <a:rPr spc="-5" dirty="0"/>
              <a:t> </a:t>
            </a:r>
            <a:r>
              <a:rPr spc="45" dirty="0"/>
              <a:t>inefficiencies.</a:t>
            </a:r>
            <a:endParaRPr lang="nl-NL" spc="45" dirty="0"/>
          </a:p>
          <a:p>
            <a:pPr marL="12700" marR="43815">
              <a:lnSpc>
                <a:spcPct val="125000"/>
              </a:lnSpc>
              <a:spcBef>
                <a:spcPts val="100"/>
              </a:spcBef>
            </a:pPr>
            <a:endParaRPr spc="45" dirty="0"/>
          </a:p>
          <a:p>
            <a:pPr marL="12700" marR="5080">
              <a:lnSpc>
                <a:spcPct val="125000"/>
              </a:lnSpc>
            </a:pPr>
            <a:r>
              <a:rPr spc="5" dirty="0"/>
              <a:t>Managing</a:t>
            </a:r>
            <a:r>
              <a:rPr dirty="0"/>
              <a:t> </a:t>
            </a:r>
            <a:r>
              <a:rPr spc="105" dirty="0"/>
              <a:t>complexity</a:t>
            </a:r>
            <a:r>
              <a:rPr spc="5" dirty="0"/>
              <a:t> </a:t>
            </a:r>
            <a:r>
              <a:rPr spc="45" dirty="0"/>
              <a:t>requires</a:t>
            </a:r>
            <a:r>
              <a:rPr dirty="0"/>
              <a:t> </a:t>
            </a:r>
            <a:r>
              <a:rPr spc="30" dirty="0"/>
              <a:t>organizations</a:t>
            </a:r>
            <a:r>
              <a:rPr spc="5" dirty="0"/>
              <a:t> </a:t>
            </a:r>
            <a:r>
              <a:rPr spc="175" dirty="0"/>
              <a:t>to</a:t>
            </a:r>
            <a:r>
              <a:rPr dirty="0"/>
              <a:t> </a:t>
            </a:r>
            <a:r>
              <a:rPr spc="65" dirty="0"/>
              <a:t>develop</a:t>
            </a:r>
            <a:r>
              <a:rPr spc="5" dirty="0"/>
              <a:t> </a:t>
            </a:r>
            <a:r>
              <a:rPr spc="-45" dirty="0"/>
              <a:t>a</a:t>
            </a:r>
            <a:r>
              <a:rPr dirty="0"/>
              <a:t> </a:t>
            </a:r>
            <a:r>
              <a:rPr spc="55" dirty="0"/>
              <a:t>systems</a:t>
            </a:r>
            <a:r>
              <a:rPr spc="5" dirty="0"/>
              <a:t> </a:t>
            </a:r>
            <a:r>
              <a:rPr spc="60" dirty="0"/>
              <a:t>thinking</a:t>
            </a:r>
            <a:r>
              <a:rPr dirty="0"/>
              <a:t> </a:t>
            </a:r>
            <a:r>
              <a:rPr spc="40" dirty="0"/>
              <a:t>approach,</a:t>
            </a:r>
            <a:r>
              <a:rPr spc="5" dirty="0"/>
              <a:t> </a:t>
            </a:r>
            <a:r>
              <a:rPr spc="110" dirty="0"/>
              <a:t>with</a:t>
            </a:r>
            <a:r>
              <a:rPr dirty="0"/>
              <a:t> </a:t>
            </a:r>
            <a:r>
              <a:rPr spc="120" dirty="0"/>
              <a:t>the</a:t>
            </a:r>
            <a:r>
              <a:rPr spc="5" dirty="0"/>
              <a:t> </a:t>
            </a:r>
            <a:r>
              <a:rPr spc="90" dirty="0"/>
              <a:t>ability</a:t>
            </a:r>
            <a:r>
              <a:rPr dirty="0"/>
              <a:t> </a:t>
            </a:r>
            <a:r>
              <a:rPr spc="175" dirty="0"/>
              <a:t>to </a:t>
            </a:r>
            <a:r>
              <a:rPr spc="-700" dirty="0"/>
              <a:t> </a:t>
            </a:r>
            <a:r>
              <a:rPr dirty="0"/>
              <a:t>analyze </a:t>
            </a:r>
            <a:r>
              <a:rPr spc="65" dirty="0"/>
              <a:t>and </a:t>
            </a:r>
            <a:r>
              <a:rPr spc="80" dirty="0"/>
              <a:t>understand </a:t>
            </a:r>
            <a:r>
              <a:rPr spc="120" dirty="0"/>
              <a:t>the </a:t>
            </a:r>
            <a:r>
              <a:rPr spc="80" dirty="0"/>
              <a:t>interdependencies </a:t>
            </a:r>
            <a:r>
              <a:rPr spc="65" dirty="0"/>
              <a:t>and </a:t>
            </a:r>
            <a:r>
              <a:rPr spc="50" dirty="0"/>
              <a:t>relationships </a:t>
            </a:r>
            <a:r>
              <a:rPr spc="85" dirty="0"/>
              <a:t>between </a:t>
            </a:r>
            <a:r>
              <a:rPr spc="95" dirty="0"/>
              <a:t>different </a:t>
            </a:r>
            <a:r>
              <a:rPr spc="70" dirty="0"/>
              <a:t>elements </a:t>
            </a:r>
            <a:r>
              <a:rPr spc="35" dirty="0"/>
              <a:t>in </a:t>
            </a:r>
            <a:r>
              <a:rPr spc="120" dirty="0"/>
              <a:t>the </a:t>
            </a:r>
            <a:r>
              <a:rPr spc="125" dirty="0"/>
              <a:t> </a:t>
            </a:r>
            <a:r>
              <a:rPr spc="50" dirty="0"/>
              <a:t>ecosystem. </a:t>
            </a:r>
            <a:r>
              <a:rPr spc="-20" dirty="0"/>
              <a:t>This </a:t>
            </a:r>
            <a:r>
              <a:rPr spc="45" dirty="0"/>
              <a:t>requires </a:t>
            </a:r>
            <a:r>
              <a:rPr spc="60" dirty="0"/>
              <a:t>building </a:t>
            </a:r>
            <a:r>
              <a:rPr spc="95" dirty="0"/>
              <a:t>cross-functional </a:t>
            </a:r>
            <a:r>
              <a:rPr spc="80" dirty="0"/>
              <a:t>teams </a:t>
            </a:r>
            <a:r>
              <a:rPr spc="65" dirty="0"/>
              <a:t>and </a:t>
            </a:r>
            <a:r>
              <a:rPr spc="20" dirty="0"/>
              <a:t>networks, </a:t>
            </a:r>
            <a:r>
              <a:rPr spc="60" dirty="0"/>
              <a:t>fostering </a:t>
            </a:r>
            <a:r>
              <a:rPr spc="70" dirty="0"/>
              <a:t>collaboration </a:t>
            </a:r>
            <a:r>
              <a:rPr spc="65" dirty="0"/>
              <a:t>and </a:t>
            </a:r>
            <a:r>
              <a:rPr spc="70" dirty="0"/>
              <a:t> communication,</a:t>
            </a:r>
            <a:r>
              <a:rPr spc="-5" dirty="0"/>
              <a:t> </a:t>
            </a:r>
            <a:r>
              <a:rPr spc="65" dirty="0"/>
              <a:t>and</a:t>
            </a:r>
            <a:r>
              <a:rPr dirty="0"/>
              <a:t> </a:t>
            </a:r>
            <a:r>
              <a:rPr spc="50" dirty="0"/>
              <a:t>developing</a:t>
            </a:r>
            <a:r>
              <a:rPr spc="-5" dirty="0"/>
              <a:t> agile</a:t>
            </a:r>
            <a:r>
              <a:rPr dirty="0"/>
              <a:t> </a:t>
            </a:r>
            <a:r>
              <a:rPr spc="65" dirty="0"/>
              <a:t>and</a:t>
            </a:r>
            <a:r>
              <a:rPr spc="-5" dirty="0"/>
              <a:t> </a:t>
            </a:r>
            <a:r>
              <a:rPr spc="75" dirty="0"/>
              <a:t>adaptable</a:t>
            </a:r>
            <a:r>
              <a:rPr dirty="0"/>
              <a:t> </a:t>
            </a:r>
            <a:r>
              <a:rPr spc="25" dirty="0"/>
              <a:t>organizational</a:t>
            </a:r>
            <a:r>
              <a:rPr spc="-5" dirty="0"/>
              <a:t> </a:t>
            </a:r>
            <a:r>
              <a:rPr spc="90" dirty="0"/>
              <a:t>structures</a:t>
            </a:r>
            <a:r>
              <a:rPr dirty="0"/>
              <a:t> </a:t>
            </a:r>
            <a:r>
              <a:rPr spc="65" dirty="0"/>
              <a:t>and</a:t>
            </a:r>
            <a:r>
              <a:rPr spc="-5" dirty="0"/>
              <a:t> </a:t>
            </a:r>
            <a:r>
              <a:rPr spc="35" dirty="0"/>
              <a:t>processes.</a:t>
            </a:r>
          </a:p>
          <a:p>
            <a:pPr marL="12700" marR="69850">
              <a:lnSpc>
                <a:spcPct val="125000"/>
              </a:lnSpc>
            </a:pPr>
            <a:r>
              <a:rPr spc="-5" dirty="0"/>
              <a:t>Moreover,</a:t>
            </a:r>
            <a:r>
              <a:rPr spc="5" dirty="0"/>
              <a:t> </a:t>
            </a:r>
            <a:r>
              <a:rPr spc="160" dirty="0"/>
              <a:t>it</a:t>
            </a:r>
            <a:r>
              <a:rPr spc="10" dirty="0"/>
              <a:t> </a:t>
            </a:r>
            <a:r>
              <a:rPr spc="45" dirty="0"/>
              <a:t>requires</a:t>
            </a:r>
            <a:r>
              <a:rPr spc="10" dirty="0"/>
              <a:t> </a:t>
            </a:r>
            <a:r>
              <a:rPr spc="50" dirty="0"/>
              <a:t>developing</a:t>
            </a:r>
            <a:r>
              <a:rPr spc="10" dirty="0"/>
              <a:t> </a:t>
            </a:r>
            <a:r>
              <a:rPr spc="-45" dirty="0"/>
              <a:t>a</a:t>
            </a:r>
            <a:r>
              <a:rPr spc="10" dirty="0"/>
              <a:t> </a:t>
            </a:r>
            <a:r>
              <a:rPr spc="85" dirty="0"/>
              <a:t>culture</a:t>
            </a:r>
            <a:r>
              <a:rPr spc="10" dirty="0"/>
              <a:t> </a:t>
            </a:r>
            <a:r>
              <a:rPr spc="120" dirty="0"/>
              <a:t>of</a:t>
            </a:r>
            <a:r>
              <a:rPr spc="10" dirty="0"/>
              <a:t> </a:t>
            </a:r>
            <a:r>
              <a:rPr spc="20" dirty="0"/>
              <a:t>innovation,</a:t>
            </a:r>
            <a:r>
              <a:rPr spc="10" dirty="0"/>
              <a:t> </a:t>
            </a:r>
            <a:r>
              <a:rPr spc="55" dirty="0"/>
              <a:t>experimentation,</a:t>
            </a:r>
            <a:r>
              <a:rPr spc="10" dirty="0"/>
              <a:t> </a:t>
            </a:r>
            <a:r>
              <a:rPr spc="65" dirty="0"/>
              <a:t>and</a:t>
            </a:r>
            <a:r>
              <a:rPr spc="5" dirty="0"/>
              <a:t> </a:t>
            </a:r>
            <a:r>
              <a:rPr spc="85" dirty="0"/>
              <a:t>continuous</a:t>
            </a:r>
            <a:r>
              <a:rPr spc="10" dirty="0"/>
              <a:t> </a:t>
            </a:r>
            <a:r>
              <a:rPr spc="-15" dirty="0"/>
              <a:t>learning,</a:t>
            </a:r>
            <a:r>
              <a:rPr spc="10" dirty="0"/>
              <a:t> </a:t>
            </a:r>
            <a:r>
              <a:rPr spc="110" dirty="0"/>
              <a:t>with </a:t>
            </a:r>
            <a:r>
              <a:rPr spc="-700" dirty="0"/>
              <a:t> </a:t>
            </a:r>
            <a:r>
              <a:rPr spc="120" dirty="0"/>
              <a:t>the</a:t>
            </a:r>
            <a:r>
              <a:rPr spc="-10" dirty="0"/>
              <a:t> </a:t>
            </a:r>
            <a:r>
              <a:rPr spc="20" dirty="0"/>
              <a:t>willingness</a:t>
            </a:r>
            <a:r>
              <a:rPr spc="-5" dirty="0"/>
              <a:t> </a:t>
            </a:r>
            <a:r>
              <a:rPr spc="175" dirty="0"/>
              <a:t>to</a:t>
            </a:r>
            <a:r>
              <a:rPr spc="-5" dirty="0"/>
              <a:t> </a:t>
            </a:r>
            <a:r>
              <a:rPr spc="20" dirty="0"/>
              <a:t>challenge</a:t>
            </a:r>
            <a:r>
              <a:rPr spc="-5" dirty="0"/>
              <a:t> </a:t>
            </a:r>
            <a:r>
              <a:rPr spc="70" dirty="0"/>
              <a:t>assumptions</a:t>
            </a:r>
            <a:r>
              <a:rPr spc="-5" dirty="0"/>
              <a:t> </a:t>
            </a:r>
            <a:r>
              <a:rPr spc="65" dirty="0"/>
              <a:t>and</a:t>
            </a:r>
            <a:r>
              <a:rPr spc="-5" dirty="0"/>
              <a:t> </a:t>
            </a:r>
            <a:r>
              <a:rPr spc="40" dirty="0"/>
              <a:t>explore</a:t>
            </a:r>
            <a:r>
              <a:rPr spc="-5" dirty="0"/>
              <a:t> </a:t>
            </a:r>
            <a:r>
              <a:rPr spc="35" dirty="0"/>
              <a:t>new</a:t>
            </a:r>
            <a:r>
              <a:rPr spc="-5" dirty="0"/>
              <a:t> </a:t>
            </a:r>
            <a:r>
              <a:rPr spc="5" dirty="0"/>
              <a:t>ways</a:t>
            </a:r>
            <a:r>
              <a:rPr spc="-5" dirty="0"/>
              <a:t> </a:t>
            </a:r>
            <a:r>
              <a:rPr spc="120" dirty="0"/>
              <a:t>of</a:t>
            </a:r>
            <a:r>
              <a:rPr spc="-5" dirty="0"/>
              <a:t> </a:t>
            </a:r>
            <a:r>
              <a:rPr spc="60" dirty="0"/>
              <a:t>thinking</a:t>
            </a:r>
            <a:r>
              <a:rPr spc="-5" dirty="0"/>
              <a:t> </a:t>
            </a:r>
            <a:r>
              <a:rPr spc="65" dirty="0"/>
              <a:t>and</a:t>
            </a:r>
            <a:r>
              <a:rPr spc="-5" dirty="0"/>
              <a:t> </a:t>
            </a:r>
            <a:r>
              <a:rPr spc="5" dirty="0"/>
              <a:t>working.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
            <a:ext cx="18288000" cy="10287000"/>
          </a:xfrm>
          <a:prstGeom prst="rect">
            <a:avLst/>
          </a:prstGeom>
        </p:spPr>
      </p:pic>
      <p:sp>
        <p:nvSpPr>
          <p:cNvPr id="3" name="object 3"/>
          <p:cNvSpPr txBox="1">
            <a:spLocks noGrp="1"/>
          </p:cNvSpPr>
          <p:nvPr>
            <p:ph type="title"/>
          </p:nvPr>
        </p:nvSpPr>
        <p:spPr>
          <a:xfrm>
            <a:off x="939800" y="807719"/>
            <a:ext cx="16283940" cy="2900025"/>
          </a:xfrm>
          <a:prstGeom prst="rect">
            <a:avLst/>
          </a:prstGeom>
        </p:spPr>
        <p:txBody>
          <a:bodyPr vert="horz" wrap="square" lIns="0" tIns="48895" rIns="0" bIns="0" rtlCol="0">
            <a:spAutoFit/>
          </a:bodyPr>
          <a:lstStyle/>
          <a:p>
            <a:pPr marL="12700" marR="5080">
              <a:lnSpc>
                <a:spcPct val="124400"/>
              </a:lnSpc>
              <a:spcBef>
                <a:spcPts val="385"/>
              </a:spcBef>
            </a:pPr>
            <a:r>
              <a:rPr sz="3600" spc="130" dirty="0"/>
              <a:t>Ambiguity</a:t>
            </a:r>
            <a:r>
              <a:rPr sz="3600" spc="-240" dirty="0"/>
              <a:t> </a:t>
            </a:r>
            <a:r>
              <a:rPr spc="10" dirty="0"/>
              <a:t>is</a:t>
            </a:r>
            <a:r>
              <a:rPr dirty="0"/>
              <a:t> </a:t>
            </a:r>
            <a:r>
              <a:rPr spc="120" dirty="0"/>
              <a:t>the</a:t>
            </a:r>
            <a:r>
              <a:rPr dirty="0"/>
              <a:t> </a:t>
            </a:r>
            <a:r>
              <a:rPr spc="105" dirty="0"/>
              <a:t>fourth</a:t>
            </a:r>
            <a:r>
              <a:rPr spc="5" dirty="0"/>
              <a:t> </a:t>
            </a:r>
            <a:r>
              <a:rPr spc="70" dirty="0"/>
              <a:t>dimension</a:t>
            </a:r>
            <a:r>
              <a:rPr dirty="0"/>
              <a:t> </a:t>
            </a:r>
            <a:r>
              <a:rPr spc="120" dirty="0"/>
              <a:t>of</a:t>
            </a:r>
            <a:r>
              <a:rPr dirty="0"/>
              <a:t> </a:t>
            </a:r>
            <a:r>
              <a:rPr spc="-105" dirty="0"/>
              <a:t>VUCA,</a:t>
            </a:r>
            <a:r>
              <a:rPr dirty="0"/>
              <a:t> </a:t>
            </a:r>
            <a:r>
              <a:rPr spc="75" dirty="0"/>
              <a:t>which</a:t>
            </a:r>
            <a:r>
              <a:rPr spc="5" dirty="0"/>
              <a:t> </a:t>
            </a:r>
            <a:r>
              <a:rPr spc="45" dirty="0"/>
              <a:t>refers</a:t>
            </a:r>
            <a:r>
              <a:rPr dirty="0"/>
              <a:t> </a:t>
            </a:r>
            <a:r>
              <a:rPr spc="175" dirty="0"/>
              <a:t>to</a:t>
            </a:r>
            <a:r>
              <a:rPr dirty="0"/>
              <a:t> </a:t>
            </a:r>
            <a:r>
              <a:rPr spc="120" dirty="0"/>
              <a:t>the</a:t>
            </a:r>
            <a:r>
              <a:rPr spc="5" dirty="0"/>
              <a:t> </a:t>
            </a:r>
            <a:r>
              <a:rPr spc="35" dirty="0"/>
              <a:t>lack</a:t>
            </a:r>
            <a:r>
              <a:rPr dirty="0"/>
              <a:t> </a:t>
            </a:r>
            <a:r>
              <a:rPr spc="120" dirty="0"/>
              <a:t>of</a:t>
            </a:r>
            <a:r>
              <a:rPr dirty="0"/>
              <a:t> </a:t>
            </a:r>
            <a:r>
              <a:rPr spc="95" dirty="0"/>
              <a:t>clarity</a:t>
            </a:r>
            <a:r>
              <a:rPr dirty="0"/>
              <a:t> </a:t>
            </a:r>
            <a:r>
              <a:rPr spc="85" dirty="0"/>
              <a:t>or</a:t>
            </a:r>
            <a:r>
              <a:rPr spc="5" dirty="0"/>
              <a:t> </a:t>
            </a:r>
            <a:r>
              <a:rPr spc="65" dirty="0"/>
              <a:t>understanding</a:t>
            </a:r>
            <a:r>
              <a:rPr dirty="0"/>
              <a:t> </a:t>
            </a:r>
            <a:r>
              <a:rPr spc="35" dirty="0"/>
              <a:t>in </a:t>
            </a:r>
            <a:r>
              <a:rPr spc="-700" dirty="0"/>
              <a:t> </a:t>
            </a:r>
            <a:r>
              <a:rPr spc="120" dirty="0"/>
              <a:t>the </a:t>
            </a:r>
            <a:r>
              <a:rPr spc="40" dirty="0"/>
              <a:t>business </a:t>
            </a:r>
            <a:r>
              <a:rPr spc="50" dirty="0"/>
              <a:t>environment. </a:t>
            </a:r>
            <a:r>
              <a:rPr spc="-45" dirty="0"/>
              <a:t>In </a:t>
            </a:r>
            <a:r>
              <a:rPr dirty="0"/>
              <a:t>an </a:t>
            </a:r>
            <a:r>
              <a:rPr spc="55" dirty="0"/>
              <a:t>ambiguous environment, </a:t>
            </a:r>
            <a:r>
              <a:rPr spc="80" dirty="0"/>
              <a:t>information </a:t>
            </a:r>
            <a:r>
              <a:rPr spc="75" dirty="0"/>
              <a:t>may </a:t>
            </a:r>
            <a:r>
              <a:rPr spc="110" dirty="0"/>
              <a:t>be </a:t>
            </a:r>
            <a:r>
              <a:rPr spc="60" dirty="0"/>
              <a:t>incomplete, </a:t>
            </a:r>
            <a:r>
              <a:rPr spc="65" dirty="0"/>
              <a:t> </a:t>
            </a:r>
            <a:r>
              <a:rPr spc="80" dirty="0"/>
              <a:t>contradictory, </a:t>
            </a:r>
            <a:r>
              <a:rPr spc="85" dirty="0"/>
              <a:t>or </a:t>
            </a:r>
            <a:r>
              <a:rPr spc="114" dirty="0"/>
              <a:t>difficult </a:t>
            </a:r>
            <a:r>
              <a:rPr spc="175" dirty="0"/>
              <a:t>to </a:t>
            </a:r>
            <a:r>
              <a:rPr spc="80" dirty="0"/>
              <a:t>interpret, </a:t>
            </a:r>
            <a:r>
              <a:rPr spc="30" dirty="0"/>
              <a:t>making </a:t>
            </a:r>
            <a:r>
              <a:rPr spc="160" dirty="0"/>
              <a:t>it </a:t>
            </a:r>
            <a:r>
              <a:rPr spc="25" dirty="0"/>
              <a:t>challenging </a:t>
            </a:r>
            <a:r>
              <a:rPr spc="90" dirty="0"/>
              <a:t>for </a:t>
            </a:r>
            <a:r>
              <a:rPr spc="30" dirty="0"/>
              <a:t>organizations </a:t>
            </a:r>
            <a:r>
              <a:rPr spc="175" dirty="0"/>
              <a:t>to </a:t>
            </a:r>
            <a:r>
              <a:rPr spc="15" dirty="0"/>
              <a:t>make </a:t>
            </a:r>
            <a:r>
              <a:rPr spc="90" dirty="0"/>
              <a:t>informed </a:t>
            </a:r>
            <a:r>
              <a:rPr spc="95" dirty="0"/>
              <a:t> </a:t>
            </a:r>
            <a:r>
              <a:rPr spc="65" dirty="0"/>
              <a:t>decisions</a:t>
            </a:r>
            <a:r>
              <a:rPr spc="-5" dirty="0"/>
              <a:t> </a:t>
            </a:r>
            <a:r>
              <a:rPr spc="85" dirty="0"/>
              <a:t>or</a:t>
            </a:r>
            <a:r>
              <a:rPr spc="-5" dirty="0"/>
              <a:t> </a:t>
            </a:r>
            <a:r>
              <a:rPr spc="45" dirty="0"/>
              <a:t>take</a:t>
            </a:r>
            <a:r>
              <a:rPr spc="-5" dirty="0"/>
              <a:t> </a:t>
            </a:r>
            <a:r>
              <a:rPr spc="60" dirty="0"/>
              <a:t>decisive</a:t>
            </a:r>
            <a:r>
              <a:rPr spc="-5" dirty="0"/>
              <a:t> </a:t>
            </a:r>
            <a:r>
              <a:rPr spc="40" dirty="0"/>
              <a:t>actions.</a:t>
            </a:r>
            <a:br>
              <a:rPr lang="nl-NL" spc="40" dirty="0"/>
            </a:br>
            <a:endParaRPr sz="3600" dirty="0"/>
          </a:p>
        </p:txBody>
      </p:sp>
      <p:sp>
        <p:nvSpPr>
          <p:cNvPr id="4" name="object 4"/>
          <p:cNvSpPr txBox="1">
            <a:spLocks noGrp="1"/>
          </p:cNvSpPr>
          <p:nvPr>
            <p:ph idx="1"/>
          </p:nvPr>
        </p:nvSpPr>
        <p:spPr>
          <a:xfrm>
            <a:off x="939800" y="3094354"/>
            <a:ext cx="16269969" cy="6205353"/>
          </a:xfrm>
          <a:prstGeom prst="rect">
            <a:avLst/>
          </a:prstGeom>
        </p:spPr>
        <p:txBody>
          <a:bodyPr vert="horz" wrap="square" lIns="0" tIns="12700" rIns="0" bIns="0" rtlCol="0">
            <a:spAutoFit/>
          </a:bodyPr>
          <a:lstStyle/>
          <a:p>
            <a:pPr marL="12700" marR="5080">
              <a:lnSpc>
                <a:spcPct val="125000"/>
              </a:lnSpc>
              <a:spcBef>
                <a:spcPts val="100"/>
              </a:spcBef>
            </a:pPr>
            <a:r>
              <a:rPr spc="-30" dirty="0"/>
              <a:t>For</a:t>
            </a:r>
            <a:r>
              <a:rPr dirty="0"/>
              <a:t> </a:t>
            </a:r>
            <a:r>
              <a:rPr spc="25" dirty="0"/>
              <a:t>instance,</a:t>
            </a:r>
            <a:r>
              <a:rPr dirty="0"/>
              <a:t> </a:t>
            </a:r>
            <a:r>
              <a:rPr spc="95" dirty="0"/>
              <a:t>ambiguity</a:t>
            </a:r>
            <a:r>
              <a:rPr dirty="0"/>
              <a:t> </a:t>
            </a:r>
            <a:r>
              <a:rPr spc="60" dirty="0"/>
              <a:t>can</a:t>
            </a:r>
            <a:r>
              <a:rPr dirty="0"/>
              <a:t> </a:t>
            </a:r>
            <a:r>
              <a:rPr spc="20" dirty="0"/>
              <a:t>arise</a:t>
            </a:r>
            <a:r>
              <a:rPr dirty="0"/>
              <a:t> </a:t>
            </a:r>
            <a:r>
              <a:rPr spc="105" dirty="0"/>
              <a:t>from</a:t>
            </a:r>
            <a:r>
              <a:rPr dirty="0"/>
              <a:t> </a:t>
            </a:r>
            <a:r>
              <a:rPr spc="25" dirty="0"/>
              <a:t>changes</a:t>
            </a:r>
            <a:r>
              <a:rPr dirty="0"/>
              <a:t> </a:t>
            </a:r>
            <a:r>
              <a:rPr spc="35" dirty="0"/>
              <a:t>in</a:t>
            </a:r>
            <a:r>
              <a:rPr dirty="0"/>
              <a:t> </a:t>
            </a:r>
            <a:r>
              <a:rPr spc="80" dirty="0"/>
              <a:t>consumer</a:t>
            </a:r>
            <a:r>
              <a:rPr dirty="0"/>
              <a:t> </a:t>
            </a:r>
            <a:r>
              <a:rPr spc="35" dirty="0"/>
              <a:t>preferences,</a:t>
            </a:r>
            <a:r>
              <a:rPr spc="5" dirty="0"/>
              <a:t> </a:t>
            </a:r>
            <a:r>
              <a:rPr spc="85" dirty="0"/>
              <a:t>shifts</a:t>
            </a:r>
            <a:r>
              <a:rPr dirty="0"/>
              <a:t> </a:t>
            </a:r>
            <a:r>
              <a:rPr spc="35" dirty="0"/>
              <a:t>in</a:t>
            </a:r>
            <a:r>
              <a:rPr dirty="0"/>
              <a:t> </a:t>
            </a:r>
            <a:r>
              <a:rPr spc="65" dirty="0"/>
              <a:t>market</a:t>
            </a:r>
            <a:r>
              <a:rPr dirty="0"/>
              <a:t> </a:t>
            </a:r>
            <a:r>
              <a:rPr spc="50" dirty="0"/>
              <a:t>dynamics,</a:t>
            </a:r>
            <a:r>
              <a:rPr dirty="0"/>
              <a:t> </a:t>
            </a:r>
            <a:r>
              <a:rPr spc="85" dirty="0"/>
              <a:t>or </a:t>
            </a:r>
            <a:r>
              <a:rPr spc="-705" dirty="0"/>
              <a:t> </a:t>
            </a:r>
            <a:r>
              <a:rPr spc="40" dirty="0"/>
              <a:t>emerging </a:t>
            </a:r>
            <a:r>
              <a:rPr spc="95" dirty="0"/>
              <a:t>trends </a:t>
            </a:r>
            <a:r>
              <a:rPr spc="85" dirty="0"/>
              <a:t>or </a:t>
            </a:r>
            <a:r>
              <a:rPr spc="35" dirty="0"/>
              <a:t>technologies, </a:t>
            </a:r>
            <a:r>
              <a:rPr spc="75" dirty="0"/>
              <a:t>which </a:t>
            </a:r>
            <a:r>
              <a:rPr spc="60" dirty="0"/>
              <a:t>can </a:t>
            </a:r>
            <a:r>
              <a:rPr spc="110" dirty="0"/>
              <a:t>be </a:t>
            </a:r>
            <a:r>
              <a:rPr spc="114" dirty="0"/>
              <a:t>difficult </a:t>
            </a:r>
            <a:r>
              <a:rPr spc="175" dirty="0"/>
              <a:t>to </a:t>
            </a:r>
            <a:r>
              <a:rPr spc="100" dirty="0"/>
              <a:t>interpret </a:t>
            </a:r>
            <a:r>
              <a:rPr spc="85" dirty="0"/>
              <a:t>or </a:t>
            </a:r>
            <a:r>
              <a:rPr spc="65" dirty="0"/>
              <a:t>anticipate. </a:t>
            </a:r>
            <a:r>
              <a:rPr spc="95" dirty="0"/>
              <a:t>Ambiguity </a:t>
            </a:r>
            <a:r>
              <a:rPr spc="60" dirty="0"/>
              <a:t>can </a:t>
            </a:r>
            <a:r>
              <a:rPr spc="5" dirty="0"/>
              <a:t>also </a:t>
            </a:r>
            <a:r>
              <a:rPr spc="10" dirty="0"/>
              <a:t> </a:t>
            </a:r>
            <a:r>
              <a:rPr spc="20" dirty="0"/>
              <a:t>arise </a:t>
            </a:r>
            <a:r>
              <a:rPr spc="105" dirty="0"/>
              <a:t>from </a:t>
            </a:r>
            <a:r>
              <a:rPr spc="75" dirty="0"/>
              <a:t>differences </a:t>
            </a:r>
            <a:r>
              <a:rPr spc="35" dirty="0"/>
              <a:t>in </a:t>
            </a:r>
            <a:r>
              <a:rPr spc="55" dirty="0"/>
              <a:t>perspectives, </a:t>
            </a:r>
            <a:r>
              <a:rPr spc="-40" dirty="0"/>
              <a:t>values, </a:t>
            </a:r>
            <a:r>
              <a:rPr spc="65" dirty="0"/>
              <a:t>and </a:t>
            </a:r>
            <a:r>
              <a:rPr spc="-10" dirty="0"/>
              <a:t>goals </a:t>
            </a:r>
            <a:r>
              <a:rPr spc="50" dirty="0"/>
              <a:t>among </a:t>
            </a:r>
            <a:r>
              <a:rPr spc="20" dirty="0"/>
              <a:t>stakeholders, </a:t>
            </a:r>
            <a:r>
              <a:rPr spc="75" dirty="0"/>
              <a:t>which </a:t>
            </a:r>
            <a:r>
              <a:rPr spc="60" dirty="0"/>
              <a:t>can </a:t>
            </a:r>
            <a:r>
              <a:rPr spc="40" dirty="0"/>
              <a:t>lead </a:t>
            </a:r>
            <a:r>
              <a:rPr spc="175" dirty="0"/>
              <a:t>to </a:t>
            </a:r>
            <a:r>
              <a:rPr spc="180" dirty="0"/>
              <a:t> </a:t>
            </a:r>
            <a:r>
              <a:rPr spc="100" dirty="0"/>
              <a:t>conflicts</a:t>
            </a:r>
            <a:r>
              <a:rPr spc="-10" dirty="0"/>
              <a:t> </a:t>
            </a:r>
            <a:r>
              <a:rPr spc="85" dirty="0"/>
              <a:t>or</a:t>
            </a:r>
            <a:r>
              <a:rPr spc="-5" dirty="0"/>
              <a:t> </a:t>
            </a:r>
            <a:r>
              <a:rPr spc="45" dirty="0"/>
              <a:t>misunderstandings.</a:t>
            </a:r>
            <a:endParaRPr lang="nl-NL" spc="45" dirty="0"/>
          </a:p>
          <a:p>
            <a:pPr marL="12700" marR="5080">
              <a:lnSpc>
                <a:spcPct val="125000"/>
              </a:lnSpc>
              <a:spcBef>
                <a:spcPts val="100"/>
              </a:spcBef>
            </a:pPr>
            <a:endParaRPr spc="45" dirty="0"/>
          </a:p>
          <a:p>
            <a:pPr marL="12700" marR="40005">
              <a:lnSpc>
                <a:spcPct val="125000"/>
              </a:lnSpc>
            </a:pPr>
            <a:r>
              <a:rPr spc="5" dirty="0"/>
              <a:t>Managing </a:t>
            </a:r>
            <a:r>
              <a:rPr spc="95" dirty="0"/>
              <a:t>ambiguity </a:t>
            </a:r>
            <a:r>
              <a:rPr spc="45" dirty="0"/>
              <a:t>requires </a:t>
            </a:r>
            <a:r>
              <a:rPr spc="30" dirty="0"/>
              <a:t>organizations </a:t>
            </a:r>
            <a:r>
              <a:rPr spc="175" dirty="0"/>
              <a:t>to </a:t>
            </a:r>
            <a:r>
              <a:rPr spc="65" dirty="0"/>
              <a:t>develop </a:t>
            </a:r>
            <a:r>
              <a:rPr spc="-45" dirty="0"/>
              <a:t>a </a:t>
            </a:r>
            <a:r>
              <a:rPr spc="25" dirty="0"/>
              <a:t>sensemaking </a:t>
            </a:r>
            <a:r>
              <a:rPr spc="40" dirty="0"/>
              <a:t>approach, </a:t>
            </a:r>
            <a:r>
              <a:rPr spc="110" dirty="0"/>
              <a:t>with </a:t>
            </a:r>
            <a:r>
              <a:rPr spc="120" dirty="0"/>
              <a:t>the </a:t>
            </a:r>
            <a:r>
              <a:rPr spc="90" dirty="0"/>
              <a:t>ability </a:t>
            </a:r>
            <a:r>
              <a:rPr spc="175" dirty="0"/>
              <a:t>to </a:t>
            </a:r>
            <a:r>
              <a:rPr spc="180" dirty="0"/>
              <a:t> </a:t>
            </a:r>
            <a:r>
              <a:rPr spc="60" dirty="0"/>
              <a:t>gather</a:t>
            </a:r>
            <a:r>
              <a:rPr spc="-10" dirty="0"/>
              <a:t> </a:t>
            </a:r>
            <a:r>
              <a:rPr spc="65" dirty="0"/>
              <a:t>and</a:t>
            </a:r>
            <a:r>
              <a:rPr spc="-5" dirty="0"/>
              <a:t> </a:t>
            </a:r>
            <a:r>
              <a:rPr dirty="0"/>
              <a:t>analyze</a:t>
            </a:r>
            <a:r>
              <a:rPr spc="-10" dirty="0"/>
              <a:t> </a:t>
            </a:r>
            <a:r>
              <a:rPr spc="50" dirty="0"/>
              <a:t>diverse</a:t>
            </a:r>
            <a:r>
              <a:rPr spc="-5" dirty="0"/>
              <a:t> </a:t>
            </a:r>
            <a:r>
              <a:rPr spc="85" dirty="0"/>
              <a:t>perspectives</a:t>
            </a:r>
            <a:r>
              <a:rPr spc="-10" dirty="0"/>
              <a:t> </a:t>
            </a:r>
            <a:r>
              <a:rPr spc="65" dirty="0"/>
              <a:t>and</a:t>
            </a:r>
            <a:r>
              <a:rPr spc="-5" dirty="0"/>
              <a:t> </a:t>
            </a:r>
            <a:r>
              <a:rPr spc="90" dirty="0"/>
              <a:t>data</a:t>
            </a:r>
            <a:r>
              <a:rPr spc="-10" dirty="0"/>
              <a:t> </a:t>
            </a:r>
            <a:r>
              <a:rPr spc="15" dirty="0"/>
              <a:t>sources,</a:t>
            </a:r>
            <a:r>
              <a:rPr spc="-5" dirty="0"/>
              <a:t> </a:t>
            </a:r>
            <a:r>
              <a:rPr spc="65" dirty="0"/>
              <a:t>and</a:t>
            </a:r>
            <a:r>
              <a:rPr spc="-5" dirty="0"/>
              <a:t> </a:t>
            </a:r>
            <a:r>
              <a:rPr spc="175" dirty="0"/>
              <a:t>to</a:t>
            </a:r>
            <a:r>
              <a:rPr spc="-10" dirty="0"/>
              <a:t> </a:t>
            </a:r>
            <a:r>
              <a:rPr spc="114" dirty="0"/>
              <a:t>identify</a:t>
            </a:r>
            <a:r>
              <a:rPr spc="-5" dirty="0"/>
              <a:t> </a:t>
            </a:r>
            <a:r>
              <a:rPr spc="65" dirty="0"/>
              <a:t>and</a:t>
            </a:r>
            <a:r>
              <a:rPr spc="-10" dirty="0"/>
              <a:t> </a:t>
            </a:r>
            <a:r>
              <a:rPr spc="20" dirty="0"/>
              <a:t>challenge</a:t>
            </a:r>
            <a:r>
              <a:rPr spc="-5" dirty="0"/>
              <a:t> </a:t>
            </a:r>
            <a:r>
              <a:rPr spc="70" dirty="0"/>
              <a:t>assumptions </a:t>
            </a:r>
            <a:r>
              <a:rPr spc="-705" dirty="0"/>
              <a:t> </a:t>
            </a:r>
            <a:r>
              <a:rPr spc="65" dirty="0"/>
              <a:t>and</a:t>
            </a:r>
            <a:r>
              <a:rPr dirty="0"/>
              <a:t> </a:t>
            </a:r>
            <a:r>
              <a:rPr spc="-5" dirty="0"/>
              <a:t>biases.</a:t>
            </a:r>
            <a:r>
              <a:rPr spc="5" dirty="0"/>
              <a:t> </a:t>
            </a:r>
            <a:r>
              <a:rPr spc="-20" dirty="0"/>
              <a:t>This</a:t>
            </a:r>
            <a:r>
              <a:rPr spc="5" dirty="0"/>
              <a:t> </a:t>
            </a:r>
            <a:r>
              <a:rPr spc="45" dirty="0"/>
              <a:t>requires</a:t>
            </a:r>
            <a:r>
              <a:rPr dirty="0"/>
              <a:t> </a:t>
            </a:r>
            <a:r>
              <a:rPr spc="60" dirty="0"/>
              <a:t>building</a:t>
            </a:r>
            <a:r>
              <a:rPr spc="5" dirty="0"/>
              <a:t> </a:t>
            </a:r>
            <a:r>
              <a:rPr spc="-45" dirty="0"/>
              <a:t>a</a:t>
            </a:r>
            <a:r>
              <a:rPr spc="5" dirty="0"/>
              <a:t> </a:t>
            </a:r>
            <a:r>
              <a:rPr spc="85" dirty="0"/>
              <a:t>culture</a:t>
            </a:r>
            <a:r>
              <a:rPr spc="5" dirty="0"/>
              <a:t> </a:t>
            </a:r>
            <a:r>
              <a:rPr spc="120" dirty="0"/>
              <a:t>of</a:t>
            </a:r>
            <a:r>
              <a:rPr dirty="0"/>
              <a:t> </a:t>
            </a:r>
            <a:r>
              <a:rPr spc="45" dirty="0"/>
              <a:t>curiosity,</a:t>
            </a:r>
            <a:r>
              <a:rPr spc="5" dirty="0"/>
              <a:t> </a:t>
            </a:r>
            <a:r>
              <a:rPr spc="40" dirty="0"/>
              <a:t>empathy,</a:t>
            </a:r>
            <a:r>
              <a:rPr spc="5" dirty="0"/>
              <a:t> </a:t>
            </a:r>
            <a:r>
              <a:rPr spc="65" dirty="0"/>
              <a:t>and</a:t>
            </a:r>
            <a:r>
              <a:rPr spc="5" dirty="0"/>
              <a:t> </a:t>
            </a:r>
            <a:r>
              <a:rPr spc="15" dirty="0"/>
              <a:t>openness,</a:t>
            </a:r>
            <a:r>
              <a:rPr dirty="0"/>
              <a:t> </a:t>
            </a:r>
            <a:r>
              <a:rPr spc="110" dirty="0"/>
              <a:t>with</a:t>
            </a:r>
            <a:r>
              <a:rPr spc="5" dirty="0"/>
              <a:t> </a:t>
            </a:r>
            <a:r>
              <a:rPr spc="120" dirty="0"/>
              <a:t>the</a:t>
            </a:r>
            <a:r>
              <a:rPr spc="5" dirty="0"/>
              <a:t> </a:t>
            </a:r>
            <a:r>
              <a:rPr spc="20" dirty="0"/>
              <a:t>willingness</a:t>
            </a:r>
            <a:r>
              <a:rPr spc="5" dirty="0"/>
              <a:t> </a:t>
            </a:r>
            <a:r>
              <a:rPr spc="175" dirty="0"/>
              <a:t>to </a:t>
            </a:r>
            <a:r>
              <a:rPr spc="-705" dirty="0"/>
              <a:t> </a:t>
            </a:r>
            <a:r>
              <a:rPr spc="-10" dirty="0"/>
              <a:t>ask </a:t>
            </a:r>
            <a:r>
              <a:rPr spc="40" dirty="0"/>
              <a:t>questions, </a:t>
            </a:r>
            <a:r>
              <a:rPr spc="45" dirty="0"/>
              <a:t>listen </a:t>
            </a:r>
            <a:r>
              <a:rPr spc="15" dirty="0"/>
              <a:t>actively, </a:t>
            </a:r>
            <a:r>
              <a:rPr spc="65" dirty="0"/>
              <a:t>and </a:t>
            </a:r>
            <a:r>
              <a:rPr spc="20" dirty="0"/>
              <a:t>seek </a:t>
            </a:r>
            <a:r>
              <a:rPr spc="50" dirty="0"/>
              <a:t>feedback. </a:t>
            </a:r>
            <a:r>
              <a:rPr spc="30" dirty="0"/>
              <a:t>Additionally, </a:t>
            </a:r>
            <a:r>
              <a:rPr spc="160" dirty="0"/>
              <a:t>it </a:t>
            </a:r>
            <a:r>
              <a:rPr spc="45" dirty="0"/>
              <a:t>requires </a:t>
            </a:r>
            <a:r>
              <a:rPr spc="50" dirty="0"/>
              <a:t>developing </a:t>
            </a:r>
            <a:r>
              <a:rPr spc="60" dirty="0"/>
              <a:t>agility </a:t>
            </a:r>
            <a:r>
              <a:rPr spc="65" dirty="0"/>
              <a:t>and </a:t>
            </a:r>
            <a:r>
              <a:rPr spc="70" dirty="0"/>
              <a:t> flexibility </a:t>
            </a:r>
            <a:r>
              <a:rPr spc="35" dirty="0"/>
              <a:t>in </a:t>
            </a:r>
            <a:r>
              <a:rPr spc="60" dirty="0"/>
              <a:t>decision-making, </a:t>
            </a:r>
            <a:r>
              <a:rPr spc="110" dirty="0"/>
              <a:t>with </a:t>
            </a:r>
            <a:r>
              <a:rPr spc="120" dirty="0"/>
              <a:t>the </a:t>
            </a:r>
            <a:r>
              <a:rPr spc="90" dirty="0"/>
              <a:t>ability </a:t>
            </a:r>
            <a:r>
              <a:rPr spc="175" dirty="0"/>
              <a:t>to </a:t>
            </a:r>
            <a:r>
              <a:rPr spc="105" dirty="0"/>
              <a:t>adapt </a:t>
            </a:r>
            <a:r>
              <a:rPr spc="175" dirty="0"/>
              <a:t>to </a:t>
            </a:r>
            <a:r>
              <a:rPr spc="35" dirty="0"/>
              <a:t>changing </a:t>
            </a:r>
            <a:r>
              <a:rPr spc="80" dirty="0"/>
              <a:t>circumstances </a:t>
            </a:r>
            <a:r>
              <a:rPr spc="65" dirty="0"/>
              <a:t>and </a:t>
            </a:r>
            <a:r>
              <a:rPr spc="175" dirty="0"/>
              <a:t>to </a:t>
            </a:r>
            <a:r>
              <a:rPr spc="80" dirty="0"/>
              <a:t>experiment </a:t>
            </a:r>
            <a:r>
              <a:rPr spc="85" dirty="0"/>
              <a:t> </a:t>
            </a:r>
            <a:r>
              <a:rPr spc="110" dirty="0"/>
              <a:t>with </a:t>
            </a:r>
            <a:r>
              <a:rPr spc="35" dirty="0"/>
              <a:t>new </a:t>
            </a:r>
            <a:r>
              <a:rPr spc="40" dirty="0"/>
              <a:t>approaches. </a:t>
            </a:r>
            <a:r>
              <a:rPr spc="-65" dirty="0"/>
              <a:t>Finally, </a:t>
            </a:r>
            <a:r>
              <a:rPr spc="160" dirty="0"/>
              <a:t>it </a:t>
            </a:r>
            <a:r>
              <a:rPr spc="45" dirty="0"/>
              <a:t>requires </a:t>
            </a:r>
            <a:r>
              <a:rPr spc="60" dirty="0"/>
              <a:t>building </a:t>
            </a:r>
            <a:r>
              <a:rPr spc="130" dirty="0"/>
              <a:t>trust </a:t>
            </a:r>
            <a:r>
              <a:rPr spc="65" dirty="0"/>
              <a:t>and </a:t>
            </a:r>
            <a:r>
              <a:rPr spc="70" dirty="0"/>
              <a:t>collaboration </a:t>
            </a:r>
            <a:r>
              <a:rPr spc="50" dirty="0"/>
              <a:t>among </a:t>
            </a:r>
            <a:r>
              <a:rPr spc="20" dirty="0"/>
              <a:t>stakeholders, </a:t>
            </a:r>
            <a:r>
              <a:rPr spc="110" dirty="0"/>
              <a:t>with </a:t>
            </a:r>
            <a:r>
              <a:rPr spc="120" dirty="0"/>
              <a:t>the </a:t>
            </a:r>
            <a:r>
              <a:rPr spc="-705" dirty="0"/>
              <a:t> </a:t>
            </a:r>
            <a:r>
              <a:rPr spc="20" dirty="0"/>
              <a:t>willingness</a:t>
            </a:r>
            <a:r>
              <a:rPr spc="-5" dirty="0"/>
              <a:t> </a:t>
            </a:r>
            <a:r>
              <a:rPr spc="175" dirty="0"/>
              <a:t>to</a:t>
            </a:r>
            <a:r>
              <a:rPr dirty="0"/>
              <a:t> </a:t>
            </a:r>
            <a:r>
              <a:rPr spc="-5" dirty="0"/>
              <a:t>engage</a:t>
            </a:r>
            <a:r>
              <a:rPr dirty="0"/>
              <a:t> </a:t>
            </a:r>
            <a:r>
              <a:rPr spc="35" dirty="0"/>
              <a:t>in</a:t>
            </a:r>
            <a:r>
              <a:rPr spc="-5" dirty="0"/>
              <a:t> </a:t>
            </a:r>
            <a:r>
              <a:rPr spc="30" dirty="0"/>
              <a:t>dialogue</a:t>
            </a:r>
            <a:r>
              <a:rPr dirty="0"/>
              <a:t> </a:t>
            </a:r>
            <a:r>
              <a:rPr spc="65" dirty="0"/>
              <a:t>and</a:t>
            </a:r>
            <a:r>
              <a:rPr dirty="0"/>
              <a:t> </a:t>
            </a:r>
            <a:r>
              <a:rPr spc="90" dirty="0"/>
              <a:t>co-creation,</a:t>
            </a:r>
            <a:r>
              <a:rPr spc="-5" dirty="0"/>
              <a:t> </a:t>
            </a:r>
            <a:r>
              <a:rPr spc="65" dirty="0"/>
              <a:t>and</a:t>
            </a:r>
            <a:r>
              <a:rPr dirty="0"/>
              <a:t> </a:t>
            </a:r>
            <a:r>
              <a:rPr spc="175" dirty="0"/>
              <a:t>to</a:t>
            </a:r>
            <a:r>
              <a:rPr dirty="0"/>
              <a:t> </a:t>
            </a:r>
            <a:r>
              <a:rPr spc="20" dirty="0"/>
              <a:t>seek</a:t>
            </a:r>
            <a:r>
              <a:rPr dirty="0"/>
              <a:t> </a:t>
            </a:r>
            <a:r>
              <a:rPr spc="125" dirty="0"/>
              <a:t>common</a:t>
            </a:r>
            <a:r>
              <a:rPr spc="-5" dirty="0"/>
              <a:t> </a:t>
            </a:r>
            <a:r>
              <a:rPr spc="65" dirty="0"/>
              <a:t>ground</a:t>
            </a:r>
            <a:r>
              <a:rPr dirty="0"/>
              <a:t> </a:t>
            </a:r>
            <a:r>
              <a:rPr spc="65" dirty="0"/>
              <a:t>and</a:t>
            </a:r>
            <a:r>
              <a:rPr dirty="0"/>
              <a:t> </a:t>
            </a:r>
            <a:r>
              <a:rPr spc="40" dirty="0"/>
              <a:t>shared</a:t>
            </a:r>
            <a:r>
              <a:rPr spc="-5" dirty="0"/>
              <a:t> </a:t>
            </a:r>
            <a:r>
              <a:rPr spc="-35" dirty="0"/>
              <a:t>values.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
            <a:ext cx="18288000" cy="10287000"/>
          </a:xfrm>
          <a:prstGeom prst="rect">
            <a:avLst/>
          </a:prstGeom>
        </p:spPr>
      </p:pic>
      <p:sp>
        <p:nvSpPr>
          <p:cNvPr id="3" name="object 3"/>
          <p:cNvSpPr txBox="1"/>
          <p:nvPr/>
        </p:nvSpPr>
        <p:spPr>
          <a:xfrm>
            <a:off x="1353986" y="2981176"/>
            <a:ext cx="11259820" cy="4294505"/>
          </a:xfrm>
          <a:prstGeom prst="rect">
            <a:avLst/>
          </a:prstGeom>
        </p:spPr>
        <p:txBody>
          <a:bodyPr vert="horz" wrap="square" lIns="0" tIns="12700" rIns="0" bIns="0" rtlCol="0">
            <a:spAutoFit/>
          </a:bodyPr>
          <a:lstStyle/>
          <a:p>
            <a:pPr marL="487680" indent="-475615">
              <a:lnSpc>
                <a:spcPct val="100000"/>
              </a:lnSpc>
              <a:spcBef>
                <a:spcPts val="100"/>
              </a:spcBef>
              <a:buChar char="•"/>
              <a:tabLst>
                <a:tab pos="487680" algn="l"/>
                <a:tab pos="488315" algn="l"/>
              </a:tabLst>
            </a:pPr>
            <a:r>
              <a:rPr sz="2700" spc="95" dirty="0">
                <a:latin typeface="Microsoft Sans Serif"/>
                <a:cs typeface="Microsoft Sans Serif"/>
              </a:rPr>
              <a:t>Introduction</a:t>
            </a:r>
            <a:r>
              <a:rPr sz="2700" dirty="0">
                <a:latin typeface="Microsoft Sans Serif"/>
                <a:cs typeface="Microsoft Sans Serif"/>
              </a:rPr>
              <a:t> </a:t>
            </a:r>
            <a:r>
              <a:rPr sz="2700" spc="175" dirty="0">
                <a:latin typeface="Microsoft Sans Serif"/>
                <a:cs typeface="Microsoft Sans Serif"/>
              </a:rPr>
              <a:t>to</a:t>
            </a:r>
            <a:r>
              <a:rPr sz="2700" dirty="0">
                <a:latin typeface="Microsoft Sans Serif"/>
                <a:cs typeface="Microsoft Sans Serif"/>
              </a:rPr>
              <a:t> </a:t>
            </a:r>
            <a:r>
              <a:rPr sz="2700" spc="40" dirty="0">
                <a:latin typeface="Microsoft Sans Serif"/>
                <a:cs typeface="Microsoft Sans Serif"/>
              </a:rPr>
              <a:t>sustainable</a:t>
            </a:r>
            <a:r>
              <a:rPr sz="2700" dirty="0">
                <a:latin typeface="Microsoft Sans Serif"/>
                <a:cs typeface="Microsoft Sans Serif"/>
              </a:rPr>
              <a:t> </a:t>
            </a:r>
            <a:r>
              <a:rPr sz="2700" spc="30" dirty="0">
                <a:latin typeface="Microsoft Sans Serif"/>
                <a:cs typeface="Microsoft Sans Serif"/>
              </a:rPr>
              <a:t>risk</a:t>
            </a:r>
            <a:r>
              <a:rPr sz="2700" dirty="0">
                <a:latin typeface="Microsoft Sans Serif"/>
                <a:cs typeface="Microsoft Sans Serif"/>
              </a:rPr>
              <a:t> </a:t>
            </a:r>
            <a:r>
              <a:rPr sz="2700" spc="60" dirty="0">
                <a:latin typeface="Microsoft Sans Serif"/>
                <a:cs typeface="Microsoft Sans Serif"/>
              </a:rPr>
              <a:t>management</a:t>
            </a:r>
            <a:endParaRPr sz="2700">
              <a:latin typeface="Microsoft Sans Serif"/>
              <a:cs typeface="Microsoft Sans Serif"/>
            </a:endParaRPr>
          </a:p>
          <a:p>
            <a:pPr>
              <a:lnSpc>
                <a:spcPct val="100000"/>
              </a:lnSpc>
              <a:buFont typeface="Microsoft Sans Serif"/>
              <a:buChar char="•"/>
            </a:pPr>
            <a:endParaRPr sz="3100">
              <a:latin typeface="Microsoft Sans Serif"/>
              <a:cs typeface="Microsoft Sans Serif"/>
            </a:endParaRPr>
          </a:p>
          <a:p>
            <a:pPr marL="487680" indent="-475615">
              <a:lnSpc>
                <a:spcPct val="100000"/>
              </a:lnSpc>
              <a:buChar char="•"/>
              <a:tabLst>
                <a:tab pos="487680" algn="l"/>
                <a:tab pos="488315" algn="l"/>
              </a:tabLst>
            </a:pPr>
            <a:r>
              <a:rPr sz="2700" spc="-10" dirty="0">
                <a:latin typeface="Microsoft Sans Serif"/>
                <a:cs typeface="Microsoft Sans Serif"/>
              </a:rPr>
              <a:t>Purpose,</a:t>
            </a:r>
            <a:r>
              <a:rPr sz="2700" dirty="0">
                <a:latin typeface="Microsoft Sans Serif"/>
                <a:cs typeface="Microsoft Sans Serif"/>
              </a:rPr>
              <a:t> </a:t>
            </a:r>
            <a:r>
              <a:rPr sz="2700" spc="60" dirty="0">
                <a:latin typeface="Microsoft Sans Serif"/>
                <a:cs typeface="Microsoft Sans Serif"/>
              </a:rPr>
              <a:t>function,</a:t>
            </a:r>
            <a:r>
              <a:rPr sz="2700"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75" dirty="0">
                <a:latin typeface="Microsoft Sans Serif"/>
                <a:cs typeface="Microsoft Sans Serif"/>
              </a:rPr>
              <a:t>process</a:t>
            </a:r>
            <a:r>
              <a:rPr sz="2700" dirty="0">
                <a:latin typeface="Microsoft Sans Serif"/>
                <a:cs typeface="Microsoft Sans Serif"/>
              </a:rPr>
              <a:t> </a:t>
            </a:r>
            <a:r>
              <a:rPr sz="2700" spc="120" dirty="0">
                <a:latin typeface="Microsoft Sans Serif"/>
                <a:cs typeface="Microsoft Sans Serif"/>
              </a:rPr>
              <a:t>of</a:t>
            </a:r>
            <a:r>
              <a:rPr sz="2700" spc="5" dirty="0">
                <a:latin typeface="Microsoft Sans Serif"/>
                <a:cs typeface="Microsoft Sans Serif"/>
              </a:rPr>
              <a:t> </a:t>
            </a:r>
            <a:r>
              <a:rPr sz="2700" spc="40" dirty="0">
                <a:latin typeface="Microsoft Sans Serif"/>
                <a:cs typeface="Microsoft Sans Serif"/>
              </a:rPr>
              <a:t>sustainable</a:t>
            </a:r>
            <a:r>
              <a:rPr sz="2700" dirty="0">
                <a:latin typeface="Microsoft Sans Serif"/>
                <a:cs typeface="Microsoft Sans Serif"/>
              </a:rPr>
              <a:t> </a:t>
            </a:r>
            <a:r>
              <a:rPr sz="2700" spc="30" dirty="0">
                <a:latin typeface="Microsoft Sans Serif"/>
                <a:cs typeface="Microsoft Sans Serif"/>
              </a:rPr>
              <a:t>risk</a:t>
            </a:r>
            <a:r>
              <a:rPr sz="2700" spc="5" dirty="0">
                <a:latin typeface="Microsoft Sans Serif"/>
                <a:cs typeface="Microsoft Sans Serif"/>
              </a:rPr>
              <a:t> </a:t>
            </a:r>
            <a:r>
              <a:rPr sz="2700" spc="60" dirty="0">
                <a:latin typeface="Microsoft Sans Serif"/>
                <a:cs typeface="Microsoft Sans Serif"/>
              </a:rPr>
              <a:t>management</a:t>
            </a:r>
            <a:endParaRPr sz="2700">
              <a:latin typeface="Microsoft Sans Serif"/>
              <a:cs typeface="Microsoft Sans Serif"/>
            </a:endParaRPr>
          </a:p>
          <a:p>
            <a:pPr>
              <a:lnSpc>
                <a:spcPct val="100000"/>
              </a:lnSpc>
              <a:buFont typeface="Microsoft Sans Serif"/>
              <a:buChar char="•"/>
            </a:pPr>
            <a:endParaRPr sz="3100">
              <a:latin typeface="Microsoft Sans Serif"/>
              <a:cs typeface="Microsoft Sans Serif"/>
            </a:endParaRPr>
          </a:p>
          <a:p>
            <a:pPr marL="487680" indent="-475615">
              <a:lnSpc>
                <a:spcPct val="100000"/>
              </a:lnSpc>
              <a:buChar char="•"/>
              <a:tabLst>
                <a:tab pos="487680" algn="l"/>
                <a:tab pos="488315" algn="l"/>
              </a:tabLst>
            </a:pPr>
            <a:r>
              <a:rPr sz="2700" spc="15" dirty="0">
                <a:latin typeface="Microsoft Sans Serif"/>
                <a:cs typeface="Microsoft Sans Serif"/>
              </a:rPr>
              <a:t>Building</a:t>
            </a:r>
            <a:r>
              <a:rPr sz="2700" dirty="0">
                <a:latin typeface="Microsoft Sans Serif"/>
                <a:cs typeface="Microsoft Sans Serif"/>
              </a:rPr>
              <a:t> </a:t>
            </a:r>
            <a:r>
              <a:rPr sz="2700" spc="65" dirty="0">
                <a:latin typeface="Microsoft Sans Serif"/>
                <a:cs typeface="Microsoft Sans Serif"/>
              </a:rPr>
              <a:t>blocks</a:t>
            </a:r>
            <a:r>
              <a:rPr sz="2700" spc="5" dirty="0">
                <a:latin typeface="Microsoft Sans Serif"/>
                <a:cs typeface="Microsoft Sans Serif"/>
              </a:rPr>
              <a:t> </a:t>
            </a:r>
            <a:r>
              <a:rPr sz="2700" spc="65" dirty="0">
                <a:latin typeface="Microsoft Sans Serif"/>
                <a:cs typeface="Microsoft Sans Serif"/>
              </a:rPr>
              <a:t>inherent</a:t>
            </a:r>
            <a:r>
              <a:rPr sz="2700" dirty="0">
                <a:latin typeface="Microsoft Sans Serif"/>
                <a:cs typeface="Microsoft Sans Serif"/>
              </a:rPr>
              <a:t> </a:t>
            </a:r>
            <a:r>
              <a:rPr sz="2700" spc="35" dirty="0">
                <a:latin typeface="Microsoft Sans Serif"/>
                <a:cs typeface="Microsoft Sans Serif"/>
              </a:rPr>
              <a:t>in</a:t>
            </a:r>
            <a:r>
              <a:rPr sz="2700" spc="5" dirty="0">
                <a:latin typeface="Microsoft Sans Serif"/>
                <a:cs typeface="Microsoft Sans Serif"/>
              </a:rPr>
              <a:t> </a:t>
            </a:r>
            <a:r>
              <a:rPr sz="2700" spc="40" dirty="0">
                <a:latin typeface="Microsoft Sans Serif"/>
                <a:cs typeface="Microsoft Sans Serif"/>
              </a:rPr>
              <a:t>sustainable</a:t>
            </a:r>
            <a:r>
              <a:rPr sz="2700" dirty="0">
                <a:latin typeface="Microsoft Sans Serif"/>
                <a:cs typeface="Microsoft Sans Serif"/>
              </a:rPr>
              <a:t> </a:t>
            </a:r>
            <a:r>
              <a:rPr sz="2700" spc="30" dirty="0">
                <a:latin typeface="Microsoft Sans Serif"/>
                <a:cs typeface="Microsoft Sans Serif"/>
              </a:rPr>
              <a:t>risk</a:t>
            </a:r>
            <a:r>
              <a:rPr sz="2700" spc="5" dirty="0">
                <a:latin typeface="Microsoft Sans Serif"/>
                <a:cs typeface="Microsoft Sans Serif"/>
              </a:rPr>
              <a:t> </a:t>
            </a:r>
            <a:r>
              <a:rPr sz="2700" spc="60" dirty="0">
                <a:latin typeface="Microsoft Sans Serif"/>
                <a:cs typeface="Microsoft Sans Serif"/>
              </a:rPr>
              <a:t>management</a:t>
            </a:r>
            <a:r>
              <a:rPr sz="2700" dirty="0">
                <a:latin typeface="Microsoft Sans Serif"/>
                <a:cs typeface="Microsoft Sans Serif"/>
              </a:rPr>
              <a:t> </a:t>
            </a:r>
            <a:r>
              <a:rPr sz="2700" spc="45" dirty="0">
                <a:latin typeface="Microsoft Sans Serif"/>
                <a:cs typeface="Microsoft Sans Serif"/>
              </a:rPr>
              <a:t>frameworks</a:t>
            </a:r>
            <a:endParaRPr sz="2700">
              <a:latin typeface="Microsoft Sans Serif"/>
              <a:cs typeface="Microsoft Sans Serif"/>
            </a:endParaRPr>
          </a:p>
          <a:p>
            <a:pPr>
              <a:lnSpc>
                <a:spcPct val="100000"/>
              </a:lnSpc>
              <a:buFont typeface="Microsoft Sans Serif"/>
              <a:buChar char="•"/>
            </a:pPr>
            <a:endParaRPr sz="3100">
              <a:latin typeface="Microsoft Sans Serif"/>
              <a:cs typeface="Microsoft Sans Serif"/>
            </a:endParaRPr>
          </a:p>
          <a:p>
            <a:pPr marL="487680" indent="-475615">
              <a:lnSpc>
                <a:spcPct val="100000"/>
              </a:lnSpc>
              <a:buChar char="•"/>
              <a:tabLst>
                <a:tab pos="487680" algn="l"/>
                <a:tab pos="488315" algn="l"/>
              </a:tabLst>
            </a:pPr>
            <a:r>
              <a:rPr sz="2700" spc="50" dirty="0">
                <a:latin typeface="Microsoft Sans Serif"/>
                <a:cs typeface="Microsoft Sans Serif"/>
              </a:rPr>
              <a:t>Understanding</a:t>
            </a:r>
            <a:r>
              <a:rPr sz="2700" spc="-10" dirty="0">
                <a:latin typeface="Microsoft Sans Serif"/>
                <a:cs typeface="Microsoft Sans Serif"/>
              </a:rPr>
              <a:t> </a:t>
            </a:r>
            <a:r>
              <a:rPr sz="2700" spc="65" dirty="0">
                <a:latin typeface="Microsoft Sans Serif"/>
                <a:cs typeface="Microsoft Sans Serif"/>
              </a:rPr>
              <a:t>and</a:t>
            </a:r>
            <a:r>
              <a:rPr sz="2700" spc="-10" dirty="0">
                <a:latin typeface="Microsoft Sans Serif"/>
                <a:cs typeface="Microsoft Sans Serif"/>
              </a:rPr>
              <a:t> </a:t>
            </a:r>
            <a:r>
              <a:rPr sz="2700" spc="5" dirty="0">
                <a:latin typeface="Microsoft Sans Serif"/>
                <a:cs typeface="Microsoft Sans Serif"/>
              </a:rPr>
              <a:t>assessing</a:t>
            </a:r>
            <a:r>
              <a:rPr sz="2700" spc="-5" dirty="0">
                <a:latin typeface="Microsoft Sans Serif"/>
                <a:cs typeface="Microsoft Sans Serif"/>
              </a:rPr>
              <a:t> </a:t>
            </a:r>
            <a:r>
              <a:rPr sz="2700" spc="30" dirty="0">
                <a:latin typeface="Microsoft Sans Serif"/>
                <a:cs typeface="Microsoft Sans Serif"/>
              </a:rPr>
              <a:t>risk</a:t>
            </a:r>
            <a:r>
              <a:rPr sz="2700" spc="-10" dirty="0">
                <a:latin typeface="Microsoft Sans Serif"/>
                <a:cs typeface="Microsoft Sans Serif"/>
              </a:rPr>
              <a:t> </a:t>
            </a:r>
            <a:r>
              <a:rPr sz="2700" spc="35" dirty="0">
                <a:latin typeface="Microsoft Sans Serif"/>
                <a:cs typeface="Microsoft Sans Serif"/>
              </a:rPr>
              <a:t>in</a:t>
            </a:r>
            <a:r>
              <a:rPr sz="2700" spc="-5" dirty="0">
                <a:latin typeface="Microsoft Sans Serif"/>
                <a:cs typeface="Microsoft Sans Serif"/>
              </a:rPr>
              <a:t> </a:t>
            </a:r>
            <a:r>
              <a:rPr sz="2700" spc="-45" dirty="0">
                <a:latin typeface="Microsoft Sans Serif"/>
                <a:cs typeface="Microsoft Sans Serif"/>
              </a:rPr>
              <a:t>a</a:t>
            </a:r>
            <a:r>
              <a:rPr sz="2700" spc="-10" dirty="0">
                <a:latin typeface="Microsoft Sans Serif"/>
                <a:cs typeface="Microsoft Sans Serif"/>
              </a:rPr>
              <a:t> </a:t>
            </a:r>
            <a:r>
              <a:rPr sz="2700" spc="40" dirty="0">
                <a:latin typeface="Microsoft Sans Serif"/>
                <a:cs typeface="Microsoft Sans Serif"/>
              </a:rPr>
              <a:t>sustainable</a:t>
            </a:r>
            <a:r>
              <a:rPr sz="2700" spc="-5" dirty="0">
                <a:latin typeface="Microsoft Sans Serif"/>
                <a:cs typeface="Microsoft Sans Serif"/>
              </a:rPr>
              <a:t> </a:t>
            </a:r>
            <a:r>
              <a:rPr sz="2700" spc="120" dirty="0">
                <a:latin typeface="Microsoft Sans Serif"/>
                <a:cs typeface="Microsoft Sans Serif"/>
              </a:rPr>
              <a:t>context</a:t>
            </a:r>
            <a:endParaRPr sz="2700">
              <a:latin typeface="Microsoft Sans Serif"/>
              <a:cs typeface="Microsoft Sans Serif"/>
            </a:endParaRPr>
          </a:p>
          <a:p>
            <a:pPr>
              <a:lnSpc>
                <a:spcPct val="100000"/>
              </a:lnSpc>
              <a:spcBef>
                <a:spcPts val="35"/>
              </a:spcBef>
              <a:buFont typeface="Microsoft Sans Serif"/>
              <a:buChar char="•"/>
            </a:pPr>
            <a:endParaRPr sz="2950">
              <a:latin typeface="Microsoft Sans Serif"/>
              <a:cs typeface="Microsoft Sans Serif"/>
            </a:endParaRPr>
          </a:p>
          <a:p>
            <a:pPr marL="487680" marR="781050" indent="-475615">
              <a:lnSpc>
                <a:spcPct val="104200"/>
              </a:lnSpc>
              <a:buChar char="•"/>
              <a:tabLst>
                <a:tab pos="487680" algn="l"/>
                <a:tab pos="488315" algn="l"/>
              </a:tabLst>
            </a:pPr>
            <a:r>
              <a:rPr sz="2700" spc="75" dirty="0">
                <a:latin typeface="Microsoft Sans Serif"/>
                <a:cs typeface="Microsoft Sans Serif"/>
              </a:rPr>
              <a:t>Identifying</a:t>
            </a:r>
            <a:r>
              <a:rPr sz="2700" spc="-15" dirty="0">
                <a:latin typeface="Microsoft Sans Serif"/>
                <a:cs typeface="Microsoft Sans Serif"/>
              </a:rPr>
              <a:t> </a:t>
            </a:r>
            <a:r>
              <a:rPr sz="2700" spc="110" dirty="0">
                <a:latin typeface="Microsoft Sans Serif"/>
                <a:cs typeface="Microsoft Sans Serif"/>
              </a:rPr>
              <a:t>opportunities</a:t>
            </a:r>
            <a:r>
              <a:rPr sz="2700" spc="-10" dirty="0">
                <a:latin typeface="Microsoft Sans Serif"/>
                <a:cs typeface="Microsoft Sans Serif"/>
              </a:rPr>
              <a:t> </a:t>
            </a:r>
            <a:r>
              <a:rPr sz="2700" spc="90" dirty="0">
                <a:latin typeface="Microsoft Sans Serif"/>
                <a:cs typeface="Microsoft Sans Serif"/>
              </a:rPr>
              <a:t>for</a:t>
            </a:r>
            <a:r>
              <a:rPr sz="2700" spc="-10" dirty="0">
                <a:latin typeface="Microsoft Sans Serif"/>
                <a:cs typeface="Microsoft Sans Serif"/>
              </a:rPr>
              <a:t> </a:t>
            </a:r>
            <a:r>
              <a:rPr sz="2700" spc="40" dirty="0">
                <a:latin typeface="Microsoft Sans Serif"/>
                <a:cs typeface="Microsoft Sans Serif"/>
              </a:rPr>
              <a:t>sustainable</a:t>
            </a:r>
            <a:r>
              <a:rPr sz="2700" spc="-10" dirty="0">
                <a:latin typeface="Microsoft Sans Serif"/>
                <a:cs typeface="Microsoft Sans Serif"/>
              </a:rPr>
              <a:t> </a:t>
            </a:r>
            <a:r>
              <a:rPr sz="2700" spc="110" dirty="0">
                <a:latin typeface="Microsoft Sans Serif"/>
                <a:cs typeface="Microsoft Sans Serif"/>
              </a:rPr>
              <a:t>outcomes</a:t>
            </a:r>
            <a:r>
              <a:rPr sz="2700" spc="-10" dirty="0">
                <a:latin typeface="Microsoft Sans Serif"/>
                <a:cs typeface="Microsoft Sans Serif"/>
              </a:rPr>
              <a:t> </a:t>
            </a:r>
            <a:r>
              <a:rPr sz="2700" spc="75" dirty="0">
                <a:latin typeface="Microsoft Sans Serif"/>
                <a:cs typeface="Microsoft Sans Serif"/>
              </a:rPr>
              <a:t>through</a:t>
            </a:r>
            <a:r>
              <a:rPr sz="2700" spc="-10" dirty="0">
                <a:latin typeface="Microsoft Sans Serif"/>
                <a:cs typeface="Microsoft Sans Serif"/>
              </a:rPr>
              <a:t> </a:t>
            </a:r>
            <a:r>
              <a:rPr sz="2700" spc="30" dirty="0">
                <a:latin typeface="Microsoft Sans Serif"/>
                <a:cs typeface="Microsoft Sans Serif"/>
              </a:rPr>
              <a:t>risk </a:t>
            </a:r>
            <a:r>
              <a:rPr sz="2700" spc="-705" dirty="0">
                <a:latin typeface="Microsoft Sans Serif"/>
                <a:cs typeface="Microsoft Sans Serif"/>
              </a:rPr>
              <a:t> </a:t>
            </a:r>
            <a:r>
              <a:rPr sz="2700" spc="60" dirty="0">
                <a:latin typeface="Microsoft Sans Serif"/>
                <a:cs typeface="Microsoft Sans Serif"/>
              </a:rPr>
              <a:t>management</a:t>
            </a:r>
            <a:endParaRPr sz="2700">
              <a:latin typeface="Microsoft Sans Serif"/>
              <a:cs typeface="Microsoft Sans Serif"/>
            </a:endParaRPr>
          </a:p>
        </p:txBody>
      </p:sp>
      <p:pic>
        <p:nvPicPr>
          <p:cNvPr id="4" name="object 4"/>
          <p:cNvPicPr/>
          <p:nvPr/>
        </p:nvPicPr>
        <p:blipFill>
          <a:blip r:embed="rId3" cstate="print"/>
          <a:stretch>
            <a:fillRect/>
          </a:stretch>
        </p:blipFill>
        <p:spPr>
          <a:xfrm>
            <a:off x="14099069" y="963584"/>
            <a:ext cx="4188930" cy="8369300"/>
          </a:xfrm>
          <a:prstGeom prst="rect">
            <a:avLst/>
          </a:prstGeom>
        </p:spPr>
      </p:pic>
      <p:sp>
        <p:nvSpPr>
          <p:cNvPr id="5" name="object 5"/>
          <p:cNvSpPr/>
          <p:nvPr/>
        </p:nvSpPr>
        <p:spPr>
          <a:xfrm>
            <a:off x="1371371" y="950445"/>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DBE2CD"/>
          </a:solidFill>
        </p:spPr>
        <p:txBody>
          <a:bodyPr wrap="square" lIns="0" tIns="0" rIns="0" bIns="0" rtlCol="0"/>
          <a:lstStyle/>
          <a:p>
            <a:endParaRPr/>
          </a:p>
        </p:txBody>
      </p:sp>
      <p:sp>
        <p:nvSpPr>
          <p:cNvPr id="6" name="object 6"/>
          <p:cNvSpPr txBox="1"/>
          <p:nvPr/>
        </p:nvSpPr>
        <p:spPr>
          <a:xfrm>
            <a:off x="1629241" y="1185395"/>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02</a:t>
            </a:r>
            <a:endParaRPr sz="2700">
              <a:latin typeface="Courier New"/>
              <a:cs typeface="Courier New"/>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
            <a:ext cx="18288000" cy="10287000"/>
          </a:xfrm>
          <a:prstGeom prst="rect">
            <a:avLst/>
          </a:prstGeom>
        </p:spPr>
      </p:pic>
      <p:sp>
        <p:nvSpPr>
          <p:cNvPr id="3" name="object 3"/>
          <p:cNvSpPr txBox="1"/>
          <p:nvPr/>
        </p:nvSpPr>
        <p:spPr>
          <a:xfrm>
            <a:off x="1353986" y="3456000"/>
            <a:ext cx="11871325" cy="3865879"/>
          </a:xfrm>
          <a:prstGeom prst="rect">
            <a:avLst/>
          </a:prstGeom>
        </p:spPr>
        <p:txBody>
          <a:bodyPr vert="horz" wrap="square" lIns="0" tIns="12065" rIns="0" bIns="0" rtlCol="0">
            <a:spAutoFit/>
          </a:bodyPr>
          <a:lstStyle/>
          <a:p>
            <a:pPr marL="487680" marR="213360" indent="-475615">
              <a:lnSpc>
                <a:spcPts val="3379"/>
              </a:lnSpc>
              <a:spcBef>
                <a:spcPts val="95"/>
              </a:spcBef>
              <a:buChar char="•"/>
              <a:tabLst>
                <a:tab pos="487680" algn="l"/>
                <a:tab pos="488315" algn="l"/>
              </a:tabLst>
            </a:pPr>
            <a:r>
              <a:rPr sz="2700" spc="-20" dirty="0">
                <a:latin typeface="Microsoft Sans Serif"/>
                <a:cs typeface="Microsoft Sans Serif"/>
              </a:rPr>
              <a:t>The</a:t>
            </a:r>
            <a:r>
              <a:rPr sz="2700" spc="-5" dirty="0">
                <a:latin typeface="Microsoft Sans Serif"/>
                <a:cs typeface="Microsoft Sans Serif"/>
              </a:rPr>
              <a:t> </a:t>
            </a:r>
            <a:r>
              <a:rPr sz="2700" spc="35" dirty="0">
                <a:latin typeface="Microsoft Sans Serif"/>
                <a:cs typeface="Microsoft Sans Serif"/>
              </a:rPr>
              <a:t>role</a:t>
            </a:r>
            <a:r>
              <a:rPr sz="2700" spc="-5" dirty="0">
                <a:latin typeface="Microsoft Sans Serif"/>
                <a:cs typeface="Microsoft Sans Serif"/>
              </a:rPr>
              <a:t> </a:t>
            </a:r>
            <a:r>
              <a:rPr sz="2700" spc="120" dirty="0">
                <a:latin typeface="Microsoft Sans Serif"/>
                <a:cs typeface="Microsoft Sans Serif"/>
              </a:rPr>
              <a:t>of</a:t>
            </a:r>
            <a:r>
              <a:rPr sz="2700" dirty="0">
                <a:latin typeface="Microsoft Sans Serif"/>
                <a:cs typeface="Microsoft Sans Serif"/>
              </a:rPr>
              <a:t> </a:t>
            </a:r>
            <a:r>
              <a:rPr sz="2700" spc="40" dirty="0">
                <a:latin typeface="Microsoft Sans Serif"/>
                <a:cs typeface="Microsoft Sans Serif"/>
              </a:rPr>
              <a:t>sustainable</a:t>
            </a:r>
            <a:r>
              <a:rPr sz="2700" spc="-5" dirty="0">
                <a:latin typeface="Microsoft Sans Serif"/>
                <a:cs typeface="Microsoft Sans Serif"/>
              </a:rPr>
              <a:t> </a:t>
            </a:r>
            <a:r>
              <a:rPr sz="2700" spc="30" dirty="0">
                <a:latin typeface="Microsoft Sans Serif"/>
                <a:cs typeface="Microsoft Sans Serif"/>
              </a:rPr>
              <a:t>risk</a:t>
            </a:r>
            <a:r>
              <a:rPr sz="2700" dirty="0">
                <a:latin typeface="Microsoft Sans Serif"/>
                <a:cs typeface="Microsoft Sans Serif"/>
              </a:rPr>
              <a:t> </a:t>
            </a:r>
            <a:r>
              <a:rPr sz="2700" spc="60" dirty="0">
                <a:latin typeface="Microsoft Sans Serif"/>
                <a:cs typeface="Microsoft Sans Serif"/>
              </a:rPr>
              <a:t>management</a:t>
            </a:r>
            <a:r>
              <a:rPr sz="2700" spc="-5" dirty="0">
                <a:latin typeface="Microsoft Sans Serif"/>
                <a:cs typeface="Microsoft Sans Serif"/>
              </a:rPr>
              <a:t> </a:t>
            </a:r>
            <a:r>
              <a:rPr sz="2700" spc="35" dirty="0">
                <a:latin typeface="Microsoft Sans Serif"/>
                <a:cs typeface="Microsoft Sans Serif"/>
              </a:rPr>
              <a:t>in</a:t>
            </a:r>
            <a:r>
              <a:rPr sz="2700" dirty="0">
                <a:latin typeface="Microsoft Sans Serif"/>
                <a:cs typeface="Microsoft Sans Serif"/>
              </a:rPr>
              <a:t> </a:t>
            </a:r>
            <a:r>
              <a:rPr sz="2700" spc="65" dirty="0">
                <a:latin typeface="Microsoft Sans Serif"/>
                <a:cs typeface="Microsoft Sans Serif"/>
              </a:rPr>
              <a:t>creating</a:t>
            </a:r>
            <a:r>
              <a:rPr sz="2700" spc="-5" dirty="0">
                <a:latin typeface="Microsoft Sans Serif"/>
                <a:cs typeface="Microsoft Sans Serif"/>
              </a:rPr>
              <a:t> </a:t>
            </a:r>
            <a:r>
              <a:rPr sz="2700" spc="80" dirty="0">
                <a:latin typeface="Microsoft Sans Serif"/>
                <a:cs typeface="Microsoft Sans Serif"/>
              </a:rPr>
              <a:t>positive</a:t>
            </a:r>
            <a:r>
              <a:rPr sz="2700" dirty="0">
                <a:latin typeface="Microsoft Sans Serif"/>
                <a:cs typeface="Microsoft Sans Serif"/>
              </a:rPr>
              <a:t> </a:t>
            </a:r>
            <a:r>
              <a:rPr sz="2700" spc="110" dirty="0">
                <a:latin typeface="Microsoft Sans Serif"/>
                <a:cs typeface="Microsoft Sans Serif"/>
              </a:rPr>
              <a:t>outcomes </a:t>
            </a:r>
            <a:r>
              <a:rPr sz="2700" spc="-705" dirty="0">
                <a:latin typeface="Microsoft Sans Serif"/>
                <a:cs typeface="Microsoft Sans Serif"/>
              </a:rPr>
              <a:t> </a:t>
            </a:r>
            <a:r>
              <a:rPr sz="2700" spc="90" dirty="0">
                <a:latin typeface="Microsoft Sans Serif"/>
                <a:cs typeface="Microsoft Sans Serif"/>
              </a:rPr>
              <a:t>for</a:t>
            </a:r>
            <a:r>
              <a:rPr sz="2700" spc="-5" dirty="0">
                <a:latin typeface="Microsoft Sans Serif"/>
                <a:cs typeface="Microsoft Sans Serif"/>
              </a:rPr>
              <a:t> </a:t>
            </a:r>
            <a:r>
              <a:rPr sz="2700" spc="120" dirty="0">
                <a:latin typeface="Microsoft Sans Serif"/>
                <a:cs typeface="Microsoft Sans Serif"/>
              </a:rPr>
              <a:t>the</a:t>
            </a:r>
            <a:r>
              <a:rPr sz="2700" spc="-5" dirty="0">
                <a:latin typeface="Microsoft Sans Serif"/>
                <a:cs typeface="Microsoft Sans Serif"/>
              </a:rPr>
              <a:t> </a:t>
            </a:r>
            <a:r>
              <a:rPr sz="2700" spc="55" dirty="0">
                <a:latin typeface="Microsoft Sans Serif"/>
                <a:cs typeface="Microsoft Sans Serif"/>
              </a:rPr>
              <a:t>environment,</a:t>
            </a:r>
            <a:r>
              <a:rPr sz="2700" spc="-5" dirty="0">
                <a:latin typeface="Microsoft Sans Serif"/>
                <a:cs typeface="Microsoft Sans Serif"/>
              </a:rPr>
              <a:t> </a:t>
            </a:r>
            <a:r>
              <a:rPr sz="2700" spc="35" dirty="0">
                <a:latin typeface="Microsoft Sans Serif"/>
                <a:cs typeface="Microsoft Sans Serif"/>
              </a:rPr>
              <a:t>society,</a:t>
            </a:r>
            <a:r>
              <a:rPr sz="2700" spc="-5"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120" dirty="0">
                <a:latin typeface="Microsoft Sans Serif"/>
                <a:cs typeface="Microsoft Sans Serif"/>
              </a:rPr>
              <a:t>the</a:t>
            </a:r>
            <a:r>
              <a:rPr sz="2700" dirty="0">
                <a:latin typeface="Microsoft Sans Serif"/>
                <a:cs typeface="Microsoft Sans Serif"/>
              </a:rPr>
              <a:t> </a:t>
            </a:r>
            <a:r>
              <a:rPr sz="2700" spc="100" dirty="0">
                <a:latin typeface="Microsoft Sans Serif"/>
                <a:cs typeface="Microsoft Sans Serif"/>
              </a:rPr>
              <a:t>economy</a:t>
            </a:r>
            <a:endParaRPr sz="2700">
              <a:latin typeface="Microsoft Sans Serif"/>
              <a:cs typeface="Microsoft Sans Serif"/>
            </a:endParaRPr>
          </a:p>
          <a:p>
            <a:pPr>
              <a:lnSpc>
                <a:spcPct val="100000"/>
              </a:lnSpc>
              <a:spcBef>
                <a:spcPts val="30"/>
              </a:spcBef>
              <a:buFont typeface="Microsoft Sans Serif"/>
              <a:buChar char="•"/>
            </a:pPr>
            <a:endParaRPr sz="2950">
              <a:latin typeface="Microsoft Sans Serif"/>
              <a:cs typeface="Microsoft Sans Serif"/>
            </a:endParaRPr>
          </a:p>
          <a:p>
            <a:pPr marL="487680" indent="-475615">
              <a:lnSpc>
                <a:spcPct val="100000"/>
              </a:lnSpc>
              <a:buChar char="•"/>
              <a:tabLst>
                <a:tab pos="487680" algn="l"/>
                <a:tab pos="488315" algn="l"/>
              </a:tabLst>
            </a:pPr>
            <a:r>
              <a:rPr sz="2700" spc="-5" dirty="0">
                <a:latin typeface="Microsoft Sans Serif"/>
                <a:cs typeface="Microsoft Sans Serif"/>
              </a:rPr>
              <a:t>Case</a:t>
            </a:r>
            <a:r>
              <a:rPr sz="2700" dirty="0">
                <a:latin typeface="Microsoft Sans Serif"/>
                <a:cs typeface="Microsoft Sans Serif"/>
              </a:rPr>
              <a:t> </a:t>
            </a:r>
            <a:r>
              <a:rPr sz="2700" spc="75" dirty="0">
                <a:latin typeface="Microsoft Sans Serif"/>
                <a:cs typeface="Microsoft Sans Serif"/>
              </a:rPr>
              <a:t>studies</a:t>
            </a:r>
            <a:r>
              <a:rPr sz="2700" dirty="0">
                <a:latin typeface="Microsoft Sans Serif"/>
                <a:cs typeface="Microsoft Sans Serif"/>
              </a:rPr>
              <a:t> </a:t>
            </a:r>
            <a:r>
              <a:rPr sz="2700" spc="65" dirty="0">
                <a:latin typeface="Microsoft Sans Serif"/>
                <a:cs typeface="Microsoft Sans Serif"/>
              </a:rPr>
              <a:t>and</a:t>
            </a:r>
            <a:r>
              <a:rPr sz="2700" dirty="0">
                <a:latin typeface="Microsoft Sans Serif"/>
                <a:cs typeface="Microsoft Sans Serif"/>
              </a:rPr>
              <a:t> </a:t>
            </a:r>
            <a:r>
              <a:rPr sz="2700" spc="35" dirty="0">
                <a:latin typeface="Microsoft Sans Serif"/>
                <a:cs typeface="Microsoft Sans Serif"/>
              </a:rPr>
              <a:t>examples</a:t>
            </a:r>
            <a:r>
              <a:rPr sz="2700" dirty="0">
                <a:latin typeface="Microsoft Sans Serif"/>
                <a:cs typeface="Microsoft Sans Serif"/>
              </a:rPr>
              <a:t> </a:t>
            </a:r>
            <a:r>
              <a:rPr sz="2700" spc="120" dirty="0">
                <a:latin typeface="Microsoft Sans Serif"/>
                <a:cs typeface="Microsoft Sans Serif"/>
              </a:rPr>
              <a:t>of</a:t>
            </a:r>
            <a:r>
              <a:rPr sz="2700" dirty="0">
                <a:latin typeface="Microsoft Sans Serif"/>
                <a:cs typeface="Microsoft Sans Serif"/>
              </a:rPr>
              <a:t> </a:t>
            </a:r>
            <a:r>
              <a:rPr sz="2700" spc="40" dirty="0">
                <a:latin typeface="Microsoft Sans Serif"/>
                <a:cs typeface="Microsoft Sans Serif"/>
              </a:rPr>
              <a:t>sustainable</a:t>
            </a:r>
            <a:r>
              <a:rPr sz="2700" dirty="0">
                <a:latin typeface="Microsoft Sans Serif"/>
                <a:cs typeface="Microsoft Sans Serif"/>
              </a:rPr>
              <a:t> </a:t>
            </a:r>
            <a:r>
              <a:rPr sz="2700" spc="30" dirty="0">
                <a:latin typeface="Microsoft Sans Serif"/>
                <a:cs typeface="Microsoft Sans Serif"/>
              </a:rPr>
              <a:t>risk</a:t>
            </a:r>
            <a:r>
              <a:rPr sz="2700" dirty="0">
                <a:latin typeface="Microsoft Sans Serif"/>
                <a:cs typeface="Microsoft Sans Serif"/>
              </a:rPr>
              <a:t> </a:t>
            </a:r>
            <a:r>
              <a:rPr sz="2700" spc="60" dirty="0">
                <a:latin typeface="Microsoft Sans Serif"/>
                <a:cs typeface="Microsoft Sans Serif"/>
              </a:rPr>
              <a:t>management</a:t>
            </a:r>
            <a:r>
              <a:rPr sz="2700" dirty="0">
                <a:latin typeface="Microsoft Sans Serif"/>
                <a:cs typeface="Microsoft Sans Serif"/>
              </a:rPr>
              <a:t> </a:t>
            </a:r>
            <a:r>
              <a:rPr sz="2700" spc="45" dirty="0">
                <a:latin typeface="Microsoft Sans Serif"/>
                <a:cs typeface="Microsoft Sans Serif"/>
              </a:rPr>
              <a:t>frameworks</a:t>
            </a:r>
            <a:endParaRPr sz="2700">
              <a:latin typeface="Microsoft Sans Serif"/>
              <a:cs typeface="Microsoft Sans Serif"/>
            </a:endParaRPr>
          </a:p>
          <a:p>
            <a:pPr>
              <a:lnSpc>
                <a:spcPct val="100000"/>
              </a:lnSpc>
              <a:buFont typeface="Microsoft Sans Serif"/>
              <a:buChar char="•"/>
            </a:pPr>
            <a:endParaRPr sz="3100">
              <a:latin typeface="Microsoft Sans Serif"/>
              <a:cs typeface="Microsoft Sans Serif"/>
            </a:endParaRPr>
          </a:p>
          <a:p>
            <a:pPr marL="487680" indent="-475615">
              <a:lnSpc>
                <a:spcPct val="100000"/>
              </a:lnSpc>
              <a:buChar char="•"/>
              <a:tabLst>
                <a:tab pos="487680" algn="l"/>
                <a:tab pos="488315" algn="l"/>
              </a:tabLst>
            </a:pPr>
            <a:r>
              <a:rPr sz="2700" spc="-10" dirty="0">
                <a:latin typeface="Microsoft Sans Serif"/>
                <a:cs typeface="Microsoft Sans Serif"/>
              </a:rPr>
              <a:t>Turning </a:t>
            </a:r>
            <a:r>
              <a:rPr sz="2700" spc="30" dirty="0">
                <a:latin typeface="Microsoft Sans Serif"/>
                <a:cs typeface="Microsoft Sans Serif"/>
              </a:rPr>
              <a:t>risk</a:t>
            </a:r>
            <a:r>
              <a:rPr sz="2700" spc="-10" dirty="0">
                <a:latin typeface="Microsoft Sans Serif"/>
                <a:cs typeface="Microsoft Sans Serif"/>
              </a:rPr>
              <a:t> </a:t>
            </a:r>
            <a:r>
              <a:rPr sz="2700" spc="105" dirty="0">
                <a:latin typeface="Microsoft Sans Serif"/>
                <a:cs typeface="Microsoft Sans Serif"/>
              </a:rPr>
              <a:t>into</a:t>
            </a:r>
            <a:r>
              <a:rPr sz="2700" spc="-5" dirty="0">
                <a:latin typeface="Microsoft Sans Serif"/>
                <a:cs typeface="Microsoft Sans Serif"/>
              </a:rPr>
              <a:t> </a:t>
            </a:r>
            <a:r>
              <a:rPr sz="2700" spc="110" dirty="0">
                <a:latin typeface="Microsoft Sans Serif"/>
                <a:cs typeface="Microsoft Sans Serif"/>
              </a:rPr>
              <a:t>opportunities</a:t>
            </a:r>
            <a:r>
              <a:rPr sz="2700" spc="-10" dirty="0">
                <a:latin typeface="Microsoft Sans Serif"/>
                <a:cs typeface="Microsoft Sans Serif"/>
              </a:rPr>
              <a:t> </a:t>
            </a:r>
            <a:r>
              <a:rPr sz="2700" spc="90" dirty="0">
                <a:latin typeface="Microsoft Sans Serif"/>
                <a:cs typeface="Microsoft Sans Serif"/>
              </a:rPr>
              <a:t>for</a:t>
            </a:r>
            <a:r>
              <a:rPr sz="2700" spc="-10" dirty="0">
                <a:latin typeface="Microsoft Sans Serif"/>
                <a:cs typeface="Microsoft Sans Serif"/>
              </a:rPr>
              <a:t> </a:t>
            </a:r>
            <a:r>
              <a:rPr sz="2700" spc="40" dirty="0">
                <a:latin typeface="Microsoft Sans Serif"/>
                <a:cs typeface="Microsoft Sans Serif"/>
              </a:rPr>
              <a:t>sustainable</a:t>
            </a:r>
            <a:r>
              <a:rPr sz="2700" spc="-5" dirty="0">
                <a:latin typeface="Microsoft Sans Serif"/>
                <a:cs typeface="Microsoft Sans Serif"/>
              </a:rPr>
              <a:t> </a:t>
            </a:r>
            <a:r>
              <a:rPr sz="2700" spc="110" dirty="0">
                <a:latin typeface="Microsoft Sans Serif"/>
                <a:cs typeface="Microsoft Sans Serif"/>
              </a:rPr>
              <a:t>outcomes</a:t>
            </a:r>
            <a:endParaRPr sz="2700">
              <a:latin typeface="Microsoft Sans Serif"/>
              <a:cs typeface="Microsoft Sans Serif"/>
            </a:endParaRPr>
          </a:p>
          <a:p>
            <a:pPr>
              <a:lnSpc>
                <a:spcPct val="100000"/>
              </a:lnSpc>
              <a:spcBef>
                <a:spcPts val="35"/>
              </a:spcBef>
              <a:buFont typeface="Microsoft Sans Serif"/>
              <a:buChar char="•"/>
            </a:pPr>
            <a:endParaRPr sz="2950">
              <a:latin typeface="Microsoft Sans Serif"/>
              <a:cs typeface="Microsoft Sans Serif"/>
            </a:endParaRPr>
          </a:p>
          <a:p>
            <a:pPr marL="487680" marR="46355" indent="-475615">
              <a:lnSpc>
                <a:spcPct val="104200"/>
              </a:lnSpc>
              <a:buChar char="•"/>
              <a:tabLst>
                <a:tab pos="487680" algn="l"/>
                <a:tab pos="488315" algn="l"/>
              </a:tabLst>
            </a:pPr>
            <a:r>
              <a:rPr sz="2700" dirty="0">
                <a:latin typeface="Microsoft Sans Serif"/>
                <a:cs typeface="Microsoft Sans Serif"/>
              </a:rPr>
              <a:t>How </a:t>
            </a:r>
            <a:r>
              <a:rPr sz="2700" spc="175" dirty="0">
                <a:latin typeface="Microsoft Sans Serif"/>
                <a:cs typeface="Microsoft Sans Serif"/>
              </a:rPr>
              <a:t>to</a:t>
            </a:r>
            <a:r>
              <a:rPr sz="2700" dirty="0">
                <a:latin typeface="Microsoft Sans Serif"/>
                <a:cs typeface="Microsoft Sans Serif"/>
              </a:rPr>
              <a:t> </a:t>
            </a:r>
            <a:r>
              <a:rPr sz="2700" spc="25" dirty="0">
                <a:latin typeface="Microsoft Sans Serif"/>
                <a:cs typeface="Microsoft Sans Serif"/>
              </a:rPr>
              <a:t>use</a:t>
            </a:r>
            <a:r>
              <a:rPr sz="2700" dirty="0">
                <a:latin typeface="Microsoft Sans Serif"/>
                <a:cs typeface="Microsoft Sans Serif"/>
              </a:rPr>
              <a:t> </a:t>
            </a:r>
            <a:r>
              <a:rPr sz="2700" spc="40" dirty="0">
                <a:latin typeface="Microsoft Sans Serif"/>
                <a:cs typeface="Microsoft Sans Serif"/>
              </a:rPr>
              <a:t>sustainable</a:t>
            </a:r>
            <a:r>
              <a:rPr sz="2700" dirty="0">
                <a:latin typeface="Microsoft Sans Serif"/>
                <a:cs typeface="Microsoft Sans Serif"/>
              </a:rPr>
              <a:t> </a:t>
            </a:r>
            <a:r>
              <a:rPr sz="2700" spc="30" dirty="0">
                <a:latin typeface="Microsoft Sans Serif"/>
                <a:cs typeface="Microsoft Sans Serif"/>
              </a:rPr>
              <a:t>risk</a:t>
            </a:r>
            <a:r>
              <a:rPr sz="2700" dirty="0">
                <a:latin typeface="Microsoft Sans Serif"/>
                <a:cs typeface="Microsoft Sans Serif"/>
              </a:rPr>
              <a:t> </a:t>
            </a:r>
            <a:r>
              <a:rPr sz="2700" spc="60" dirty="0">
                <a:latin typeface="Microsoft Sans Serif"/>
                <a:cs typeface="Microsoft Sans Serif"/>
              </a:rPr>
              <a:t>management</a:t>
            </a:r>
            <a:r>
              <a:rPr sz="2700" dirty="0">
                <a:latin typeface="Microsoft Sans Serif"/>
                <a:cs typeface="Microsoft Sans Serif"/>
              </a:rPr>
              <a:t> </a:t>
            </a:r>
            <a:r>
              <a:rPr sz="2700" spc="175" dirty="0">
                <a:latin typeface="Microsoft Sans Serif"/>
                <a:cs typeface="Microsoft Sans Serif"/>
              </a:rPr>
              <a:t>to</a:t>
            </a:r>
            <a:r>
              <a:rPr sz="2700" dirty="0">
                <a:latin typeface="Microsoft Sans Serif"/>
                <a:cs typeface="Microsoft Sans Serif"/>
              </a:rPr>
              <a:t> </a:t>
            </a:r>
            <a:r>
              <a:rPr sz="2700" spc="125" dirty="0">
                <a:latin typeface="Microsoft Sans Serif"/>
                <a:cs typeface="Microsoft Sans Serif"/>
              </a:rPr>
              <a:t>support</a:t>
            </a:r>
            <a:r>
              <a:rPr sz="2700" dirty="0">
                <a:latin typeface="Microsoft Sans Serif"/>
                <a:cs typeface="Microsoft Sans Serif"/>
              </a:rPr>
              <a:t> </a:t>
            </a:r>
            <a:r>
              <a:rPr sz="2700" spc="80" dirty="0">
                <a:latin typeface="Microsoft Sans Serif"/>
                <a:cs typeface="Microsoft Sans Serif"/>
              </a:rPr>
              <a:t>strategic</a:t>
            </a:r>
            <a:r>
              <a:rPr sz="2700" dirty="0">
                <a:latin typeface="Microsoft Sans Serif"/>
                <a:cs typeface="Microsoft Sans Serif"/>
              </a:rPr>
              <a:t> </a:t>
            </a:r>
            <a:r>
              <a:rPr sz="2700" spc="120" dirty="0">
                <a:latin typeface="Microsoft Sans Serif"/>
                <a:cs typeface="Microsoft Sans Serif"/>
              </a:rPr>
              <a:t>decision- </a:t>
            </a:r>
            <a:r>
              <a:rPr sz="2700" spc="-700" dirty="0">
                <a:latin typeface="Microsoft Sans Serif"/>
                <a:cs typeface="Microsoft Sans Serif"/>
              </a:rPr>
              <a:t> </a:t>
            </a:r>
            <a:r>
              <a:rPr sz="2700" spc="30" dirty="0">
                <a:latin typeface="Microsoft Sans Serif"/>
                <a:cs typeface="Microsoft Sans Serif"/>
              </a:rPr>
              <a:t>making</a:t>
            </a:r>
            <a:endParaRPr sz="2700">
              <a:latin typeface="Microsoft Sans Serif"/>
              <a:cs typeface="Microsoft Sans Serif"/>
            </a:endParaRPr>
          </a:p>
        </p:txBody>
      </p:sp>
      <p:pic>
        <p:nvPicPr>
          <p:cNvPr id="4" name="object 4"/>
          <p:cNvPicPr/>
          <p:nvPr/>
        </p:nvPicPr>
        <p:blipFill>
          <a:blip r:embed="rId3" cstate="print"/>
          <a:stretch>
            <a:fillRect/>
          </a:stretch>
        </p:blipFill>
        <p:spPr>
          <a:xfrm>
            <a:off x="14099069" y="963584"/>
            <a:ext cx="4188930" cy="8369300"/>
          </a:xfrm>
          <a:prstGeom prst="rect">
            <a:avLst/>
          </a:prstGeom>
        </p:spPr>
      </p:pic>
      <p:sp>
        <p:nvSpPr>
          <p:cNvPr id="5" name="object 5"/>
          <p:cNvSpPr/>
          <p:nvPr/>
        </p:nvSpPr>
        <p:spPr>
          <a:xfrm>
            <a:off x="1371371" y="950445"/>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F4C4A3"/>
          </a:solidFill>
        </p:spPr>
        <p:txBody>
          <a:bodyPr wrap="square" lIns="0" tIns="0" rIns="0" bIns="0" rtlCol="0"/>
          <a:lstStyle/>
          <a:p>
            <a:endParaRPr/>
          </a:p>
        </p:txBody>
      </p:sp>
      <p:sp>
        <p:nvSpPr>
          <p:cNvPr id="6" name="object 6"/>
          <p:cNvSpPr txBox="1"/>
          <p:nvPr/>
        </p:nvSpPr>
        <p:spPr>
          <a:xfrm>
            <a:off x="1629241" y="1185395"/>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03</a:t>
            </a:r>
            <a:endParaRPr sz="2700">
              <a:latin typeface="Courier New"/>
              <a:cs typeface="Courier Ne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
            <a:ext cx="18288000" cy="10287000"/>
          </a:xfrm>
          <a:prstGeom prst="rect">
            <a:avLst/>
          </a:prstGeom>
        </p:spPr>
      </p:pic>
      <p:sp>
        <p:nvSpPr>
          <p:cNvPr id="3" name="object 3"/>
          <p:cNvSpPr txBox="1"/>
          <p:nvPr/>
        </p:nvSpPr>
        <p:spPr>
          <a:xfrm>
            <a:off x="936011" y="8332616"/>
            <a:ext cx="8060690" cy="939800"/>
          </a:xfrm>
          <a:prstGeom prst="rect">
            <a:avLst/>
          </a:prstGeom>
        </p:spPr>
        <p:txBody>
          <a:bodyPr vert="horz" wrap="square" lIns="0" tIns="12700" rIns="0" bIns="0" rtlCol="0">
            <a:spAutoFit/>
          </a:bodyPr>
          <a:lstStyle/>
          <a:p>
            <a:pPr marL="12700">
              <a:lnSpc>
                <a:spcPct val="100000"/>
              </a:lnSpc>
              <a:spcBef>
                <a:spcPts val="100"/>
              </a:spcBef>
            </a:pPr>
            <a:r>
              <a:rPr sz="6000" spc="-440" dirty="0">
                <a:latin typeface="Microsoft Sans Serif"/>
                <a:cs typeface="Microsoft Sans Serif"/>
              </a:rPr>
              <a:t>T</a:t>
            </a:r>
            <a:r>
              <a:rPr sz="6000" spc="-70" dirty="0">
                <a:latin typeface="Microsoft Sans Serif"/>
                <a:cs typeface="Microsoft Sans Serif"/>
              </a:rPr>
              <a:t>i</a:t>
            </a:r>
            <a:r>
              <a:rPr sz="6000" spc="235" dirty="0">
                <a:latin typeface="Microsoft Sans Serif"/>
                <a:cs typeface="Microsoft Sans Serif"/>
              </a:rPr>
              <a:t>m</a:t>
            </a:r>
            <a:r>
              <a:rPr sz="6000" spc="75" dirty="0">
                <a:latin typeface="Microsoft Sans Serif"/>
                <a:cs typeface="Microsoft Sans Serif"/>
              </a:rPr>
              <a:t>e</a:t>
            </a:r>
            <a:r>
              <a:rPr sz="6000" spc="-275" dirty="0">
                <a:latin typeface="Microsoft Sans Serif"/>
                <a:cs typeface="Microsoft Sans Serif"/>
              </a:rPr>
              <a:t> </a:t>
            </a:r>
            <a:r>
              <a:rPr sz="6000" spc="75" dirty="0">
                <a:latin typeface="Microsoft Sans Serif"/>
                <a:cs typeface="Microsoft Sans Serif"/>
              </a:rPr>
              <a:t>f</a:t>
            </a:r>
            <a:r>
              <a:rPr sz="6000" spc="80" dirty="0">
                <a:latin typeface="Microsoft Sans Serif"/>
                <a:cs typeface="Microsoft Sans Serif"/>
              </a:rPr>
              <a:t>o</a:t>
            </a:r>
            <a:r>
              <a:rPr sz="6000" spc="175" dirty="0">
                <a:latin typeface="Microsoft Sans Serif"/>
                <a:cs typeface="Microsoft Sans Serif"/>
              </a:rPr>
              <a:t>r</a:t>
            </a:r>
            <a:r>
              <a:rPr sz="6000" spc="-275" dirty="0">
                <a:latin typeface="Microsoft Sans Serif"/>
                <a:cs typeface="Microsoft Sans Serif"/>
              </a:rPr>
              <a:t> </a:t>
            </a:r>
            <a:r>
              <a:rPr sz="6000" spc="-95" dirty="0">
                <a:latin typeface="Microsoft Sans Serif"/>
                <a:cs typeface="Microsoft Sans Serif"/>
              </a:rPr>
              <a:t>a</a:t>
            </a:r>
            <a:r>
              <a:rPr sz="6000" spc="-275" dirty="0">
                <a:latin typeface="Microsoft Sans Serif"/>
                <a:cs typeface="Microsoft Sans Serif"/>
              </a:rPr>
              <a:t> </a:t>
            </a:r>
            <a:r>
              <a:rPr sz="6000" spc="-135" dirty="0">
                <a:latin typeface="Microsoft Sans Serif"/>
                <a:cs typeface="Microsoft Sans Serif"/>
              </a:rPr>
              <a:t>s</a:t>
            </a:r>
            <a:r>
              <a:rPr sz="6000" spc="-40" dirty="0">
                <a:latin typeface="Microsoft Sans Serif"/>
                <a:cs typeface="Microsoft Sans Serif"/>
              </a:rPr>
              <a:t>h</a:t>
            </a:r>
            <a:r>
              <a:rPr sz="6000" spc="80" dirty="0">
                <a:latin typeface="Microsoft Sans Serif"/>
                <a:cs typeface="Microsoft Sans Serif"/>
              </a:rPr>
              <a:t>o</a:t>
            </a:r>
            <a:r>
              <a:rPr sz="6000" spc="40" dirty="0">
                <a:latin typeface="Microsoft Sans Serif"/>
                <a:cs typeface="Microsoft Sans Serif"/>
              </a:rPr>
              <a:t>r</a:t>
            </a:r>
            <a:r>
              <a:rPr sz="6000" spc="655" dirty="0">
                <a:latin typeface="Microsoft Sans Serif"/>
                <a:cs typeface="Microsoft Sans Serif"/>
              </a:rPr>
              <a:t>t</a:t>
            </a:r>
            <a:r>
              <a:rPr sz="6000" spc="-275" dirty="0">
                <a:latin typeface="Microsoft Sans Serif"/>
                <a:cs typeface="Microsoft Sans Serif"/>
              </a:rPr>
              <a:t> </a:t>
            </a:r>
            <a:r>
              <a:rPr sz="6000" spc="295" dirty="0">
                <a:latin typeface="Microsoft Sans Serif"/>
                <a:cs typeface="Microsoft Sans Serif"/>
              </a:rPr>
              <a:t>b</a:t>
            </a:r>
            <a:r>
              <a:rPr sz="6000" spc="-75" dirty="0">
                <a:latin typeface="Microsoft Sans Serif"/>
                <a:cs typeface="Microsoft Sans Serif"/>
              </a:rPr>
              <a:t>r</a:t>
            </a:r>
            <a:r>
              <a:rPr sz="6000" spc="-60" dirty="0">
                <a:latin typeface="Microsoft Sans Serif"/>
                <a:cs typeface="Microsoft Sans Serif"/>
              </a:rPr>
              <a:t>e</a:t>
            </a:r>
            <a:r>
              <a:rPr sz="6000" spc="-229" dirty="0">
                <a:latin typeface="Microsoft Sans Serif"/>
                <a:cs typeface="Microsoft Sans Serif"/>
              </a:rPr>
              <a:t>a</a:t>
            </a:r>
            <a:r>
              <a:rPr sz="6000" spc="-114" dirty="0">
                <a:latin typeface="Microsoft Sans Serif"/>
                <a:cs typeface="Microsoft Sans Serif"/>
              </a:rPr>
              <a:t>k</a:t>
            </a:r>
            <a:r>
              <a:rPr sz="6000" spc="-15" dirty="0">
                <a:latin typeface="Microsoft Sans Serif"/>
                <a:cs typeface="Microsoft Sans Serif"/>
              </a:rPr>
              <a:t>…</a:t>
            </a:r>
            <a:r>
              <a:rPr sz="6000" spc="-695" dirty="0">
                <a:latin typeface="Microsoft Sans Serif"/>
                <a:cs typeface="Microsoft Sans Serif"/>
              </a:rPr>
              <a:t> </a:t>
            </a:r>
            <a:r>
              <a:rPr sz="6000" spc="-1035" dirty="0">
                <a:latin typeface="Trebuchet MS"/>
                <a:cs typeface="Trebuchet MS"/>
              </a:rPr>
              <a:t>.</a:t>
            </a:r>
            <a:endParaRPr sz="6000">
              <a:latin typeface="Trebuchet MS"/>
              <a:cs typeface="Trebuchet MS"/>
            </a:endParaRPr>
          </a:p>
        </p:txBody>
      </p:sp>
      <p:sp>
        <p:nvSpPr>
          <p:cNvPr id="4" name="object 4"/>
          <p:cNvSpPr/>
          <p:nvPr/>
        </p:nvSpPr>
        <p:spPr>
          <a:xfrm>
            <a:off x="952500" y="955861"/>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000000"/>
          </a:solidFill>
        </p:spPr>
        <p:txBody>
          <a:bodyPr wrap="square" lIns="0" tIns="0" rIns="0" bIns="0" rtlCol="0"/>
          <a:lstStyle/>
          <a:p>
            <a:endParaRPr/>
          </a:p>
        </p:txBody>
      </p:sp>
      <p:sp>
        <p:nvSpPr>
          <p:cNvPr id="5" name="object 5"/>
          <p:cNvSpPr txBox="1"/>
          <p:nvPr/>
        </p:nvSpPr>
        <p:spPr>
          <a:xfrm>
            <a:off x="1210370" y="1190811"/>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4C4A3"/>
                </a:solidFill>
                <a:latin typeface="Courier New"/>
                <a:cs typeface="Courier New"/>
              </a:rPr>
              <a:t>03</a:t>
            </a:r>
            <a:endParaRPr sz="2700">
              <a:latin typeface="Courier New"/>
              <a:cs typeface="Courier New"/>
            </a:endParaRPr>
          </a:p>
        </p:txBody>
      </p:sp>
      <p:pic>
        <p:nvPicPr>
          <p:cNvPr id="6" name="object 6"/>
          <p:cNvPicPr/>
          <p:nvPr/>
        </p:nvPicPr>
        <p:blipFill>
          <a:blip r:embed="rId3" cstate="print"/>
          <a:stretch>
            <a:fillRect/>
          </a:stretch>
        </p:blipFill>
        <p:spPr>
          <a:xfrm>
            <a:off x="14099069" y="963584"/>
            <a:ext cx="4188930" cy="8369300"/>
          </a:xfrm>
          <a:prstGeom prst="rect">
            <a:avLst/>
          </a:prstGeom>
        </p:spPr>
      </p:pic>
      <p:pic>
        <p:nvPicPr>
          <p:cNvPr id="7" name="object 7"/>
          <p:cNvPicPr/>
          <p:nvPr/>
        </p:nvPicPr>
        <p:blipFill>
          <a:blip r:embed="rId4" cstate="print"/>
          <a:stretch>
            <a:fillRect/>
          </a:stretch>
        </p:blipFill>
        <p:spPr>
          <a:xfrm>
            <a:off x="4225546" y="1650498"/>
            <a:ext cx="7315199" cy="202882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sp>
        <p:nvSpPr>
          <p:cNvPr id="3" name="object 3"/>
          <p:cNvSpPr txBox="1">
            <a:spLocks noGrp="1"/>
          </p:cNvSpPr>
          <p:nvPr>
            <p:ph type="ctrTitle"/>
          </p:nvPr>
        </p:nvSpPr>
        <p:spPr>
          <a:xfrm>
            <a:off x="2819400" y="2095500"/>
            <a:ext cx="5234940" cy="2105660"/>
          </a:xfrm>
          <a:prstGeom prst="rect">
            <a:avLst/>
          </a:prstGeom>
        </p:spPr>
        <p:txBody>
          <a:bodyPr vert="horz" wrap="square" lIns="0" tIns="12700" rIns="0" bIns="0" rtlCol="0">
            <a:spAutoFit/>
          </a:bodyPr>
          <a:lstStyle/>
          <a:p>
            <a:pPr marL="12700">
              <a:lnSpc>
                <a:spcPct val="100000"/>
              </a:lnSpc>
              <a:spcBef>
                <a:spcPts val="100"/>
              </a:spcBef>
            </a:pPr>
            <a:r>
              <a:rPr spc="-495" dirty="0"/>
              <a:t>M</a:t>
            </a:r>
            <a:r>
              <a:rPr spc="-894" dirty="0"/>
              <a:t>a</a:t>
            </a:r>
            <a:r>
              <a:rPr spc="-635" dirty="0"/>
              <a:t>k</a:t>
            </a:r>
            <a:r>
              <a:rPr spc="-540" dirty="0"/>
              <a:t>i</a:t>
            </a:r>
            <a:r>
              <a:rPr spc="-470" dirty="0"/>
              <a:t>n</a:t>
            </a:r>
            <a:r>
              <a:rPr spc="-60" dirty="0"/>
              <a:t>g</a:t>
            </a:r>
          </a:p>
        </p:txBody>
      </p:sp>
      <p:sp>
        <p:nvSpPr>
          <p:cNvPr id="4" name="object 4"/>
          <p:cNvSpPr txBox="1"/>
          <p:nvPr/>
        </p:nvSpPr>
        <p:spPr>
          <a:xfrm>
            <a:off x="2819400" y="3848100"/>
            <a:ext cx="10631805" cy="5633593"/>
          </a:xfrm>
          <a:prstGeom prst="rect">
            <a:avLst/>
          </a:prstGeom>
        </p:spPr>
        <p:txBody>
          <a:bodyPr vert="horz" wrap="square" lIns="0" tIns="359410" rIns="0" bIns="0" rtlCol="0">
            <a:spAutoFit/>
          </a:bodyPr>
          <a:lstStyle/>
          <a:p>
            <a:pPr marL="12700" marR="5080">
              <a:lnSpc>
                <a:spcPts val="13650"/>
              </a:lnSpc>
              <a:spcBef>
                <a:spcPts val="2830"/>
              </a:spcBef>
              <a:tabLst>
                <a:tab pos="3663315" algn="l"/>
              </a:tabLst>
            </a:pPr>
            <a:r>
              <a:rPr sz="13650" spc="270" dirty="0">
                <a:latin typeface="Microsoft Sans Serif"/>
                <a:cs typeface="Microsoft Sans Serif"/>
              </a:rPr>
              <a:t>c</a:t>
            </a:r>
            <a:r>
              <a:rPr sz="13650" spc="-200" dirty="0">
                <a:latin typeface="Microsoft Sans Serif"/>
                <a:cs typeface="Microsoft Sans Serif"/>
              </a:rPr>
              <a:t>o</a:t>
            </a:r>
            <a:r>
              <a:rPr lang="nl-NL" sz="13650" spc="345" dirty="0" err="1">
                <a:latin typeface="Trebuchet MS"/>
                <a:cs typeface="Microsoft Sans Serif"/>
              </a:rPr>
              <a:t>nn</a:t>
            </a:r>
            <a:r>
              <a:rPr sz="13650" spc="-509" dirty="0" err="1">
                <a:latin typeface="Microsoft Sans Serif"/>
                <a:cs typeface="Microsoft Sans Serif"/>
              </a:rPr>
              <a:t>e</a:t>
            </a:r>
            <a:r>
              <a:rPr sz="13650" spc="80" dirty="0" err="1">
                <a:latin typeface="Microsoft Sans Serif"/>
                <a:cs typeface="Microsoft Sans Serif"/>
              </a:rPr>
              <a:t>c</a:t>
            </a:r>
            <a:r>
              <a:rPr sz="13650" spc="805" dirty="0" err="1">
                <a:latin typeface="Microsoft Sans Serif"/>
                <a:cs typeface="Microsoft Sans Serif"/>
              </a:rPr>
              <a:t>t</a:t>
            </a:r>
            <a:r>
              <a:rPr sz="13650" spc="-540" dirty="0" err="1">
                <a:latin typeface="Microsoft Sans Serif"/>
                <a:cs typeface="Microsoft Sans Serif"/>
              </a:rPr>
              <a:t>i</a:t>
            </a:r>
            <a:r>
              <a:rPr sz="13650" spc="-200" dirty="0" err="1">
                <a:latin typeface="Microsoft Sans Serif"/>
                <a:cs typeface="Microsoft Sans Serif"/>
              </a:rPr>
              <a:t>o</a:t>
            </a:r>
            <a:r>
              <a:rPr sz="13650" spc="-470" dirty="0" err="1">
                <a:latin typeface="Microsoft Sans Serif"/>
                <a:cs typeface="Microsoft Sans Serif"/>
              </a:rPr>
              <a:t>n</a:t>
            </a:r>
            <a:r>
              <a:rPr sz="13650" dirty="0" err="1">
                <a:latin typeface="Microsoft Sans Serif"/>
                <a:cs typeface="Microsoft Sans Serif"/>
              </a:rPr>
              <a:t>s</a:t>
            </a:r>
            <a:r>
              <a:rPr sz="13650" spc="-1375" dirty="0">
                <a:latin typeface="Microsoft Sans Serif"/>
                <a:cs typeface="Microsoft Sans Serif"/>
              </a:rPr>
              <a:t> </a:t>
            </a:r>
            <a:r>
              <a:rPr sz="13650" spc="530" dirty="0">
                <a:latin typeface="Microsoft Sans Serif"/>
                <a:cs typeface="Microsoft Sans Serif"/>
              </a:rPr>
              <a:t>&amp; </a:t>
            </a:r>
            <a:r>
              <a:rPr sz="13650" spc="295" dirty="0">
                <a:latin typeface="Microsoft Sans Serif"/>
                <a:cs typeface="Microsoft Sans Serif"/>
              </a:rPr>
              <a:t>b</a:t>
            </a:r>
            <a:r>
              <a:rPr sz="13650" spc="-280" dirty="0">
                <a:latin typeface="Microsoft Sans Serif"/>
                <a:cs typeface="Microsoft Sans Serif"/>
              </a:rPr>
              <a:t>r</a:t>
            </a:r>
            <a:r>
              <a:rPr sz="13650" spc="-540" dirty="0">
                <a:latin typeface="Microsoft Sans Serif"/>
                <a:cs typeface="Microsoft Sans Serif"/>
              </a:rPr>
              <a:t>i</a:t>
            </a:r>
            <a:r>
              <a:rPr sz="13650" spc="295" dirty="0">
                <a:latin typeface="Microsoft Sans Serif"/>
                <a:cs typeface="Microsoft Sans Serif"/>
              </a:rPr>
              <a:t>d</a:t>
            </a:r>
            <a:r>
              <a:rPr sz="13650" spc="-745" dirty="0">
                <a:latin typeface="Microsoft Sans Serif"/>
                <a:cs typeface="Microsoft Sans Serif"/>
              </a:rPr>
              <a:t>g</a:t>
            </a:r>
            <a:r>
              <a:rPr sz="13650" spc="-540" dirty="0">
                <a:latin typeface="Microsoft Sans Serif"/>
                <a:cs typeface="Microsoft Sans Serif"/>
              </a:rPr>
              <a:t>i</a:t>
            </a:r>
            <a:r>
              <a:rPr sz="13650" spc="-470" dirty="0">
                <a:latin typeface="Microsoft Sans Serif"/>
                <a:cs typeface="Microsoft Sans Serif"/>
              </a:rPr>
              <a:t>n</a:t>
            </a:r>
            <a:r>
              <a:rPr sz="13650" spc="-60" dirty="0">
                <a:latin typeface="Microsoft Sans Serif"/>
                <a:cs typeface="Microsoft Sans Serif"/>
              </a:rPr>
              <a:t>g</a:t>
            </a:r>
            <a:r>
              <a:rPr sz="13650" spc="-1375" dirty="0">
                <a:latin typeface="Microsoft Sans Serif"/>
                <a:cs typeface="Microsoft Sans Serif"/>
              </a:rPr>
              <a:t> </a:t>
            </a:r>
            <a:r>
              <a:rPr sz="13650" spc="-745" dirty="0">
                <a:latin typeface="Microsoft Sans Serif"/>
                <a:cs typeface="Microsoft Sans Serif"/>
              </a:rPr>
              <a:t>g</a:t>
            </a:r>
            <a:r>
              <a:rPr sz="13650" spc="-894" dirty="0">
                <a:latin typeface="Microsoft Sans Serif"/>
                <a:cs typeface="Microsoft Sans Serif"/>
              </a:rPr>
              <a:t>a</a:t>
            </a:r>
            <a:r>
              <a:rPr sz="13650" spc="295" dirty="0">
                <a:latin typeface="Microsoft Sans Serif"/>
                <a:cs typeface="Microsoft Sans Serif"/>
              </a:rPr>
              <a:t>p</a:t>
            </a:r>
            <a:r>
              <a:rPr sz="13650" dirty="0">
                <a:latin typeface="Microsoft Sans Serif"/>
                <a:cs typeface="Microsoft Sans Serif"/>
              </a:rPr>
              <a:t>s</a:t>
            </a:r>
          </a:p>
        </p:txBody>
      </p:sp>
      <p:sp>
        <p:nvSpPr>
          <p:cNvPr id="5" name="object 5"/>
          <p:cNvSpPr/>
          <p:nvPr/>
        </p:nvSpPr>
        <p:spPr>
          <a:xfrm>
            <a:off x="952500" y="955849"/>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000000"/>
          </a:solidFill>
        </p:spPr>
        <p:txBody>
          <a:bodyPr wrap="square" lIns="0" tIns="0" rIns="0" bIns="0" rtlCol="0"/>
          <a:lstStyle/>
          <a:p>
            <a:endParaRPr/>
          </a:p>
        </p:txBody>
      </p:sp>
      <p:sp>
        <p:nvSpPr>
          <p:cNvPr id="6" name="object 6"/>
          <p:cNvSpPr txBox="1"/>
          <p:nvPr/>
        </p:nvSpPr>
        <p:spPr>
          <a:xfrm>
            <a:off x="1210370" y="1190799"/>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A8A092"/>
                </a:solidFill>
                <a:latin typeface="Courier New"/>
                <a:cs typeface="Courier New"/>
              </a:rPr>
              <a:t>04</a:t>
            </a:r>
            <a:endParaRPr sz="2700">
              <a:latin typeface="Courier New"/>
              <a:cs typeface="Courier New"/>
            </a:endParaRPr>
          </a:p>
        </p:txBody>
      </p:sp>
      <p:pic>
        <p:nvPicPr>
          <p:cNvPr id="7" name="object 7"/>
          <p:cNvPicPr/>
          <p:nvPr/>
        </p:nvPicPr>
        <p:blipFill>
          <a:blip r:embed="rId3" cstate="print"/>
          <a:stretch>
            <a:fillRect/>
          </a:stretch>
        </p:blipFill>
        <p:spPr>
          <a:xfrm>
            <a:off x="14099069" y="951042"/>
            <a:ext cx="4188930" cy="838184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143377"/>
            <a:ext cx="18288000" cy="5144135"/>
          </a:xfrm>
          <a:custGeom>
            <a:avLst/>
            <a:gdLst/>
            <a:ahLst/>
            <a:cxnLst/>
            <a:rect l="l" t="t" r="r" b="b"/>
            <a:pathLst>
              <a:path w="18288000" h="5144134">
                <a:moveTo>
                  <a:pt x="0" y="5143622"/>
                </a:moveTo>
                <a:lnTo>
                  <a:pt x="0" y="0"/>
                </a:lnTo>
                <a:lnTo>
                  <a:pt x="18288000" y="0"/>
                </a:lnTo>
                <a:lnTo>
                  <a:pt x="18288000" y="5143622"/>
                </a:lnTo>
                <a:lnTo>
                  <a:pt x="0" y="5143622"/>
                </a:lnTo>
                <a:close/>
              </a:path>
            </a:pathLst>
          </a:custGeom>
          <a:solidFill>
            <a:srgbClr val="97B6C2">
              <a:alpha val="50199"/>
            </a:srgbClr>
          </a:solidFill>
        </p:spPr>
        <p:txBody>
          <a:bodyPr wrap="square" lIns="0" tIns="0" rIns="0" bIns="0" rtlCol="0"/>
          <a:lstStyle/>
          <a:p>
            <a:endParaRPr/>
          </a:p>
        </p:txBody>
      </p:sp>
      <p:sp>
        <p:nvSpPr>
          <p:cNvPr id="3" name="object 3"/>
          <p:cNvSpPr txBox="1">
            <a:spLocks noGrp="1"/>
          </p:cNvSpPr>
          <p:nvPr>
            <p:ph type="title"/>
          </p:nvPr>
        </p:nvSpPr>
        <p:spPr>
          <a:xfrm>
            <a:off x="939800" y="929385"/>
            <a:ext cx="2779395" cy="642620"/>
          </a:xfrm>
          <a:prstGeom prst="rect">
            <a:avLst/>
          </a:prstGeom>
        </p:spPr>
        <p:txBody>
          <a:bodyPr vert="horz" wrap="square" lIns="0" tIns="12700" rIns="0" bIns="0" rtlCol="0">
            <a:spAutoFit/>
          </a:bodyPr>
          <a:lstStyle/>
          <a:p>
            <a:pPr marL="12700">
              <a:lnSpc>
                <a:spcPct val="100000"/>
              </a:lnSpc>
              <a:spcBef>
                <a:spcPts val="100"/>
              </a:spcBef>
            </a:pPr>
            <a:r>
              <a:rPr sz="4050" spc="455" dirty="0">
                <a:latin typeface="Lucida Sans Unicode"/>
                <a:cs typeface="Lucida Sans Unicode"/>
              </a:rPr>
              <a:t>W</a:t>
            </a:r>
            <a:r>
              <a:rPr sz="4050" spc="-210" dirty="0">
                <a:latin typeface="Lucida Sans Unicode"/>
                <a:cs typeface="Lucida Sans Unicode"/>
              </a:rPr>
              <a:t>h</a:t>
            </a:r>
            <a:r>
              <a:rPr sz="4050" spc="-65" dirty="0">
                <a:latin typeface="Lucida Sans Unicode"/>
                <a:cs typeface="Lucida Sans Unicode"/>
              </a:rPr>
              <a:t>o</a:t>
            </a:r>
            <a:r>
              <a:rPr sz="4050" spc="-425" dirty="0">
                <a:latin typeface="Lucida Sans Unicode"/>
                <a:cs typeface="Lucida Sans Unicode"/>
              </a:rPr>
              <a:t> </a:t>
            </a:r>
            <a:r>
              <a:rPr sz="4050" spc="-130" dirty="0">
                <a:latin typeface="Lucida Sans Unicode"/>
                <a:cs typeface="Lucida Sans Unicode"/>
              </a:rPr>
              <a:t>w</a:t>
            </a:r>
            <a:r>
              <a:rPr sz="4050" spc="105" dirty="0">
                <a:latin typeface="Lucida Sans Unicode"/>
                <a:cs typeface="Lucida Sans Unicode"/>
              </a:rPr>
              <a:t>e</a:t>
            </a:r>
            <a:r>
              <a:rPr sz="4050" spc="-425" dirty="0">
                <a:latin typeface="Lucida Sans Unicode"/>
                <a:cs typeface="Lucida Sans Unicode"/>
              </a:rPr>
              <a:t> </a:t>
            </a:r>
            <a:r>
              <a:rPr sz="4050" spc="-60" dirty="0">
                <a:latin typeface="Lucida Sans Unicode"/>
                <a:cs typeface="Lucida Sans Unicode"/>
              </a:rPr>
              <a:t>a</a:t>
            </a:r>
            <a:r>
              <a:rPr sz="4050" spc="-260" dirty="0">
                <a:latin typeface="Lucida Sans Unicode"/>
                <a:cs typeface="Lucida Sans Unicode"/>
              </a:rPr>
              <a:t>r</a:t>
            </a:r>
            <a:r>
              <a:rPr sz="4050" spc="105" dirty="0">
                <a:latin typeface="Lucida Sans Unicode"/>
                <a:cs typeface="Lucida Sans Unicode"/>
              </a:rPr>
              <a:t>e</a:t>
            </a:r>
            <a:endParaRPr sz="4050">
              <a:latin typeface="Lucida Sans Unicode"/>
              <a:cs typeface="Lucida Sans Unicode"/>
            </a:endParaRPr>
          </a:p>
        </p:txBody>
      </p:sp>
      <p:sp>
        <p:nvSpPr>
          <p:cNvPr id="4" name="object 4"/>
          <p:cNvSpPr txBox="1"/>
          <p:nvPr/>
        </p:nvSpPr>
        <p:spPr>
          <a:xfrm>
            <a:off x="9607550" y="998856"/>
            <a:ext cx="7188834" cy="1054100"/>
          </a:xfrm>
          <a:prstGeom prst="rect">
            <a:avLst/>
          </a:prstGeom>
        </p:spPr>
        <p:txBody>
          <a:bodyPr vert="horz" wrap="square" lIns="0" tIns="12700" rIns="0" bIns="0" rtlCol="0">
            <a:spAutoFit/>
          </a:bodyPr>
          <a:lstStyle/>
          <a:p>
            <a:pPr marL="12700" marR="5080">
              <a:lnSpc>
                <a:spcPct val="125000"/>
              </a:lnSpc>
              <a:spcBef>
                <a:spcPts val="100"/>
              </a:spcBef>
            </a:pPr>
            <a:r>
              <a:rPr sz="2700" spc="45" dirty="0">
                <a:latin typeface="Microsoft Sans Serif"/>
                <a:cs typeface="Microsoft Sans Serif"/>
              </a:rPr>
              <a:t>Enthusiastic </a:t>
            </a:r>
            <a:r>
              <a:rPr sz="2700" spc="100" dirty="0">
                <a:latin typeface="Microsoft Sans Serif"/>
                <a:cs typeface="Microsoft Sans Serif"/>
              </a:rPr>
              <a:t>multi-disciplinary </a:t>
            </a:r>
            <a:r>
              <a:rPr sz="2700" spc="40" dirty="0">
                <a:latin typeface="Microsoft Sans Serif"/>
                <a:cs typeface="Microsoft Sans Serif"/>
              </a:rPr>
              <a:t>professionals </a:t>
            </a:r>
            <a:r>
              <a:rPr sz="2700" spc="45" dirty="0">
                <a:latin typeface="Microsoft Sans Serif"/>
                <a:cs typeface="Microsoft Sans Serif"/>
              </a:rPr>
              <a:t> </a:t>
            </a:r>
            <a:r>
              <a:rPr sz="2700" spc="105" dirty="0">
                <a:latin typeface="Microsoft Sans Serif"/>
                <a:cs typeface="Microsoft Sans Serif"/>
              </a:rPr>
              <a:t>from</a:t>
            </a:r>
            <a:r>
              <a:rPr sz="2700" spc="5" dirty="0">
                <a:latin typeface="Microsoft Sans Serif"/>
                <a:cs typeface="Microsoft Sans Serif"/>
              </a:rPr>
              <a:t> </a:t>
            </a:r>
            <a:r>
              <a:rPr sz="2700" spc="20" dirty="0">
                <a:latin typeface="Microsoft Sans Serif"/>
                <a:cs typeface="Microsoft Sans Serif"/>
              </a:rPr>
              <a:t>Inholland</a:t>
            </a:r>
            <a:r>
              <a:rPr sz="2700" spc="5" dirty="0">
                <a:latin typeface="Microsoft Sans Serif"/>
                <a:cs typeface="Microsoft Sans Serif"/>
              </a:rPr>
              <a:t> </a:t>
            </a:r>
            <a:r>
              <a:rPr sz="2700" spc="45" dirty="0">
                <a:latin typeface="Microsoft Sans Serif"/>
                <a:cs typeface="Microsoft Sans Serif"/>
              </a:rPr>
              <a:t>University</a:t>
            </a:r>
            <a:r>
              <a:rPr sz="2700" spc="5" dirty="0">
                <a:latin typeface="Microsoft Sans Serif"/>
                <a:cs typeface="Microsoft Sans Serif"/>
              </a:rPr>
              <a:t> </a:t>
            </a:r>
            <a:r>
              <a:rPr sz="2700" spc="120" dirty="0">
                <a:latin typeface="Microsoft Sans Serif"/>
                <a:cs typeface="Microsoft Sans Serif"/>
              </a:rPr>
              <a:t>of</a:t>
            </a:r>
            <a:r>
              <a:rPr sz="2700" spc="5" dirty="0">
                <a:latin typeface="Microsoft Sans Serif"/>
                <a:cs typeface="Microsoft Sans Serif"/>
              </a:rPr>
              <a:t> </a:t>
            </a:r>
            <a:r>
              <a:rPr sz="2700" spc="85" dirty="0">
                <a:latin typeface="Microsoft Sans Serif"/>
                <a:cs typeface="Microsoft Sans Serif"/>
              </a:rPr>
              <a:t>Applied</a:t>
            </a:r>
            <a:r>
              <a:rPr sz="2700" spc="5" dirty="0">
                <a:latin typeface="Microsoft Sans Serif"/>
                <a:cs typeface="Microsoft Sans Serif"/>
              </a:rPr>
              <a:t> </a:t>
            </a:r>
            <a:r>
              <a:rPr sz="2700" spc="30" dirty="0">
                <a:latin typeface="Microsoft Sans Serif"/>
                <a:cs typeface="Microsoft Sans Serif"/>
              </a:rPr>
              <a:t>Sciences</a:t>
            </a:r>
            <a:endParaRPr sz="2700">
              <a:latin typeface="Microsoft Sans Serif"/>
              <a:cs typeface="Microsoft Sans Serif"/>
            </a:endParaRPr>
          </a:p>
        </p:txBody>
      </p:sp>
      <p:sp>
        <p:nvSpPr>
          <p:cNvPr id="5" name="object 5"/>
          <p:cNvSpPr txBox="1"/>
          <p:nvPr/>
        </p:nvSpPr>
        <p:spPr>
          <a:xfrm>
            <a:off x="3524672" y="7377556"/>
            <a:ext cx="6381328" cy="1050929"/>
          </a:xfrm>
          <a:prstGeom prst="rect">
            <a:avLst/>
          </a:prstGeom>
        </p:spPr>
        <p:txBody>
          <a:bodyPr vert="horz" wrap="square" lIns="0" tIns="116205" rIns="0" bIns="0" rtlCol="0">
            <a:spAutoFit/>
          </a:bodyPr>
          <a:lstStyle/>
          <a:p>
            <a:pPr marL="274320">
              <a:lnSpc>
                <a:spcPct val="100000"/>
              </a:lnSpc>
              <a:spcBef>
                <a:spcPts val="915"/>
              </a:spcBef>
            </a:pPr>
            <a:r>
              <a:rPr sz="2700" spc="-5" dirty="0">
                <a:latin typeface="Courier New"/>
                <a:cs typeface="Courier New"/>
              </a:rPr>
              <a:t>Linda</a:t>
            </a:r>
            <a:r>
              <a:rPr sz="2700" spc="-40" dirty="0">
                <a:latin typeface="Courier New"/>
                <a:cs typeface="Courier New"/>
              </a:rPr>
              <a:t> </a:t>
            </a:r>
            <a:r>
              <a:rPr sz="2700" spc="-5" dirty="0">
                <a:latin typeface="Courier New"/>
                <a:cs typeface="Courier New"/>
              </a:rPr>
              <a:t>Snippe</a:t>
            </a:r>
            <a:endParaRPr sz="2700" dirty="0">
              <a:latin typeface="Courier New"/>
              <a:cs typeface="Courier New"/>
            </a:endParaRPr>
          </a:p>
          <a:p>
            <a:pPr marL="12700">
              <a:lnSpc>
                <a:spcPct val="100000"/>
              </a:lnSpc>
              <a:spcBef>
                <a:spcPts val="820"/>
              </a:spcBef>
            </a:pPr>
            <a:r>
              <a:rPr lang="nl-NL" sz="2700" spc="50" dirty="0">
                <a:latin typeface="Microsoft Sans Serif"/>
                <a:cs typeface="Microsoft Sans Serif"/>
              </a:rPr>
              <a:t>Prof. </a:t>
            </a:r>
            <a:r>
              <a:rPr lang="nl-NL" sz="2700" spc="50" dirty="0" err="1">
                <a:latin typeface="Microsoft Sans Serif"/>
                <a:cs typeface="Microsoft Sans Serif"/>
              </a:rPr>
              <a:t>Sustainable</a:t>
            </a:r>
            <a:r>
              <a:rPr lang="nl-NL" sz="2700" spc="50" dirty="0">
                <a:latin typeface="Microsoft Sans Serif"/>
                <a:cs typeface="Microsoft Sans Serif"/>
              </a:rPr>
              <a:t> Risk Management</a:t>
            </a:r>
            <a:endParaRPr sz="2700" dirty="0">
              <a:latin typeface="Microsoft Sans Serif"/>
              <a:cs typeface="Microsoft Sans Serif"/>
            </a:endParaRPr>
          </a:p>
        </p:txBody>
      </p:sp>
      <p:sp>
        <p:nvSpPr>
          <p:cNvPr id="6" name="object 6"/>
          <p:cNvSpPr txBox="1"/>
          <p:nvPr/>
        </p:nvSpPr>
        <p:spPr>
          <a:xfrm>
            <a:off x="12068520" y="7376642"/>
            <a:ext cx="5914679" cy="1050929"/>
          </a:xfrm>
          <a:prstGeom prst="rect">
            <a:avLst/>
          </a:prstGeom>
        </p:spPr>
        <p:txBody>
          <a:bodyPr vert="horz" wrap="square" lIns="0" tIns="116205" rIns="0" bIns="0" rtlCol="0">
            <a:spAutoFit/>
          </a:bodyPr>
          <a:lstStyle/>
          <a:p>
            <a:pPr marL="526415">
              <a:lnSpc>
                <a:spcPct val="100000"/>
              </a:lnSpc>
              <a:spcBef>
                <a:spcPts val="915"/>
              </a:spcBef>
            </a:pPr>
            <a:r>
              <a:rPr sz="2700" spc="-5" dirty="0">
                <a:latin typeface="Courier New"/>
                <a:cs typeface="Courier New"/>
              </a:rPr>
              <a:t>AbduL</a:t>
            </a:r>
            <a:r>
              <a:rPr sz="2700" spc="-45" dirty="0">
                <a:latin typeface="Courier New"/>
                <a:cs typeface="Courier New"/>
              </a:rPr>
              <a:t> </a:t>
            </a:r>
            <a:r>
              <a:rPr sz="2700" spc="-5" dirty="0">
                <a:latin typeface="Courier New"/>
                <a:cs typeface="Courier New"/>
              </a:rPr>
              <a:t>Kara</a:t>
            </a:r>
            <a:endParaRPr sz="2700" dirty="0">
              <a:latin typeface="Courier New"/>
              <a:cs typeface="Courier New"/>
            </a:endParaRPr>
          </a:p>
          <a:p>
            <a:pPr marL="12700">
              <a:lnSpc>
                <a:spcPct val="100000"/>
              </a:lnSpc>
              <a:spcBef>
                <a:spcPts val="820"/>
              </a:spcBef>
            </a:pPr>
            <a:r>
              <a:rPr lang="nl-NL" sz="2700" spc="50" dirty="0">
                <a:latin typeface="Microsoft Sans Serif"/>
                <a:cs typeface="Microsoft Sans Serif"/>
              </a:rPr>
              <a:t>Prof. Creative Business &amp; </a:t>
            </a:r>
            <a:r>
              <a:rPr lang="nl-NL" sz="2700" spc="50" dirty="0" err="1">
                <a:latin typeface="Microsoft Sans Serif"/>
                <a:cs typeface="Microsoft Sans Serif"/>
              </a:rPr>
              <a:t>Economics</a:t>
            </a:r>
            <a:endParaRPr sz="2700" dirty="0">
              <a:latin typeface="Microsoft Sans Serif"/>
              <a:cs typeface="Microsoft Sans Serif"/>
            </a:endParaRPr>
          </a:p>
        </p:txBody>
      </p:sp>
      <p:grpSp>
        <p:nvGrpSpPr>
          <p:cNvPr id="7" name="object 7"/>
          <p:cNvGrpSpPr/>
          <p:nvPr/>
        </p:nvGrpSpPr>
        <p:grpSpPr>
          <a:xfrm>
            <a:off x="211067" y="3060313"/>
            <a:ext cx="14841632" cy="6946231"/>
            <a:chOff x="211067" y="3060313"/>
            <a:chExt cx="14841632" cy="6946231"/>
          </a:xfrm>
        </p:grpSpPr>
        <p:pic>
          <p:nvPicPr>
            <p:cNvPr id="8" name="object 8"/>
            <p:cNvPicPr/>
            <p:nvPr/>
          </p:nvPicPr>
          <p:blipFill>
            <a:blip r:embed="rId2" cstate="print"/>
            <a:stretch>
              <a:fillRect/>
            </a:stretch>
          </p:blipFill>
          <p:spPr>
            <a:xfrm>
              <a:off x="11909450" y="3233501"/>
              <a:ext cx="3143249" cy="3810000"/>
            </a:xfrm>
            <a:prstGeom prst="rect">
              <a:avLst/>
            </a:prstGeom>
          </p:spPr>
        </p:pic>
        <p:pic>
          <p:nvPicPr>
            <p:cNvPr id="9" name="object 9"/>
            <p:cNvPicPr/>
            <p:nvPr/>
          </p:nvPicPr>
          <p:blipFill>
            <a:blip r:embed="rId3" cstate="print"/>
            <a:stretch>
              <a:fillRect/>
            </a:stretch>
          </p:blipFill>
          <p:spPr>
            <a:xfrm>
              <a:off x="3701281" y="3060313"/>
              <a:ext cx="3143246" cy="3809999"/>
            </a:xfrm>
            <a:prstGeom prst="rect">
              <a:avLst/>
            </a:prstGeom>
          </p:spPr>
        </p:pic>
        <p:sp>
          <p:nvSpPr>
            <p:cNvPr id="12" name="object 12"/>
            <p:cNvSpPr/>
            <p:nvPr/>
          </p:nvSpPr>
          <p:spPr>
            <a:xfrm>
              <a:off x="211067" y="9674439"/>
              <a:ext cx="760730" cy="332105"/>
            </a:xfrm>
            <a:custGeom>
              <a:avLst/>
              <a:gdLst/>
              <a:ahLst/>
              <a:cxnLst/>
              <a:rect l="l" t="t" r="r" b="b"/>
              <a:pathLst>
                <a:path w="760730" h="332104">
                  <a:moveTo>
                    <a:pt x="62402" y="0"/>
                  </a:moveTo>
                  <a:lnTo>
                    <a:pt x="697776" y="0"/>
                  </a:lnTo>
                  <a:lnTo>
                    <a:pt x="701873" y="0"/>
                  </a:lnTo>
                  <a:lnTo>
                    <a:pt x="705932" y="403"/>
                  </a:lnTo>
                  <a:lnTo>
                    <a:pt x="732445" y="10604"/>
                  </a:lnTo>
                  <a:lnTo>
                    <a:pt x="735852" y="12900"/>
                  </a:lnTo>
                  <a:lnTo>
                    <a:pt x="758181" y="46596"/>
                  </a:lnTo>
                  <a:lnTo>
                    <a:pt x="758980" y="50648"/>
                  </a:lnTo>
                  <a:lnTo>
                    <a:pt x="759780" y="54700"/>
                  </a:lnTo>
                  <a:lnTo>
                    <a:pt x="760179" y="58792"/>
                  </a:lnTo>
                  <a:lnTo>
                    <a:pt x="760179" y="62924"/>
                  </a:lnTo>
                  <a:lnTo>
                    <a:pt x="760179" y="268858"/>
                  </a:lnTo>
                  <a:lnTo>
                    <a:pt x="760179" y="272989"/>
                  </a:lnTo>
                  <a:lnTo>
                    <a:pt x="759780" y="277082"/>
                  </a:lnTo>
                  <a:lnTo>
                    <a:pt x="758980" y="281134"/>
                  </a:lnTo>
                  <a:lnTo>
                    <a:pt x="758181" y="285186"/>
                  </a:lnTo>
                  <a:lnTo>
                    <a:pt x="735852" y="318882"/>
                  </a:lnTo>
                  <a:lnTo>
                    <a:pt x="709951" y="330573"/>
                  </a:lnTo>
                  <a:lnTo>
                    <a:pt x="705932" y="331380"/>
                  </a:lnTo>
                  <a:lnTo>
                    <a:pt x="701873" y="331782"/>
                  </a:lnTo>
                  <a:lnTo>
                    <a:pt x="697776" y="331782"/>
                  </a:lnTo>
                  <a:lnTo>
                    <a:pt x="62402" y="331782"/>
                  </a:lnTo>
                  <a:lnTo>
                    <a:pt x="58305" y="331782"/>
                  </a:lnTo>
                  <a:lnTo>
                    <a:pt x="54247" y="331380"/>
                  </a:lnTo>
                  <a:lnTo>
                    <a:pt x="50228" y="330573"/>
                  </a:lnTo>
                  <a:lnTo>
                    <a:pt x="46209" y="329768"/>
                  </a:lnTo>
                  <a:lnTo>
                    <a:pt x="12793" y="307252"/>
                  </a:lnTo>
                  <a:lnTo>
                    <a:pt x="10516" y="303817"/>
                  </a:lnTo>
                  <a:lnTo>
                    <a:pt x="8240" y="300382"/>
                  </a:lnTo>
                  <a:lnTo>
                    <a:pt x="0" y="272989"/>
                  </a:lnTo>
                  <a:lnTo>
                    <a:pt x="0" y="268858"/>
                  </a:lnTo>
                  <a:lnTo>
                    <a:pt x="0" y="62924"/>
                  </a:lnTo>
                  <a:lnTo>
                    <a:pt x="0" y="58792"/>
                  </a:lnTo>
                  <a:lnTo>
                    <a:pt x="399" y="54700"/>
                  </a:lnTo>
                  <a:lnTo>
                    <a:pt x="10516" y="27965"/>
                  </a:lnTo>
                  <a:lnTo>
                    <a:pt x="12793" y="24530"/>
                  </a:lnTo>
                  <a:lnTo>
                    <a:pt x="15380" y="21351"/>
                  </a:lnTo>
                  <a:lnTo>
                    <a:pt x="18277" y="18430"/>
                  </a:lnTo>
                  <a:lnTo>
                    <a:pt x="21174" y="15508"/>
                  </a:lnTo>
                  <a:lnTo>
                    <a:pt x="24326" y="12900"/>
                  </a:lnTo>
                  <a:lnTo>
                    <a:pt x="27733" y="10604"/>
                  </a:lnTo>
                  <a:lnTo>
                    <a:pt x="31140" y="8309"/>
                  </a:lnTo>
                  <a:lnTo>
                    <a:pt x="58305" y="0"/>
                  </a:lnTo>
                  <a:lnTo>
                    <a:pt x="62402" y="0"/>
                  </a:lnTo>
                  <a:close/>
                </a:path>
              </a:pathLst>
            </a:custGeom>
            <a:ln w="11425">
              <a:solidFill>
                <a:srgbClr val="2A2C37"/>
              </a:solidFill>
            </a:ln>
          </p:spPr>
          <p:txBody>
            <a:bodyPr wrap="square" lIns="0" tIns="0" rIns="0" bIns="0" rtlCol="0"/>
            <a:lstStyle/>
            <a:p>
              <a:endParaRPr/>
            </a:p>
          </p:txBody>
        </p:sp>
      </p:grpSp>
      <p:pic>
        <p:nvPicPr>
          <p:cNvPr id="14" name="Picture 13" descr="Logo, company name&#10;&#10;Description automatically generated">
            <a:extLst>
              <a:ext uri="{FF2B5EF4-FFF2-40B4-BE49-F238E27FC236}">
                <a16:creationId xmlns:a16="http://schemas.microsoft.com/office/drawing/2014/main" id="{0C7ED06A-A9E3-F0E4-9963-C35C0052C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562100"/>
            <a:ext cx="4876800" cy="19335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0162" y="3075304"/>
            <a:ext cx="7122795" cy="5796459"/>
          </a:xfrm>
          <a:prstGeom prst="rect">
            <a:avLst/>
          </a:prstGeom>
        </p:spPr>
        <p:txBody>
          <a:bodyPr vert="horz" wrap="square" lIns="0" tIns="12700" rIns="0" bIns="0" rtlCol="0">
            <a:spAutoFit/>
          </a:bodyPr>
          <a:lstStyle/>
          <a:p>
            <a:pPr marL="12700" marR="219710">
              <a:lnSpc>
                <a:spcPct val="125000"/>
              </a:lnSpc>
              <a:spcBef>
                <a:spcPts val="100"/>
              </a:spcBef>
            </a:pPr>
            <a:r>
              <a:rPr sz="2700" spc="5" dirty="0">
                <a:cs typeface="Microsoft Sans Serif"/>
              </a:rPr>
              <a:t>Let's </a:t>
            </a:r>
            <a:r>
              <a:rPr sz="2700" spc="40" dirty="0">
                <a:cs typeface="Microsoft Sans Serif"/>
              </a:rPr>
              <a:t>generate ideas </a:t>
            </a:r>
            <a:r>
              <a:rPr sz="2700" spc="175" dirty="0">
                <a:cs typeface="Microsoft Sans Serif"/>
              </a:rPr>
              <a:t>to </a:t>
            </a:r>
            <a:r>
              <a:rPr sz="2700" spc="45" dirty="0">
                <a:cs typeface="Microsoft Sans Serif"/>
              </a:rPr>
              <a:t>take </a:t>
            </a:r>
            <a:r>
              <a:rPr sz="2700" spc="-45" dirty="0">
                <a:cs typeface="Microsoft Sans Serif"/>
              </a:rPr>
              <a:t>a </a:t>
            </a:r>
            <a:r>
              <a:rPr sz="2700" spc="95" dirty="0">
                <a:cs typeface="Microsoft Sans Serif"/>
              </a:rPr>
              <a:t>first </a:t>
            </a:r>
            <a:r>
              <a:rPr sz="2700" spc="105" dirty="0">
                <a:cs typeface="Microsoft Sans Serif"/>
              </a:rPr>
              <a:t>step </a:t>
            </a:r>
            <a:r>
              <a:rPr sz="2700" spc="110" dirty="0">
                <a:cs typeface="Microsoft Sans Serif"/>
              </a:rPr>
              <a:t> </a:t>
            </a:r>
            <a:r>
              <a:rPr sz="2700" spc="70" dirty="0">
                <a:cs typeface="Microsoft Sans Serif"/>
              </a:rPr>
              <a:t>towards our big </a:t>
            </a:r>
            <a:r>
              <a:rPr sz="2700" spc="-50" dirty="0">
                <a:cs typeface="Microsoft Sans Serif"/>
              </a:rPr>
              <a:t>goals, </a:t>
            </a:r>
            <a:r>
              <a:rPr sz="2700" spc="65" dirty="0">
                <a:cs typeface="Microsoft Sans Serif"/>
              </a:rPr>
              <a:t>and </a:t>
            </a:r>
            <a:r>
              <a:rPr sz="2700" spc="20" dirty="0">
                <a:cs typeface="Microsoft Sans Serif"/>
              </a:rPr>
              <a:t>solve </a:t>
            </a:r>
            <a:r>
              <a:rPr sz="2700" spc="90" dirty="0">
                <a:cs typeface="Microsoft Sans Serif"/>
              </a:rPr>
              <a:t>this </a:t>
            </a:r>
            <a:r>
              <a:rPr sz="2700" spc="95" dirty="0">
                <a:cs typeface="Microsoft Sans Serif"/>
              </a:rPr>
              <a:t> </a:t>
            </a:r>
            <a:r>
              <a:rPr sz="2700" spc="125" dirty="0">
                <a:cs typeface="Microsoft Sans Serif"/>
              </a:rPr>
              <a:t>problem/opportunity</a:t>
            </a:r>
            <a:r>
              <a:rPr sz="2700" spc="-15" dirty="0">
                <a:cs typeface="Microsoft Sans Serif"/>
              </a:rPr>
              <a:t> </a:t>
            </a:r>
            <a:r>
              <a:rPr sz="2700" spc="135" dirty="0">
                <a:cs typeface="Microsoft Sans Serif"/>
              </a:rPr>
              <a:t>that</a:t>
            </a:r>
            <a:r>
              <a:rPr sz="2700" spc="-10" dirty="0">
                <a:cs typeface="Microsoft Sans Serif"/>
              </a:rPr>
              <a:t> </a:t>
            </a:r>
            <a:r>
              <a:rPr sz="2700" spc="30" dirty="0">
                <a:cs typeface="Microsoft Sans Serif"/>
              </a:rPr>
              <a:t>we</a:t>
            </a:r>
            <a:r>
              <a:rPr sz="2700" spc="-15" dirty="0">
                <a:cs typeface="Microsoft Sans Serif"/>
              </a:rPr>
              <a:t> </a:t>
            </a:r>
            <a:r>
              <a:rPr sz="2700" spc="-10" dirty="0">
                <a:cs typeface="Microsoft Sans Serif"/>
              </a:rPr>
              <a:t>have </a:t>
            </a:r>
            <a:r>
              <a:rPr sz="2700" spc="65" dirty="0">
                <a:cs typeface="Microsoft Sans Serif"/>
              </a:rPr>
              <a:t>on</a:t>
            </a:r>
            <a:r>
              <a:rPr sz="2700" spc="-10" dirty="0">
                <a:cs typeface="Microsoft Sans Serif"/>
              </a:rPr>
              <a:t> </a:t>
            </a:r>
            <a:r>
              <a:rPr sz="2700" dirty="0">
                <a:cs typeface="Microsoft Sans Serif"/>
              </a:rPr>
              <a:t>hand.</a:t>
            </a:r>
          </a:p>
          <a:p>
            <a:pPr>
              <a:lnSpc>
                <a:spcPct val="100000"/>
              </a:lnSpc>
              <a:spcBef>
                <a:spcPts val="30"/>
              </a:spcBef>
            </a:pPr>
            <a:endParaRPr sz="3550" dirty="0">
              <a:cs typeface="Microsoft Sans Serif"/>
            </a:endParaRPr>
          </a:p>
          <a:p>
            <a:pPr marL="12700" marR="401320">
              <a:lnSpc>
                <a:spcPct val="125000"/>
              </a:lnSpc>
            </a:pPr>
            <a:r>
              <a:rPr sz="2700" spc="70" dirty="0">
                <a:cs typeface="Microsoft Sans Serif"/>
              </a:rPr>
              <a:t>Get</a:t>
            </a:r>
            <a:r>
              <a:rPr sz="2700" spc="-5" dirty="0">
                <a:cs typeface="Microsoft Sans Serif"/>
              </a:rPr>
              <a:t> </a:t>
            </a:r>
            <a:r>
              <a:rPr sz="2700" spc="60" dirty="0">
                <a:cs typeface="Microsoft Sans Serif"/>
              </a:rPr>
              <a:t>your</a:t>
            </a:r>
            <a:r>
              <a:rPr sz="2700" spc="-5" dirty="0">
                <a:cs typeface="Microsoft Sans Serif"/>
              </a:rPr>
              <a:t> </a:t>
            </a:r>
            <a:r>
              <a:rPr sz="2700" spc="95" dirty="0">
                <a:cs typeface="Microsoft Sans Serif"/>
              </a:rPr>
              <a:t>first</a:t>
            </a:r>
            <a:r>
              <a:rPr sz="2700" dirty="0">
                <a:cs typeface="Microsoft Sans Serif"/>
              </a:rPr>
              <a:t> </a:t>
            </a:r>
            <a:r>
              <a:rPr sz="2700" spc="65" dirty="0">
                <a:cs typeface="Microsoft Sans Serif"/>
              </a:rPr>
              <a:t>group</a:t>
            </a:r>
            <a:r>
              <a:rPr sz="2700" spc="-5" dirty="0">
                <a:cs typeface="Microsoft Sans Serif"/>
              </a:rPr>
              <a:t> </a:t>
            </a:r>
            <a:r>
              <a:rPr sz="2700" spc="40" dirty="0">
                <a:cs typeface="Microsoft Sans Serif"/>
              </a:rPr>
              <a:t>ideas</a:t>
            </a:r>
            <a:r>
              <a:rPr sz="2700" spc="-5" dirty="0">
                <a:cs typeface="Microsoft Sans Serif"/>
              </a:rPr>
              <a:t> </a:t>
            </a:r>
            <a:r>
              <a:rPr sz="2700" spc="140" dirty="0">
                <a:cs typeface="Microsoft Sans Serif"/>
              </a:rPr>
              <a:t>out</a:t>
            </a:r>
            <a:r>
              <a:rPr sz="2700" dirty="0">
                <a:cs typeface="Microsoft Sans Serif"/>
              </a:rPr>
              <a:t> </a:t>
            </a:r>
            <a:r>
              <a:rPr sz="2700" spc="10" dirty="0">
                <a:cs typeface="Microsoft Sans Serif"/>
              </a:rPr>
              <a:t>fast.</a:t>
            </a:r>
            <a:r>
              <a:rPr sz="2700" spc="-5" dirty="0">
                <a:cs typeface="Microsoft Sans Serif"/>
              </a:rPr>
              <a:t> </a:t>
            </a:r>
            <a:r>
              <a:rPr sz="2700" spc="85" dirty="0">
                <a:cs typeface="Microsoft Sans Serif"/>
              </a:rPr>
              <a:t>It</a:t>
            </a:r>
            <a:r>
              <a:rPr sz="2700" spc="-5" dirty="0">
                <a:cs typeface="Microsoft Sans Serif"/>
              </a:rPr>
              <a:t> </a:t>
            </a:r>
            <a:r>
              <a:rPr sz="2700" spc="100" dirty="0">
                <a:cs typeface="Microsoft Sans Serif"/>
              </a:rPr>
              <a:t>might </a:t>
            </a:r>
            <a:r>
              <a:rPr sz="2700" spc="-700" dirty="0">
                <a:cs typeface="Microsoft Sans Serif"/>
              </a:rPr>
              <a:t> </a:t>
            </a:r>
            <a:r>
              <a:rPr sz="2700" spc="35" dirty="0">
                <a:cs typeface="Microsoft Sans Serif"/>
              </a:rPr>
              <a:t>feel </a:t>
            </a:r>
            <a:r>
              <a:rPr sz="2700" spc="95" dirty="0">
                <a:cs typeface="Microsoft Sans Serif"/>
              </a:rPr>
              <a:t>uncomfortable </a:t>
            </a:r>
            <a:r>
              <a:rPr sz="2700" spc="175" dirty="0">
                <a:cs typeface="Microsoft Sans Serif"/>
              </a:rPr>
              <a:t>to </a:t>
            </a:r>
            <a:r>
              <a:rPr sz="2700" spc="70" dirty="0">
                <a:cs typeface="Microsoft Sans Serif"/>
              </a:rPr>
              <a:t>get </a:t>
            </a:r>
            <a:r>
              <a:rPr sz="2700" spc="-30" dirty="0">
                <a:cs typeface="Microsoft Sans Serif"/>
              </a:rPr>
              <a:t>going, </a:t>
            </a:r>
            <a:r>
              <a:rPr sz="2700" spc="75" dirty="0">
                <a:cs typeface="Microsoft Sans Serif"/>
              </a:rPr>
              <a:t>that's </a:t>
            </a:r>
            <a:r>
              <a:rPr sz="2700" spc="120" dirty="0">
                <a:cs typeface="Microsoft Sans Serif"/>
              </a:rPr>
              <a:t>the </a:t>
            </a:r>
            <a:r>
              <a:rPr sz="2700" spc="-705" dirty="0">
                <a:cs typeface="Microsoft Sans Serif"/>
              </a:rPr>
              <a:t> </a:t>
            </a:r>
            <a:r>
              <a:rPr sz="2700" spc="95" dirty="0">
                <a:cs typeface="Microsoft Sans Serif"/>
              </a:rPr>
              <a:t>point!</a:t>
            </a:r>
            <a:endParaRPr sz="2700" dirty="0">
              <a:cs typeface="Microsoft Sans Serif"/>
            </a:endParaRPr>
          </a:p>
          <a:p>
            <a:pPr>
              <a:lnSpc>
                <a:spcPct val="100000"/>
              </a:lnSpc>
              <a:spcBef>
                <a:spcPts val="30"/>
              </a:spcBef>
            </a:pPr>
            <a:endParaRPr sz="3550" dirty="0">
              <a:cs typeface="Microsoft Sans Serif"/>
            </a:endParaRPr>
          </a:p>
          <a:p>
            <a:pPr marL="12700" marR="5080">
              <a:lnSpc>
                <a:spcPct val="125000"/>
              </a:lnSpc>
            </a:pPr>
            <a:r>
              <a:rPr sz="2700" spc="15" dirty="0">
                <a:cs typeface="Microsoft Sans Serif"/>
              </a:rPr>
              <a:t>It's</a:t>
            </a:r>
            <a:r>
              <a:rPr sz="2700" spc="-5" dirty="0">
                <a:cs typeface="Microsoft Sans Serif"/>
              </a:rPr>
              <a:t> </a:t>
            </a:r>
            <a:r>
              <a:rPr sz="2700" spc="35" dirty="0">
                <a:cs typeface="Microsoft Sans Serif"/>
              </a:rPr>
              <a:t>okay</a:t>
            </a:r>
            <a:r>
              <a:rPr sz="2700" spc="-5" dirty="0">
                <a:cs typeface="Microsoft Sans Serif"/>
              </a:rPr>
              <a:t> </a:t>
            </a:r>
            <a:r>
              <a:rPr sz="2700" spc="175" dirty="0">
                <a:cs typeface="Microsoft Sans Serif"/>
              </a:rPr>
              <a:t>to</a:t>
            </a:r>
            <a:r>
              <a:rPr sz="2700" spc="-5" dirty="0">
                <a:cs typeface="Microsoft Sans Serif"/>
              </a:rPr>
              <a:t> </a:t>
            </a:r>
            <a:r>
              <a:rPr sz="2700" spc="95" dirty="0">
                <a:cs typeface="Microsoft Sans Serif"/>
              </a:rPr>
              <a:t>write</a:t>
            </a:r>
            <a:r>
              <a:rPr sz="2700" spc="-5" dirty="0">
                <a:cs typeface="Microsoft Sans Serif"/>
              </a:rPr>
              <a:t> </a:t>
            </a:r>
            <a:r>
              <a:rPr sz="2700" spc="10" dirty="0">
                <a:cs typeface="Microsoft Sans Serif"/>
              </a:rPr>
              <a:t>words,</a:t>
            </a:r>
            <a:r>
              <a:rPr sz="2700" dirty="0">
                <a:cs typeface="Microsoft Sans Serif"/>
              </a:rPr>
              <a:t> </a:t>
            </a:r>
            <a:r>
              <a:rPr sz="2700" spc="85" dirty="0">
                <a:cs typeface="Microsoft Sans Serif"/>
              </a:rPr>
              <a:t>or</a:t>
            </a:r>
            <a:r>
              <a:rPr sz="2700" spc="-5" dirty="0">
                <a:cs typeface="Microsoft Sans Serif"/>
              </a:rPr>
              <a:t> </a:t>
            </a:r>
            <a:r>
              <a:rPr sz="2700" spc="50" dirty="0">
                <a:cs typeface="Microsoft Sans Serif"/>
              </a:rPr>
              <a:t>you</a:t>
            </a:r>
            <a:r>
              <a:rPr sz="2700" spc="-5" dirty="0">
                <a:cs typeface="Microsoft Sans Serif"/>
              </a:rPr>
              <a:t> </a:t>
            </a:r>
            <a:r>
              <a:rPr sz="2700" spc="60" dirty="0">
                <a:cs typeface="Microsoft Sans Serif"/>
              </a:rPr>
              <a:t>can</a:t>
            </a:r>
            <a:r>
              <a:rPr sz="2700" spc="-5" dirty="0">
                <a:cs typeface="Microsoft Sans Serif"/>
              </a:rPr>
              <a:t> </a:t>
            </a:r>
            <a:r>
              <a:rPr sz="2700" spc="70" dirty="0">
                <a:cs typeface="Microsoft Sans Serif"/>
              </a:rPr>
              <a:t>draw</a:t>
            </a:r>
            <a:r>
              <a:rPr sz="2700" spc="-5" dirty="0">
                <a:cs typeface="Microsoft Sans Serif"/>
              </a:rPr>
              <a:t> </a:t>
            </a:r>
            <a:r>
              <a:rPr sz="2700" spc="60" dirty="0">
                <a:cs typeface="Microsoft Sans Serif"/>
              </a:rPr>
              <a:t>your </a:t>
            </a:r>
            <a:r>
              <a:rPr sz="2700" spc="-700" dirty="0">
                <a:cs typeface="Microsoft Sans Serif"/>
              </a:rPr>
              <a:t> </a:t>
            </a:r>
            <a:r>
              <a:rPr sz="2700" spc="40" dirty="0">
                <a:cs typeface="Microsoft Sans Serif"/>
              </a:rPr>
              <a:t>ideas</a:t>
            </a:r>
            <a:r>
              <a:rPr sz="2700" dirty="0">
                <a:cs typeface="Microsoft Sans Serif"/>
              </a:rPr>
              <a:t> </a:t>
            </a:r>
            <a:r>
              <a:rPr sz="2700" spc="85" dirty="0">
                <a:cs typeface="Microsoft Sans Serif"/>
              </a:rPr>
              <a:t>if</a:t>
            </a:r>
            <a:r>
              <a:rPr sz="2700" dirty="0">
                <a:cs typeface="Microsoft Sans Serif"/>
              </a:rPr>
              <a:t> </a:t>
            </a:r>
            <a:r>
              <a:rPr sz="2700" spc="50" dirty="0">
                <a:cs typeface="Microsoft Sans Serif"/>
              </a:rPr>
              <a:t>you</a:t>
            </a:r>
            <a:r>
              <a:rPr sz="2700" dirty="0">
                <a:cs typeface="Microsoft Sans Serif"/>
              </a:rPr>
              <a:t> </a:t>
            </a:r>
            <a:r>
              <a:rPr sz="2700" spc="15" dirty="0">
                <a:cs typeface="Microsoft Sans Serif"/>
              </a:rPr>
              <a:t>prefer.</a:t>
            </a:r>
            <a:r>
              <a:rPr sz="2700" dirty="0">
                <a:cs typeface="Microsoft Sans Serif"/>
              </a:rPr>
              <a:t> </a:t>
            </a:r>
            <a:r>
              <a:rPr sz="2700" spc="-20" dirty="0">
                <a:cs typeface="Microsoft Sans Serif"/>
              </a:rPr>
              <a:t>This</a:t>
            </a:r>
            <a:r>
              <a:rPr sz="2700" dirty="0">
                <a:cs typeface="Microsoft Sans Serif"/>
              </a:rPr>
              <a:t> </a:t>
            </a:r>
            <a:r>
              <a:rPr sz="2700" spc="10" dirty="0">
                <a:cs typeface="Microsoft Sans Serif"/>
              </a:rPr>
              <a:t>is</a:t>
            </a:r>
            <a:r>
              <a:rPr sz="2700" dirty="0">
                <a:cs typeface="Microsoft Sans Serif"/>
              </a:rPr>
              <a:t> </a:t>
            </a:r>
            <a:r>
              <a:rPr sz="2700" spc="125" dirty="0">
                <a:cs typeface="Microsoft Sans Serif"/>
              </a:rPr>
              <a:t>not</a:t>
            </a:r>
            <a:r>
              <a:rPr sz="2700" dirty="0">
                <a:cs typeface="Microsoft Sans Serif"/>
              </a:rPr>
              <a:t> </a:t>
            </a:r>
            <a:r>
              <a:rPr sz="2700" spc="-45" dirty="0">
                <a:cs typeface="Microsoft Sans Serif"/>
              </a:rPr>
              <a:t>a</a:t>
            </a:r>
            <a:r>
              <a:rPr sz="2700" dirty="0">
                <a:cs typeface="Microsoft Sans Serif"/>
              </a:rPr>
              <a:t> </a:t>
            </a:r>
            <a:r>
              <a:rPr sz="2700" spc="95" dirty="0">
                <a:cs typeface="Microsoft Sans Serif"/>
              </a:rPr>
              <a:t>competition.</a:t>
            </a:r>
            <a:endParaRPr sz="2700" dirty="0">
              <a:cs typeface="Microsoft Sans Serif"/>
            </a:endParaRPr>
          </a:p>
          <a:p>
            <a:pPr marL="12700">
              <a:lnSpc>
                <a:spcPct val="100000"/>
              </a:lnSpc>
              <a:spcBef>
                <a:spcPts val="360"/>
              </a:spcBef>
            </a:pPr>
            <a:r>
              <a:rPr sz="2700" spc="-40" dirty="0">
                <a:cs typeface="Microsoft Sans Serif"/>
              </a:rPr>
              <a:t>We're</a:t>
            </a:r>
            <a:r>
              <a:rPr sz="2700" spc="-15" dirty="0">
                <a:cs typeface="Microsoft Sans Serif"/>
              </a:rPr>
              <a:t> </a:t>
            </a:r>
            <a:r>
              <a:rPr sz="2700" spc="35" dirty="0">
                <a:cs typeface="Microsoft Sans Serif"/>
              </a:rPr>
              <a:t>looking</a:t>
            </a:r>
            <a:r>
              <a:rPr sz="2700" spc="-15" dirty="0">
                <a:cs typeface="Microsoft Sans Serif"/>
              </a:rPr>
              <a:t> </a:t>
            </a:r>
            <a:r>
              <a:rPr sz="2700" spc="90" dirty="0">
                <a:cs typeface="Microsoft Sans Serif"/>
              </a:rPr>
              <a:t>for</a:t>
            </a:r>
            <a:r>
              <a:rPr sz="2700" spc="-15" dirty="0">
                <a:cs typeface="Microsoft Sans Serif"/>
              </a:rPr>
              <a:t> </a:t>
            </a:r>
            <a:r>
              <a:rPr sz="2700" spc="105" dirty="0">
                <a:cs typeface="Microsoft Sans Serif"/>
              </a:rPr>
              <a:t>impactful</a:t>
            </a:r>
            <a:r>
              <a:rPr sz="2700" spc="-15" dirty="0">
                <a:cs typeface="Microsoft Sans Serif"/>
              </a:rPr>
              <a:t> </a:t>
            </a:r>
            <a:r>
              <a:rPr sz="2700" spc="60" dirty="0">
                <a:cs typeface="Microsoft Sans Serif"/>
              </a:rPr>
              <a:t>thinking</a:t>
            </a:r>
            <a:r>
              <a:rPr sz="2700" spc="-15" dirty="0">
                <a:cs typeface="Microsoft Sans Serif"/>
              </a:rPr>
              <a:t> </a:t>
            </a:r>
            <a:r>
              <a:rPr sz="3150" spc="1789" dirty="0">
                <a:cs typeface="Trebuchet MS"/>
              </a:rPr>
              <a:t>💭</a:t>
            </a:r>
            <a:endParaRPr sz="3150" dirty="0">
              <a:cs typeface="Trebuchet MS"/>
            </a:endParaRPr>
          </a:p>
        </p:txBody>
      </p:sp>
      <p:grpSp>
        <p:nvGrpSpPr>
          <p:cNvPr id="3" name="object 3"/>
          <p:cNvGrpSpPr/>
          <p:nvPr/>
        </p:nvGrpSpPr>
        <p:grpSpPr>
          <a:xfrm>
            <a:off x="9144030" y="0"/>
            <a:ext cx="9144000" cy="10287000"/>
            <a:chOff x="9144030" y="0"/>
            <a:chExt cx="9144000" cy="10287000"/>
          </a:xfrm>
        </p:grpSpPr>
        <p:pic>
          <p:nvPicPr>
            <p:cNvPr id="4" name="object 4"/>
            <p:cNvPicPr/>
            <p:nvPr/>
          </p:nvPicPr>
          <p:blipFill>
            <a:blip r:embed="rId2" cstate="print"/>
            <a:stretch>
              <a:fillRect/>
            </a:stretch>
          </p:blipFill>
          <p:spPr>
            <a:xfrm>
              <a:off x="9144030" y="0"/>
              <a:ext cx="9143969" cy="10286720"/>
            </a:xfrm>
            <a:prstGeom prst="rect">
              <a:avLst/>
            </a:prstGeom>
          </p:spPr>
        </p:pic>
        <p:sp>
          <p:nvSpPr>
            <p:cNvPr id="5" name="object 5"/>
            <p:cNvSpPr/>
            <p:nvPr/>
          </p:nvSpPr>
          <p:spPr>
            <a:xfrm>
              <a:off x="9144030" y="0"/>
              <a:ext cx="9144000" cy="10287000"/>
            </a:xfrm>
            <a:custGeom>
              <a:avLst/>
              <a:gdLst/>
              <a:ahLst/>
              <a:cxnLst/>
              <a:rect l="l" t="t" r="r" b="b"/>
              <a:pathLst>
                <a:path w="9144000" h="10287000">
                  <a:moveTo>
                    <a:pt x="9144000" y="10287000"/>
                  </a:moveTo>
                  <a:lnTo>
                    <a:pt x="0" y="10287000"/>
                  </a:lnTo>
                  <a:lnTo>
                    <a:pt x="0" y="0"/>
                  </a:lnTo>
                  <a:lnTo>
                    <a:pt x="9144000" y="0"/>
                  </a:lnTo>
                  <a:lnTo>
                    <a:pt x="9144000" y="10287000"/>
                  </a:lnTo>
                  <a:close/>
                </a:path>
              </a:pathLst>
            </a:custGeom>
            <a:solidFill>
              <a:srgbClr val="DBE2CD">
                <a:alpha val="25099"/>
              </a:srgbClr>
            </a:solidFill>
          </p:spPr>
          <p:txBody>
            <a:bodyPr wrap="square" lIns="0" tIns="0" rIns="0" bIns="0" rtlCol="0"/>
            <a:lstStyle/>
            <a:p>
              <a:endParaRPr/>
            </a:p>
          </p:txBody>
        </p:sp>
        <p:sp>
          <p:nvSpPr>
            <p:cNvPr id="6" name="object 6"/>
            <p:cNvSpPr/>
            <p:nvPr/>
          </p:nvSpPr>
          <p:spPr>
            <a:xfrm>
              <a:off x="13627059" y="8416747"/>
              <a:ext cx="3714750" cy="914400"/>
            </a:xfrm>
            <a:custGeom>
              <a:avLst/>
              <a:gdLst/>
              <a:ahLst/>
              <a:cxnLst/>
              <a:rect l="l" t="t" r="r" b="b"/>
              <a:pathLst>
                <a:path w="3714750" h="914400">
                  <a:moveTo>
                    <a:pt x="3257549" y="914399"/>
                  </a:moveTo>
                  <a:lnTo>
                    <a:pt x="457199" y="914399"/>
                  </a:lnTo>
                  <a:lnTo>
                    <a:pt x="434459" y="913830"/>
                  </a:lnTo>
                  <a:lnTo>
                    <a:pt x="390114" y="909452"/>
                  </a:lnTo>
                  <a:lnTo>
                    <a:pt x="347139" y="900943"/>
                  </a:lnTo>
                  <a:lnTo>
                    <a:pt x="303173" y="887674"/>
                  </a:lnTo>
                  <a:lnTo>
                    <a:pt x="261688" y="870487"/>
                  </a:lnTo>
                  <a:lnTo>
                    <a:pt x="222151" y="849353"/>
                  </a:lnTo>
                  <a:lnTo>
                    <a:pt x="184829" y="824413"/>
                  </a:lnTo>
                  <a:lnTo>
                    <a:pt x="150162" y="795962"/>
                  </a:lnTo>
                  <a:lnTo>
                    <a:pt x="118436" y="764236"/>
                  </a:lnTo>
                  <a:lnTo>
                    <a:pt x="89973" y="729553"/>
                  </a:lnTo>
                  <a:lnTo>
                    <a:pt x="65045" y="692247"/>
                  </a:lnTo>
                  <a:lnTo>
                    <a:pt x="43895" y="652678"/>
                  </a:lnTo>
                  <a:lnTo>
                    <a:pt x="26715" y="611192"/>
                  </a:lnTo>
                  <a:lnTo>
                    <a:pt x="13701" y="568290"/>
                  </a:lnTo>
                  <a:lnTo>
                    <a:pt x="4943" y="524249"/>
                  </a:lnTo>
                  <a:lnTo>
                    <a:pt x="542" y="479422"/>
                  </a:lnTo>
                  <a:lnTo>
                    <a:pt x="0" y="457180"/>
                  </a:lnTo>
                  <a:lnTo>
                    <a:pt x="570" y="434442"/>
                  </a:lnTo>
                  <a:lnTo>
                    <a:pt x="4947" y="390114"/>
                  </a:lnTo>
                  <a:lnTo>
                    <a:pt x="13705" y="346092"/>
                  </a:lnTo>
                  <a:lnTo>
                    <a:pt x="26715" y="303207"/>
                  </a:lnTo>
                  <a:lnTo>
                    <a:pt x="43906" y="261700"/>
                  </a:lnTo>
                  <a:lnTo>
                    <a:pt x="65044" y="222154"/>
                  </a:lnTo>
                  <a:lnTo>
                    <a:pt x="89985" y="184836"/>
                  </a:lnTo>
                  <a:lnTo>
                    <a:pt x="118411" y="150193"/>
                  </a:lnTo>
                  <a:lnTo>
                    <a:pt x="150257" y="118353"/>
                  </a:lnTo>
                  <a:lnTo>
                    <a:pt x="184845" y="89973"/>
                  </a:lnTo>
                  <a:lnTo>
                    <a:pt x="222171" y="65034"/>
                  </a:lnTo>
                  <a:lnTo>
                    <a:pt x="261721" y="43895"/>
                  </a:lnTo>
                  <a:lnTo>
                    <a:pt x="303501" y="26612"/>
                  </a:lnTo>
                  <a:lnTo>
                    <a:pt x="346183" y="13683"/>
                  </a:lnTo>
                  <a:lnTo>
                    <a:pt x="390114" y="4948"/>
                  </a:lnTo>
                  <a:lnTo>
                    <a:pt x="434981" y="542"/>
                  </a:lnTo>
                  <a:lnTo>
                    <a:pt x="457199" y="0"/>
                  </a:lnTo>
                  <a:lnTo>
                    <a:pt x="3257561" y="0"/>
                  </a:lnTo>
                  <a:lnTo>
                    <a:pt x="3302364" y="2201"/>
                  </a:lnTo>
                  <a:lnTo>
                    <a:pt x="3346741" y="8784"/>
                  </a:lnTo>
                  <a:lnTo>
                    <a:pt x="3390259" y="19689"/>
                  </a:lnTo>
                  <a:lnTo>
                    <a:pt x="3432504" y="34808"/>
                  </a:lnTo>
                  <a:lnTo>
                    <a:pt x="3473062" y="53987"/>
                  </a:lnTo>
                  <a:lnTo>
                    <a:pt x="3511539" y="77053"/>
                  </a:lnTo>
                  <a:lnTo>
                    <a:pt x="3547589" y="103779"/>
                  </a:lnTo>
                  <a:lnTo>
                    <a:pt x="3580820" y="133928"/>
                  </a:lnTo>
                  <a:lnTo>
                    <a:pt x="3610998" y="167196"/>
                  </a:lnTo>
                  <a:lnTo>
                    <a:pt x="3637696" y="203210"/>
                  </a:lnTo>
                  <a:lnTo>
                    <a:pt x="3660789" y="241730"/>
                  </a:lnTo>
                  <a:lnTo>
                    <a:pt x="3679941" y="282244"/>
                  </a:lnTo>
                  <a:lnTo>
                    <a:pt x="3695055" y="324489"/>
                  </a:lnTo>
                  <a:lnTo>
                    <a:pt x="3705940" y="368015"/>
                  </a:lnTo>
                  <a:lnTo>
                    <a:pt x="3712559" y="412503"/>
                  </a:lnTo>
                  <a:lnTo>
                    <a:pt x="3714749" y="457199"/>
                  </a:lnTo>
                  <a:lnTo>
                    <a:pt x="3714186" y="479852"/>
                  </a:lnTo>
                  <a:lnTo>
                    <a:pt x="3709792" y="524285"/>
                  </a:lnTo>
                  <a:lnTo>
                    <a:pt x="3701025" y="568307"/>
                  </a:lnTo>
                  <a:lnTo>
                    <a:pt x="3688028" y="611192"/>
                  </a:lnTo>
                  <a:lnTo>
                    <a:pt x="3670837" y="652700"/>
                  </a:lnTo>
                  <a:lnTo>
                    <a:pt x="3649534" y="692519"/>
                  </a:lnTo>
                  <a:lnTo>
                    <a:pt x="3624775" y="729554"/>
                  </a:lnTo>
                  <a:lnTo>
                    <a:pt x="3596292" y="764258"/>
                  </a:lnTo>
                  <a:lnTo>
                    <a:pt x="3564546" y="795996"/>
                  </a:lnTo>
                  <a:lnTo>
                    <a:pt x="3529894" y="824426"/>
                  </a:lnTo>
                  <a:lnTo>
                    <a:pt x="3492559" y="849365"/>
                  </a:lnTo>
                  <a:lnTo>
                    <a:pt x="3453007" y="870504"/>
                  </a:lnTo>
                  <a:lnTo>
                    <a:pt x="3411542" y="887683"/>
                  </a:lnTo>
                  <a:lnTo>
                    <a:pt x="3368638" y="900698"/>
                  </a:lnTo>
                  <a:lnTo>
                    <a:pt x="3324632" y="909452"/>
                  </a:lnTo>
                  <a:lnTo>
                    <a:pt x="3279814" y="913856"/>
                  </a:lnTo>
                  <a:lnTo>
                    <a:pt x="3257549" y="914399"/>
                  </a:lnTo>
                  <a:close/>
                </a:path>
              </a:pathLst>
            </a:custGeom>
            <a:solidFill>
              <a:srgbClr val="000000"/>
            </a:solidFill>
          </p:spPr>
          <p:txBody>
            <a:bodyPr wrap="square" lIns="0" tIns="0" rIns="0" bIns="0" rtlCol="0"/>
            <a:lstStyle/>
            <a:p>
              <a:endParaRPr/>
            </a:p>
          </p:txBody>
        </p:sp>
        <p:sp>
          <p:nvSpPr>
            <p:cNvPr id="7" name="object 7"/>
            <p:cNvSpPr/>
            <p:nvPr/>
          </p:nvSpPr>
          <p:spPr>
            <a:xfrm>
              <a:off x="14084259" y="8416747"/>
              <a:ext cx="2846070" cy="2540"/>
            </a:xfrm>
            <a:custGeom>
              <a:avLst/>
              <a:gdLst/>
              <a:ahLst/>
              <a:cxnLst/>
              <a:rect l="l" t="t" r="r" b="b"/>
              <a:pathLst>
                <a:path w="2846069" h="2540">
                  <a:moveTo>
                    <a:pt x="0" y="0"/>
                  </a:moveTo>
                  <a:lnTo>
                    <a:pt x="2800350" y="0"/>
                  </a:lnTo>
                  <a:lnTo>
                    <a:pt x="2800361" y="0"/>
                  </a:lnTo>
                </a:path>
                <a:path w="2846069" h="2540">
                  <a:moveTo>
                    <a:pt x="2822575" y="542"/>
                  </a:moveTo>
                  <a:lnTo>
                    <a:pt x="2822782" y="550"/>
                  </a:lnTo>
                  <a:lnTo>
                    <a:pt x="2823104" y="570"/>
                  </a:lnTo>
                </a:path>
                <a:path w="2846069" h="2540">
                  <a:moveTo>
                    <a:pt x="2844628" y="2155"/>
                  </a:moveTo>
                  <a:lnTo>
                    <a:pt x="2845165" y="2201"/>
                  </a:lnTo>
                  <a:lnTo>
                    <a:pt x="2845679" y="2258"/>
                  </a:lnTo>
                </a:path>
              </a:pathLst>
            </a:custGeom>
            <a:ln w="38100">
              <a:solidFill>
                <a:srgbClr val="000000"/>
              </a:solidFill>
            </a:ln>
          </p:spPr>
          <p:txBody>
            <a:bodyPr wrap="square" lIns="0" tIns="0" rIns="0" bIns="0" rtlCol="0"/>
            <a:lstStyle/>
            <a:p>
              <a:endParaRPr/>
            </a:p>
          </p:txBody>
        </p:sp>
        <p:sp>
          <p:nvSpPr>
            <p:cNvPr id="8" name="object 8"/>
            <p:cNvSpPr/>
            <p:nvPr/>
          </p:nvSpPr>
          <p:spPr>
            <a:xfrm>
              <a:off x="16951167" y="8421623"/>
              <a:ext cx="1270" cy="635"/>
            </a:xfrm>
            <a:custGeom>
              <a:avLst/>
              <a:gdLst/>
              <a:ahLst/>
              <a:cxnLst/>
              <a:rect l="l" t="t" r="r" b="b"/>
              <a:pathLst>
                <a:path w="1269" h="634">
                  <a:moveTo>
                    <a:pt x="-19050" y="66"/>
                  </a:moveTo>
                  <a:lnTo>
                    <a:pt x="19963" y="66"/>
                  </a:lnTo>
                </a:path>
              </a:pathLst>
            </a:custGeom>
            <a:ln w="38233">
              <a:solidFill>
                <a:srgbClr val="000000"/>
              </a:solidFill>
            </a:ln>
          </p:spPr>
          <p:txBody>
            <a:bodyPr wrap="square" lIns="0" tIns="0" rIns="0" bIns="0" rtlCol="0"/>
            <a:lstStyle/>
            <a:p>
              <a:endParaRPr/>
            </a:p>
          </p:txBody>
        </p:sp>
        <p:sp>
          <p:nvSpPr>
            <p:cNvPr id="9" name="object 9"/>
            <p:cNvSpPr/>
            <p:nvPr/>
          </p:nvSpPr>
          <p:spPr>
            <a:xfrm>
              <a:off x="16973366" y="8425451"/>
              <a:ext cx="1270" cy="635"/>
            </a:xfrm>
            <a:custGeom>
              <a:avLst/>
              <a:gdLst/>
              <a:ahLst/>
              <a:cxnLst/>
              <a:rect l="l" t="t" r="r" b="b"/>
              <a:pathLst>
                <a:path w="1269" h="634">
                  <a:moveTo>
                    <a:pt x="-19050" y="81"/>
                  </a:moveTo>
                  <a:lnTo>
                    <a:pt x="19867" y="81"/>
                  </a:lnTo>
                </a:path>
              </a:pathLst>
            </a:custGeom>
            <a:ln w="38262">
              <a:solidFill>
                <a:srgbClr val="000000"/>
              </a:solidFill>
            </a:ln>
          </p:spPr>
          <p:txBody>
            <a:bodyPr wrap="square" lIns="0" tIns="0" rIns="0" bIns="0" rtlCol="0"/>
            <a:lstStyle/>
            <a:p>
              <a:endParaRPr/>
            </a:p>
          </p:txBody>
        </p:sp>
        <p:sp>
          <p:nvSpPr>
            <p:cNvPr id="10" name="object 10"/>
            <p:cNvSpPr/>
            <p:nvPr/>
          </p:nvSpPr>
          <p:spPr>
            <a:xfrm>
              <a:off x="17238019" y="8583896"/>
              <a:ext cx="50165" cy="74930"/>
            </a:xfrm>
            <a:custGeom>
              <a:avLst/>
              <a:gdLst/>
              <a:ahLst/>
              <a:cxnLst/>
              <a:rect l="l" t="t" r="r" b="b"/>
              <a:pathLst>
                <a:path w="50165" h="74929">
                  <a:moveTo>
                    <a:pt x="0" y="0"/>
                  </a:moveTo>
                  <a:lnTo>
                    <a:pt x="5" y="6"/>
                  </a:lnTo>
                  <a:lnTo>
                    <a:pt x="38" y="47"/>
                  </a:lnTo>
                </a:path>
                <a:path w="50165" h="74929">
                  <a:moveTo>
                    <a:pt x="49769" y="74470"/>
                  </a:moveTo>
                  <a:lnTo>
                    <a:pt x="49802" y="74529"/>
                  </a:lnTo>
                  <a:lnTo>
                    <a:pt x="49829" y="74581"/>
                  </a:lnTo>
                </a:path>
              </a:pathLst>
            </a:custGeom>
            <a:ln w="38100">
              <a:solidFill>
                <a:srgbClr val="000000"/>
              </a:solidFill>
            </a:ln>
          </p:spPr>
          <p:txBody>
            <a:bodyPr wrap="square" lIns="0" tIns="0" rIns="0" bIns="0" rtlCol="0"/>
            <a:lstStyle/>
            <a:p>
              <a:endParaRPr/>
            </a:p>
          </p:txBody>
        </p:sp>
        <p:sp>
          <p:nvSpPr>
            <p:cNvPr id="11" name="object 11"/>
            <p:cNvSpPr/>
            <p:nvPr/>
          </p:nvSpPr>
          <p:spPr>
            <a:xfrm>
              <a:off x="17339598" y="8829037"/>
              <a:ext cx="635" cy="635"/>
            </a:xfrm>
            <a:custGeom>
              <a:avLst/>
              <a:gdLst/>
              <a:ahLst/>
              <a:cxnLst/>
              <a:rect l="l" t="t" r="r" b="b"/>
              <a:pathLst>
                <a:path w="634" h="634">
                  <a:moveTo>
                    <a:pt x="-19049" y="106"/>
                  </a:moveTo>
                  <a:lnTo>
                    <a:pt x="19070" y="106"/>
                  </a:lnTo>
                </a:path>
              </a:pathLst>
            </a:custGeom>
            <a:ln w="3175">
              <a:solidFill>
                <a:srgbClr val="000000"/>
              </a:solidFill>
            </a:ln>
          </p:spPr>
          <p:txBody>
            <a:bodyPr wrap="square" lIns="0" tIns="0" rIns="0" bIns="0" rtlCol="0"/>
            <a:lstStyle/>
            <a:p>
              <a:endParaRPr/>
            </a:p>
          </p:txBody>
        </p:sp>
        <p:sp>
          <p:nvSpPr>
            <p:cNvPr id="12" name="object 12"/>
            <p:cNvSpPr/>
            <p:nvPr/>
          </p:nvSpPr>
          <p:spPr>
            <a:xfrm>
              <a:off x="17341245" y="8851293"/>
              <a:ext cx="635" cy="635"/>
            </a:xfrm>
            <a:custGeom>
              <a:avLst/>
              <a:gdLst/>
              <a:ahLst/>
              <a:cxnLst/>
              <a:rect l="l" t="t" r="r" b="b"/>
              <a:pathLst>
                <a:path w="634" h="634">
                  <a:moveTo>
                    <a:pt x="-19050" y="167"/>
                  </a:moveTo>
                  <a:lnTo>
                    <a:pt x="19067" y="167"/>
                  </a:lnTo>
                </a:path>
              </a:pathLst>
            </a:custGeom>
            <a:ln w="3175">
              <a:solidFill>
                <a:srgbClr val="000000"/>
              </a:solidFill>
            </a:ln>
          </p:spPr>
          <p:txBody>
            <a:bodyPr wrap="square" lIns="0" tIns="0" rIns="0" bIns="0" rtlCol="0"/>
            <a:lstStyle/>
            <a:p>
              <a:endParaRPr/>
            </a:p>
          </p:txBody>
        </p:sp>
        <p:sp>
          <p:nvSpPr>
            <p:cNvPr id="13" name="object 13"/>
            <p:cNvSpPr/>
            <p:nvPr/>
          </p:nvSpPr>
          <p:spPr>
            <a:xfrm>
              <a:off x="17341245" y="8896267"/>
              <a:ext cx="635" cy="635"/>
            </a:xfrm>
            <a:custGeom>
              <a:avLst/>
              <a:gdLst/>
              <a:ahLst/>
              <a:cxnLst/>
              <a:rect l="l" t="t" r="r" b="b"/>
              <a:pathLst>
                <a:path w="634" h="634">
                  <a:moveTo>
                    <a:pt x="-19050" y="165"/>
                  </a:moveTo>
                  <a:lnTo>
                    <a:pt x="19067" y="165"/>
                  </a:lnTo>
                </a:path>
              </a:pathLst>
            </a:custGeom>
            <a:ln w="3175">
              <a:solidFill>
                <a:srgbClr val="000000"/>
              </a:solidFill>
            </a:ln>
          </p:spPr>
          <p:txBody>
            <a:bodyPr wrap="square" lIns="0" tIns="0" rIns="0" bIns="0" rtlCol="0"/>
            <a:lstStyle/>
            <a:p>
              <a:endParaRPr/>
            </a:p>
          </p:txBody>
        </p:sp>
        <p:sp>
          <p:nvSpPr>
            <p:cNvPr id="14" name="object 14"/>
            <p:cNvSpPr/>
            <p:nvPr/>
          </p:nvSpPr>
          <p:spPr>
            <a:xfrm>
              <a:off x="17339598" y="8918645"/>
              <a:ext cx="635" cy="635"/>
            </a:xfrm>
            <a:custGeom>
              <a:avLst/>
              <a:gdLst/>
              <a:ahLst/>
              <a:cxnLst/>
              <a:rect l="l" t="t" r="r" b="b"/>
              <a:pathLst>
                <a:path w="634" h="634">
                  <a:moveTo>
                    <a:pt x="-19050" y="104"/>
                  </a:moveTo>
                  <a:lnTo>
                    <a:pt x="19070" y="104"/>
                  </a:lnTo>
                </a:path>
              </a:pathLst>
            </a:custGeom>
            <a:ln w="3175">
              <a:solidFill>
                <a:srgbClr val="000000"/>
              </a:solidFill>
            </a:ln>
          </p:spPr>
          <p:txBody>
            <a:bodyPr wrap="square" lIns="0" tIns="0" rIns="0" bIns="0" rtlCol="0"/>
            <a:lstStyle/>
            <a:p>
              <a:endParaRPr/>
            </a:p>
          </p:txBody>
        </p:sp>
        <p:sp>
          <p:nvSpPr>
            <p:cNvPr id="15" name="object 15"/>
            <p:cNvSpPr/>
            <p:nvPr/>
          </p:nvSpPr>
          <p:spPr>
            <a:xfrm>
              <a:off x="17287719" y="9089304"/>
              <a:ext cx="635" cy="635"/>
            </a:xfrm>
            <a:custGeom>
              <a:avLst/>
              <a:gdLst/>
              <a:ahLst/>
              <a:cxnLst/>
              <a:rect l="l" t="t" r="r" b="b"/>
              <a:pathLst>
                <a:path w="634" h="634">
                  <a:moveTo>
                    <a:pt x="-19050" y="174"/>
                  </a:moveTo>
                  <a:lnTo>
                    <a:pt x="19236" y="174"/>
                  </a:lnTo>
                </a:path>
              </a:pathLst>
            </a:custGeom>
            <a:ln w="38448">
              <a:solidFill>
                <a:srgbClr val="000000"/>
              </a:solidFill>
            </a:ln>
          </p:spPr>
          <p:txBody>
            <a:bodyPr wrap="square" lIns="0" tIns="0" rIns="0" bIns="0" rtlCol="0"/>
            <a:lstStyle/>
            <a:p>
              <a:endParaRPr/>
            </a:p>
          </p:txBody>
        </p:sp>
        <p:sp>
          <p:nvSpPr>
            <p:cNvPr id="16" name="object 16"/>
            <p:cNvSpPr/>
            <p:nvPr/>
          </p:nvSpPr>
          <p:spPr>
            <a:xfrm>
              <a:off x="17191605" y="9108668"/>
              <a:ext cx="85725" cy="104139"/>
            </a:xfrm>
            <a:custGeom>
              <a:avLst/>
              <a:gdLst/>
              <a:ahLst/>
              <a:cxnLst/>
              <a:rect l="l" t="t" r="r" b="b"/>
              <a:pathLst>
                <a:path w="85725" h="104140">
                  <a:moveTo>
                    <a:pt x="85346" y="0"/>
                  </a:moveTo>
                  <a:lnTo>
                    <a:pt x="85156" y="327"/>
                  </a:lnTo>
                  <a:lnTo>
                    <a:pt x="84988" y="599"/>
                  </a:lnTo>
                </a:path>
                <a:path w="85725" h="104140">
                  <a:moveTo>
                    <a:pt x="73583" y="18615"/>
                  </a:moveTo>
                  <a:lnTo>
                    <a:pt x="73146" y="19286"/>
                  </a:lnTo>
                  <a:lnTo>
                    <a:pt x="72662" y="19991"/>
                  </a:lnTo>
                </a:path>
                <a:path w="85725" h="104140">
                  <a:moveTo>
                    <a:pt x="60707" y="36971"/>
                  </a:moveTo>
                  <a:lnTo>
                    <a:pt x="60229" y="37633"/>
                  </a:lnTo>
                  <a:lnTo>
                    <a:pt x="59651" y="38392"/>
                  </a:lnTo>
                </a:path>
                <a:path w="85725" h="104140">
                  <a:moveTo>
                    <a:pt x="47035" y="54555"/>
                  </a:moveTo>
                  <a:lnTo>
                    <a:pt x="46419" y="55324"/>
                  </a:lnTo>
                  <a:lnTo>
                    <a:pt x="45796" y="56064"/>
                  </a:lnTo>
                </a:path>
                <a:path w="85725" h="104140">
                  <a:moveTo>
                    <a:pt x="31837" y="72235"/>
                  </a:moveTo>
                  <a:lnTo>
                    <a:pt x="31766" y="72316"/>
                  </a:lnTo>
                  <a:lnTo>
                    <a:pt x="31746" y="72337"/>
                  </a:lnTo>
                </a:path>
                <a:path w="85725" h="104140">
                  <a:moveTo>
                    <a:pt x="13" y="104064"/>
                  </a:moveTo>
                  <a:lnTo>
                    <a:pt x="0" y="104076"/>
                  </a:lnTo>
                </a:path>
              </a:pathLst>
            </a:custGeom>
            <a:ln w="38100">
              <a:solidFill>
                <a:srgbClr val="000000"/>
              </a:solidFill>
            </a:ln>
          </p:spPr>
          <p:txBody>
            <a:bodyPr wrap="square" lIns="0" tIns="0" rIns="0" bIns="0" rtlCol="0"/>
            <a:lstStyle/>
            <a:p>
              <a:endParaRPr/>
            </a:p>
          </p:txBody>
        </p:sp>
        <p:sp>
          <p:nvSpPr>
            <p:cNvPr id="17" name="object 17"/>
            <p:cNvSpPr/>
            <p:nvPr/>
          </p:nvSpPr>
          <p:spPr>
            <a:xfrm>
              <a:off x="17016933" y="9311354"/>
              <a:ext cx="1270" cy="635"/>
            </a:xfrm>
            <a:custGeom>
              <a:avLst/>
              <a:gdLst/>
              <a:ahLst/>
              <a:cxnLst/>
              <a:rect l="l" t="t" r="r" b="b"/>
              <a:pathLst>
                <a:path w="1269" h="634">
                  <a:moveTo>
                    <a:pt x="-19050" y="110"/>
                  </a:moveTo>
                  <a:lnTo>
                    <a:pt x="19778" y="110"/>
                  </a:lnTo>
                </a:path>
              </a:pathLst>
            </a:custGeom>
            <a:ln w="38320">
              <a:solidFill>
                <a:srgbClr val="000000"/>
              </a:solidFill>
            </a:ln>
          </p:spPr>
          <p:txBody>
            <a:bodyPr wrap="square" lIns="0" tIns="0" rIns="0" bIns="0" rtlCol="0"/>
            <a:lstStyle/>
            <a:p>
              <a:endParaRPr/>
            </a:p>
          </p:txBody>
        </p:sp>
        <p:sp>
          <p:nvSpPr>
            <p:cNvPr id="18" name="object 18"/>
            <p:cNvSpPr/>
            <p:nvPr/>
          </p:nvSpPr>
          <p:spPr>
            <a:xfrm>
              <a:off x="16995168" y="9317290"/>
              <a:ext cx="1270" cy="635"/>
            </a:xfrm>
            <a:custGeom>
              <a:avLst/>
              <a:gdLst/>
              <a:ahLst/>
              <a:cxnLst/>
              <a:rect l="l" t="t" r="r" b="b"/>
              <a:pathLst>
                <a:path w="1269" h="634">
                  <a:moveTo>
                    <a:pt x="-19049" y="140"/>
                  </a:moveTo>
                  <a:lnTo>
                    <a:pt x="20171" y="140"/>
                  </a:lnTo>
                </a:path>
              </a:pathLst>
            </a:custGeom>
            <a:ln w="38381">
              <a:solidFill>
                <a:srgbClr val="000000"/>
              </a:solidFill>
            </a:ln>
          </p:spPr>
          <p:txBody>
            <a:bodyPr wrap="square" lIns="0" tIns="0" rIns="0" bIns="0" rtlCol="0"/>
            <a:lstStyle/>
            <a:p>
              <a:endParaRPr/>
            </a:p>
          </p:txBody>
        </p:sp>
        <p:sp>
          <p:nvSpPr>
            <p:cNvPr id="19" name="object 19"/>
            <p:cNvSpPr/>
            <p:nvPr/>
          </p:nvSpPr>
          <p:spPr>
            <a:xfrm>
              <a:off x="16973394" y="9322282"/>
              <a:ext cx="1270" cy="635"/>
            </a:xfrm>
            <a:custGeom>
              <a:avLst/>
              <a:gdLst/>
              <a:ahLst/>
              <a:cxnLst/>
              <a:rect l="l" t="t" r="r" b="b"/>
              <a:pathLst>
                <a:path w="1269" h="634">
                  <a:moveTo>
                    <a:pt x="-19050" y="77"/>
                  </a:moveTo>
                  <a:lnTo>
                    <a:pt x="19831" y="77"/>
                  </a:lnTo>
                </a:path>
              </a:pathLst>
            </a:custGeom>
            <a:ln w="38254">
              <a:solidFill>
                <a:srgbClr val="000000"/>
              </a:solidFill>
            </a:ln>
          </p:spPr>
          <p:txBody>
            <a:bodyPr wrap="square" lIns="0" tIns="0" rIns="0" bIns="0" rtlCol="0"/>
            <a:lstStyle/>
            <a:p>
              <a:endParaRPr/>
            </a:p>
          </p:txBody>
        </p:sp>
        <p:sp>
          <p:nvSpPr>
            <p:cNvPr id="20" name="object 20"/>
            <p:cNvSpPr/>
            <p:nvPr/>
          </p:nvSpPr>
          <p:spPr>
            <a:xfrm>
              <a:off x="14038803" y="9326142"/>
              <a:ext cx="2913380" cy="5080"/>
            </a:xfrm>
            <a:custGeom>
              <a:avLst/>
              <a:gdLst/>
              <a:ahLst/>
              <a:cxnLst/>
              <a:rect l="l" t="t" r="r" b="b"/>
              <a:pathLst>
                <a:path w="2913380" h="5079">
                  <a:moveTo>
                    <a:pt x="2913241" y="0"/>
                  </a:moveTo>
                  <a:lnTo>
                    <a:pt x="2912887" y="56"/>
                  </a:lnTo>
                  <a:lnTo>
                    <a:pt x="2912401" y="122"/>
                  </a:lnTo>
                </a:path>
                <a:path w="2913380" h="5079">
                  <a:moveTo>
                    <a:pt x="2891087" y="2751"/>
                  </a:moveTo>
                  <a:lnTo>
                    <a:pt x="2890620" y="2803"/>
                  </a:lnTo>
                  <a:lnTo>
                    <a:pt x="2890132" y="2845"/>
                  </a:lnTo>
                </a:path>
                <a:path w="2913380" h="5079">
                  <a:moveTo>
                    <a:pt x="2868520" y="4437"/>
                  </a:moveTo>
                  <a:lnTo>
                    <a:pt x="2868238" y="4454"/>
                  </a:lnTo>
                  <a:lnTo>
                    <a:pt x="2868070" y="4460"/>
                  </a:lnTo>
                </a:path>
                <a:path w="2913380" h="5079">
                  <a:moveTo>
                    <a:pt x="23197" y="4461"/>
                  </a:moveTo>
                  <a:lnTo>
                    <a:pt x="23021" y="4454"/>
                  </a:lnTo>
                  <a:lnTo>
                    <a:pt x="22715" y="4435"/>
                  </a:lnTo>
                </a:path>
                <a:path w="2913380" h="5079">
                  <a:moveTo>
                    <a:pt x="1232" y="2854"/>
                  </a:moveTo>
                  <a:lnTo>
                    <a:pt x="642" y="2803"/>
                  </a:lnTo>
                  <a:lnTo>
                    <a:pt x="0" y="2732"/>
                  </a:lnTo>
                </a:path>
              </a:pathLst>
            </a:custGeom>
            <a:ln w="38100">
              <a:solidFill>
                <a:srgbClr val="000000"/>
              </a:solidFill>
            </a:ln>
          </p:spPr>
          <p:txBody>
            <a:bodyPr wrap="square" lIns="0" tIns="0" rIns="0" bIns="0" rtlCol="0"/>
            <a:lstStyle/>
            <a:p>
              <a:endParaRPr/>
            </a:p>
          </p:txBody>
        </p:sp>
        <p:sp>
          <p:nvSpPr>
            <p:cNvPr id="21" name="object 21"/>
            <p:cNvSpPr/>
            <p:nvPr/>
          </p:nvSpPr>
          <p:spPr>
            <a:xfrm>
              <a:off x="14016499" y="9326090"/>
              <a:ext cx="1905" cy="635"/>
            </a:xfrm>
            <a:custGeom>
              <a:avLst/>
              <a:gdLst/>
              <a:ahLst/>
              <a:cxnLst/>
              <a:rect l="l" t="t" r="r" b="b"/>
              <a:pathLst>
                <a:path w="1905" h="634">
                  <a:moveTo>
                    <a:pt x="-19050" y="102"/>
                  </a:moveTo>
                  <a:lnTo>
                    <a:pt x="20437" y="102"/>
                  </a:lnTo>
                </a:path>
              </a:pathLst>
            </a:custGeom>
            <a:ln w="38305">
              <a:solidFill>
                <a:srgbClr val="000000"/>
              </a:solidFill>
            </a:ln>
          </p:spPr>
          <p:txBody>
            <a:bodyPr wrap="square" lIns="0" tIns="0" rIns="0" bIns="0" rtlCol="0"/>
            <a:lstStyle/>
            <a:p>
              <a:endParaRPr/>
            </a:p>
          </p:txBody>
        </p:sp>
        <p:sp>
          <p:nvSpPr>
            <p:cNvPr id="22" name="object 22"/>
            <p:cNvSpPr/>
            <p:nvPr/>
          </p:nvSpPr>
          <p:spPr>
            <a:xfrm>
              <a:off x="13929642" y="9304201"/>
              <a:ext cx="66675" cy="18415"/>
            </a:xfrm>
            <a:custGeom>
              <a:avLst/>
              <a:gdLst/>
              <a:ahLst/>
              <a:cxnLst/>
              <a:rect l="l" t="t" r="r" b="b"/>
              <a:pathLst>
                <a:path w="66675" h="18415">
                  <a:moveTo>
                    <a:pt x="66209" y="18307"/>
                  </a:moveTo>
                  <a:lnTo>
                    <a:pt x="65421" y="18160"/>
                  </a:lnTo>
                  <a:lnTo>
                    <a:pt x="64553" y="17976"/>
                  </a:lnTo>
                </a:path>
                <a:path w="66675" h="18415">
                  <a:moveTo>
                    <a:pt x="44556" y="13488"/>
                  </a:moveTo>
                  <a:lnTo>
                    <a:pt x="43525" y="13244"/>
                  </a:lnTo>
                  <a:lnTo>
                    <a:pt x="42324" y="12927"/>
                  </a:lnTo>
                </a:path>
                <a:path w="66675" h="18415">
                  <a:moveTo>
                    <a:pt x="23001" y="7578"/>
                  </a:moveTo>
                  <a:lnTo>
                    <a:pt x="21898" y="7258"/>
                  </a:lnTo>
                  <a:lnTo>
                    <a:pt x="20764" y="6899"/>
                  </a:lnTo>
                </a:path>
                <a:path w="66675" h="18415">
                  <a:moveTo>
                    <a:pt x="1234" y="441"/>
                  </a:moveTo>
                  <a:lnTo>
                    <a:pt x="590" y="219"/>
                  </a:lnTo>
                  <a:lnTo>
                    <a:pt x="0" y="0"/>
                  </a:lnTo>
                </a:path>
              </a:pathLst>
            </a:custGeom>
            <a:ln w="38100">
              <a:solidFill>
                <a:srgbClr val="000000"/>
              </a:solidFill>
            </a:ln>
          </p:spPr>
          <p:txBody>
            <a:bodyPr wrap="square" lIns="0" tIns="0" rIns="0" bIns="0" rtlCol="0"/>
            <a:lstStyle/>
            <a:p>
              <a:endParaRPr/>
            </a:p>
          </p:txBody>
        </p:sp>
        <p:sp>
          <p:nvSpPr>
            <p:cNvPr id="23" name="object 23"/>
            <p:cNvSpPr/>
            <p:nvPr/>
          </p:nvSpPr>
          <p:spPr>
            <a:xfrm>
              <a:off x="13908996" y="9296216"/>
              <a:ext cx="635" cy="635"/>
            </a:xfrm>
            <a:custGeom>
              <a:avLst/>
              <a:gdLst/>
              <a:ahLst/>
              <a:cxnLst/>
              <a:rect l="l" t="t" r="r" b="b"/>
              <a:pathLst>
                <a:path w="634" h="634">
                  <a:moveTo>
                    <a:pt x="-19050" y="108"/>
                  </a:moveTo>
                  <a:lnTo>
                    <a:pt x="19569" y="108"/>
                  </a:lnTo>
                </a:path>
              </a:pathLst>
            </a:custGeom>
            <a:ln w="38316">
              <a:solidFill>
                <a:srgbClr val="000000"/>
              </a:solidFill>
            </a:ln>
          </p:spPr>
          <p:txBody>
            <a:bodyPr wrap="square" lIns="0" tIns="0" rIns="0" bIns="0" rtlCol="0"/>
            <a:lstStyle/>
            <a:p>
              <a:endParaRPr/>
            </a:p>
          </p:txBody>
        </p:sp>
        <p:sp>
          <p:nvSpPr>
            <p:cNvPr id="24" name="object 24"/>
            <p:cNvSpPr/>
            <p:nvPr/>
          </p:nvSpPr>
          <p:spPr>
            <a:xfrm>
              <a:off x="13670767" y="9069015"/>
              <a:ext cx="218440" cy="218440"/>
            </a:xfrm>
            <a:custGeom>
              <a:avLst/>
              <a:gdLst/>
              <a:ahLst/>
              <a:cxnLst/>
              <a:rect l="l" t="t" r="r" b="b"/>
              <a:pathLst>
                <a:path w="218440" h="218440">
                  <a:moveTo>
                    <a:pt x="218335" y="218382"/>
                  </a:moveTo>
                  <a:lnTo>
                    <a:pt x="218013" y="218235"/>
                  </a:lnTo>
                  <a:lnTo>
                    <a:pt x="217513" y="217991"/>
                  </a:lnTo>
                </a:path>
                <a:path w="218440" h="218440">
                  <a:moveTo>
                    <a:pt x="198524" y="208433"/>
                  </a:moveTo>
                  <a:lnTo>
                    <a:pt x="197969" y="208145"/>
                  </a:lnTo>
                  <a:lnTo>
                    <a:pt x="197356" y="207807"/>
                  </a:lnTo>
                </a:path>
                <a:path w="218440" h="218440">
                  <a:moveTo>
                    <a:pt x="178895" y="197348"/>
                  </a:moveTo>
                  <a:lnTo>
                    <a:pt x="178443" y="197084"/>
                  </a:lnTo>
                  <a:lnTo>
                    <a:pt x="178043" y="196838"/>
                  </a:lnTo>
                </a:path>
                <a:path w="218440" h="218440">
                  <a:moveTo>
                    <a:pt x="159916" y="185359"/>
                  </a:moveTo>
                  <a:lnTo>
                    <a:pt x="159484" y="185078"/>
                  </a:lnTo>
                  <a:lnTo>
                    <a:pt x="159014" y="184756"/>
                  </a:lnTo>
                </a:path>
                <a:path w="218440" h="218440">
                  <a:moveTo>
                    <a:pt x="141791" y="172630"/>
                  </a:moveTo>
                  <a:lnTo>
                    <a:pt x="141137" y="172157"/>
                  </a:lnTo>
                  <a:lnTo>
                    <a:pt x="140374" y="171577"/>
                  </a:lnTo>
                </a:path>
                <a:path w="218440" h="218440">
                  <a:moveTo>
                    <a:pt x="124193" y="158949"/>
                  </a:moveTo>
                  <a:lnTo>
                    <a:pt x="123447" y="158351"/>
                  </a:lnTo>
                  <a:lnTo>
                    <a:pt x="122705" y="157727"/>
                  </a:lnTo>
                </a:path>
                <a:path w="218440" h="218440">
                  <a:moveTo>
                    <a:pt x="107129" y="144291"/>
                  </a:moveTo>
                  <a:lnTo>
                    <a:pt x="106454" y="143694"/>
                  </a:lnTo>
                  <a:lnTo>
                    <a:pt x="105856" y="143138"/>
                  </a:lnTo>
                </a:path>
                <a:path w="218440" h="218440">
                  <a:moveTo>
                    <a:pt x="91199" y="129192"/>
                  </a:moveTo>
                  <a:lnTo>
                    <a:pt x="90202" y="128220"/>
                  </a:lnTo>
                  <a:lnTo>
                    <a:pt x="89229" y="127223"/>
                  </a:lnTo>
                </a:path>
                <a:path w="218440" h="218440">
                  <a:moveTo>
                    <a:pt x="75285" y="112567"/>
                  </a:moveTo>
                  <a:lnTo>
                    <a:pt x="74728" y="111968"/>
                  </a:lnTo>
                  <a:lnTo>
                    <a:pt x="74130" y="111291"/>
                  </a:lnTo>
                </a:path>
                <a:path w="218440" h="218440">
                  <a:moveTo>
                    <a:pt x="60697" y="95720"/>
                  </a:moveTo>
                  <a:lnTo>
                    <a:pt x="60071" y="94976"/>
                  </a:lnTo>
                  <a:lnTo>
                    <a:pt x="59470" y="94224"/>
                  </a:lnTo>
                </a:path>
                <a:path w="218440" h="218440">
                  <a:moveTo>
                    <a:pt x="46850" y="78054"/>
                  </a:moveTo>
                  <a:lnTo>
                    <a:pt x="46265" y="77285"/>
                  </a:lnTo>
                  <a:lnTo>
                    <a:pt x="45789" y="76626"/>
                  </a:lnTo>
                </a:path>
                <a:path w="218440" h="218440">
                  <a:moveTo>
                    <a:pt x="33656" y="59393"/>
                  </a:moveTo>
                  <a:lnTo>
                    <a:pt x="33343" y="58938"/>
                  </a:lnTo>
                  <a:lnTo>
                    <a:pt x="33070" y="58518"/>
                  </a:lnTo>
                </a:path>
                <a:path w="218440" h="218440">
                  <a:moveTo>
                    <a:pt x="21628" y="40450"/>
                  </a:moveTo>
                  <a:lnTo>
                    <a:pt x="21338" y="39979"/>
                  </a:lnTo>
                  <a:lnTo>
                    <a:pt x="21017" y="39429"/>
                  </a:lnTo>
                </a:path>
                <a:path w="218440" h="218440">
                  <a:moveTo>
                    <a:pt x="10707" y="21234"/>
                  </a:moveTo>
                  <a:lnTo>
                    <a:pt x="10277" y="20453"/>
                  </a:lnTo>
                  <a:lnTo>
                    <a:pt x="9868" y="19666"/>
                  </a:lnTo>
                </a:path>
                <a:path w="218440" h="218440">
                  <a:moveTo>
                    <a:pt x="436" y="919"/>
                  </a:moveTo>
                  <a:lnTo>
                    <a:pt x="187" y="409"/>
                  </a:lnTo>
                  <a:lnTo>
                    <a:pt x="0" y="0"/>
                  </a:lnTo>
                </a:path>
              </a:pathLst>
            </a:custGeom>
            <a:ln w="38100">
              <a:solidFill>
                <a:srgbClr val="000000"/>
              </a:solidFill>
            </a:ln>
          </p:spPr>
          <p:txBody>
            <a:bodyPr wrap="square" lIns="0" tIns="0" rIns="0" bIns="0" rtlCol="0"/>
            <a:lstStyle/>
            <a:p>
              <a:endParaRPr/>
            </a:p>
          </p:txBody>
        </p:sp>
        <p:sp>
          <p:nvSpPr>
            <p:cNvPr id="25" name="object 25"/>
            <p:cNvSpPr/>
            <p:nvPr/>
          </p:nvSpPr>
          <p:spPr>
            <a:xfrm>
              <a:off x="13616711" y="8943695"/>
              <a:ext cx="49530" cy="82550"/>
            </a:xfrm>
            <a:custGeom>
              <a:avLst/>
              <a:gdLst/>
              <a:ahLst/>
              <a:cxnLst/>
              <a:rect l="l" t="t" r="r" b="b"/>
              <a:pathLst>
                <a:path w="49530" h="82550">
                  <a:moveTo>
                    <a:pt x="49199" y="43472"/>
                  </a:moveTo>
                  <a:lnTo>
                    <a:pt x="43243" y="43472"/>
                  </a:lnTo>
                  <a:lnTo>
                    <a:pt x="43243" y="21767"/>
                  </a:lnTo>
                  <a:lnTo>
                    <a:pt x="38252" y="21767"/>
                  </a:lnTo>
                  <a:lnTo>
                    <a:pt x="38252" y="0"/>
                  </a:lnTo>
                  <a:lnTo>
                    <a:pt x="0" y="0"/>
                  </a:lnTo>
                  <a:lnTo>
                    <a:pt x="0" y="38862"/>
                  </a:lnTo>
                  <a:lnTo>
                    <a:pt x="4864" y="38862"/>
                  </a:lnTo>
                  <a:lnTo>
                    <a:pt x="4864" y="60985"/>
                  </a:lnTo>
                  <a:lnTo>
                    <a:pt x="10845" y="60985"/>
                  </a:lnTo>
                  <a:lnTo>
                    <a:pt x="10845" y="82423"/>
                  </a:lnTo>
                  <a:lnTo>
                    <a:pt x="49199" y="82423"/>
                  </a:lnTo>
                  <a:lnTo>
                    <a:pt x="49199" y="43472"/>
                  </a:lnTo>
                  <a:close/>
                </a:path>
              </a:pathLst>
            </a:custGeom>
            <a:solidFill>
              <a:srgbClr val="000000">
                <a:alpha val="50199"/>
              </a:srgbClr>
            </a:solidFill>
          </p:spPr>
          <p:txBody>
            <a:bodyPr wrap="square" lIns="0" tIns="0" rIns="0" bIns="0" rtlCol="0"/>
            <a:lstStyle/>
            <a:p>
              <a:endParaRPr/>
            </a:p>
          </p:txBody>
        </p:sp>
        <p:sp>
          <p:nvSpPr>
            <p:cNvPr id="26" name="object 26"/>
            <p:cNvSpPr/>
            <p:nvPr/>
          </p:nvSpPr>
          <p:spPr>
            <a:xfrm>
              <a:off x="13631939" y="8940530"/>
              <a:ext cx="635" cy="1270"/>
            </a:xfrm>
            <a:custGeom>
              <a:avLst/>
              <a:gdLst/>
              <a:ahLst/>
              <a:cxnLst/>
              <a:rect l="l" t="t" r="r" b="b"/>
              <a:pathLst>
                <a:path w="634" h="1270">
                  <a:moveTo>
                    <a:pt x="-19050" y="429"/>
                  </a:moveTo>
                  <a:lnTo>
                    <a:pt x="19175" y="429"/>
                  </a:lnTo>
                </a:path>
              </a:pathLst>
            </a:custGeom>
            <a:ln w="3175">
              <a:solidFill>
                <a:srgbClr val="000000"/>
              </a:solidFill>
            </a:ln>
          </p:spPr>
          <p:txBody>
            <a:bodyPr wrap="square" lIns="0" tIns="0" rIns="0" bIns="0" rtlCol="0"/>
            <a:lstStyle/>
            <a:p>
              <a:endParaRPr/>
            </a:p>
          </p:txBody>
        </p:sp>
        <p:sp>
          <p:nvSpPr>
            <p:cNvPr id="27" name="object 27"/>
            <p:cNvSpPr/>
            <p:nvPr/>
          </p:nvSpPr>
          <p:spPr>
            <a:xfrm>
              <a:off x="13629213" y="8918206"/>
              <a:ext cx="635" cy="1270"/>
            </a:xfrm>
            <a:custGeom>
              <a:avLst/>
              <a:gdLst/>
              <a:ahLst/>
              <a:cxnLst/>
              <a:rect l="l" t="t" r="r" b="b"/>
              <a:pathLst>
                <a:path w="634" h="1270">
                  <a:moveTo>
                    <a:pt x="-19050" y="547"/>
                  </a:moveTo>
                  <a:lnTo>
                    <a:pt x="19157" y="547"/>
                  </a:lnTo>
                </a:path>
              </a:pathLst>
            </a:custGeom>
            <a:ln w="3175">
              <a:solidFill>
                <a:srgbClr val="000000"/>
              </a:solidFill>
            </a:ln>
          </p:spPr>
          <p:txBody>
            <a:bodyPr wrap="square" lIns="0" tIns="0" rIns="0" bIns="0" rtlCol="0"/>
            <a:lstStyle/>
            <a:p>
              <a:endParaRPr/>
            </a:p>
          </p:txBody>
        </p:sp>
        <p:sp>
          <p:nvSpPr>
            <p:cNvPr id="28" name="object 28"/>
            <p:cNvSpPr/>
            <p:nvPr/>
          </p:nvSpPr>
          <p:spPr>
            <a:xfrm>
              <a:off x="13627601" y="8896169"/>
              <a:ext cx="635" cy="635"/>
            </a:xfrm>
            <a:custGeom>
              <a:avLst/>
              <a:gdLst/>
              <a:ahLst/>
              <a:cxnLst/>
              <a:rect l="l" t="t" r="r" b="b"/>
              <a:pathLst>
                <a:path w="634" h="634">
                  <a:moveTo>
                    <a:pt x="-19049" y="266"/>
                  </a:moveTo>
                  <a:lnTo>
                    <a:pt x="19077" y="266"/>
                  </a:lnTo>
                </a:path>
              </a:pathLst>
            </a:custGeom>
            <a:ln w="3175">
              <a:solidFill>
                <a:srgbClr val="000000"/>
              </a:solidFill>
            </a:ln>
          </p:spPr>
          <p:txBody>
            <a:bodyPr wrap="square" lIns="0" tIns="0" rIns="0" bIns="0" rtlCol="0"/>
            <a:lstStyle/>
            <a:p>
              <a:endParaRPr/>
            </a:p>
          </p:txBody>
        </p:sp>
        <p:sp>
          <p:nvSpPr>
            <p:cNvPr id="29" name="object 29"/>
            <p:cNvSpPr/>
            <p:nvPr/>
          </p:nvSpPr>
          <p:spPr>
            <a:xfrm>
              <a:off x="13627059" y="8873928"/>
              <a:ext cx="0" cy="635"/>
            </a:xfrm>
            <a:custGeom>
              <a:avLst/>
              <a:gdLst/>
              <a:ahLst/>
              <a:cxnLst/>
              <a:rect l="l" t="t" r="r" b="b"/>
              <a:pathLst>
                <a:path h="634">
                  <a:moveTo>
                    <a:pt x="0" y="37"/>
                  </a:moveTo>
                  <a:lnTo>
                    <a:pt x="0" y="19"/>
                  </a:lnTo>
                  <a:lnTo>
                    <a:pt x="0" y="0"/>
                  </a:lnTo>
                </a:path>
              </a:pathLst>
            </a:custGeom>
            <a:ln w="38100">
              <a:solidFill>
                <a:srgbClr val="000000"/>
              </a:solidFill>
            </a:ln>
          </p:spPr>
          <p:txBody>
            <a:bodyPr wrap="square" lIns="0" tIns="0" rIns="0" bIns="0" rtlCol="0"/>
            <a:lstStyle/>
            <a:p>
              <a:endParaRPr/>
            </a:p>
          </p:txBody>
        </p:sp>
        <p:sp>
          <p:nvSpPr>
            <p:cNvPr id="30" name="object 30"/>
            <p:cNvSpPr/>
            <p:nvPr/>
          </p:nvSpPr>
          <p:spPr>
            <a:xfrm>
              <a:off x="13627601" y="8851189"/>
              <a:ext cx="635" cy="635"/>
            </a:xfrm>
            <a:custGeom>
              <a:avLst/>
              <a:gdLst/>
              <a:ahLst/>
              <a:cxnLst/>
              <a:rect l="l" t="t" r="r" b="b"/>
              <a:pathLst>
                <a:path w="634" h="634">
                  <a:moveTo>
                    <a:pt x="-19050" y="268"/>
                  </a:moveTo>
                  <a:lnTo>
                    <a:pt x="19077" y="268"/>
                  </a:lnTo>
                </a:path>
              </a:pathLst>
            </a:custGeom>
            <a:ln w="3175">
              <a:solidFill>
                <a:srgbClr val="000000"/>
              </a:solidFill>
            </a:ln>
          </p:spPr>
          <p:txBody>
            <a:bodyPr wrap="square" lIns="0" tIns="0" rIns="0" bIns="0" rtlCol="0"/>
            <a:lstStyle/>
            <a:p>
              <a:endParaRPr/>
            </a:p>
          </p:txBody>
        </p:sp>
        <p:sp>
          <p:nvSpPr>
            <p:cNvPr id="31" name="object 31"/>
            <p:cNvSpPr/>
            <p:nvPr/>
          </p:nvSpPr>
          <p:spPr>
            <a:xfrm>
              <a:off x="13629212" y="8828591"/>
              <a:ext cx="635" cy="1270"/>
            </a:xfrm>
            <a:custGeom>
              <a:avLst/>
              <a:gdLst/>
              <a:ahLst/>
              <a:cxnLst/>
              <a:rect l="l" t="t" r="r" b="b"/>
              <a:pathLst>
                <a:path w="634" h="1270">
                  <a:moveTo>
                    <a:pt x="-19050" y="549"/>
                  </a:moveTo>
                  <a:lnTo>
                    <a:pt x="19158" y="549"/>
                  </a:lnTo>
                </a:path>
              </a:pathLst>
            </a:custGeom>
            <a:ln w="3175">
              <a:solidFill>
                <a:srgbClr val="000000"/>
              </a:solidFill>
            </a:ln>
          </p:spPr>
          <p:txBody>
            <a:bodyPr wrap="square" lIns="0" tIns="0" rIns="0" bIns="0" rtlCol="0"/>
            <a:lstStyle/>
            <a:p>
              <a:endParaRPr/>
            </a:p>
          </p:txBody>
        </p:sp>
        <p:sp>
          <p:nvSpPr>
            <p:cNvPr id="32" name="object 32"/>
            <p:cNvSpPr/>
            <p:nvPr/>
          </p:nvSpPr>
          <p:spPr>
            <a:xfrm>
              <a:off x="13631938" y="8806501"/>
              <a:ext cx="635" cy="1270"/>
            </a:xfrm>
            <a:custGeom>
              <a:avLst/>
              <a:gdLst/>
              <a:ahLst/>
              <a:cxnLst/>
              <a:rect l="l" t="t" r="r" b="b"/>
              <a:pathLst>
                <a:path w="634" h="1270">
                  <a:moveTo>
                    <a:pt x="-19049" y="432"/>
                  </a:moveTo>
                  <a:lnTo>
                    <a:pt x="19176" y="432"/>
                  </a:lnTo>
                </a:path>
              </a:pathLst>
            </a:custGeom>
            <a:ln w="3175">
              <a:solidFill>
                <a:srgbClr val="000000"/>
              </a:solidFill>
            </a:ln>
          </p:spPr>
          <p:txBody>
            <a:bodyPr wrap="square" lIns="0" tIns="0" rIns="0" bIns="0" rtlCol="0"/>
            <a:lstStyle/>
            <a:p>
              <a:endParaRPr/>
            </a:p>
          </p:txBody>
        </p:sp>
        <p:sp>
          <p:nvSpPr>
            <p:cNvPr id="33" name="object 33"/>
            <p:cNvSpPr/>
            <p:nvPr/>
          </p:nvSpPr>
          <p:spPr>
            <a:xfrm>
              <a:off x="13616711" y="8721775"/>
              <a:ext cx="49530" cy="82550"/>
            </a:xfrm>
            <a:custGeom>
              <a:avLst/>
              <a:gdLst/>
              <a:ahLst/>
              <a:cxnLst/>
              <a:rect l="l" t="t" r="r" b="b"/>
              <a:pathLst>
                <a:path w="49530" h="82550">
                  <a:moveTo>
                    <a:pt x="49212" y="0"/>
                  </a:moveTo>
                  <a:lnTo>
                    <a:pt x="10845" y="0"/>
                  </a:lnTo>
                  <a:lnTo>
                    <a:pt x="10845" y="21450"/>
                  </a:lnTo>
                  <a:lnTo>
                    <a:pt x="4864" y="21450"/>
                  </a:lnTo>
                  <a:lnTo>
                    <a:pt x="4864" y="43573"/>
                  </a:lnTo>
                  <a:lnTo>
                    <a:pt x="0" y="43573"/>
                  </a:lnTo>
                  <a:lnTo>
                    <a:pt x="0" y="82435"/>
                  </a:lnTo>
                  <a:lnTo>
                    <a:pt x="38252" y="82435"/>
                  </a:lnTo>
                  <a:lnTo>
                    <a:pt x="38252" y="60667"/>
                  </a:lnTo>
                  <a:lnTo>
                    <a:pt x="43243" y="60667"/>
                  </a:lnTo>
                  <a:lnTo>
                    <a:pt x="43243" y="38976"/>
                  </a:lnTo>
                  <a:lnTo>
                    <a:pt x="49212" y="38976"/>
                  </a:lnTo>
                  <a:lnTo>
                    <a:pt x="49212" y="0"/>
                  </a:lnTo>
                  <a:close/>
                </a:path>
              </a:pathLst>
            </a:custGeom>
            <a:solidFill>
              <a:srgbClr val="000000">
                <a:alpha val="50199"/>
              </a:srgbClr>
            </a:solidFill>
          </p:spPr>
          <p:txBody>
            <a:bodyPr wrap="square" lIns="0" tIns="0" rIns="0" bIns="0" rtlCol="0"/>
            <a:lstStyle/>
            <a:p>
              <a:endParaRPr/>
            </a:p>
          </p:txBody>
        </p:sp>
        <p:sp>
          <p:nvSpPr>
            <p:cNvPr id="34" name="object 34"/>
            <p:cNvSpPr/>
            <p:nvPr/>
          </p:nvSpPr>
          <p:spPr>
            <a:xfrm>
              <a:off x="13670769" y="8460488"/>
              <a:ext cx="218440" cy="218440"/>
            </a:xfrm>
            <a:custGeom>
              <a:avLst/>
              <a:gdLst/>
              <a:ahLst/>
              <a:cxnLst/>
              <a:rect l="l" t="t" r="r" b="b"/>
              <a:pathLst>
                <a:path w="218440" h="218440">
                  <a:moveTo>
                    <a:pt x="0" y="218385"/>
                  </a:moveTo>
                  <a:lnTo>
                    <a:pt x="185" y="217980"/>
                  </a:lnTo>
                  <a:lnTo>
                    <a:pt x="429" y="217479"/>
                  </a:lnTo>
                </a:path>
                <a:path w="218440" h="218440">
                  <a:moveTo>
                    <a:pt x="9923" y="198614"/>
                  </a:moveTo>
                  <a:lnTo>
                    <a:pt x="10275" y="197936"/>
                  </a:lnTo>
                  <a:lnTo>
                    <a:pt x="10631" y="197289"/>
                  </a:lnTo>
                </a:path>
                <a:path w="218440" h="218440">
                  <a:moveTo>
                    <a:pt x="21278" y="178508"/>
                  </a:moveTo>
                  <a:lnTo>
                    <a:pt x="21334" y="178413"/>
                  </a:lnTo>
                </a:path>
                <a:path w="218440" h="218440">
                  <a:moveTo>
                    <a:pt x="60056" y="123430"/>
                  </a:moveTo>
                  <a:lnTo>
                    <a:pt x="60064" y="123420"/>
                  </a:lnTo>
                </a:path>
                <a:path w="218440" h="218440">
                  <a:moveTo>
                    <a:pt x="106416" y="74729"/>
                  </a:moveTo>
                  <a:lnTo>
                    <a:pt x="106452" y="74695"/>
                  </a:lnTo>
                  <a:lnTo>
                    <a:pt x="106546" y="74612"/>
                  </a:lnTo>
                </a:path>
                <a:path w="218440" h="218440">
                  <a:moveTo>
                    <a:pt x="122882" y="60511"/>
                  </a:moveTo>
                  <a:lnTo>
                    <a:pt x="123444" y="60038"/>
                  </a:lnTo>
                  <a:lnTo>
                    <a:pt x="124019" y="59578"/>
                  </a:lnTo>
                </a:path>
                <a:path w="218440" h="218440">
                  <a:moveTo>
                    <a:pt x="140401" y="46790"/>
                  </a:moveTo>
                  <a:lnTo>
                    <a:pt x="141135" y="46232"/>
                  </a:lnTo>
                  <a:lnTo>
                    <a:pt x="141765" y="45776"/>
                  </a:lnTo>
                </a:path>
                <a:path w="218440" h="218440">
                  <a:moveTo>
                    <a:pt x="159018" y="33629"/>
                  </a:moveTo>
                  <a:lnTo>
                    <a:pt x="159482" y="33311"/>
                  </a:lnTo>
                  <a:lnTo>
                    <a:pt x="159908" y="33033"/>
                  </a:lnTo>
                </a:path>
                <a:path w="218440" h="218440">
                  <a:moveTo>
                    <a:pt x="178047" y="21547"/>
                  </a:moveTo>
                  <a:lnTo>
                    <a:pt x="178441" y="21305"/>
                  </a:lnTo>
                  <a:lnTo>
                    <a:pt x="178887" y="21045"/>
                  </a:lnTo>
                </a:path>
                <a:path w="218440" h="218440">
                  <a:moveTo>
                    <a:pt x="197348" y="10585"/>
                  </a:moveTo>
                  <a:lnTo>
                    <a:pt x="197967" y="10244"/>
                  </a:lnTo>
                  <a:lnTo>
                    <a:pt x="198528" y="9953"/>
                  </a:lnTo>
                </a:path>
                <a:path w="218440" h="218440">
                  <a:moveTo>
                    <a:pt x="217494" y="406"/>
                  </a:moveTo>
                  <a:lnTo>
                    <a:pt x="218011" y="154"/>
                  </a:lnTo>
                  <a:lnTo>
                    <a:pt x="218349" y="0"/>
                  </a:lnTo>
                </a:path>
              </a:pathLst>
            </a:custGeom>
            <a:ln w="38100">
              <a:solidFill>
                <a:srgbClr val="000000"/>
              </a:solidFill>
            </a:ln>
          </p:spPr>
          <p:txBody>
            <a:bodyPr wrap="square" lIns="0" tIns="0" rIns="0" bIns="0" rtlCol="0"/>
            <a:lstStyle/>
            <a:p>
              <a:endParaRPr/>
            </a:p>
          </p:txBody>
        </p:sp>
        <p:sp>
          <p:nvSpPr>
            <p:cNvPr id="35" name="object 35"/>
            <p:cNvSpPr/>
            <p:nvPr/>
          </p:nvSpPr>
          <p:spPr>
            <a:xfrm>
              <a:off x="13908989" y="8451460"/>
              <a:ext cx="635" cy="635"/>
            </a:xfrm>
            <a:custGeom>
              <a:avLst/>
              <a:gdLst/>
              <a:ahLst/>
              <a:cxnLst/>
              <a:rect l="l" t="t" r="r" b="b"/>
              <a:pathLst>
                <a:path w="634" h="634">
                  <a:moveTo>
                    <a:pt x="-19050" y="110"/>
                  </a:moveTo>
                  <a:lnTo>
                    <a:pt x="19580" y="110"/>
                  </a:lnTo>
                </a:path>
              </a:pathLst>
            </a:custGeom>
            <a:ln w="38320">
              <a:solidFill>
                <a:srgbClr val="000000"/>
              </a:solidFill>
            </a:ln>
          </p:spPr>
          <p:txBody>
            <a:bodyPr wrap="square" lIns="0" tIns="0" rIns="0" bIns="0" rtlCol="0"/>
            <a:lstStyle/>
            <a:p>
              <a:endParaRPr/>
            </a:p>
          </p:txBody>
        </p:sp>
        <p:sp>
          <p:nvSpPr>
            <p:cNvPr id="36" name="object 36"/>
            <p:cNvSpPr/>
            <p:nvPr/>
          </p:nvSpPr>
          <p:spPr>
            <a:xfrm>
              <a:off x="13929925" y="8443359"/>
              <a:ext cx="635" cy="635"/>
            </a:xfrm>
            <a:custGeom>
              <a:avLst/>
              <a:gdLst/>
              <a:ahLst/>
              <a:cxnLst/>
              <a:rect l="l" t="t" r="r" b="b"/>
              <a:pathLst>
                <a:path w="634" h="634">
                  <a:moveTo>
                    <a:pt x="-19050" y="113"/>
                  </a:moveTo>
                  <a:lnTo>
                    <a:pt x="19685" y="113"/>
                  </a:lnTo>
                </a:path>
              </a:pathLst>
            </a:custGeom>
            <a:ln w="38327">
              <a:solidFill>
                <a:srgbClr val="000000"/>
              </a:solidFill>
            </a:ln>
          </p:spPr>
          <p:txBody>
            <a:bodyPr wrap="square" lIns="0" tIns="0" rIns="0" bIns="0" rtlCol="0"/>
            <a:lstStyle/>
            <a:p>
              <a:endParaRPr/>
            </a:p>
          </p:txBody>
        </p:sp>
        <p:sp>
          <p:nvSpPr>
            <p:cNvPr id="37" name="object 37"/>
            <p:cNvSpPr/>
            <p:nvPr/>
          </p:nvSpPr>
          <p:spPr>
            <a:xfrm>
              <a:off x="13951229" y="8436367"/>
              <a:ext cx="635" cy="635"/>
            </a:xfrm>
            <a:custGeom>
              <a:avLst/>
              <a:gdLst/>
              <a:ahLst/>
              <a:cxnLst/>
              <a:rect l="l" t="t" r="r" b="b"/>
              <a:pathLst>
                <a:path w="634" h="634">
                  <a:moveTo>
                    <a:pt x="-19050" y="82"/>
                  </a:moveTo>
                  <a:lnTo>
                    <a:pt x="19591" y="82"/>
                  </a:lnTo>
                </a:path>
              </a:pathLst>
            </a:custGeom>
            <a:ln w="38265">
              <a:solidFill>
                <a:srgbClr val="000000"/>
              </a:solidFill>
            </a:ln>
          </p:spPr>
          <p:txBody>
            <a:bodyPr wrap="square" lIns="0" tIns="0" rIns="0" bIns="0" rtlCol="0"/>
            <a:lstStyle/>
            <a:p>
              <a:endParaRPr/>
            </a:p>
          </p:txBody>
        </p:sp>
        <p:sp>
          <p:nvSpPr>
            <p:cNvPr id="38" name="object 38"/>
            <p:cNvSpPr/>
            <p:nvPr/>
          </p:nvSpPr>
          <p:spPr>
            <a:xfrm>
              <a:off x="13972912" y="8425380"/>
              <a:ext cx="23495" cy="5715"/>
            </a:xfrm>
            <a:custGeom>
              <a:avLst/>
              <a:gdLst/>
              <a:ahLst/>
              <a:cxnLst/>
              <a:rect l="l" t="t" r="r" b="b"/>
              <a:pathLst>
                <a:path w="23494" h="5715">
                  <a:moveTo>
                    <a:pt x="0" y="5135"/>
                  </a:moveTo>
                  <a:lnTo>
                    <a:pt x="255" y="5068"/>
                  </a:lnTo>
                  <a:lnTo>
                    <a:pt x="330" y="5050"/>
                  </a:lnTo>
                </a:path>
                <a:path w="23494" h="5715">
                  <a:moveTo>
                    <a:pt x="21294" y="333"/>
                  </a:moveTo>
                  <a:lnTo>
                    <a:pt x="22151" y="151"/>
                  </a:lnTo>
                  <a:lnTo>
                    <a:pt x="22966" y="0"/>
                  </a:lnTo>
                </a:path>
              </a:pathLst>
            </a:custGeom>
            <a:ln w="38100">
              <a:solidFill>
                <a:srgbClr val="000000"/>
              </a:solidFill>
            </a:ln>
          </p:spPr>
          <p:txBody>
            <a:bodyPr wrap="square" lIns="0" tIns="0" rIns="0" bIns="0" rtlCol="0"/>
            <a:lstStyle/>
            <a:p>
              <a:endParaRPr/>
            </a:p>
          </p:txBody>
        </p:sp>
        <p:sp>
          <p:nvSpPr>
            <p:cNvPr id="39" name="object 39"/>
            <p:cNvSpPr/>
            <p:nvPr/>
          </p:nvSpPr>
          <p:spPr>
            <a:xfrm>
              <a:off x="14016463" y="8421593"/>
              <a:ext cx="1905" cy="635"/>
            </a:xfrm>
            <a:custGeom>
              <a:avLst/>
              <a:gdLst/>
              <a:ahLst/>
              <a:cxnLst/>
              <a:rect l="l" t="t" r="r" b="b"/>
              <a:pathLst>
                <a:path w="1905" h="634">
                  <a:moveTo>
                    <a:pt x="-19050" y="108"/>
                  </a:moveTo>
                  <a:lnTo>
                    <a:pt x="20511" y="108"/>
                  </a:lnTo>
                </a:path>
              </a:pathLst>
            </a:custGeom>
            <a:ln w="38316">
              <a:solidFill>
                <a:srgbClr val="000000"/>
              </a:solidFill>
            </a:ln>
          </p:spPr>
          <p:txBody>
            <a:bodyPr wrap="square" lIns="0" tIns="0" rIns="0" bIns="0" rtlCol="0"/>
            <a:lstStyle/>
            <a:p>
              <a:endParaRPr/>
            </a:p>
          </p:txBody>
        </p:sp>
        <p:sp>
          <p:nvSpPr>
            <p:cNvPr id="40" name="object 40"/>
            <p:cNvSpPr/>
            <p:nvPr/>
          </p:nvSpPr>
          <p:spPr>
            <a:xfrm>
              <a:off x="14038755" y="8418893"/>
              <a:ext cx="1905" cy="635"/>
            </a:xfrm>
            <a:custGeom>
              <a:avLst/>
              <a:gdLst/>
              <a:ahLst/>
              <a:cxnLst/>
              <a:rect l="l" t="t" r="r" b="b"/>
              <a:pathLst>
                <a:path w="1905" h="634">
                  <a:moveTo>
                    <a:pt x="-19050" y="65"/>
                  </a:moveTo>
                  <a:lnTo>
                    <a:pt x="20378" y="65"/>
                  </a:lnTo>
                </a:path>
              </a:pathLst>
            </a:custGeom>
            <a:ln w="38231">
              <a:solidFill>
                <a:srgbClr val="000000"/>
              </a:solidFill>
            </a:ln>
          </p:spPr>
          <p:txBody>
            <a:bodyPr wrap="square" lIns="0" tIns="0" rIns="0" bIns="0" rtlCol="0"/>
            <a:lstStyle/>
            <a:p>
              <a:endParaRPr/>
            </a:p>
          </p:txBody>
        </p:sp>
        <p:sp>
          <p:nvSpPr>
            <p:cNvPr id="41" name="object 41"/>
            <p:cNvSpPr/>
            <p:nvPr/>
          </p:nvSpPr>
          <p:spPr>
            <a:xfrm>
              <a:off x="14061478" y="8416747"/>
              <a:ext cx="22860" cy="635"/>
            </a:xfrm>
            <a:custGeom>
              <a:avLst/>
              <a:gdLst/>
              <a:ahLst/>
              <a:cxnLst/>
              <a:rect l="l" t="t" r="r" b="b"/>
              <a:pathLst>
                <a:path w="22859" h="634">
                  <a:moveTo>
                    <a:pt x="0" y="571"/>
                  </a:moveTo>
                  <a:lnTo>
                    <a:pt x="347" y="550"/>
                  </a:lnTo>
                  <a:lnTo>
                    <a:pt x="562" y="542"/>
                  </a:lnTo>
                </a:path>
                <a:path w="22859" h="634">
                  <a:moveTo>
                    <a:pt x="22768" y="0"/>
                  </a:moveTo>
                  <a:lnTo>
                    <a:pt x="22780" y="0"/>
                  </a:lnTo>
                </a:path>
              </a:pathLst>
            </a:custGeom>
            <a:ln w="38100">
              <a:solidFill>
                <a:srgbClr val="000000"/>
              </a:solidFill>
            </a:ln>
          </p:spPr>
          <p:txBody>
            <a:bodyPr wrap="square" lIns="0" tIns="0" rIns="0" bIns="0" rtlCol="0"/>
            <a:lstStyle/>
            <a:p>
              <a:endParaRPr/>
            </a:p>
          </p:txBody>
        </p:sp>
      </p:grpSp>
      <p:sp>
        <p:nvSpPr>
          <p:cNvPr id="42" name="object 42"/>
          <p:cNvSpPr txBox="1"/>
          <p:nvPr/>
        </p:nvSpPr>
        <p:spPr>
          <a:xfrm>
            <a:off x="14026167" y="8706987"/>
            <a:ext cx="2917190" cy="347980"/>
          </a:xfrm>
          <a:prstGeom prst="rect">
            <a:avLst/>
          </a:prstGeom>
        </p:spPr>
        <p:txBody>
          <a:bodyPr vert="horz" wrap="square" lIns="0" tIns="14605" rIns="0" bIns="0" rtlCol="0">
            <a:spAutoFit/>
          </a:bodyPr>
          <a:lstStyle/>
          <a:p>
            <a:pPr marL="12700">
              <a:lnSpc>
                <a:spcPct val="100000"/>
              </a:lnSpc>
              <a:spcBef>
                <a:spcPts val="115"/>
              </a:spcBef>
            </a:pPr>
            <a:r>
              <a:rPr sz="1800" spc="-5" dirty="0">
                <a:solidFill>
                  <a:srgbClr val="FFFFFF"/>
                </a:solidFill>
                <a:latin typeface="Courier New"/>
                <a:cs typeface="Courier New"/>
              </a:rPr>
              <a:t>Workshops</a:t>
            </a:r>
            <a:r>
              <a:rPr sz="1800" spc="-15" dirty="0">
                <a:solidFill>
                  <a:srgbClr val="FFFFFF"/>
                </a:solidFill>
                <a:latin typeface="Courier New"/>
                <a:cs typeface="Courier New"/>
              </a:rPr>
              <a:t> </a:t>
            </a:r>
            <a:r>
              <a:rPr sz="1800" spc="-5" dirty="0">
                <a:solidFill>
                  <a:srgbClr val="FFFFFF"/>
                </a:solidFill>
                <a:latin typeface="Courier New"/>
                <a:cs typeface="Courier New"/>
              </a:rPr>
              <a:t>are</a:t>
            </a:r>
            <a:r>
              <a:rPr sz="1800" spc="-10" dirty="0">
                <a:solidFill>
                  <a:srgbClr val="FFFFFF"/>
                </a:solidFill>
                <a:latin typeface="Courier New"/>
                <a:cs typeface="Courier New"/>
              </a:rPr>
              <a:t> </a:t>
            </a:r>
            <a:r>
              <a:rPr sz="1800" spc="-5" dirty="0">
                <a:solidFill>
                  <a:srgbClr val="FFFFFF"/>
                </a:solidFill>
                <a:latin typeface="Courier New"/>
                <a:cs typeface="Courier New"/>
              </a:rPr>
              <a:t>cooL</a:t>
            </a:r>
            <a:r>
              <a:rPr sz="1800" spc="-15" dirty="0">
                <a:solidFill>
                  <a:srgbClr val="FFFFFF"/>
                </a:solidFill>
                <a:latin typeface="Courier New"/>
                <a:cs typeface="Courier New"/>
              </a:rPr>
              <a:t> </a:t>
            </a:r>
            <a:r>
              <a:rPr sz="2100" spc="1195" dirty="0">
                <a:solidFill>
                  <a:srgbClr val="FFFFFF"/>
                </a:solidFill>
                <a:latin typeface="Trebuchet MS"/>
                <a:cs typeface="Trebuchet MS"/>
              </a:rPr>
              <a:t>😎</a:t>
            </a:r>
            <a:endParaRPr sz="2100">
              <a:latin typeface="Trebuchet MS"/>
              <a:cs typeface="Trebuchet MS"/>
            </a:endParaRPr>
          </a:p>
        </p:txBody>
      </p:sp>
      <p:sp>
        <p:nvSpPr>
          <p:cNvPr id="43" name="object 43"/>
          <p:cNvSpPr txBox="1">
            <a:spLocks noGrp="1"/>
          </p:cNvSpPr>
          <p:nvPr>
            <p:ph type="title"/>
          </p:nvPr>
        </p:nvSpPr>
        <p:spPr>
          <a:xfrm>
            <a:off x="939800" y="934292"/>
            <a:ext cx="6746875" cy="1729105"/>
          </a:xfrm>
          <a:prstGeom prst="rect">
            <a:avLst/>
          </a:prstGeom>
        </p:spPr>
        <p:txBody>
          <a:bodyPr vert="horz" wrap="square" lIns="0" tIns="12700" rIns="0" bIns="0" rtlCol="0">
            <a:spAutoFit/>
          </a:bodyPr>
          <a:lstStyle/>
          <a:p>
            <a:pPr marL="12700">
              <a:lnSpc>
                <a:spcPct val="100000"/>
              </a:lnSpc>
              <a:spcBef>
                <a:spcPts val="100"/>
              </a:spcBef>
            </a:pPr>
            <a:r>
              <a:rPr sz="4050" spc="245" dirty="0">
                <a:latin typeface="Lucida Sans Unicode"/>
                <a:cs typeface="Lucida Sans Unicode"/>
              </a:rPr>
              <a:t>W</a:t>
            </a:r>
            <a:r>
              <a:rPr sz="4050" spc="-150" dirty="0">
                <a:latin typeface="Lucida Sans Unicode"/>
                <a:cs typeface="Lucida Sans Unicode"/>
              </a:rPr>
              <a:t>o</a:t>
            </a:r>
            <a:r>
              <a:rPr sz="4050" spc="-204" dirty="0">
                <a:latin typeface="Lucida Sans Unicode"/>
                <a:cs typeface="Lucida Sans Unicode"/>
              </a:rPr>
              <a:t>r</a:t>
            </a:r>
            <a:r>
              <a:rPr sz="4050" spc="-390" dirty="0">
                <a:latin typeface="Lucida Sans Unicode"/>
                <a:cs typeface="Lucida Sans Unicode"/>
              </a:rPr>
              <a:t>k</a:t>
            </a:r>
            <a:r>
              <a:rPr sz="4050" spc="-80" dirty="0">
                <a:latin typeface="Lucida Sans Unicode"/>
                <a:cs typeface="Lucida Sans Unicode"/>
              </a:rPr>
              <a:t>s</a:t>
            </a:r>
            <a:r>
              <a:rPr sz="4050" spc="-210" dirty="0">
                <a:latin typeface="Lucida Sans Unicode"/>
                <a:cs typeface="Lucida Sans Unicode"/>
              </a:rPr>
              <a:t>h</a:t>
            </a:r>
            <a:r>
              <a:rPr sz="4050" spc="-150" dirty="0">
                <a:latin typeface="Lucida Sans Unicode"/>
                <a:cs typeface="Lucida Sans Unicode"/>
              </a:rPr>
              <a:t>o</a:t>
            </a:r>
            <a:r>
              <a:rPr sz="4050" spc="40" dirty="0">
                <a:latin typeface="Lucida Sans Unicode"/>
                <a:cs typeface="Lucida Sans Unicode"/>
              </a:rPr>
              <a:t>p</a:t>
            </a:r>
            <a:r>
              <a:rPr sz="4050" spc="-425" dirty="0">
                <a:latin typeface="Lucida Sans Unicode"/>
                <a:cs typeface="Lucida Sans Unicode"/>
              </a:rPr>
              <a:t> </a:t>
            </a:r>
            <a:r>
              <a:rPr sz="4050" spc="-60" dirty="0">
                <a:latin typeface="Lucida Sans Unicode"/>
                <a:cs typeface="Lucida Sans Unicode"/>
              </a:rPr>
              <a:t>a</a:t>
            </a:r>
            <a:r>
              <a:rPr sz="4050" spc="165" dirty="0">
                <a:latin typeface="Lucida Sans Unicode"/>
                <a:cs typeface="Lucida Sans Unicode"/>
              </a:rPr>
              <a:t>c</a:t>
            </a:r>
            <a:r>
              <a:rPr sz="4050" spc="35" dirty="0">
                <a:latin typeface="Lucida Sans Unicode"/>
                <a:cs typeface="Lucida Sans Unicode"/>
              </a:rPr>
              <a:t>t</a:t>
            </a:r>
            <a:r>
              <a:rPr sz="4050" spc="-235" dirty="0">
                <a:latin typeface="Lucida Sans Unicode"/>
                <a:cs typeface="Lucida Sans Unicode"/>
              </a:rPr>
              <a:t>i</a:t>
            </a:r>
            <a:r>
              <a:rPr sz="4050" spc="-10" dirty="0">
                <a:latin typeface="Lucida Sans Unicode"/>
                <a:cs typeface="Lucida Sans Unicode"/>
              </a:rPr>
              <a:t>v</a:t>
            </a:r>
            <a:r>
              <a:rPr sz="4050" spc="-235" dirty="0">
                <a:latin typeface="Lucida Sans Unicode"/>
                <a:cs typeface="Lucida Sans Unicode"/>
              </a:rPr>
              <a:t>i</a:t>
            </a:r>
            <a:r>
              <a:rPr sz="4050" spc="35" dirty="0">
                <a:latin typeface="Lucida Sans Unicode"/>
                <a:cs typeface="Lucida Sans Unicode"/>
              </a:rPr>
              <a:t>t</a:t>
            </a:r>
            <a:r>
              <a:rPr sz="4050" spc="220" dirty="0">
                <a:latin typeface="Lucida Sans Unicode"/>
                <a:cs typeface="Lucida Sans Unicode"/>
              </a:rPr>
              <a:t>y</a:t>
            </a:r>
            <a:endParaRPr sz="4050">
              <a:latin typeface="Lucida Sans Unicode"/>
              <a:cs typeface="Lucida Sans Unicode"/>
            </a:endParaRPr>
          </a:p>
          <a:p>
            <a:pPr marL="12700" marR="5080">
              <a:lnSpc>
                <a:spcPct val="160700"/>
              </a:lnSpc>
              <a:spcBef>
                <a:spcPts val="450"/>
              </a:spcBef>
            </a:pPr>
            <a:r>
              <a:rPr sz="2100" spc="-5" dirty="0">
                <a:latin typeface="Courier New"/>
                <a:cs typeface="Courier New"/>
              </a:rPr>
              <a:t>Co-creating</a:t>
            </a:r>
            <a:r>
              <a:rPr sz="2100" spc="10" dirty="0">
                <a:latin typeface="Courier New"/>
                <a:cs typeface="Courier New"/>
              </a:rPr>
              <a:t> </a:t>
            </a:r>
            <a:r>
              <a:rPr sz="2100" spc="-5" dirty="0">
                <a:latin typeface="Courier New"/>
                <a:cs typeface="Courier New"/>
              </a:rPr>
              <a:t>New</a:t>
            </a:r>
            <a:r>
              <a:rPr sz="2100" spc="10" dirty="0">
                <a:latin typeface="Courier New"/>
                <a:cs typeface="Courier New"/>
              </a:rPr>
              <a:t> </a:t>
            </a:r>
            <a:r>
              <a:rPr sz="2100" spc="-5" dirty="0">
                <a:latin typeface="Courier New"/>
                <a:cs typeface="Courier New"/>
              </a:rPr>
              <a:t>TooLs</a:t>
            </a:r>
            <a:r>
              <a:rPr sz="2100" spc="10" dirty="0">
                <a:latin typeface="Courier New"/>
                <a:cs typeface="Courier New"/>
              </a:rPr>
              <a:t> </a:t>
            </a:r>
            <a:r>
              <a:rPr sz="2100" spc="-5" dirty="0">
                <a:latin typeface="Courier New"/>
                <a:cs typeface="Courier New"/>
              </a:rPr>
              <a:t>for</a:t>
            </a:r>
            <a:r>
              <a:rPr sz="2100" spc="10" dirty="0">
                <a:latin typeface="Courier New"/>
                <a:cs typeface="Courier New"/>
              </a:rPr>
              <a:t> </a:t>
            </a:r>
            <a:r>
              <a:rPr sz="2100" spc="-5" dirty="0">
                <a:latin typeface="Courier New"/>
                <a:cs typeface="Courier New"/>
              </a:rPr>
              <a:t>SustainabLe</a:t>
            </a:r>
            <a:r>
              <a:rPr sz="2100" spc="10" dirty="0">
                <a:latin typeface="Courier New"/>
                <a:cs typeface="Courier New"/>
              </a:rPr>
              <a:t> </a:t>
            </a:r>
            <a:r>
              <a:rPr sz="2100" spc="-5" dirty="0">
                <a:latin typeface="Courier New"/>
                <a:cs typeface="Courier New"/>
              </a:rPr>
              <a:t>Risk </a:t>
            </a:r>
            <a:r>
              <a:rPr sz="2100" spc="-1245" dirty="0">
                <a:latin typeface="Courier New"/>
                <a:cs typeface="Courier New"/>
              </a:rPr>
              <a:t> </a:t>
            </a:r>
            <a:r>
              <a:rPr sz="2100" spc="-5" dirty="0">
                <a:latin typeface="Courier New"/>
                <a:cs typeface="Courier New"/>
              </a:rPr>
              <a:t>Management Frameworks</a:t>
            </a:r>
            <a:r>
              <a:rPr sz="2100" dirty="0">
                <a:latin typeface="Courier New"/>
                <a:cs typeface="Courier New"/>
              </a:rPr>
              <a:t> </a:t>
            </a:r>
            <a:r>
              <a:rPr sz="2100" spc="-5" dirty="0">
                <a:latin typeface="Courier New"/>
                <a:cs typeface="Courier New"/>
              </a:rPr>
              <a:t>(40</a:t>
            </a:r>
            <a:r>
              <a:rPr sz="2100" dirty="0">
                <a:latin typeface="Courier New"/>
                <a:cs typeface="Courier New"/>
              </a:rPr>
              <a:t> </a:t>
            </a:r>
            <a:r>
              <a:rPr sz="2100" spc="-5" dirty="0">
                <a:latin typeface="Courier New"/>
                <a:cs typeface="Courier New"/>
              </a:rPr>
              <a:t>minutes)</a:t>
            </a:r>
            <a:endParaRPr sz="2100">
              <a:latin typeface="Courier New"/>
              <a:cs typeface="Courier Ne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4700" y="0"/>
            <a:ext cx="9144000" cy="10287000"/>
          </a:xfrm>
          <a:custGeom>
            <a:avLst/>
            <a:gdLst/>
            <a:ahLst/>
            <a:cxnLst/>
            <a:rect l="l" t="t" r="r" b="b"/>
            <a:pathLst>
              <a:path w="9144000" h="10287000">
                <a:moveTo>
                  <a:pt x="9144000" y="10287000"/>
                </a:moveTo>
                <a:lnTo>
                  <a:pt x="0" y="10287000"/>
                </a:lnTo>
                <a:lnTo>
                  <a:pt x="0" y="0"/>
                </a:lnTo>
                <a:lnTo>
                  <a:pt x="9144000" y="0"/>
                </a:lnTo>
                <a:lnTo>
                  <a:pt x="9144000" y="10287000"/>
                </a:lnTo>
                <a:close/>
              </a:path>
            </a:pathLst>
          </a:custGeom>
          <a:solidFill>
            <a:srgbClr val="A8A092">
              <a:alpha val="50199"/>
            </a:srgbClr>
          </a:solidFill>
        </p:spPr>
        <p:txBody>
          <a:bodyPr wrap="square" lIns="0" tIns="0" rIns="0" bIns="0" rtlCol="0"/>
          <a:lstStyle/>
          <a:p>
            <a:endParaRPr/>
          </a:p>
        </p:txBody>
      </p:sp>
      <p:sp>
        <p:nvSpPr>
          <p:cNvPr id="3" name="object 3"/>
          <p:cNvSpPr txBox="1">
            <a:spLocks noGrp="1"/>
          </p:cNvSpPr>
          <p:nvPr>
            <p:ph type="title"/>
          </p:nvPr>
        </p:nvSpPr>
        <p:spPr>
          <a:xfrm>
            <a:off x="939800" y="930275"/>
            <a:ext cx="4274820" cy="642620"/>
          </a:xfrm>
          <a:prstGeom prst="rect">
            <a:avLst/>
          </a:prstGeom>
        </p:spPr>
        <p:txBody>
          <a:bodyPr vert="horz" wrap="square" lIns="0" tIns="12700" rIns="0" bIns="0" rtlCol="0">
            <a:spAutoFit/>
          </a:bodyPr>
          <a:lstStyle/>
          <a:p>
            <a:pPr marL="12700">
              <a:lnSpc>
                <a:spcPct val="100000"/>
              </a:lnSpc>
              <a:spcBef>
                <a:spcPts val="100"/>
              </a:spcBef>
            </a:pPr>
            <a:r>
              <a:rPr sz="4050" spc="245" dirty="0">
                <a:latin typeface="Lucida Sans Unicode"/>
                <a:cs typeface="Lucida Sans Unicode"/>
              </a:rPr>
              <a:t>W</a:t>
            </a:r>
            <a:r>
              <a:rPr sz="4050" spc="-150" dirty="0">
                <a:latin typeface="Lucida Sans Unicode"/>
                <a:cs typeface="Lucida Sans Unicode"/>
              </a:rPr>
              <a:t>o</a:t>
            </a:r>
            <a:r>
              <a:rPr sz="4050" spc="-204" dirty="0">
                <a:latin typeface="Lucida Sans Unicode"/>
                <a:cs typeface="Lucida Sans Unicode"/>
              </a:rPr>
              <a:t>r</a:t>
            </a:r>
            <a:r>
              <a:rPr sz="4050" spc="-390" dirty="0">
                <a:latin typeface="Lucida Sans Unicode"/>
                <a:cs typeface="Lucida Sans Unicode"/>
              </a:rPr>
              <a:t>k</a:t>
            </a:r>
            <a:r>
              <a:rPr sz="4050" spc="-80" dirty="0">
                <a:latin typeface="Lucida Sans Unicode"/>
                <a:cs typeface="Lucida Sans Unicode"/>
              </a:rPr>
              <a:t>s</a:t>
            </a:r>
            <a:r>
              <a:rPr sz="4050" spc="-210" dirty="0">
                <a:latin typeface="Lucida Sans Unicode"/>
                <a:cs typeface="Lucida Sans Unicode"/>
              </a:rPr>
              <a:t>h</a:t>
            </a:r>
            <a:r>
              <a:rPr sz="4050" spc="-150" dirty="0">
                <a:latin typeface="Lucida Sans Unicode"/>
                <a:cs typeface="Lucida Sans Unicode"/>
              </a:rPr>
              <a:t>o</a:t>
            </a:r>
            <a:r>
              <a:rPr sz="4050" spc="40" dirty="0">
                <a:latin typeface="Lucida Sans Unicode"/>
                <a:cs typeface="Lucida Sans Unicode"/>
              </a:rPr>
              <a:t>p</a:t>
            </a:r>
            <a:r>
              <a:rPr sz="4050" spc="-425" dirty="0">
                <a:latin typeface="Lucida Sans Unicode"/>
                <a:cs typeface="Lucida Sans Unicode"/>
              </a:rPr>
              <a:t> </a:t>
            </a:r>
            <a:r>
              <a:rPr sz="4050" spc="-60" dirty="0">
                <a:latin typeface="Lucida Sans Unicode"/>
                <a:cs typeface="Lucida Sans Unicode"/>
              </a:rPr>
              <a:t>a</a:t>
            </a:r>
            <a:r>
              <a:rPr sz="4050" spc="165" dirty="0">
                <a:latin typeface="Lucida Sans Unicode"/>
                <a:cs typeface="Lucida Sans Unicode"/>
              </a:rPr>
              <a:t>c</a:t>
            </a:r>
            <a:r>
              <a:rPr sz="4050" spc="35" dirty="0">
                <a:latin typeface="Lucida Sans Unicode"/>
                <a:cs typeface="Lucida Sans Unicode"/>
              </a:rPr>
              <a:t>t</a:t>
            </a:r>
            <a:r>
              <a:rPr sz="4050" spc="-235" dirty="0">
                <a:latin typeface="Lucida Sans Unicode"/>
                <a:cs typeface="Lucida Sans Unicode"/>
              </a:rPr>
              <a:t>i</a:t>
            </a:r>
            <a:r>
              <a:rPr sz="4050" spc="-10" dirty="0">
                <a:latin typeface="Lucida Sans Unicode"/>
                <a:cs typeface="Lucida Sans Unicode"/>
              </a:rPr>
              <a:t>v</a:t>
            </a:r>
            <a:r>
              <a:rPr sz="4050" spc="-235" dirty="0">
                <a:latin typeface="Lucida Sans Unicode"/>
                <a:cs typeface="Lucida Sans Unicode"/>
              </a:rPr>
              <a:t>i</a:t>
            </a:r>
            <a:r>
              <a:rPr sz="4050" spc="35" dirty="0">
                <a:latin typeface="Lucida Sans Unicode"/>
                <a:cs typeface="Lucida Sans Unicode"/>
              </a:rPr>
              <a:t>t</a:t>
            </a:r>
            <a:r>
              <a:rPr sz="4050" spc="220" dirty="0">
                <a:latin typeface="Lucida Sans Unicode"/>
                <a:cs typeface="Lucida Sans Unicode"/>
              </a:rPr>
              <a:t>y</a:t>
            </a:r>
            <a:endParaRPr sz="4050">
              <a:latin typeface="Lucida Sans Unicode"/>
              <a:cs typeface="Lucida Sans Unicode"/>
            </a:endParaRPr>
          </a:p>
        </p:txBody>
      </p:sp>
      <p:sp>
        <p:nvSpPr>
          <p:cNvPr id="4" name="object 4"/>
          <p:cNvSpPr txBox="1"/>
          <p:nvPr/>
        </p:nvSpPr>
        <p:spPr>
          <a:xfrm>
            <a:off x="939800" y="8218530"/>
            <a:ext cx="6998334" cy="1054100"/>
          </a:xfrm>
          <a:prstGeom prst="rect">
            <a:avLst/>
          </a:prstGeom>
        </p:spPr>
        <p:txBody>
          <a:bodyPr vert="horz" wrap="square" lIns="0" tIns="12700" rIns="0" bIns="0" rtlCol="0">
            <a:spAutoFit/>
          </a:bodyPr>
          <a:lstStyle/>
          <a:p>
            <a:pPr marL="12700" marR="5080">
              <a:lnSpc>
                <a:spcPct val="125000"/>
              </a:lnSpc>
              <a:spcBef>
                <a:spcPts val="100"/>
              </a:spcBef>
            </a:pPr>
            <a:r>
              <a:rPr sz="2700" spc="-114" dirty="0">
                <a:latin typeface="Microsoft Sans Serif"/>
                <a:cs typeface="Microsoft Sans Serif"/>
              </a:rPr>
              <a:t>You</a:t>
            </a:r>
            <a:r>
              <a:rPr sz="2700" spc="-10" dirty="0">
                <a:latin typeface="Microsoft Sans Serif"/>
                <a:cs typeface="Microsoft Sans Serif"/>
              </a:rPr>
              <a:t> have</a:t>
            </a:r>
            <a:r>
              <a:rPr sz="2700" spc="-5" dirty="0">
                <a:latin typeface="Microsoft Sans Serif"/>
                <a:cs typeface="Microsoft Sans Serif"/>
              </a:rPr>
              <a:t> </a:t>
            </a:r>
            <a:r>
              <a:rPr sz="2700" spc="150" dirty="0">
                <a:latin typeface="Microsoft Sans Serif"/>
                <a:cs typeface="Microsoft Sans Serif"/>
              </a:rPr>
              <a:t>5</a:t>
            </a:r>
            <a:r>
              <a:rPr sz="2700" spc="-5" dirty="0">
                <a:latin typeface="Microsoft Sans Serif"/>
                <a:cs typeface="Microsoft Sans Serif"/>
              </a:rPr>
              <a:t> </a:t>
            </a:r>
            <a:r>
              <a:rPr sz="2700" spc="80" dirty="0">
                <a:latin typeface="Microsoft Sans Serif"/>
                <a:cs typeface="Microsoft Sans Serif"/>
              </a:rPr>
              <a:t>minutes</a:t>
            </a:r>
            <a:r>
              <a:rPr sz="2700" spc="-5" dirty="0">
                <a:latin typeface="Microsoft Sans Serif"/>
                <a:cs typeface="Microsoft Sans Serif"/>
              </a:rPr>
              <a:t> </a:t>
            </a:r>
            <a:r>
              <a:rPr sz="2700" spc="175" dirty="0">
                <a:latin typeface="Microsoft Sans Serif"/>
                <a:cs typeface="Microsoft Sans Serif"/>
              </a:rPr>
              <a:t>to</a:t>
            </a:r>
            <a:r>
              <a:rPr sz="2700" spc="-5" dirty="0">
                <a:latin typeface="Microsoft Sans Serif"/>
                <a:cs typeface="Microsoft Sans Serif"/>
              </a:rPr>
              <a:t> </a:t>
            </a:r>
            <a:r>
              <a:rPr sz="2700" spc="60" dirty="0">
                <a:latin typeface="Microsoft Sans Serif"/>
                <a:cs typeface="Microsoft Sans Serif"/>
              </a:rPr>
              <a:t>sketch</a:t>
            </a:r>
            <a:r>
              <a:rPr sz="2700" spc="-5" dirty="0">
                <a:latin typeface="Microsoft Sans Serif"/>
                <a:cs typeface="Microsoft Sans Serif"/>
              </a:rPr>
              <a:t> </a:t>
            </a:r>
            <a:r>
              <a:rPr sz="2700" spc="-25" dirty="0">
                <a:latin typeface="Microsoft Sans Serif"/>
                <a:cs typeface="Microsoft Sans Serif"/>
              </a:rPr>
              <a:t>as</a:t>
            </a:r>
            <a:r>
              <a:rPr sz="2700" spc="-5" dirty="0">
                <a:latin typeface="Microsoft Sans Serif"/>
                <a:cs typeface="Microsoft Sans Serif"/>
              </a:rPr>
              <a:t> </a:t>
            </a:r>
            <a:r>
              <a:rPr sz="2700" spc="65" dirty="0">
                <a:latin typeface="Microsoft Sans Serif"/>
                <a:cs typeface="Microsoft Sans Serif"/>
              </a:rPr>
              <a:t>many</a:t>
            </a:r>
            <a:r>
              <a:rPr sz="2700" spc="-5" dirty="0">
                <a:latin typeface="Microsoft Sans Serif"/>
                <a:cs typeface="Microsoft Sans Serif"/>
              </a:rPr>
              <a:t> </a:t>
            </a:r>
            <a:r>
              <a:rPr sz="2700" spc="40" dirty="0">
                <a:latin typeface="Microsoft Sans Serif"/>
                <a:cs typeface="Microsoft Sans Serif"/>
              </a:rPr>
              <a:t>ideas </a:t>
            </a:r>
            <a:r>
              <a:rPr sz="2700" spc="-700" dirty="0">
                <a:latin typeface="Microsoft Sans Serif"/>
                <a:cs typeface="Microsoft Sans Serif"/>
              </a:rPr>
              <a:t> </a:t>
            </a:r>
            <a:r>
              <a:rPr sz="2700" spc="-25" dirty="0">
                <a:latin typeface="Microsoft Sans Serif"/>
                <a:cs typeface="Microsoft Sans Serif"/>
              </a:rPr>
              <a:t>as</a:t>
            </a:r>
            <a:r>
              <a:rPr sz="2700" spc="-10" dirty="0">
                <a:latin typeface="Microsoft Sans Serif"/>
                <a:cs typeface="Microsoft Sans Serif"/>
              </a:rPr>
              <a:t> </a:t>
            </a:r>
            <a:r>
              <a:rPr sz="2700" spc="30" dirty="0">
                <a:latin typeface="Microsoft Sans Serif"/>
                <a:cs typeface="Microsoft Sans Serif"/>
              </a:rPr>
              <a:t>possible.</a:t>
            </a:r>
            <a:endParaRPr sz="2700">
              <a:latin typeface="Microsoft Sans Serif"/>
              <a:cs typeface="Microsoft Sans Serif"/>
            </a:endParaRPr>
          </a:p>
        </p:txBody>
      </p:sp>
      <p:sp>
        <p:nvSpPr>
          <p:cNvPr id="5" name="object 5"/>
          <p:cNvSpPr/>
          <p:nvPr/>
        </p:nvSpPr>
        <p:spPr>
          <a:xfrm>
            <a:off x="952804" y="3994068"/>
            <a:ext cx="6438900" cy="2590800"/>
          </a:xfrm>
          <a:custGeom>
            <a:avLst/>
            <a:gdLst/>
            <a:ahLst/>
            <a:cxnLst/>
            <a:rect l="l" t="t" r="r" b="b"/>
            <a:pathLst>
              <a:path w="6438900" h="2590800">
                <a:moveTo>
                  <a:pt x="5143500" y="2590800"/>
                </a:moveTo>
                <a:lnTo>
                  <a:pt x="1295400" y="2590800"/>
                </a:lnTo>
                <a:lnTo>
                  <a:pt x="1279501" y="2590701"/>
                </a:lnTo>
                <a:lnTo>
                  <a:pt x="1231839" y="2589237"/>
                </a:lnTo>
                <a:lnTo>
                  <a:pt x="1184262" y="2586021"/>
                </a:lnTo>
                <a:lnTo>
                  <a:pt x="1136830" y="2581059"/>
                </a:lnTo>
                <a:lnTo>
                  <a:pt x="1089615" y="2574348"/>
                </a:lnTo>
                <a:lnTo>
                  <a:pt x="1042682" y="2565911"/>
                </a:lnTo>
                <a:lnTo>
                  <a:pt x="996091" y="2555746"/>
                </a:lnTo>
                <a:lnTo>
                  <a:pt x="949901" y="2543873"/>
                </a:lnTo>
                <a:lnTo>
                  <a:pt x="904180" y="2530313"/>
                </a:lnTo>
                <a:lnTo>
                  <a:pt x="858993" y="2515076"/>
                </a:lnTo>
                <a:lnTo>
                  <a:pt x="814396" y="2498187"/>
                </a:lnTo>
                <a:lnTo>
                  <a:pt x="770449" y="2479668"/>
                </a:lnTo>
                <a:lnTo>
                  <a:pt x="727215" y="2459543"/>
                </a:lnTo>
                <a:lnTo>
                  <a:pt x="684752" y="2437838"/>
                </a:lnTo>
                <a:lnTo>
                  <a:pt x="643117" y="2414589"/>
                </a:lnTo>
                <a:lnTo>
                  <a:pt x="602363" y="2389822"/>
                </a:lnTo>
                <a:lnTo>
                  <a:pt x="562549" y="2363571"/>
                </a:lnTo>
                <a:lnTo>
                  <a:pt x="523731" y="2335872"/>
                </a:lnTo>
                <a:lnTo>
                  <a:pt x="485957" y="2306763"/>
                </a:lnTo>
                <a:lnTo>
                  <a:pt x="449279" y="2276285"/>
                </a:lnTo>
                <a:lnTo>
                  <a:pt x="413748" y="2244479"/>
                </a:lnTo>
                <a:lnTo>
                  <a:pt x="379414" y="2211390"/>
                </a:lnTo>
                <a:lnTo>
                  <a:pt x="346320" y="2177051"/>
                </a:lnTo>
                <a:lnTo>
                  <a:pt x="314511" y="2141520"/>
                </a:lnTo>
                <a:lnTo>
                  <a:pt x="284032" y="2104840"/>
                </a:lnTo>
                <a:lnTo>
                  <a:pt x="254925" y="2067067"/>
                </a:lnTo>
                <a:lnTo>
                  <a:pt x="227227" y="2028250"/>
                </a:lnTo>
                <a:lnTo>
                  <a:pt x="200976" y="1988436"/>
                </a:lnTo>
                <a:lnTo>
                  <a:pt x="176208" y="1947683"/>
                </a:lnTo>
                <a:lnTo>
                  <a:pt x="152959" y="1906047"/>
                </a:lnTo>
                <a:lnTo>
                  <a:pt x="131257" y="1863584"/>
                </a:lnTo>
                <a:lnTo>
                  <a:pt x="111132" y="1820346"/>
                </a:lnTo>
                <a:lnTo>
                  <a:pt x="92612" y="1776405"/>
                </a:lnTo>
                <a:lnTo>
                  <a:pt x="75723" y="1731806"/>
                </a:lnTo>
                <a:lnTo>
                  <a:pt x="60487" y="1686621"/>
                </a:lnTo>
                <a:lnTo>
                  <a:pt x="46924" y="1640899"/>
                </a:lnTo>
                <a:lnTo>
                  <a:pt x="35053" y="1594708"/>
                </a:lnTo>
                <a:lnTo>
                  <a:pt x="24890" y="1548117"/>
                </a:lnTo>
                <a:lnTo>
                  <a:pt x="16449" y="1501184"/>
                </a:lnTo>
                <a:lnTo>
                  <a:pt x="9741" y="1453969"/>
                </a:lnTo>
                <a:lnTo>
                  <a:pt x="4776" y="1406537"/>
                </a:lnTo>
                <a:lnTo>
                  <a:pt x="1560" y="1358960"/>
                </a:lnTo>
                <a:lnTo>
                  <a:pt x="97" y="1311298"/>
                </a:lnTo>
                <a:lnTo>
                  <a:pt x="0" y="1295400"/>
                </a:lnTo>
                <a:lnTo>
                  <a:pt x="97" y="1279501"/>
                </a:lnTo>
                <a:lnTo>
                  <a:pt x="1560" y="1231839"/>
                </a:lnTo>
                <a:lnTo>
                  <a:pt x="4776" y="1184262"/>
                </a:lnTo>
                <a:lnTo>
                  <a:pt x="9741" y="1136830"/>
                </a:lnTo>
                <a:lnTo>
                  <a:pt x="16449" y="1089615"/>
                </a:lnTo>
                <a:lnTo>
                  <a:pt x="24890" y="1042682"/>
                </a:lnTo>
                <a:lnTo>
                  <a:pt x="35053" y="996091"/>
                </a:lnTo>
                <a:lnTo>
                  <a:pt x="46924" y="949901"/>
                </a:lnTo>
                <a:lnTo>
                  <a:pt x="60487" y="904180"/>
                </a:lnTo>
                <a:lnTo>
                  <a:pt x="75723" y="858993"/>
                </a:lnTo>
                <a:lnTo>
                  <a:pt x="92612" y="814396"/>
                </a:lnTo>
                <a:lnTo>
                  <a:pt x="111132" y="770449"/>
                </a:lnTo>
                <a:lnTo>
                  <a:pt x="131257" y="727215"/>
                </a:lnTo>
                <a:lnTo>
                  <a:pt x="152959" y="684752"/>
                </a:lnTo>
                <a:lnTo>
                  <a:pt x="176208" y="643117"/>
                </a:lnTo>
                <a:lnTo>
                  <a:pt x="200976" y="602363"/>
                </a:lnTo>
                <a:lnTo>
                  <a:pt x="227227" y="562549"/>
                </a:lnTo>
                <a:lnTo>
                  <a:pt x="254925" y="523731"/>
                </a:lnTo>
                <a:lnTo>
                  <a:pt x="284032" y="485957"/>
                </a:lnTo>
                <a:lnTo>
                  <a:pt x="314511" y="449279"/>
                </a:lnTo>
                <a:lnTo>
                  <a:pt x="346320" y="413748"/>
                </a:lnTo>
                <a:lnTo>
                  <a:pt x="379414" y="379414"/>
                </a:lnTo>
                <a:lnTo>
                  <a:pt x="413748" y="346320"/>
                </a:lnTo>
                <a:lnTo>
                  <a:pt x="449279" y="314511"/>
                </a:lnTo>
                <a:lnTo>
                  <a:pt x="485957" y="284032"/>
                </a:lnTo>
                <a:lnTo>
                  <a:pt x="523731" y="254925"/>
                </a:lnTo>
                <a:lnTo>
                  <a:pt x="562549" y="227227"/>
                </a:lnTo>
                <a:lnTo>
                  <a:pt x="602363" y="200976"/>
                </a:lnTo>
                <a:lnTo>
                  <a:pt x="643117" y="176208"/>
                </a:lnTo>
                <a:lnTo>
                  <a:pt x="684752" y="152959"/>
                </a:lnTo>
                <a:lnTo>
                  <a:pt x="727215" y="131257"/>
                </a:lnTo>
                <a:lnTo>
                  <a:pt x="770449" y="111132"/>
                </a:lnTo>
                <a:lnTo>
                  <a:pt x="814396" y="92612"/>
                </a:lnTo>
                <a:lnTo>
                  <a:pt x="858993" y="75723"/>
                </a:lnTo>
                <a:lnTo>
                  <a:pt x="904180" y="60487"/>
                </a:lnTo>
                <a:lnTo>
                  <a:pt x="949901" y="46924"/>
                </a:lnTo>
                <a:lnTo>
                  <a:pt x="996091" y="35053"/>
                </a:lnTo>
                <a:lnTo>
                  <a:pt x="1042682" y="24890"/>
                </a:lnTo>
                <a:lnTo>
                  <a:pt x="1089615" y="16449"/>
                </a:lnTo>
                <a:lnTo>
                  <a:pt x="1136830" y="9741"/>
                </a:lnTo>
                <a:lnTo>
                  <a:pt x="1184262" y="4776"/>
                </a:lnTo>
                <a:lnTo>
                  <a:pt x="1231839" y="1560"/>
                </a:lnTo>
                <a:lnTo>
                  <a:pt x="1279501" y="97"/>
                </a:lnTo>
                <a:lnTo>
                  <a:pt x="1295400" y="0"/>
                </a:lnTo>
                <a:lnTo>
                  <a:pt x="5143500" y="0"/>
                </a:lnTo>
                <a:lnTo>
                  <a:pt x="5191177" y="877"/>
                </a:lnTo>
                <a:lnTo>
                  <a:pt x="5238792" y="3509"/>
                </a:lnTo>
                <a:lnTo>
                  <a:pt x="5286280" y="7893"/>
                </a:lnTo>
                <a:lnTo>
                  <a:pt x="5333571" y="14020"/>
                </a:lnTo>
                <a:lnTo>
                  <a:pt x="5380606" y="21884"/>
                </a:lnTo>
                <a:lnTo>
                  <a:pt x="5427321" y="31475"/>
                </a:lnTo>
                <a:lnTo>
                  <a:pt x="5473651" y="42778"/>
                </a:lnTo>
                <a:lnTo>
                  <a:pt x="5519537" y="55779"/>
                </a:lnTo>
                <a:lnTo>
                  <a:pt x="5564904" y="70459"/>
                </a:lnTo>
                <a:lnTo>
                  <a:pt x="5609710" y="86801"/>
                </a:lnTo>
                <a:lnTo>
                  <a:pt x="5653876" y="104780"/>
                </a:lnTo>
                <a:lnTo>
                  <a:pt x="5697350" y="124372"/>
                </a:lnTo>
                <a:lnTo>
                  <a:pt x="5740080" y="145551"/>
                </a:lnTo>
                <a:lnTo>
                  <a:pt x="5782001" y="168289"/>
                </a:lnTo>
                <a:lnTo>
                  <a:pt x="5823054" y="192555"/>
                </a:lnTo>
                <a:lnTo>
                  <a:pt x="5863189" y="218313"/>
                </a:lnTo>
                <a:lnTo>
                  <a:pt x="5902339" y="245533"/>
                </a:lnTo>
                <a:lnTo>
                  <a:pt x="5940471" y="274175"/>
                </a:lnTo>
                <a:lnTo>
                  <a:pt x="5977518" y="304203"/>
                </a:lnTo>
                <a:lnTo>
                  <a:pt x="6013437" y="335571"/>
                </a:lnTo>
                <a:lnTo>
                  <a:pt x="6048174" y="368241"/>
                </a:lnTo>
                <a:lnTo>
                  <a:pt x="6081688" y="402169"/>
                </a:lnTo>
                <a:lnTo>
                  <a:pt x="6113929" y="437307"/>
                </a:lnTo>
                <a:lnTo>
                  <a:pt x="6144853" y="473606"/>
                </a:lnTo>
                <a:lnTo>
                  <a:pt x="6174423" y="511020"/>
                </a:lnTo>
                <a:lnTo>
                  <a:pt x="6202597" y="549497"/>
                </a:lnTo>
                <a:lnTo>
                  <a:pt x="6229336" y="588986"/>
                </a:lnTo>
                <a:lnTo>
                  <a:pt x="6254600" y="629431"/>
                </a:lnTo>
                <a:lnTo>
                  <a:pt x="6278358" y="670777"/>
                </a:lnTo>
                <a:lnTo>
                  <a:pt x="6300580" y="712973"/>
                </a:lnTo>
                <a:lnTo>
                  <a:pt x="6321234" y="755957"/>
                </a:lnTo>
                <a:lnTo>
                  <a:pt x="6340297" y="799671"/>
                </a:lnTo>
                <a:lnTo>
                  <a:pt x="6357727" y="844057"/>
                </a:lnTo>
                <a:lnTo>
                  <a:pt x="6373520" y="889056"/>
                </a:lnTo>
                <a:lnTo>
                  <a:pt x="6387641" y="934607"/>
                </a:lnTo>
                <a:lnTo>
                  <a:pt x="6400076" y="980646"/>
                </a:lnTo>
                <a:lnTo>
                  <a:pt x="6410810" y="1027109"/>
                </a:lnTo>
                <a:lnTo>
                  <a:pt x="6419827" y="1073937"/>
                </a:lnTo>
                <a:lnTo>
                  <a:pt x="6427117" y="1121066"/>
                </a:lnTo>
                <a:lnTo>
                  <a:pt x="6432661" y="1168431"/>
                </a:lnTo>
                <a:lnTo>
                  <a:pt x="6436461" y="1215966"/>
                </a:lnTo>
                <a:lnTo>
                  <a:pt x="6438508" y="1263609"/>
                </a:lnTo>
                <a:lnTo>
                  <a:pt x="6438900" y="1295400"/>
                </a:lnTo>
                <a:lnTo>
                  <a:pt x="6438801" y="1311298"/>
                </a:lnTo>
                <a:lnTo>
                  <a:pt x="6437337" y="1358960"/>
                </a:lnTo>
                <a:lnTo>
                  <a:pt x="6434121" y="1406537"/>
                </a:lnTo>
                <a:lnTo>
                  <a:pt x="6429159" y="1453969"/>
                </a:lnTo>
                <a:lnTo>
                  <a:pt x="6422448" y="1501184"/>
                </a:lnTo>
                <a:lnTo>
                  <a:pt x="6414011" y="1548117"/>
                </a:lnTo>
                <a:lnTo>
                  <a:pt x="6403844" y="1594708"/>
                </a:lnTo>
                <a:lnTo>
                  <a:pt x="6391973" y="1640899"/>
                </a:lnTo>
                <a:lnTo>
                  <a:pt x="6378413" y="1686621"/>
                </a:lnTo>
                <a:lnTo>
                  <a:pt x="6363176" y="1731806"/>
                </a:lnTo>
                <a:lnTo>
                  <a:pt x="6346287" y="1776405"/>
                </a:lnTo>
                <a:lnTo>
                  <a:pt x="6327767" y="1820346"/>
                </a:lnTo>
                <a:lnTo>
                  <a:pt x="6307639" y="1863584"/>
                </a:lnTo>
                <a:lnTo>
                  <a:pt x="6285938" y="1906047"/>
                </a:lnTo>
                <a:lnTo>
                  <a:pt x="6262689" y="1947683"/>
                </a:lnTo>
                <a:lnTo>
                  <a:pt x="6237922" y="1988436"/>
                </a:lnTo>
                <a:lnTo>
                  <a:pt x="6211671" y="2028250"/>
                </a:lnTo>
                <a:lnTo>
                  <a:pt x="6183972" y="2067067"/>
                </a:lnTo>
                <a:lnTo>
                  <a:pt x="6154863" y="2104840"/>
                </a:lnTo>
                <a:lnTo>
                  <a:pt x="6124385" y="2141520"/>
                </a:lnTo>
                <a:lnTo>
                  <a:pt x="6092579" y="2177051"/>
                </a:lnTo>
                <a:lnTo>
                  <a:pt x="6059481" y="2211390"/>
                </a:lnTo>
                <a:lnTo>
                  <a:pt x="6025150" y="2244479"/>
                </a:lnTo>
                <a:lnTo>
                  <a:pt x="5989620" y="2276285"/>
                </a:lnTo>
                <a:lnTo>
                  <a:pt x="5952940" y="2306763"/>
                </a:lnTo>
                <a:lnTo>
                  <a:pt x="5915167" y="2335872"/>
                </a:lnTo>
                <a:lnTo>
                  <a:pt x="5876350" y="2363571"/>
                </a:lnTo>
                <a:lnTo>
                  <a:pt x="5836536" y="2389822"/>
                </a:lnTo>
                <a:lnTo>
                  <a:pt x="5795783" y="2414589"/>
                </a:lnTo>
                <a:lnTo>
                  <a:pt x="5754147" y="2437838"/>
                </a:lnTo>
                <a:lnTo>
                  <a:pt x="5711680" y="2459543"/>
                </a:lnTo>
                <a:lnTo>
                  <a:pt x="5668446" y="2479668"/>
                </a:lnTo>
                <a:lnTo>
                  <a:pt x="5624505" y="2498187"/>
                </a:lnTo>
                <a:lnTo>
                  <a:pt x="5579906" y="2515076"/>
                </a:lnTo>
                <a:lnTo>
                  <a:pt x="5534721" y="2530313"/>
                </a:lnTo>
                <a:lnTo>
                  <a:pt x="5488999" y="2543873"/>
                </a:lnTo>
                <a:lnTo>
                  <a:pt x="5442808" y="2555746"/>
                </a:lnTo>
                <a:lnTo>
                  <a:pt x="5396217" y="2565911"/>
                </a:lnTo>
                <a:lnTo>
                  <a:pt x="5349284" y="2574348"/>
                </a:lnTo>
                <a:lnTo>
                  <a:pt x="5302069" y="2581059"/>
                </a:lnTo>
                <a:lnTo>
                  <a:pt x="5254637" y="2586021"/>
                </a:lnTo>
                <a:lnTo>
                  <a:pt x="5207060" y="2589237"/>
                </a:lnTo>
                <a:lnTo>
                  <a:pt x="5159398" y="2590701"/>
                </a:lnTo>
                <a:lnTo>
                  <a:pt x="5143500" y="2590800"/>
                </a:lnTo>
                <a:close/>
              </a:path>
            </a:pathLst>
          </a:custGeom>
          <a:solidFill>
            <a:srgbClr val="000000"/>
          </a:solidFill>
        </p:spPr>
        <p:txBody>
          <a:bodyPr wrap="square" lIns="0" tIns="0" rIns="0" bIns="0" rtlCol="0"/>
          <a:lstStyle/>
          <a:p>
            <a:endParaRPr/>
          </a:p>
        </p:txBody>
      </p:sp>
      <p:sp>
        <p:nvSpPr>
          <p:cNvPr id="6" name="object 6"/>
          <p:cNvSpPr txBox="1"/>
          <p:nvPr/>
        </p:nvSpPr>
        <p:spPr>
          <a:xfrm>
            <a:off x="2102154" y="4143293"/>
            <a:ext cx="4140200" cy="2082800"/>
          </a:xfrm>
          <a:prstGeom prst="rect">
            <a:avLst/>
          </a:prstGeom>
        </p:spPr>
        <p:txBody>
          <a:bodyPr vert="horz" wrap="square" lIns="0" tIns="12700" rIns="0" bIns="0" rtlCol="0">
            <a:spAutoFit/>
          </a:bodyPr>
          <a:lstStyle/>
          <a:p>
            <a:pPr marL="12700">
              <a:lnSpc>
                <a:spcPct val="100000"/>
              </a:lnSpc>
              <a:spcBef>
                <a:spcPts val="100"/>
              </a:spcBef>
            </a:pPr>
            <a:r>
              <a:rPr sz="13500" spc="-5" dirty="0">
                <a:solidFill>
                  <a:srgbClr val="FFFFFF"/>
                </a:solidFill>
                <a:latin typeface="Courier New"/>
                <a:cs typeface="Courier New"/>
              </a:rPr>
              <a:t>5:00</a:t>
            </a:r>
            <a:endParaRPr sz="13500">
              <a:latin typeface="Courier New"/>
              <a:cs typeface="Courier New"/>
            </a:endParaRPr>
          </a:p>
        </p:txBody>
      </p:sp>
      <p:sp>
        <p:nvSpPr>
          <p:cNvPr id="7" name="object 7"/>
          <p:cNvSpPr txBox="1"/>
          <p:nvPr/>
        </p:nvSpPr>
        <p:spPr>
          <a:xfrm>
            <a:off x="10096500" y="952500"/>
            <a:ext cx="3238500" cy="3810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800">
              <a:latin typeface="Times New Roman"/>
              <a:cs typeface="Times New Roman"/>
            </a:endParaRPr>
          </a:p>
          <a:p>
            <a:pPr algn="ctr">
              <a:lnSpc>
                <a:spcPct val="100000"/>
              </a:lnSpc>
            </a:pPr>
            <a:r>
              <a:rPr sz="1800" spc="-5" dirty="0">
                <a:latin typeface="Courier New"/>
                <a:cs typeface="Courier New"/>
              </a:rPr>
              <a:t>Idea</a:t>
            </a:r>
            <a:r>
              <a:rPr sz="1800" spc="-55" dirty="0">
                <a:latin typeface="Courier New"/>
                <a:cs typeface="Courier New"/>
              </a:rPr>
              <a:t> </a:t>
            </a:r>
            <a:r>
              <a:rPr sz="1800" spc="-5" dirty="0">
                <a:latin typeface="Courier New"/>
                <a:cs typeface="Courier New"/>
              </a:rPr>
              <a:t>1</a:t>
            </a:r>
            <a:endParaRPr sz="1800">
              <a:latin typeface="Courier New"/>
              <a:cs typeface="Courier New"/>
            </a:endParaRPr>
          </a:p>
        </p:txBody>
      </p:sp>
      <p:sp>
        <p:nvSpPr>
          <p:cNvPr id="8" name="object 8"/>
          <p:cNvSpPr txBox="1"/>
          <p:nvPr/>
        </p:nvSpPr>
        <p:spPr>
          <a:xfrm>
            <a:off x="14094866" y="952500"/>
            <a:ext cx="3238500" cy="3810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800">
              <a:latin typeface="Times New Roman"/>
              <a:cs typeface="Times New Roman"/>
            </a:endParaRPr>
          </a:p>
          <a:p>
            <a:pPr algn="ctr">
              <a:lnSpc>
                <a:spcPct val="100000"/>
              </a:lnSpc>
            </a:pPr>
            <a:r>
              <a:rPr sz="1800" spc="-5" dirty="0">
                <a:latin typeface="Courier New"/>
                <a:cs typeface="Courier New"/>
              </a:rPr>
              <a:t>Idea</a:t>
            </a:r>
            <a:r>
              <a:rPr sz="1800" spc="-55" dirty="0">
                <a:latin typeface="Courier New"/>
                <a:cs typeface="Courier New"/>
              </a:rPr>
              <a:t> </a:t>
            </a:r>
            <a:r>
              <a:rPr sz="1800" spc="-5" dirty="0">
                <a:latin typeface="Courier New"/>
                <a:cs typeface="Courier New"/>
              </a:rPr>
              <a:t>2</a:t>
            </a:r>
            <a:endParaRPr sz="1800">
              <a:latin typeface="Courier New"/>
              <a:cs typeface="Courier New"/>
            </a:endParaRPr>
          </a:p>
        </p:txBody>
      </p:sp>
      <p:sp>
        <p:nvSpPr>
          <p:cNvPr id="9" name="object 9"/>
          <p:cNvSpPr txBox="1"/>
          <p:nvPr/>
        </p:nvSpPr>
        <p:spPr>
          <a:xfrm>
            <a:off x="10096500" y="5527974"/>
            <a:ext cx="3238500" cy="3810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800">
              <a:latin typeface="Times New Roman"/>
              <a:cs typeface="Times New Roman"/>
            </a:endParaRPr>
          </a:p>
          <a:p>
            <a:pPr algn="ctr">
              <a:lnSpc>
                <a:spcPct val="100000"/>
              </a:lnSpc>
            </a:pPr>
            <a:r>
              <a:rPr sz="1800" spc="-5" dirty="0">
                <a:latin typeface="Courier New"/>
                <a:cs typeface="Courier New"/>
              </a:rPr>
              <a:t>Idea</a:t>
            </a:r>
            <a:r>
              <a:rPr sz="1800" spc="-55" dirty="0">
                <a:latin typeface="Courier New"/>
                <a:cs typeface="Courier New"/>
              </a:rPr>
              <a:t> </a:t>
            </a:r>
            <a:r>
              <a:rPr sz="1800" spc="-5" dirty="0">
                <a:latin typeface="Courier New"/>
                <a:cs typeface="Courier New"/>
              </a:rPr>
              <a:t>3</a:t>
            </a:r>
            <a:endParaRPr sz="1800">
              <a:latin typeface="Courier New"/>
              <a:cs typeface="Courier New"/>
            </a:endParaRPr>
          </a:p>
        </p:txBody>
      </p:sp>
      <p:sp>
        <p:nvSpPr>
          <p:cNvPr id="10" name="object 10"/>
          <p:cNvSpPr txBox="1"/>
          <p:nvPr/>
        </p:nvSpPr>
        <p:spPr>
          <a:xfrm>
            <a:off x="14094866" y="5527974"/>
            <a:ext cx="3238500" cy="3810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pPr>
            <a:endParaRPr sz="2800">
              <a:latin typeface="Times New Roman"/>
              <a:cs typeface="Times New Roman"/>
            </a:endParaRPr>
          </a:p>
          <a:p>
            <a:pPr algn="ctr">
              <a:lnSpc>
                <a:spcPct val="100000"/>
              </a:lnSpc>
            </a:pPr>
            <a:r>
              <a:rPr sz="1800" spc="-5" dirty="0">
                <a:latin typeface="Courier New"/>
                <a:cs typeface="Courier New"/>
              </a:rPr>
              <a:t>Idea</a:t>
            </a:r>
            <a:r>
              <a:rPr sz="1800" spc="-55" dirty="0">
                <a:latin typeface="Courier New"/>
                <a:cs typeface="Courier New"/>
              </a:rPr>
              <a:t> </a:t>
            </a:r>
            <a:r>
              <a:rPr sz="1800" spc="-5" dirty="0">
                <a:latin typeface="Courier New"/>
                <a:cs typeface="Courier New"/>
              </a:rPr>
              <a:t>4</a:t>
            </a:r>
            <a:endParaRPr sz="1800">
              <a:latin typeface="Courier New"/>
              <a:cs typeface="Courier New"/>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58" y="3050804"/>
            <a:ext cx="18287365" cy="7236459"/>
          </a:xfrm>
          <a:custGeom>
            <a:avLst/>
            <a:gdLst/>
            <a:ahLst/>
            <a:cxnLst/>
            <a:rect l="l" t="t" r="r" b="b"/>
            <a:pathLst>
              <a:path w="18287365" h="7236459">
                <a:moveTo>
                  <a:pt x="0" y="0"/>
                </a:moveTo>
                <a:lnTo>
                  <a:pt x="18286742" y="0"/>
                </a:lnTo>
                <a:lnTo>
                  <a:pt x="18286742" y="7236195"/>
                </a:lnTo>
                <a:lnTo>
                  <a:pt x="0" y="7236195"/>
                </a:lnTo>
                <a:lnTo>
                  <a:pt x="0" y="0"/>
                </a:lnTo>
                <a:close/>
              </a:path>
            </a:pathLst>
          </a:custGeom>
          <a:solidFill>
            <a:srgbClr val="A8A092">
              <a:alpha val="50199"/>
            </a:srgbClr>
          </a:solidFill>
        </p:spPr>
        <p:txBody>
          <a:bodyPr wrap="square" lIns="0" tIns="0" rIns="0" bIns="0" rtlCol="0"/>
          <a:lstStyle/>
          <a:p>
            <a:endParaRPr/>
          </a:p>
        </p:txBody>
      </p:sp>
      <p:sp>
        <p:nvSpPr>
          <p:cNvPr id="3" name="object 3"/>
          <p:cNvSpPr txBox="1"/>
          <p:nvPr/>
        </p:nvSpPr>
        <p:spPr>
          <a:xfrm>
            <a:off x="14670541" y="3666713"/>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4" name="object 4"/>
          <p:cNvSpPr txBox="1"/>
          <p:nvPr/>
        </p:nvSpPr>
        <p:spPr>
          <a:xfrm>
            <a:off x="950421" y="3666713"/>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5" name="object 5"/>
          <p:cNvSpPr txBox="1"/>
          <p:nvPr/>
        </p:nvSpPr>
        <p:spPr>
          <a:xfrm>
            <a:off x="4380463" y="3666713"/>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6" name="object 6"/>
          <p:cNvSpPr txBox="1"/>
          <p:nvPr/>
        </p:nvSpPr>
        <p:spPr>
          <a:xfrm>
            <a:off x="7810469" y="3666713"/>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7" name="object 7"/>
          <p:cNvSpPr txBox="1"/>
          <p:nvPr/>
        </p:nvSpPr>
        <p:spPr>
          <a:xfrm>
            <a:off x="11240506" y="3666713"/>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8" name="object 8"/>
          <p:cNvSpPr txBox="1"/>
          <p:nvPr/>
        </p:nvSpPr>
        <p:spPr>
          <a:xfrm>
            <a:off x="14670541" y="6998116"/>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9" name="object 9"/>
          <p:cNvSpPr txBox="1"/>
          <p:nvPr/>
        </p:nvSpPr>
        <p:spPr>
          <a:xfrm>
            <a:off x="950421" y="6998116"/>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10" name="object 10"/>
          <p:cNvSpPr txBox="1"/>
          <p:nvPr/>
        </p:nvSpPr>
        <p:spPr>
          <a:xfrm>
            <a:off x="4380463" y="6998116"/>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11" name="object 11"/>
          <p:cNvSpPr txBox="1"/>
          <p:nvPr/>
        </p:nvSpPr>
        <p:spPr>
          <a:xfrm>
            <a:off x="7810469" y="6998116"/>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12" name="object 12"/>
          <p:cNvSpPr txBox="1"/>
          <p:nvPr/>
        </p:nvSpPr>
        <p:spPr>
          <a:xfrm>
            <a:off x="11240506" y="6998116"/>
            <a:ext cx="2667000" cy="2667000"/>
          </a:xfrm>
          <a:prstGeom prst="rect">
            <a:avLst/>
          </a:prstGeom>
          <a:solidFill>
            <a:srgbClr val="F9F9F9">
              <a:alpha val="50199"/>
            </a:srgbClr>
          </a:solidFill>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a:lnSpc>
                <a:spcPct val="100000"/>
              </a:lnSpc>
              <a:spcBef>
                <a:spcPts val="50"/>
              </a:spcBef>
            </a:pPr>
            <a:endParaRPr sz="1800">
              <a:latin typeface="Times New Roman"/>
              <a:cs typeface="Times New Roman"/>
            </a:endParaRPr>
          </a:p>
          <a:p>
            <a:pPr marL="921385" marR="570865" indent="-480059">
              <a:lnSpc>
                <a:spcPct val="125000"/>
              </a:lnSpc>
            </a:pPr>
            <a:r>
              <a:rPr sz="1800" spc="-5" dirty="0">
                <a:latin typeface="Courier New"/>
                <a:cs typeface="Courier New"/>
              </a:rPr>
              <a:t>One</a:t>
            </a:r>
            <a:r>
              <a:rPr sz="1800" spc="-35" dirty="0">
                <a:latin typeface="Courier New"/>
                <a:cs typeface="Courier New"/>
              </a:rPr>
              <a:t> </a:t>
            </a:r>
            <a:r>
              <a:rPr sz="1800" spc="-5" dirty="0">
                <a:latin typeface="Courier New"/>
                <a:cs typeface="Courier New"/>
              </a:rPr>
              <a:t>idea</a:t>
            </a:r>
            <a:r>
              <a:rPr sz="1800" spc="-30" dirty="0">
                <a:latin typeface="Courier New"/>
                <a:cs typeface="Courier New"/>
              </a:rPr>
              <a:t> </a:t>
            </a:r>
            <a:r>
              <a:rPr sz="1800" spc="-5" dirty="0">
                <a:latin typeface="Courier New"/>
                <a:cs typeface="Courier New"/>
              </a:rPr>
              <a:t>per </a:t>
            </a:r>
            <a:r>
              <a:rPr sz="1800" spc="-1065" dirty="0">
                <a:latin typeface="Courier New"/>
                <a:cs typeface="Courier New"/>
              </a:rPr>
              <a:t> </a:t>
            </a:r>
            <a:r>
              <a:rPr sz="1800" spc="-5" dirty="0">
                <a:latin typeface="Courier New"/>
                <a:cs typeface="Courier New"/>
              </a:rPr>
              <a:t>sticky</a:t>
            </a:r>
            <a:endParaRPr sz="1800">
              <a:latin typeface="Courier New"/>
              <a:cs typeface="Courier New"/>
            </a:endParaRPr>
          </a:p>
        </p:txBody>
      </p:sp>
      <p:sp>
        <p:nvSpPr>
          <p:cNvPr id="13" name="object 13"/>
          <p:cNvSpPr txBox="1">
            <a:spLocks noGrp="1"/>
          </p:cNvSpPr>
          <p:nvPr>
            <p:ph type="title"/>
          </p:nvPr>
        </p:nvSpPr>
        <p:spPr>
          <a:xfrm>
            <a:off x="939800" y="929382"/>
            <a:ext cx="1836420" cy="642620"/>
          </a:xfrm>
          <a:prstGeom prst="rect">
            <a:avLst/>
          </a:prstGeom>
        </p:spPr>
        <p:txBody>
          <a:bodyPr vert="horz" wrap="square" lIns="0" tIns="12700" rIns="0" bIns="0" rtlCol="0">
            <a:spAutoFit/>
          </a:bodyPr>
          <a:lstStyle/>
          <a:p>
            <a:pPr marL="12700">
              <a:lnSpc>
                <a:spcPct val="100000"/>
              </a:lnSpc>
              <a:spcBef>
                <a:spcPts val="100"/>
              </a:spcBef>
            </a:pPr>
            <a:r>
              <a:rPr sz="4050" spc="-30" dirty="0">
                <a:latin typeface="Lucida Sans Unicode"/>
                <a:cs typeface="Lucida Sans Unicode"/>
              </a:rPr>
              <a:t>Activity</a:t>
            </a:r>
            <a:endParaRPr sz="4050">
              <a:latin typeface="Lucida Sans Unicode"/>
              <a:cs typeface="Lucida Sans Unicode"/>
            </a:endParaRPr>
          </a:p>
        </p:txBody>
      </p:sp>
      <p:sp>
        <p:nvSpPr>
          <p:cNvPr id="14" name="object 14"/>
          <p:cNvSpPr txBox="1"/>
          <p:nvPr/>
        </p:nvSpPr>
        <p:spPr>
          <a:xfrm>
            <a:off x="6805252" y="998855"/>
            <a:ext cx="10528300" cy="1054100"/>
          </a:xfrm>
          <a:prstGeom prst="rect">
            <a:avLst/>
          </a:prstGeom>
        </p:spPr>
        <p:txBody>
          <a:bodyPr vert="horz" wrap="square" lIns="0" tIns="12700" rIns="0" bIns="0" rtlCol="0">
            <a:spAutoFit/>
          </a:bodyPr>
          <a:lstStyle/>
          <a:p>
            <a:pPr marL="12700" marR="5080">
              <a:lnSpc>
                <a:spcPct val="125000"/>
              </a:lnSpc>
              <a:spcBef>
                <a:spcPts val="100"/>
              </a:spcBef>
            </a:pPr>
            <a:r>
              <a:rPr sz="2700" spc="-25" dirty="0">
                <a:latin typeface="Microsoft Sans Serif"/>
                <a:cs typeface="Microsoft Sans Serif"/>
              </a:rPr>
              <a:t>Each</a:t>
            </a:r>
            <a:r>
              <a:rPr sz="2700" spc="-5" dirty="0">
                <a:latin typeface="Microsoft Sans Serif"/>
                <a:cs typeface="Microsoft Sans Serif"/>
              </a:rPr>
              <a:t> </a:t>
            </a:r>
            <a:r>
              <a:rPr sz="2700" spc="114" dirty="0">
                <a:latin typeface="Microsoft Sans Serif"/>
                <a:cs typeface="Microsoft Sans Serif"/>
              </a:rPr>
              <a:t>participant</a:t>
            </a:r>
            <a:r>
              <a:rPr sz="2700" spc="-5" dirty="0">
                <a:latin typeface="Microsoft Sans Serif"/>
                <a:cs typeface="Microsoft Sans Serif"/>
              </a:rPr>
              <a:t> </a:t>
            </a:r>
            <a:r>
              <a:rPr sz="2700" spc="60" dirty="0">
                <a:latin typeface="Microsoft Sans Serif"/>
                <a:cs typeface="Microsoft Sans Serif"/>
              </a:rPr>
              <a:t>can</a:t>
            </a:r>
            <a:r>
              <a:rPr sz="2700" spc="-5" dirty="0">
                <a:latin typeface="Microsoft Sans Serif"/>
                <a:cs typeface="Microsoft Sans Serif"/>
              </a:rPr>
              <a:t> </a:t>
            </a:r>
            <a:r>
              <a:rPr sz="2700" spc="90" dirty="0">
                <a:latin typeface="Microsoft Sans Serif"/>
                <a:cs typeface="Microsoft Sans Serif"/>
              </a:rPr>
              <a:t>duplicate</a:t>
            </a:r>
            <a:r>
              <a:rPr sz="2700" spc="-5" dirty="0">
                <a:latin typeface="Microsoft Sans Serif"/>
                <a:cs typeface="Microsoft Sans Serif"/>
              </a:rPr>
              <a:t> </a:t>
            </a:r>
            <a:r>
              <a:rPr sz="2700" spc="90" dirty="0">
                <a:latin typeface="Microsoft Sans Serif"/>
                <a:cs typeface="Microsoft Sans Serif"/>
              </a:rPr>
              <a:t>this</a:t>
            </a:r>
            <a:r>
              <a:rPr sz="2700" dirty="0">
                <a:latin typeface="Microsoft Sans Serif"/>
                <a:cs typeface="Microsoft Sans Serif"/>
              </a:rPr>
              <a:t> </a:t>
            </a:r>
            <a:r>
              <a:rPr sz="2700" spc="-5" dirty="0">
                <a:latin typeface="Microsoft Sans Serif"/>
                <a:cs typeface="Microsoft Sans Serif"/>
              </a:rPr>
              <a:t>slide, </a:t>
            </a:r>
            <a:r>
              <a:rPr sz="2700" spc="90" dirty="0">
                <a:latin typeface="Microsoft Sans Serif"/>
                <a:cs typeface="Microsoft Sans Serif"/>
              </a:rPr>
              <a:t>for</a:t>
            </a:r>
            <a:r>
              <a:rPr sz="2700" spc="-5" dirty="0">
                <a:latin typeface="Microsoft Sans Serif"/>
                <a:cs typeface="Microsoft Sans Serif"/>
              </a:rPr>
              <a:t> </a:t>
            </a:r>
            <a:r>
              <a:rPr sz="2700" dirty="0">
                <a:latin typeface="Microsoft Sans Serif"/>
                <a:cs typeface="Microsoft Sans Serif"/>
              </a:rPr>
              <a:t>example,</a:t>
            </a:r>
            <a:r>
              <a:rPr sz="2700" spc="-5" dirty="0">
                <a:latin typeface="Microsoft Sans Serif"/>
                <a:cs typeface="Microsoft Sans Serif"/>
              </a:rPr>
              <a:t> </a:t>
            </a:r>
            <a:r>
              <a:rPr sz="2700" spc="65" dirty="0">
                <a:latin typeface="Microsoft Sans Serif"/>
                <a:cs typeface="Microsoft Sans Serif"/>
              </a:rPr>
              <a:t>and</a:t>
            </a:r>
            <a:r>
              <a:rPr sz="2700" spc="-5" dirty="0">
                <a:latin typeface="Microsoft Sans Serif"/>
                <a:cs typeface="Microsoft Sans Serif"/>
              </a:rPr>
              <a:t> </a:t>
            </a:r>
            <a:r>
              <a:rPr sz="2700" spc="90" dirty="0">
                <a:latin typeface="Microsoft Sans Serif"/>
                <a:cs typeface="Microsoft Sans Serif"/>
              </a:rPr>
              <a:t>spend</a:t>
            </a:r>
            <a:r>
              <a:rPr sz="2700" dirty="0">
                <a:latin typeface="Microsoft Sans Serif"/>
                <a:cs typeface="Microsoft Sans Serif"/>
              </a:rPr>
              <a:t> </a:t>
            </a:r>
            <a:r>
              <a:rPr sz="2700" spc="150" dirty="0">
                <a:latin typeface="Microsoft Sans Serif"/>
                <a:cs typeface="Microsoft Sans Serif"/>
              </a:rPr>
              <a:t>5 </a:t>
            </a:r>
            <a:r>
              <a:rPr sz="2700" spc="-705" dirty="0">
                <a:latin typeface="Microsoft Sans Serif"/>
                <a:cs typeface="Microsoft Sans Serif"/>
              </a:rPr>
              <a:t> </a:t>
            </a:r>
            <a:r>
              <a:rPr sz="2700" spc="80" dirty="0">
                <a:latin typeface="Microsoft Sans Serif"/>
                <a:cs typeface="Microsoft Sans Serif"/>
              </a:rPr>
              <a:t>minutes</a:t>
            </a:r>
            <a:r>
              <a:rPr sz="2700" spc="-10" dirty="0">
                <a:latin typeface="Microsoft Sans Serif"/>
                <a:cs typeface="Microsoft Sans Serif"/>
              </a:rPr>
              <a:t> </a:t>
            </a:r>
            <a:r>
              <a:rPr sz="2700" spc="100" dirty="0">
                <a:latin typeface="Microsoft Sans Serif"/>
                <a:cs typeface="Microsoft Sans Serif"/>
              </a:rPr>
              <a:t>jotting</a:t>
            </a:r>
            <a:r>
              <a:rPr sz="2700" spc="-5" dirty="0">
                <a:latin typeface="Microsoft Sans Serif"/>
                <a:cs typeface="Microsoft Sans Serif"/>
              </a:rPr>
              <a:t> </a:t>
            </a:r>
            <a:r>
              <a:rPr sz="2700" spc="40" dirty="0">
                <a:latin typeface="Microsoft Sans Serif"/>
                <a:cs typeface="Microsoft Sans Serif"/>
              </a:rPr>
              <a:t>ideas</a:t>
            </a:r>
            <a:r>
              <a:rPr sz="2700" spc="-5" dirty="0">
                <a:latin typeface="Microsoft Sans Serif"/>
                <a:cs typeface="Microsoft Sans Serif"/>
              </a:rPr>
              <a:t> </a:t>
            </a:r>
            <a:r>
              <a:rPr sz="2700" spc="35" dirty="0">
                <a:latin typeface="Microsoft Sans Serif"/>
                <a:cs typeface="Microsoft Sans Serif"/>
              </a:rPr>
              <a:t>in</a:t>
            </a:r>
            <a:r>
              <a:rPr sz="2700" spc="-5" dirty="0">
                <a:latin typeface="Microsoft Sans Serif"/>
                <a:cs typeface="Microsoft Sans Serif"/>
              </a:rPr>
              <a:t> </a:t>
            </a:r>
            <a:r>
              <a:rPr sz="2700" spc="95" dirty="0">
                <a:latin typeface="Microsoft Sans Serif"/>
                <a:cs typeface="Microsoft Sans Serif"/>
              </a:rPr>
              <a:t>their</a:t>
            </a:r>
            <a:r>
              <a:rPr sz="2700" spc="-5" dirty="0">
                <a:latin typeface="Microsoft Sans Serif"/>
                <a:cs typeface="Microsoft Sans Serif"/>
              </a:rPr>
              <a:t> </a:t>
            </a:r>
            <a:r>
              <a:rPr sz="2700" spc="30" dirty="0">
                <a:latin typeface="Microsoft Sans Serif"/>
                <a:cs typeface="Microsoft Sans Serif"/>
              </a:rPr>
              <a:t>assigned</a:t>
            </a:r>
            <a:r>
              <a:rPr sz="2700" spc="-5" dirty="0">
                <a:latin typeface="Microsoft Sans Serif"/>
                <a:cs typeface="Microsoft Sans Serif"/>
              </a:rPr>
              <a:t> </a:t>
            </a:r>
            <a:r>
              <a:rPr sz="2700" dirty="0">
                <a:latin typeface="Microsoft Sans Serif"/>
                <a:cs typeface="Microsoft Sans Serif"/>
              </a:rPr>
              <a:t>slide.</a:t>
            </a:r>
            <a:endParaRPr sz="2700">
              <a:latin typeface="Microsoft Sans Serif"/>
              <a:cs typeface="Microsoft Sans Serif"/>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4700" y="0"/>
            <a:ext cx="9144000" cy="10287000"/>
          </a:xfrm>
          <a:custGeom>
            <a:avLst/>
            <a:gdLst/>
            <a:ahLst/>
            <a:cxnLst/>
            <a:rect l="l" t="t" r="r" b="b"/>
            <a:pathLst>
              <a:path w="9144000" h="10287000">
                <a:moveTo>
                  <a:pt x="9144000" y="10287000"/>
                </a:moveTo>
                <a:lnTo>
                  <a:pt x="0" y="10287000"/>
                </a:lnTo>
                <a:lnTo>
                  <a:pt x="0" y="0"/>
                </a:lnTo>
                <a:lnTo>
                  <a:pt x="9144000" y="0"/>
                </a:lnTo>
                <a:lnTo>
                  <a:pt x="9144000" y="10287000"/>
                </a:lnTo>
                <a:close/>
              </a:path>
            </a:pathLst>
          </a:custGeom>
          <a:solidFill>
            <a:srgbClr val="A8A092">
              <a:alpha val="50199"/>
            </a:srgbClr>
          </a:solidFill>
        </p:spPr>
        <p:txBody>
          <a:bodyPr wrap="square" lIns="0" tIns="0" rIns="0" bIns="0" rtlCol="0"/>
          <a:lstStyle/>
          <a:p>
            <a:endParaRPr/>
          </a:p>
        </p:txBody>
      </p:sp>
      <p:sp>
        <p:nvSpPr>
          <p:cNvPr id="3" name="object 3"/>
          <p:cNvSpPr txBox="1">
            <a:spLocks noGrp="1"/>
          </p:cNvSpPr>
          <p:nvPr>
            <p:ph type="title"/>
          </p:nvPr>
        </p:nvSpPr>
        <p:spPr>
          <a:xfrm>
            <a:off x="939800" y="930275"/>
            <a:ext cx="4274820" cy="642620"/>
          </a:xfrm>
          <a:prstGeom prst="rect">
            <a:avLst/>
          </a:prstGeom>
        </p:spPr>
        <p:txBody>
          <a:bodyPr vert="horz" wrap="square" lIns="0" tIns="12700" rIns="0" bIns="0" rtlCol="0">
            <a:spAutoFit/>
          </a:bodyPr>
          <a:lstStyle/>
          <a:p>
            <a:pPr marL="12700">
              <a:lnSpc>
                <a:spcPct val="100000"/>
              </a:lnSpc>
              <a:spcBef>
                <a:spcPts val="100"/>
              </a:spcBef>
            </a:pPr>
            <a:r>
              <a:rPr sz="4050" spc="245" dirty="0">
                <a:latin typeface="Lucida Sans Unicode"/>
                <a:cs typeface="Lucida Sans Unicode"/>
              </a:rPr>
              <a:t>W</a:t>
            </a:r>
            <a:r>
              <a:rPr sz="4050" spc="-150" dirty="0">
                <a:latin typeface="Lucida Sans Unicode"/>
                <a:cs typeface="Lucida Sans Unicode"/>
              </a:rPr>
              <a:t>o</a:t>
            </a:r>
            <a:r>
              <a:rPr sz="4050" spc="-204" dirty="0">
                <a:latin typeface="Lucida Sans Unicode"/>
                <a:cs typeface="Lucida Sans Unicode"/>
              </a:rPr>
              <a:t>r</a:t>
            </a:r>
            <a:r>
              <a:rPr sz="4050" spc="-390" dirty="0">
                <a:latin typeface="Lucida Sans Unicode"/>
                <a:cs typeface="Lucida Sans Unicode"/>
              </a:rPr>
              <a:t>k</a:t>
            </a:r>
            <a:r>
              <a:rPr sz="4050" spc="-80" dirty="0">
                <a:latin typeface="Lucida Sans Unicode"/>
                <a:cs typeface="Lucida Sans Unicode"/>
              </a:rPr>
              <a:t>s</a:t>
            </a:r>
            <a:r>
              <a:rPr sz="4050" spc="-210" dirty="0">
                <a:latin typeface="Lucida Sans Unicode"/>
                <a:cs typeface="Lucida Sans Unicode"/>
              </a:rPr>
              <a:t>h</a:t>
            </a:r>
            <a:r>
              <a:rPr sz="4050" spc="-150" dirty="0">
                <a:latin typeface="Lucida Sans Unicode"/>
                <a:cs typeface="Lucida Sans Unicode"/>
              </a:rPr>
              <a:t>o</a:t>
            </a:r>
            <a:r>
              <a:rPr sz="4050" spc="40" dirty="0">
                <a:latin typeface="Lucida Sans Unicode"/>
                <a:cs typeface="Lucida Sans Unicode"/>
              </a:rPr>
              <a:t>p</a:t>
            </a:r>
            <a:r>
              <a:rPr sz="4050" spc="-425" dirty="0">
                <a:latin typeface="Lucida Sans Unicode"/>
                <a:cs typeface="Lucida Sans Unicode"/>
              </a:rPr>
              <a:t> </a:t>
            </a:r>
            <a:r>
              <a:rPr sz="4050" spc="-60" dirty="0">
                <a:latin typeface="Lucida Sans Unicode"/>
                <a:cs typeface="Lucida Sans Unicode"/>
              </a:rPr>
              <a:t>a</a:t>
            </a:r>
            <a:r>
              <a:rPr sz="4050" spc="165" dirty="0">
                <a:latin typeface="Lucida Sans Unicode"/>
                <a:cs typeface="Lucida Sans Unicode"/>
              </a:rPr>
              <a:t>c</a:t>
            </a:r>
            <a:r>
              <a:rPr sz="4050" spc="35" dirty="0">
                <a:latin typeface="Lucida Sans Unicode"/>
                <a:cs typeface="Lucida Sans Unicode"/>
              </a:rPr>
              <a:t>t</a:t>
            </a:r>
            <a:r>
              <a:rPr sz="4050" spc="-235" dirty="0">
                <a:latin typeface="Lucida Sans Unicode"/>
                <a:cs typeface="Lucida Sans Unicode"/>
              </a:rPr>
              <a:t>i</a:t>
            </a:r>
            <a:r>
              <a:rPr sz="4050" spc="-10" dirty="0">
                <a:latin typeface="Lucida Sans Unicode"/>
                <a:cs typeface="Lucida Sans Unicode"/>
              </a:rPr>
              <a:t>v</a:t>
            </a:r>
            <a:r>
              <a:rPr sz="4050" spc="-235" dirty="0">
                <a:latin typeface="Lucida Sans Unicode"/>
                <a:cs typeface="Lucida Sans Unicode"/>
              </a:rPr>
              <a:t>i</a:t>
            </a:r>
            <a:r>
              <a:rPr sz="4050" spc="35" dirty="0">
                <a:latin typeface="Lucida Sans Unicode"/>
                <a:cs typeface="Lucida Sans Unicode"/>
              </a:rPr>
              <a:t>t</a:t>
            </a:r>
            <a:r>
              <a:rPr sz="4050" spc="220" dirty="0">
                <a:latin typeface="Lucida Sans Unicode"/>
                <a:cs typeface="Lucida Sans Unicode"/>
              </a:rPr>
              <a:t>y</a:t>
            </a:r>
            <a:endParaRPr sz="4050">
              <a:latin typeface="Lucida Sans Unicode"/>
              <a:cs typeface="Lucida Sans Unicode"/>
            </a:endParaRPr>
          </a:p>
        </p:txBody>
      </p:sp>
      <p:sp>
        <p:nvSpPr>
          <p:cNvPr id="4" name="object 4"/>
          <p:cNvSpPr txBox="1"/>
          <p:nvPr/>
        </p:nvSpPr>
        <p:spPr>
          <a:xfrm>
            <a:off x="939800" y="8218530"/>
            <a:ext cx="6142990" cy="1054100"/>
          </a:xfrm>
          <a:prstGeom prst="rect">
            <a:avLst/>
          </a:prstGeom>
        </p:spPr>
        <p:txBody>
          <a:bodyPr vert="horz" wrap="square" lIns="0" tIns="12700" rIns="0" bIns="0" rtlCol="0">
            <a:spAutoFit/>
          </a:bodyPr>
          <a:lstStyle/>
          <a:p>
            <a:pPr marL="12700" marR="5080">
              <a:lnSpc>
                <a:spcPct val="125000"/>
              </a:lnSpc>
              <a:spcBef>
                <a:spcPts val="100"/>
              </a:spcBef>
            </a:pPr>
            <a:r>
              <a:rPr sz="2700" spc="-114" dirty="0">
                <a:latin typeface="Microsoft Sans Serif"/>
                <a:cs typeface="Microsoft Sans Serif"/>
              </a:rPr>
              <a:t>You</a:t>
            </a:r>
            <a:r>
              <a:rPr sz="2700" spc="-15" dirty="0">
                <a:latin typeface="Microsoft Sans Serif"/>
                <a:cs typeface="Microsoft Sans Serif"/>
              </a:rPr>
              <a:t> </a:t>
            </a:r>
            <a:r>
              <a:rPr sz="2700" spc="-10" dirty="0">
                <a:latin typeface="Microsoft Sans Serif"/>
                <a:cs typeface="Microsoft Sans Serif"/>
              </a:rPr>
              <a:t>have </a:t>
            </a:r>
            <a:r>
              <a:rPr sz="2700" spc="150" dirty="0">
                <a:latin typeface="Microsoft Sans Serif"/>
                <a:cs typeface="Microsoft Sans Serif"/>
              </a:rPr>
              <a:t>5</a:t>
            </a:r>
            <a:r>
              <a:rPr sz="2700" spc="-15" dirty="0">
                <a:latin typeface="Microsoft Sans Serif"/>
                <a:cs typeface="Microsoft Sans Serif"/>
              </a:rPr>
              <a:t> </a:t>
            </a:r>
            <a:r>
              <a:rPr sz="2700" spc="80" dirty="0">
                <a:latin typeface="Microsoft Sans Serif"/>
                <a:cs typeface="Microsoft Sans Serif"/>
              </a:rPr>
              <a:t>minutes</a:t>
            </a:r>
            <a:r>
              <a:rPr sz="2700" spc="-10" dirty="0">
                <a:latin typeface="Microsoft Sans Serif"/>
                <a:cs typeface="Microsoft Sans Serif"/>
              </a:rPr>
              <a:t> </a:t>
            </a:r>
            <a:r>
              <a:rPr sz="2700" spc="175" dirty="0">
                <a:latin typeface="Microsoft Sans Serif"/>
                <a:cs typeface="Microsoft Sans Serif"/>
              </a:rPr>
              <a:t>to</a:t>
            </a:r>
            <a:r>
              <a:rPr sz="2700" spc="-15" dirty="0">
                <a:latin typeface="Microsoft Sans Serif"/>
                <a:cs typeface="Microsoft Sans Serif"/>
              </a:rPr>
              <a:t> </a:t>
            </a:r>
            <a:r>
              <a:rPr sz="2700" spc="10" dirty="0">
                <a:latin typeface="Microsoft Sans Serif"/>
                <a:cs typeface="Microsoft Sans Serif"/>
              </a:rPr>
              <a:t>finalize</a:t>
            </a:r>
            <a:r>
              <a:rPr sz="2700" spc="-10" dirty="0">
                <a:latin typeface="Microsoft Sans Serif"/>
                <a:cs typeface="Microsoft Sans Serif"/>
              </a:rPr>
              <a:t> </a:t>
            </a:r>
            <a:r>
              <a:rPr sz="2700" spc="60" dirty="0">
                <a:latin typeface="Microsoft Sans Serif"/>
                <a:cs typeface="Microsoft Sans Serif"/>
              </a:rPr>
              <a:t>your</a:t>
            </a:r>
            <a:r>
              <a:rPr sz="2700" spc="-15" dirty="0">
                <a:latin typeface="Microsoft Sans Serif"/>
                <a:cs typeface="Microsoft Sans Serif"/>
              </a:rPr>
              <a:t> </a:t>
            </a:r>
            <a:r>
              <a:rPr sz="2700" spc="254" dirty="0">
                <a:latin typeface="Microsoft Sans Serif"/>
                <a:cs typeface="Microsoft Sans Serif"/>
              </a:rPr>
              <a:t>co- </a:t>
            </a:r>
            <a:r>
              <a:rPr sz="2700" spc="-700" dirty="0">
                <a:latin typeface="Microsoft Sans Serif"/>
                <a:cs typeface="Microsoft Sans Serif"/>
              </a:rPr>
              <a:t> </a:t>
            </a:r>
            <a:r>
              <a:rPr sz="2700" spc="75" dirty="0">
                <a:latin typeface="Microsoft Sans Serif"/>
                <a:cs typeface="Microsoft Sans Serif"/>
              </a:rPr>
              <a:t>creation</a:t>
            </a:r>
            <a:endParaRPr sz="2700">
              <a:latin typeface="Microsoft Sans Serif"/>
              <a:cs typeface="Microsoft Sans Serif"/>
            </a:endParaRPr>
          </a:p>
        </p:txBody>
      </p:sp>
      <p:sp>
        <p:nvSpPr>
          <p:cNvPr id="6" name="object 6"/>
          <p:cNvSpPr txBox="1"/>
          <p:nvPr/>
        </p:nvSpPr>
        <p:spPr>
          <a:xfrm>
            <a:off x="14094866" y="952500"/>
            <a:ext cx="3238500" cy="1415772"/>
          </a:xfrm>
          <a:prstGeom prst="rect">
            <a:avLst/>
          </a:prstGeom>
          <a:solidFill>
            <a:srgbClr val="F9F9F9">
              <a:alpha val="50199"/>
            </a:srgbClr>
          </a:solidFill>
        </p:spPr>
        <p:txBody>
          <a:bodyPr vert="horz" wrap="square" lIns="0" tIns="0" rIns="0" bIns="0" rtlCol="0">
            <a:spAutoFit/>
          </a:bodyPr>
          <a:lstStyle/>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p:txBody>
      </p:sp>
      <p:sp>
        <p:nvSpPr>
          <p:cNvPr id="8" name="object 8"/>
          <p:cNvSpPr txBox="1"/>
          <p:nvPr/>
        </p:nvSpPr>
        <p:spPr>
          <a:xfrm>
            <a:off x="14094866" y="5527974"/>
            <a:ext cx="3238500" cy="1415772"/>
          </a:xfrm>
          <a:prstGeom prst="rect">
            <a:avLst/>
          </a:prstGeom>
          <a:solidFill>
            <a:srgbClr val="F9F9F9">
              <a:alpha val="50199"/>
            </a:srgbClr>
          </a:solidFill>
        </p:spPr>
        <p:txBody>
          <a:bodyPr vert="horz" wrap="square" lIns="0" tIns="0" rIns="0" bIns="0" rtlCol="0">
            <a:spAutoFit/>
          </a:bodyPr>
          <a:lstStyle/>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p:txBody>
      </p:sp>
      <p:pic>
        <p:nvPicPr>
          <p:cNvPr id="9" name="object 9"/>
          <p:cNvPicPr/>
          <p:nvPr/>
        </p:nvPicPr>
        <p:blipFill>
          <a:blip r:embed="rId2" cstate="print"/>
          <a:stretch>
            <a:fillRect/>
          </a:stretch>
        </p:blipFill>
        <p:spPr>
          <a:xfrm>
            <a:off x="946733" y="3528974"/>
            <a:ext cx="7248540" cy="407669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0162" y="5749925"/>
            <a:ext cx="6253480" cy="24942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Microsoft Sans Serif"/>
                <a:cs typeface="Microsoft Sans Serif"/>
              </a:rPr>
              <a:t>Let's</a:t>
            </a:r>
            <a:r>
              <a:rPr sz="2700" spc="-20" dirty="0">
                <a:latin typeface="Microsoft Sans Serif"/>
                <a:cs typeface="Microsoft Sans Serif"/>
              </a:rPr>
              <a:t> </a:t>
            </a:r>
            <a:r>
              <a:rPr sz="2700" spc="10" dirty="0">
                <a:latin typeface="Microsoft Sans Serif"/>
                <a:cs typeface="Microsoft Sans Serif"/>
              </a:rPr>
              <a:t>finalize</a:t>
            </a:r>
            <a:r>
              <a:rPr sz="2700" spc="-15" dirty="0">
                <a:latin typeface="Microsoft Sans Serif"/>
                <a:cs typeface="Microsoft Sans Serif"/>
              </a:rPr>
              <a:t> </a:t>
            </a:r>
            <a:r>
              <a:rPr sz="2700" spc="120" dirty="0">
                <a:latin typeface="Microsoft Sans Serif"/>
                <a:cs typeface="Microsoft Sans Serif"/>
              </a:rPr>
              <a:t>the</a:t>
            </a:r>
            <a:r>
              <a:rPr sz="2700" spc="-15" dirty="0">
                <a:latin typeface="Microsoft Sans Serif"/>
                <a:cs typeface="Microsoft Sans Serif"/>
              </a:rPr>
              <a:t> </a:t>
            </a:r>
            <a:r>
              <a:rPr sz="2700" spc="40" dirty="0">
                <a:latin typeface="Microsoft Sans Serif"/>
                <a:cs typeface="Microsoft Sans Serif"/>
              </a:rPr>
              <a:t>ideas</a:t>
            </a:r>
            <a:endParaRPr sz="2700">
              <a:latin typeface="Microsoft Sans Serif"/>
              <a:cs typeface="Microsoft Sans Serif"/>
            </a:endParaRPr>
          </a:p>
          <a:p>
            <a:pPr>
              <a:lnSpc>
                <a:spcPct val="100000"/>
              </a:lnSpc>
              <a:spcBef>
                <a:spcPts val="30"/>
              </a:spcBef>
            </a:pPr>
            <a:endParaRPr sz="3550">
              <a:latin typeface="Microsoft Sans Serif"/>
              <a:cs typeface="Microsoft Sans Serif"/>
            </a:endParaRPr>
          </a:p>
          <a:p>
            <a:pPr marL="12700" marR="5080">
              <a:lnSpc>
                <a:spcPct val="125000"/>
              </a:lnSpc>
            </a:pPr>
            <a:r>
              <a:rPr sz="2700" spc="-25" dirty="0">
                <a:latin typeface="Microsoft Sans Serif"/>
                <a:cs typeface="Microsoft Sans Serif"/>
              </a:rPr>
              <a:t>Each </a:t>
            </a:r>
            <a:r>
              <a:rPr sz="2700" spc="65" dirty="0">
                <a:latin typeface="Microsoft Sans Serif"/>
                <a:cs typeface="Microsoft Sans Serif"/>
              </a:rPr>
              <a:t>group </a:t>
            </a:r>
            <a:r>
              <a:rPr sz="2700" spc="10" dirty="0">
                <a:latin typeface="Microsoft Sans Serif"/>
                <a:cs typeface="Microsoft Sans Serif"/>
              </a:rPr>
              <a:t>shares </a:t>
            </a:r>
            <a:r>
              <a:rPr sz="2700" spc="95" dirty="0">
                <a:latin typeface="Microsoft Sans Serif"/>
                <a:cs typeface="Microsoft Sans Serif"/>
              </a:rPr>
              <a:t>their </a:t>
            </a:r>
            <a:r>
              <a:rPr sz="2700" spc="30" dirty="0">
                <a:latin typeface="Microsoft Sans Serif"/>
                <a:cs typeface="Microsoft Sans Serif"/>
              </a:rPr>
              <a:t>“aha” </a:t>
            </a:r>
            <a:r>
              <a:rPr sz="2700" spc="130" dirty="0">
                <a:latin typeface="Microsoft Sans Serif"/>
                <a:cs typeface="Microsoft Sans Serif"/>
              </a:rPr>
              <a:t>moment </a:t>
            </a:r>
            <a:r>
              <a:rPr sz="2700" spc="135" dirty="0">
                <a:latin typeface="Microsoft Sans Serif"/>
                <a:cs typeface="Microsoft Sans Serif"/>
              </a:rPr>
              <a:t> </a:t>
            </a:r>
            <a:r>
              <a:rPr sz="2700" spc="55" dirty="0">
                <a:latin typeface="Microsoft Sans Serif"/>
                <a:cs typeface="Microsoft Sans Serif"/>
              </a:rPr>
              <a:t>worksheet</a:t>
            </a:r>
            <a:r>
              <a:rPr sz="2700" spc="-20" dirty="0">
                <a:latin typeface="Microsoft Sans Serif"/>
                <a:cs typeface="Microsoft Sans Serif"/>
              </a:rPr>
              <a:t> </a:t>
            </a:r>
            <a:r>
              <a:rPr sz="2700" spc="65" dirty="0">
                <a:latin typeface="Microsoft Sans Serif"/>
                <a:cs typeface="Microsoft Sans Serif"/>
              </a:rPr>
              <a:t>and</a:t>
            </a:r>
            <a:r>
              <a:rPr sz="2700" spc="-15" dirty="0">
                <a:latin typeface="Microsoft Sans Serif"/>
                <a:cs typeface="Microsoft Sans Serif"/>
              </a:rPr>
              <a:t> </a:t>
            </a:r>
            <a:r>
              <a:rPr sz="2700" spc="75" dirty="0">
                <a:latin typeface="Microsoft Sans Serif"/>
                <a:cs typeface="Microsoft Sans Serif"/>
              </a:rPr>
              <a:t>reflections</a:t>
            </a:r>
            <a:r>
              <a:rPr sz="2700" spc="-20" dirty="0">
                <a:latin typeface="Microsoft Sans Serif"/>
                <a:cs typeface="Microsoft Sans Serif"/>
              </a:rPr>
              <a:t> </a:t>
            </a:r>
            <a:r>
              <a:rPr sz="2700" spc="65" dirty="0">
                <a:latin typeface="Microsoft Sans Serif"/>
                <a:cs typeface="Microsoft Sans Serif"/>
              </a:rPr>
              <a:t>on</a:t>
            </a:r>
            <a:r>
              <a:rPr sz="2700" spc="-15" dirty="0">
                <a:latin typeface="Microsoft Sans Serif"/>
                <a:cs typeface="Microsoft Sans Serif"/>
              </a:rPr>
              <a:t> </a:t>
            </a:r>
            <a:r>
              <a:rPr sz="2700" spc="85" dirty="0">
                <a:latin typeface="Microsoft Sans Serif"/>
                <a:cs typeface="Microsoft Sans Serif"/>
              </a:rPr>
              <a:t>what</a:t>
            </a:r>
            <a:r>
              <a:rPr sz="2700" spc="-20" dirty="0">
                <a:latin typeface="Microsoft Sans Serif"/>
                <a:cs typeface="Microsoft Sans Serif"/>
              </a:rPr>
              <a:t> </a:t>
            </a:r>
            <a:r>
              <a:rPr sz="2700" spc="114" dirty="0">
                <a:latin typeface="Microsoft Sans Serif"/>
                <a:cs typeface="Microsoft Sans Serif"/>
              </a:rPr>
              <a:t>they </a:t>
            </a:r>
            <a:r>
              <a:rPr sz="2700" spc="-700" dirty="0">
                <a:latin typeface="Microsoft Sans Serif"/>
                <a:cs typeface="Microsoft Sans Serif"/>
              </a:rPr>
              <a:t> </a:t>
            </a:r>
            <a:r>
              <a:rPr sz="2700" spc="45" dirty="0">
                <a:latin typeface="Microsoft Sans Serif"/>
                <a:cs typeface="Microsoft Sans Serif"/>
              </a:rPr>
              <a:t>learned</a:t>
            </a:r>
            <a:r>
              <a:rPr sz="2700" spc="-10" dirty="0">
                <a:latin typeface="Microsoft Sans Serif"/>
                <a:cs typeface="Microsoft Sans Serif"/>
              </a:rPr>
              <a:t> </a:t>
            </a:r>
            <a:r>
              <a:rPr sz="2700" spc="65" dirty="0">
                <a:latin typeface="Microsoft Sans Serif"/>
                <a:cs typeface="Microsoft Sans Serif"/>
              </a:rPr>
              <a:t>and</a:t>
            </a:r>
            <a:r>
              <a:rPr sz="2700" spc="-10" dirty="0">
                <a:latin typeface="Microsoft Sans Serif"/>
                <a:cs typeface="Microsoft Sans Serif"/>
              </a:rPr>
              <a:t> </a:t>
            </a:r>
            <a:r>
              <a:rPr sz="2700" spc="55" dirty="0">
                <a:latin typeface="Microsoft Sans Serif"/>
                <a:cs typeface="Microsoft Sans Serif"/>
              </a:rPr>
              <a:t>how</a:t>
            </a:r>
            <a:r>
              <a:rPr sz="2700" spc="-5" dirty="0">
                <a:latin typeface="Microsoft Sans Serif"/>
                <a:cs typeface="Microsoft Sans Serif"/>
              </a:rPr>
              <a:t> </a:t>
            </a:r>
            <a:r>
              <a:rPr sz="2700" spc="160" dirty="0">
                <a:latin typeface="Microsoft Sans Serif"/>
                <a:cs typeface="Microsoft Sans Serif"/>
              </a:rPr>
              <a:t>it</a:t>
            </a:r>
            <a:r>
              <a:rPr sz="2700" spc="-10" dirty="0">
                <a:latin typeface="Microsoft Sans Serif"/>
                <a:cs typeface="Microsoft Sans Serif"/>
              </a:rPr>
              <a:t> </a:t>
            </a:r>
            <a:r>
              <a:rPr sz="2700" spc="60" dirty="0">
                <a:latin typeface="Microsoft Sans Serif"/>
                <a:cs typeface="Microsoft Sans Serif"/>
              </a:rPr>
              <a:t>can</a:t>
            </a:r>
            <a:r>
              <a:rPr sz="2700" spc="-10" dirty="0">
                <a:latin typeface="Microsoft Sans Serif"/>
                <a:cs typeface="Microsoft Sans Serif"/>
              </a:rPr>
              <a:t> </a:t>
            </a:r>
            <a:r>
              <a:rPr sz="2700" spc="110" dirty="0">
                <a:latin typeface="Microsoft Sans Serif"/>
                <a:cs typeface="Microsoft Sans Serif"/>
              </a:rPr>
              <a:t>be</a:t>
            </a:r>
            <a:r>
              <a:rPr sz="2700" spc="-5" dirty="0">
                <a:latin typeface="Microsoft Sans Serif"/>
                <a:cs typeface="Microsoft Sans Serif"/>
              </a:rPr>
              <a:t> </a:t>
            </a:r>
            <a:r>
              <a:rPr sz="2700" spc="45" dirty="0">
                <a:latin typeface="Microsoft Sans Serif"/>
                <a:cs typeface="Microsoft Sans Serif"/>
              </a:rPr>
              <a:t>applied.</a:t>
            </a:r>
            <a:endParaRPr sz="2700">
              <a:latin typeface="Microsoft Sans Serif"/>
              <a:cs typeface="Microsoft Sans Serif"/>
            </a:endParaRPr>
          </a:p>
        </p:txBody>
      </p:sp>
      <p:sp>
        <p:nvSpPr>
          <p:cNvPr id="3" name="object 3"/>
          <p:cNvSpPr txBox="1"/>
          <p:nvPr/>
        </p:nvSpPr>
        <p:spPr>
          <a:xfrm>
            <a:off x="940162" y="8836025"/>
            <a:ext cx="5368290" cy="436880"/>
          </a:xfrm>
          <a:prstGeom prst="rect">
            <a:avLst/>
          </a:prstGeom>
        </p:spPr>
        <p:txBody>
          <a:bodyPr vert="horz" wrap="square" lIns="0" tIns="12700" rIns="0" bIns="0" rtlCol="0">
            <a:spAutoFit/>
          </a:bodyPr>
          <a:lstStyle/>
          <a:p>
            <a:pPr marL="12700">
              <a:lnSpc>
                <a:spcPct val="100000"/>
              </a:lnSpc>
              <a:spcBef>
                <a:spcPts val="100"/>
              </a:spcBef>
            </a:pPr>
            <a:r>
              <a:rPr sz="2700" spc="-40" dirty="0">
                <a:latin typeface="Microsoft Sans Serif"/>
                <a:cs typeface="Microsoft Sans Serif"/>
              </a:rPr>
              <a:t>We're</a:t>
            </a:r>
            <a:r>
              <a:rPr sz="2700" spc="-15" dirty="0">
                <a:latin typeface="Microsoft Sans Serif"/>
                <a:cs typeface="Microsoft Sans Serif"/>
              </a:rPr>
              <a:t> </a:t>
            </a:r>
            <a:r>
              <a:rPr sz="2700" spc="35" dirty="0">
                <a:latin typeface="Microsoft Sans Serif"/>
                <a:cs typeface="Microsoft Sans Serif"/>
              </a:rPr>
              <a:t>looking</a:t>
            </a:r>
            <a:r>
              <a:rPr sz="2700" spc="-10" dirty="0">
                <a:latin typeface="Microsoft Sans Serif"/>
                <a:cs typeface="Microsoft Sans Serif"/>
              </a:rPr>
              <a:t> </a:t>
            </a:r>
            <a:r>
              <a:rPr sz="2700" spc="90" dirty="0">
                <a:latin typeface="Microsoft Sans Serif"/>
                <a:cs typeface="Microsoft Sans Serif"/>
              </a:rPr>
              <a:t>for</a:t>
            </a:r>
            <a:r>
              <a:rPr sz="2700" spc="-15" dirty="0">
                <a:latin typeface="Microsoft Sans Serif"/>
                <a:cs typeface="Microsoft Sans Serif"/>
              </a:rPr>
              <a:t> </a:t>
            </a:r>
            <a:r>
              <a:rPr sz="2700" spc="105" dirty="0">
                <a:latin typeface="Microsoft Sans Serif"/>
                <a:cs typeface="Microsoft Sans Serif"/>
              </a:rPr>
              <a:t>impactful</a:t>
            </a:r>
            <a:r>
              <a:rPr sz="2700" spc="-10" dirty="0">
                <a:latin typeface="Microsoft Sans Serif"/>
                <a:cs typeface="Microsoft Sans Serif"/>
              </a:rPr>
              <a:t> </a:t>
            </a:r>
            <a:r>
              <a:rPr sz="2700" spc="50" dirty="0">
                <a:latin typeface="Microsoft Sans Serif"/>
                <a:cs typeface="Microsoft Sans Serif"/>
              </a:rPr>
              <a:t>results</a:t>
            </a:r>
            <a:endParaRPr sz="2700">
              <a:latin typeface="Microsoft Sans Serif"/>
              <a:cs typeface="Microsoft Sans Serif"/>
            </a:endParaRPr>
          </a:p>
        </p:txBody>
      </p:sp>
      <p:sp>
        <p:nvSpPr>
          <p:cNvPr id="4" name="object 4"/>
          <p:cNvSpPr txBox="1">
            <a:spLocks noGrp="1"/>
          </p:cNvSpPr>
          <p:nvPr>
            <p:ph type="title"/>
          </p:nvPr>
        </p:nvSpPr>
        <p:spPr>
          <a:xfrm>
            <a:off x="939800" y="934292"/>
            <a:ext cx="5445125" cy="642620"/>
          </a:xfrm>
          <a:prstGeom prst="rect">
            <a:avLst/>
          </a:prstGeom>
        </p:spPr>
        <p:txBody>
          <a:bodyPr vert="horz" wrap="square" lIns="0" tIns="12700" rIns="0" bIns="0" rtlCol="0">
            <a:spAutoFit/>
          </a:bodyPr>
          <a:lstStyle/>
          <a:p>
            <a:pPr marL="12700">
              <a:lnSpc>
                <a:spcPct val="100000"/>
              </a:lnSpc>
              <a:spcBef>
                <a:spcPts val="100"/>
              </a:spcBef>
            </a:pPr>
            <a:r>
              <a:rPr sz="4050" spc="-60" dirty="0">
                <a:latin typeface="Lucida Sans Unicode"/>
                <a:cs typeface="Lucida Sans Unicode"/>
              </a:rPr>
              <a:t>F</a:t>
            </a:r>
            <a:r>
              <a:rPr sz="4050" spc="-235" dirty="0">
                <a:latin typeface="Lucida Sans Unicode"/>
                <a:cs typeface="Lucida Sans Unicode"/>
              </a:rPr>
              <a:t>i</a:t>
            </a:r>
            <a:r>
              <a:rPr sz="4050" spc="-210" dirty="0">
                <a:latin typeface="Lucida Sans Unicode"/>
                <a:cs typeface="Lucida Sans Unicode"/>
              </a:rPr>
              <a:t>n</a:t>
            </a:r>
            <a:r>
              <a:rPr sz="4050" spc="-60" dirty="0">
                <a:latin typeface="Lucida Sans Unicode"/>
                <a:cs typeface="Lucida Sans Unicode"/>
              </a:rPr>
              <a:t>a</a:t>
            </a:r>
            <a:r>
              <a:rPr sz="4050" spc="-285" dirty="0">
                <a:latin typeface="Lucida Sans Unicode"/>
                <a:cs typeface="Lucida Sans Unicode"/>
              </a:rPr>
              <a:t>l</a:t>
            </a:r>
            <a:r>
              <a:rPr sz="4050" spc="-235" dirty="0">
                <a:latin typeface="Lucida Sans Unicode"/>
                <a:cs typeface="Lucida Sans Unicode"/>
              </a:rPr>
              <a:t>i</a:t>
            </a:r>
            <a:r>
              <a:rPr sz="4050" spc="-520" dirty="0">
                <a:latin typeface="Lucida Sans Unicode"/>
                <a:cs typeface="Lucida Sans Unicode"/>
              </a:rPr>
              <a:t>z</a:t>
            </a:r>
            <a:r>
              <a:rPr sz="4050" spc="105" dirty="0">
                <a:latin typeface="Lucida Sans Unicode"/>
                <a:cs typeface="Lucida Sans Unicode"/>
              </a:rPr>
              <a:t>e</a:t>
            </a:r>
            <a:r>
              <a:rPr sz="4050" spc="-425" dirty="0">
                <a:latin typeface="Lucida Sans Unicode"/>
                <a:cs typeface="Lucida Sans Unicode"/>
              </a:rPr>
              <a:t> </a:t>
            </a:r>
            <a:r>
              <a:rPr sz="4050" spc="-60" dirty="0">
                <a:latin typeface="Lucida Sans Unicode"/>
                <a:cs typeface="Lucida Sans Unicode"/>
              </a:rPr>
              <a:t>a</a:t>
            </a:r>
            <a:r>
              <a:rPr sz="4050" spc="-210" dirty="0">
                <a:latin typeface="Lucida Sans Unicode"/>
                <a:cs typeface="Lucida Sans Unicode"/>
              </a:rPr>
              <a:t>n</a:t>
            </a:r>
            <a:r>
              <a:rPr sz="4050" spc="40" dirty="0">
                <a:latin typeface="Lucida Sans Unicode"/>
                <a:cs typeface="Lucida Sans Unicode"/>
              </a:rPr>
              <a:t>d</a:t>
            </a:r>
            <a:r>
              <a:rPr sz="4050" spc="-425" dirty="0">
                <a:latin typeface="Lucida Sans Unicode"/>
                <a:cs typeface="Lucida Sans Unicode"/>
              </a:rPr>
              <a:t> </a:t>
            </a:r>
            <a:r>
              <a:rPr sz="4050" spc="-80" dirty="0">
                <a:latin typeface="Lucida Sans Unicode"/>
                <a:cs typeface="Lucida Sans Unicode"/>
              </a:rPr>
              <a:t>s</a:t>
            </a:r>
            <a:r>
              <a:rPr sz="4050" spc="-210" dirty="0">
                <a:latin typeface="Lucida Sans Unicode"/>
                <a:cs typeface="Lucida Sans Unicode"/>
              </a:rPr>
              <a:t>u</a:t>
            </a:r>
            <a:r>
              <a:rPr sz="4050" spc="-160" dirty="0">
                <a:latin typeface="Lucida Sans Unicode"/>
                <a:cs typeface="Lucida Sans Unicode"/>
              </a:rPr>
              <a:t>mm</a:t>
            </a:r>
            <a:r>
              <a:rPr sz="4050" spc="-60" dirty="0">
                <a:latin typeface="Lucida Sans Unicode"/>
                <a:cs typeface="Lucida Sans Unicode"/>
              </a:rPr>
              <a:t>a</a:t>
            </a:r>
            <a:r>
              <a:rPr sz="4050" spc="-204" dirty="0">
                <a:latin typeface="Lucida Sans Unicode"/>
                <a:cs typeface="Lucida Sans Unicode"/>
              </a:rPr>
              <a:t>r</a:t>
            </a:r>
            <a:r>
              <a:rPr sz="4050" spc="-235" dirty="0">
                <a:latin typeface="Lucida Sans Unicode"/>
                <a:cs typeface="Lucida Sans Unicode"/>
              </a:rPr>
              <a:t>i</a:t>
            </a:r>
            <a:r>
              <a:rPr sz="4050" spc="-520" dirty="0">
                <a:latin typeface="Lucida Sans Unicode"/>
                <a:cs typeface="Lucida Sans Unicode"/>
              </a:rPr>
              <a:t>z</a:t>
            </a:r>
            <a:r>
              <a:rPr sz="4050" spc="105" dirty="0">
                <a:latin typeface="Lucida Sans Unicode"/>
                <a:cs typeface="Lucida Sans Unicode"/>
              </a:rPr>
              <a:t>e</a:t>
            </a:r>
            <a:endParaRPr sz="4050">
              <a:latin typeface="Lucida Sans Unicode"/>
              <a:cs typeface="Lucida Sans Unicode"/>
            </a:endParaRPr>
          </a:p>
        </p:txBody>
      </p:sp>
      <p:grpSp>
        <p:nvGrpSpPr>
          <p:cNvPr id="5" name="object 5"/>
          <p:cNvGrpSpPr/>
          <p:nvPr/>
        </p:nvGrpSpPr>
        <p:grpSpPr>
          <a:xfrm>
            <a:off x="9144030" y="0"/>
            <a:ext cx="9144000" cy="10287000"/>
            <a:chOff x="9144030" y="0"/>
            <a:chExt cx="9144000" cy="10287000"/>
          </a:xfrm>
        </p:grpSpPr>
        <p:pic>
          <p:nvPicPr>
            <p:cNvPr id="6" name="object 6"/>
            <p:cNvPicPr/>
            <p:nvPr/>
          </p:nvPicPr>
          <p:blipFill>
            <a:blip r:embed="rId2" cstate="print"/>
            <a:stretch>
              <a:fillRect/>
            </a:stretch>
          </p:blipFill>
          <p:spPr>
            <a:xfrm>
              <a:off x="9144030" y="0"/>
              <a:ext cx="9143969" cy="10286720"/>
            </a:xfrm>
            <a:prstGeom prst="rect">
              <a:avLst/>
            </a:prstGeom>
          </p:spPr>
        </p:pic>
        <p:sp>
          <p:nvSpPr>
            <p:cNvPr id="7" name="object 7"/>
            <p:cNvSpPr/>
            <p:nvPr/>
          </p:nvSpPr>
          <p:spPr>
            <a:xfrm>
              <a:off x="9144030" y="0"/>
              <a:ext cx="9144000" cy="10287000"/>
            </a:xfrm>
            <a:custGeom>
              <a:avLst/>
              <a:gdLst/>
              <a:ahLst/>
              <a:cxnLst/>
              <a:rect l="l" t="t" r="r" b="b"/>
              <a:pathLst>
                <a:path w="9144000" h="10287000">
                  <a:moveTo>
                    <a:pt x="9144000" y="10287000"/>
                  </a:moveTo>
                  <a:lnTo>
                    <a:pt x="0" y="10287000"/>
                  </a:lnTo>
                  <a:lnTo>
                    <a:pt x="0" y="0"/>
                  </a:lnTo>
                  <a:lnTo>
                    <a:pt x="9144000" y="0"/>
                  </a:lnTo>
                  <a:lnTo>
                    <a:pt x="9144000" y="10287000"/>
                  </a:lnTo>
                  <a:close/>
                </a:path>
              </a:pathLst>
            </a:custGeom>
            <a:solidFill>
              <a:srgbClr val="DBE2CD">
                <a:alpha val="25099"/>
              </a:srgbClr>
            </a:solidFill>
          </p:spPr>
          <p:txBody>
            <a:bodyPr wrap="square" lIns="0" tIns="0" rIns="0" bIns="0" rtlCol="0"/>
            <a:lstStyle/>
            <a:p>
              <a:endParaRPr/>
            </a:p>
          </p:txBody>
        </p:sp>
        <p:sp>
          <p:nvSpPr>
            <p:cNvPr id="8" name="object 8"/>
            <p:cNvSpPr/>
            <p:nvPr/>
          </p:nvSpPr>
          <p:spPr>
            <a:xfrm>
              <a:off x="13627059" y="8416747"/>
              <a:ext cx="3714750" cy="914400"/>
            </a:xfrm>
            <a:custGeom>
              <a:avLst/>
              <a:gdLst/>
              <a:ahLst/>
              <a:cxnLst/>
              <a:rect l="l" t="t" r="r" b="b"/>
              <a:pathLst>
                <a:path w="3714750" h="914400">
                  <a:moveTo>
                    <a:pt x="3257549" y="914399"/>
                  </a:moveTo>
                  <a:lnTo>
                    <a:pt x="457199" y="914399"/>
                  </a:lnTo>
                  <a:lnTo>
                    <a:pt x="434459" y="913830"/>
                  </a:lnTo>
                  <a:lnTo>
                    <a:pt x="390114" y="909452"/>
                  </a:lnTo>
                  <a:lnTo>
                    <a:pt x="347139" y="900943"/>
                  </a:lnTo>
                  <a:lnTo>
                    <a:pt x="303173" y="887674"/>
                  </a:lnTo>
                  <a:lnTo>
                    <a:pt x="261688" y="870487"/>
                  </a:lnTo>
                  <a:lnTo>
                    <a:pt x="222151" y="849353"/>
                  </a:lnTo>
                  <a:lnTo>
                    <a:pt x="184829" y="824413"/>
                  </a:lnTo>
                  <a:lnTo>
                    <a:pt x="150162" y="795962"/>
                  </a:lnTo>
                  <a:lnTo>
                    <a:pt x="118436" y="764236"/>
                  </a:lnTo>
                  <a:lnTo>
                    <a:pt x="89973" y="729553"/>
                  </a:lnTo>
                  <a:lnTo>
                    <a:pt x="65045" y="692247"/>
                  </a:lnTo>
                  <a:lnTo>
                    <a:pt x="43895" y="652678"/>
                  </a:lnTo>
                  <a:lnTo>
                    <a:pt x="26715" y="611192"/>
                  </a:lnTo>
                  <a:lnTo>
                    <a:pt x="13701" y="568290"/>
                  </a:lnTo>
                  <a:lnTo>
                    <a:pt x="4943" y="524249"/>
                  </a:lnTo>
                  <a:lnTo>
                    <a:pt x="542" y="479422"/>
                  </a:lnTo>
                  <a:lnTo>
                    <a:pt x="0" y="457180"/>
                  </a:lnTo>
                  <a:lnTo>
                    <a:pt x="570" y="434442"/>
                  </a:lnTo>
                  <a:lnTo>
                    <a:pt x="4947" y="390114"/>
                  </a:lnTo>
                  <a:lnTo>
                    <a:pt x="13705" y="346092"/>
                  </a:lnTo>
                  <a:lnTo>
                    <a:pt x="26715" y="303207"/>
                  </a:lnTo>
                  <a:lnTo>
                    <a:pt x="43906" y="261700"/>
                  </a:lnTo>
                  <a:lnTo>
                    <a:pt x="65044" y="222154"/>
                  </a:lnTo>
                  <a:lnTo>
                    <a:pt x="89985" y="184836"/>
                  </a:lnTo>
                  <a:lnTo>
                    <a:pt x="118411" y="150193"/>
                  </a:lnTo>
                  <a:lnTo>
                    <a:pt x="150257" y="118353"/>
                  </a:lnTo>
                  <a:lnTo>
                    <a:pt x="184845" y="89973"/>
                  </a:lnTo>
                  <a:lnTo>
                    <a:pt x="222171" y="65034"/>
                  </a:lnTo>
                  <a:lnTo>
                    <a:pt x="261721" y="43895"/>
                  </a:lnTo>
                  <a:lnTo>
                    <a:pt x="303501" y="26612"/>
                  </a:lnTo>
                  <a:lnTo>
                    <a:pt x="346183" y="13683"/>
                  </a:lnTo>
                  <a:lnTo>
                    <a:pt x="390114" y="4948"/>
                  </a:lnTo>
                  <a:lnTo>
                    <a:pt x="434981" y="542"/>
                  </a:lnTo>
                  <a:lnTo>
                    <a:pt x="457199" y="0"/>
                  </a:lnTo>
                  <a:lnTo>
                    <a:pt x="3257561" y="0"/>
                  </a:lnTo>
                  <a:lnTo>
                    <a:pt x="3302364" y="2201"/>
                  </a:lnTo>
                  <a:lnTo>
                    <a:pt x="3346741" y="8784"/>
                  </a:lnTo>
                  <a:lnTo>
                    <a:pt x="3390259" y="19689"/>
                  </a:lnTo>
                  <a:lnTo>
                    <a:pt x="3432504" y="34808"/>
                  </a:lnTo>
                  <a:lnTo>
                    <a:pt x="3473062" y="53987"/>
                  </a:lnTo>
                  <a:lnTo>
                    <a:pt x="3511539" y="77053"/>
                  </a:lnTo>
                  <a:lnTo>
                    <a:pt x="3547589" y="103779"/>
                  </a:lnTo>
                  <a:lnTo>
                    <a:pt x="3580820" y="133928"/>
                  </a:lnTo>
                  <a:lnTo>
                    <a:pt x="3610998" y="167196"/>
                  </a:lnTo>
                  <a:lnTo>
                    <a:pt x="3637696" y="203210"/>
                  </a:lnTo>
                  <a:lnTo>
                    <a:pt x="3660789" y="241730"/>
                  </a:lnTo>
                  <a:lnTo>
                    <a:pt x="3679941" y="282244"/>
                  </a:lnTo>
                  <a:lnTo>
                    <a:pt x="3695055" y="324489"/>
                  </a:lnTo>
                  <a:lnTo>
                    <a:pt x="3705940" y="368015"/>
                  </a:lnTo>
                  <a:lnTo>
                    <a:pt x="3712559" y="412503"/>
                  </a:lnTo>
                  <a:lnTo>
                    <a:pt x="3714749" y="457199"/>
                  </a:lnTo>
                  <a:lnTo>
                    <a:pt x="3714186" y="479852"/>
                  </a:lnTo>
                  <a:lnTo>
                    <a:pt x="3709792" y="524285"/>
                  </a:lnTo>
                  <a:lnTo>
                    <a:pt x="3701025" y="568307"/>
                  </a:lnTo>
                  <a:lnTo>
                    <a:pt x="3688028" y="611192"/>
                  </a:lnTo>
                  <a:lnTo>
                    <a:pt x="3670837" y="652700"/>
                  </a:lnTo>
                  <a:lnTo>
                    <a:pt x="3649534" y="692519"/>
                  </a:lnTo>
                  <a:lnTo>
                    <a:pt x="3624775" y="729554"/>
                  </a:lnTo>
                  <a:lnTo>
                    <a:pt x="3596292" y="764258"/>
                  </a:lnTo>
                  <a:lnTo>
                    <a:pt x="3564546" y="795996"/>
                  </a:lnTo>
                  <a:lnTo>
                    <a:pt x="3529894" y="824426"/>
                  </a:lnTo>
                  <a:lnTo>
                    <a:pt x="3492559" y="849365"/>
                  </a:lnTo>
                  <a:lnTo>
                    <a:pt x="3453007" y="870504"/>
                  </a:lnTo>
                  <a:lnTo>
                    <a:pt x="3411542" y="887683"/>
                  </a:lnTo>
                  <a:lnTo>
                    <a:pt x="3368638" y="900698"/>
                  </a:lnTo>
                  <a:lnTo>
                    <a:pt x="3324632" y="909452"/>
                  </a:lnTo>
                  <a:lnTo>
                    <a:pt x="3279814" y="913856"/>
                  </a:lnTo>
                  <a:lnTo>
                    <a:pt x="3257549" y="914399"/>
                  </a:lnTo>
                  <a:close/>
                </a:path>
              </a:pathLst>
            </a:custGeom>
            <a:solidFill>
              <a:srgbClr val="000000"/>
            </a:solidFill>
          </p:spPr>
          <p:txBody>
            <a:bodyPr wrap="square" lIns="0" tIns="0" rIns="0" bIns="0" rtlCol="0"/>
            <a:lstStyle/>
            <a:p>
              <a:endParaRPr/>
            </a:p>
          </p:txBody>
        </p:sp>
        <p:sp>
          <p:nvSpPr>
            <p:cNvPr id="9" name="object 9"/>
            <p:cNvSpPr/>
            <p:nvPr/>
          </p:nvSpPr>
          <p:spPr>
            <a:xfrm>
              <a:off x="14084259" y="8416747"/>
              <a:ext cx="2846070" cy="2540"/>
            </a:xfrm>
            <a:custGeom>
              <a:avLst/>
              <a:gdLst/>
              <a:ahLst/>
              <a:cxnLst/>
              <a:rect l="l" t="t" r="r" b="b"/>
              <a:pathLst>
                <a:path w="2846069" h="2540">
                  <a:moveTo>
                    <a:pt x="0" y="0"/>
                  </a:moveTo>
                  <a:lnTo>
                    <a:pt x="2800350" y="0"/>
                  </a:lnTo>
                  <a:lnTo>
                    <a:pt x="2800361" y="0"/>
                  </a:lnTo>
                </a:path>
                <a:path w="2846069" h="2540">
                  <a:moveTo>
                    <a:pt x="2822575" y="542"/>
                  </a:moveTo>
                  <a:lnTo>
                    <a:pt x="2822782" y="550"/>
                  </a:lnTo>
                  <a:lnTo>
                    <a:pt x="2823104" y="570"/>
                  </a:lnTo>
                </a:path>
                <a:path w="2846069" h="2540">
                  <a:moveTo>
                    <a:pt x="2844628" y="2155"/>
                  </a:moveTo>
                  <a:lnTo>
                    <a:pt x="2845165" y="2201"/>
                  </a:lnTo>
                  <a:lnTo>
                    <a:pt x="2845679" y="2258"/>
                  </a:lnTo>
                </a:path>
              </a:pathLst>
            </a:custGeom>
            <a:ln w="38100">
              <a:solidFill>
                <a:srgbClr val="000000"/>
              </a:solidFill>
            </a:ln>
          </p:spPr>
          <p:txBody>
            <a:bodyPr wrap="square" lIns="0" tIns="0" rIns="0" bIns="0" rtlCol="0"/>
            <a:lstStyle/>
            <a:p>
              <a:endParaRPr/>
            </a:p>
          </p:txBody>
        </p:sp>
        <p:sp>
          <p:nvSpPr>
            <p:cNvPr id="10" name="object 10"/>
            <p:cNvSpPr/>
            <p:nvPr/>
          </p:nvSpPr>
          <p:spPr>
            <a:xfrm>
              <a:off x="16951167" y="8421623"/>
              <a:ext cx="1270" cy="635"/>
            </a:xfrm>
            <a:custGeom>
              <a:avLst/>
              <a:gdLst/>
              <a:ahLst/>
              <a:cxnLst/>
              <a:rect l="l" t="t" r="r" b="b"/>
              <a:pathLst>
                <a:path w="1269" h="634">
                  <a:moveTo>
                    <a:pt x="-19050" y="66"/>
                  </a:moveTo>
                  <a:lnTo>
                    <a:pt x="19963" y="66"/>
                  </a:lnTo>
                </a:path>
              </a:pathLst>
            </a:custGeom>
            <a:ln w="38233">
              <a:solidFill>
                <a:srgbClr val="000000"/>
              </a:solidFill>
            </a:ln>
          </p:spPr>
          <p:txBody>
            <a:bodyPr wrap="square" lIns="0" tIns="0" rIns="0" bIns="0" rtlCol="0"/>
            <a:lstStyle/>
            <a:p>
              <a:endParaRPr/>
            </a:p>
          </p:txBody>
        </p:sp>
        <p:sp>
          <p:nvSpPr>
            <p:cNvPr id="11" name="object 11"/>
            <p:cNvSpPr/>
            <p:nvPr/>
          </p:nvSpPr>
          <p:spPr>
            <a:xfrm>
              <a:off x="16973366" y="8425451"/>
              <a:ext cx="1270" cy="635"/>
            </a:xfrm>
            <a:custGeom>
              <a:avLst/>
              <a:gdLst/>
              <a:ahLst/>
              <a:cxnLst/>
              <a:rect l="l" t="t" r="r" b="b"/>
              <a:pathLst>
                <a:path w="1269" h="634">
                  <a:moveTo>
                    <a:pt x="-19050" y="81"/>
                  </a:moveTo>
                  <a:lnTo>
                    <a:pt x="19867" y="81"/>
                  </a:lnTo>
                </a:path>
              </a:pathLst>
            </a:custGeom>
            <a:ln w="38262">
              <a:solidFill>
                <a:srgbClr val="000000"/>
              </a:solidFill>
            </a:ln>
          </p:spPr>
          <p:txBody>
            <a:bodyPr wrap="square" lIns="0" tIns="0" rIns="0" bIns="0" rtlCol="0"/>
            <a:lstStyle/>
            <a:p>
              <a:endParaRPr/>
            </a:p>
          </p:txBody>
        </p:sp>
        <p:sp>
          <p:nvSpPr>
            <p:cNvPr id="12" name="object 12"/>
            <p:cNvSpPr/>
            <p:nvPr/>
          </p:nvSpPr>
          <p:spPr>
            <a:xfrm>
              <a:off x="17238019" y="8583896"/>
              <a:ext cx="50165" cy="74930"/>
            </a:xfrm>
            <a:custGeom>
              <a:avLst/>
              <a:gdLst/>
              <a:ahLst/>
              <a:cxnLst/>
              <a:rect l="l" t="t" r="r" b="b"/>
              <a:pathLst>
                <a:path w="50165" h="74929">
                  <a:moveTo>
                    <a:pt x="0" y="0"/>
                  </a:moveTo>
                  <a:lnTo>
                    <a:pt x="5" y="6"/>
                  </a:lnTo>
                  <a:lnTo>
                    <a:pt x="38" y="47"/>
                  </a:lnTo>
                </a:path>
                <a:path w="50165" h="74929">
                  <a:moveTo>
                    <a:pt x="49769" y="74470"/>
                  </a:moveTo>
                  <a:lnTo>
                    <a:pt x="49802" y="74529"/>
                  </a:lnTo>
                  <a:lnTo>
                    <a:pt x="49829" y="74581"/>
                  </a:lnTo>
                </a:path>
              </a:pathLst>
            </a:custGeom>
            <a:ln w="38100">
              <a:solidFill>
                <a:srgbClr val="000000"/>
              </a:solidFill>
            </a:ln>
          </p:spPr>
          <p:txBody>
            <a:bodyPr wrap="square" lIns="0" tIns="0" rIns="0" bIns="0" rtlCol="0"/>
            <a:lstStyle/>
            <a:p>
              <a:endParaRPr/>
            </a:p>
          </p:txBody>
        </p:sp>
        <p:sp>
          <p:nvSpPr>
            <p:cNvPr id="13" name="object 13"/>
            <p:cNvSpPr/>
            <p:nvPr/>
          </p:nvSpPr>
          <p:spPr>
            <a:xfrm>
              <a:off x="17339598" y="8829037"/>
              <a:ext cx="635" cy="635"/>
            </a:xfrm>
            <a:custGeom>
              <a:avLst/>
              <a:gdLst/>
              <a:ahLst/>
              <a:cxnLst/>
              <a:rect l="l" t="t" r="r" b="b"/>
              <a:pathLst>
                <a:path w="634" h="634">
                  <a:moveTo>
                    <a:pt x="-19049" y="106"/>
                  </a:moveTo>
                  <a:lnTo>
                    <a:pt x="19070" y="106"/>
                  </a:lnTo>
                </a:path>
              </a:pathLst>
            </a:custGeom>
            <a:ln w="3175">
              <a:solidFill>
                <a:srgbClr val="000000"/>
              </a:solidFill>
            </a:ln>
          </p:spPr>
          <p:txBody>
            <a:bodyPr wrap="square" lIns="0" tIns="0" rIns="0" bIns="0" rtlCol="0"/>
            <a:lstStyle/>
            <a:p>
              <a:endParaRPr/>
            </a:p>
          </p:txBody>
        </p:sp>
        <p:sp>
          <p:nvSpPr>
            <p:cNvPr id="14" name="object 14"/>
            <p:cNvSpPr/>
            <p:nvPr/>
          </p:nvSpPr>
          <p:spPr>
            <a:xfrm>
              <a:off x="17341245" y="8851293"/>
              <a:ext cx="635" cy="635"/>
            </a:xfrm>
            <a:custGeom>
              <a:avLst/>
              <a:gdLst/>
              <a:ahLst/>
              <a:cxnLst/>
              <a:rect l="l" t="t" r="r" b="b"/>
              <a:pathLst>
                <a:path w="634" h="634">
                  <a:moveTo>
                    <a:pt x="-19050" y="167"/>
                  </a:moveTo>
                  <a:lnTo>
                    <a:pt x="19067" y="167"/>
                  </a:lnTo>
                </a:path>
              </a:pathLst>
            </a:custGeom>
            <a:ln w="3175">
              <a:solidFill>
                <a:srgbClr val="000000"/>
              </a:solidFill>
            </a:ln>
          </p:spPr>
          <p:txBody>
            <a:bodyPr wrap="square" lIns="0" tIns="0" rIns="0" bIns="0" rtlCol="0"/>
            <a:lstStyle/>
            <a:p>
              <a:endParaRPr/>
            </a:p>
          </p:txBody>
        </p:sp>
        <p:sp>
          <p:nvSpPr>
            <p:cNvPr id="15" name="object 15"/>
            <p:cNvSpPr/>
            <p:nvPr/>
          </p:nvSpPr>
          <p:spPr>
            <a:xfrm>
              <a:off x="17341245" y="8896267"/>
              <a:ext cx="635" cy="635"/>
            </a:xfrm>
            <a:custGeom>
              <a:avLst/>
              <a:gdLst/>
              <a:ahLst/>
              <a:cxnLst/>
              <a:rect l="l" t="t" r="r" b="b"/>
              <a:pathLst>
                <a:path w="634" h="634">
                  <a:moveTo>
                    <a:pt x="-19050" y="165"/>
                  </a:moveTo>
                  <a:lnTo>
                    <a:pt x="19067" y="165"/>
                  </a:lnTo>
                </a:path>
              </a:pathLst>
            </a:custGeom>
            <a:ln w="3175">
              <a:solidFill>
                <a:srgbClr val="000000"/>
              </a:solidFill>
            </a:ln>
          </p:spPr>
          <p:txBody>
            <a:bodyPr wrap="square" lIns="0" tIns="0" rIns="0" bIns="0" rtlCol="0"/>
            <a:lstStyle/>
            <a:p>
              <a:endParaRPr/>
            </a:p>
          </p:txBody>
        </p:sp>
        <p:sp>
          <p:nvSpPr>
            <p:cNvPr id="16" name="object 16"/>
            <p:cNvSpPr/>
            <p:nvPr/>
          </p:nvSpPr>
          <p:spPr>
            <a:xfrm>
              <a:off x="17339598" y="8918645"/>
              <a:ext cx="635" cy="635"/>
            </a:xfrm>
            <a:custGeom>
              <a:avLst/>
              <a:gdLst/>
              <a:ahLst/>
              <a:cxnLst/>
              <a:rect l="l" t="t" r="r" b="b"/>
              <a:pathLst>
                <a:path w="634" h="634">
                  <a:moveTo>
                    <a:pt x="-19050" y="104"/>
                  </a:moveTo>
                  <a:lnTo>
                    <a:pt x="19070" y="104"/>
                  </a:lnTo>
                </a:path>
              </a:pathLst>
            </a:custGeom>
            <a:ln w="3175">
              <a:solidFill>
                <a:srgbClr val="000000"/>
              </a:solidFill>
            </a:ln>
          </p:spPr>
          <p:txBody>
            <a:bodyPr wrap="square" lIns="0" tIns="0" rIns="0" bIns="0" rtlCol="0"/>
            <a:lstStyle/>
            <a:p>
              <a:endParaRPr/>
            </a:p>
          </p:txBody>
        </p:sp>
        <p:sp>
          <p:nvSpPr>
            <p:cNvPr id="17" name="object 17"/>
            <p:cNvSpPr/>
            <p:nvPr/>
          </p:nvSpPr>
          <p:spPr>
            <a:xfrm>
              <a:off x="17287719" y="9089304"/>
              <a:ext cx="635" cy="635"/>
            </a:xfrm>
            <a:custGeom>
              <a:avLst/>
              <a:gdLst/>
              <a:ahLst/>
              <a:cxnLst/>
              <a:rect l="l" t="t" r="r" b="b"/>
              <a:pathLst>
                <a:path w="634" h="634">
                  <a:moveTo>
                    <a:pt x="-19050" y="174"/>
                  </a:moveTo>
                  <a:lnTo>
                    <a:pt x="19236" y="174"/>
                  </a:lnTo>
                </a:path>
              </a:pathLst>
            </a:custGeom>
            <a:ln w="38448">
              <a:solidFill>
                <a:srgbClr val="000000"/>
              </a:solidFill>
            </a:ln>
          </p:spPr>
          <p:txBody>
            <a:bodyPr wrap="square" lIns="0" tIns="0" rIns="0" bIns="0" rtlCol="0"/>
            <a:lstStyle/>
            <a:p>
              <a:endParaRPr/>
            </a:p>
          </p:txBody>
        </p:sp>
        <p:sp>
          <p:nvSpPr>
            <p:cNvPr id="18" name="object 18"/>
            <p:cNvSpPr/>
            <p:nvPr/>
          </p:nvSpPr>
          <p:spPr>
            <a:xfrm>
              <a:off x="17191605" y="9108668"/>
              <a:ext cx="85725" cy="104139"/>
            </a:xfrm>
            <a:custGeom>
              <a:avLst/>
              <a:gdLst/>
              <a:ahLst/>
              <a:cxnLst/>
              <a:rect l="l" t="t" r="r" b="b"/>
              <a:pathLst>
                <a:path w="85725" h="104140">
                  <a:moveTo>
                    <a:pt x="85346" y="0"/>
                  </a:moveTo>
                  <a:lnTo>
                    <a:pt x="85156" y="327"/>
                  </a:lnTo>
                  <a:lnTo>
                    <a:pt x="84988" y="599"/>
                  </a:lnTo>
                </a:path>
                <a:path w="85725" h="104140">
                  <a:moveTo>
                    <a:pt x="73583" y="18615"/>
                  </a:moveTo>
                  <a:lnTo>
                    <a:pt x="73146" y="19286"/>
                  </a:lnTo>
                  <a:lnTo>
                    <a:pt x="72662" y="19991"/>
                  </a:lnTo>
                </a:path>
                <a:path w="85725" h="104140">
                  <a:moveTo>
                    <a:pt x="60707" y="36971"/>
                  </a:moveTo>
                  <a:lnTo>
                    <a:pt x="60229" y="37633"/>
                  </a:lnTo>
                  <a:lnTo>
                    <a:pt x="59651" y="38392"/>
                  </a:lnTo>
                </a:path>
                <a:path w="85725" h="104140">
                  <a:moveTo>
                    <a:pt x="47035" y="54555"/>
                  </a:moveTo>
                  <a:lnTo>
                    <a:pt x="46419" y="55324"/>
                  </a:lnTo>
                  <a:lnTo>
                    <a:pt x="45796" y="56064"/>
                  </a:lnTo>
                </a:path>
                <a:path w="85725" h="104140">
                  <a:moveTo>
                    <a:pt x="31837" y="72235"/>
                  </a:moveTo>
                  <a:lnTo>
                    <a:pt x="31766" y="72316"/>
                  </a:lnTo>
                  <a:lnTo>
                    <a:pt x="31746" y="72337"/>
                  </a:lnTo>
                </a:path>
                <a:path w="85725" h="104140">
                  <a:moveTo>
                    <a:pt x="13" y="104064"/>
                  </a:moveTo>
                  <a:lnTo>
                    <a:pt x="0" y="104076"/>
                  </a:lnTo>
                </a:path>
              </a:pathLst>
            </a:custGeom>
            <a:ln w="38100">
              <a:solidFill>
                <a:srgbClr val="000000"/>
              </a:solidFill>
            </a:ln>
          </p:spPr>
          <p:txBody>
            <a:bodyPr wrap="square" lIns="0" tIns="0" rIns="0" bIns="0" rtlCol="0"/>
            <a:lstStyle/>
            <a:p>
              <a:endParaRPr/>
            </a:p>
          </p:txBody>
        </p:sp>
        <p:sp>
          <p:nvSpPr>
            <p:cNvPr id="19" name="object 19"/>
            <p:cNvSpPr/>
            <p:nvPr/>
          </p:nvSpPr>
          <p:spPr>
            <a:xfrm>
              <a:off x="17016933" y="9311354"/>
              <a:ext cx="1270" cy="635"/>
            </a:xfrm>
            <a:custGeom>
              <a:avLst/>
              <a:gdLst/>
              <a:ahLst/>
              <a:cxnLst/>
              <a:rect l="l" t="t" r="r" b="b"/>
              <a:pathLst>
                <a:path w="1269" h="634">
                  <a:moveTo>
                    <a:pt x="-19050" y="110"/>
                  </a:moveTo>
                  <a:lnTo>
                    <a:pt x="19778" y="110"/>
                  </a:lnTo>
                </a:path>
              </a:pathLst>
            </a:custGeom>
            <a:ln w="38320">
              <a:solidFill>
                <a:srgbClr val="000000"/>
              </a:solidFill>
            </a:ln>
          </p:spPr>
          <p:txBody>
            <a:bodyPr wrap="square" lIns="0" tIns="0" rIns="0" bIns="0" rtlCol="0"/>
            <a:lstStyle/>
            <a:p>
              <a:endParaRPr/>
            </a:p>
          </p:txBody>
        </p:sp>
        <p:sp>
          <p:nvSpPr>
            <p:cNvPr id="20" name="object 20"/>
            <p:cNvSpPr/>
            <p:nvPr/>
          </p:nvSpPr>
          <p:spPr>
            <a:xfrm>
              <a:off x="16995168" y="9317290"/>
              <a:ext cx="1270" cy="635"/>
            </a:xfrm>
            <a:custGeom>
              <a:avLst/>
              <a:gdLst/>
              <a:ahLst/>
              <a:cxnLst/>
              <a:rect l="l" t="t" r="r" b="b"/>
              <a:pathLst>
                <a:path w="1269" h="634">
                  <a:moveTo>
                    <a:pt x="-19049" y="140"/>
                  </a:moveTo>
                  <a:lnTo>
                    <a:pt x="20171" y="140"/>
                  </a:lnTo>
                </a:path>
              </a:pathLst>
            </a:custGeom>
            <a:ln w="38381">
              <a:solidFill>
                <a:srgbClr val="000000"/>
              </a:solidFill>
            </a:ln>
          </p:spPr>
          <p:txBody>
            <a:bodyPr wrap="square" lIns="0" tIns="0" rIns="0" bIns="0" rtlCol="0"/>
            <a:lstStyle/>
            <a:p>
              <a:endParaRPr/>
            </a:p>
          </p:txBody>
        </p:sp>
        <p:sp>
          <p:nvSpPr>
            <p:cNvPr id="21" name="object 21"/>
            <p:cNvSpPr/>
            <p:nvPr/>
          </p:nvSpPr>
          <p:spPr>
            <a:xfrm>
              <a:off x="16973394" y="9322282"/>
              <a:ext cx="1270" cy="635"/>
            </a:xfrm>
            <a:custGeom>
              <a:avLst/>
              <a:gdLst/>
              <a:ahLst/>
              <a:cxnLst/>
              <a:rect l="l" t="t" r="r" b="b"/>
              <a:pathLst>
                <a:path w="1269" h="634">
                  <a:moveTo>
                    <a:pt x="-19050" y="77"/>
                  </a:moveTo>
                  <a:lnTo>
                    <a:pt x="19831" y="77"/>
                  </a:lnTo>
                </a:path>
              </a:pathLst>
            </a:custGeom>
            <a:ln w="38254">
              <a:solidFill>
                <a:srgbClr val="000000"/>
              </a:solidFill>
            </a:ln>
          </p:spPr>
          <p:txBody>
            <a:bodyPr wrap="square" lIns="0" tIns="0" rIns="0" bIns="0" rtlCol="0"/>
            <a:lstStyle/>
            <a:p>
              <a:endParaRPr/>
            </a:p>
          </p:txBody>
        </p:sp>
        <p:sp>
          <p:nvSpPr>
            <p:cNvPr id="22" name="object 22"/>
            <p:cNvSpPr/>
            <p:nvPr/>
          </p:nvSpPr>
          <p:spPr>
            <a:xfrm>
              <a:off x="14038803" y="9326142"/>
              <a:ext cx="2913380" cy="5080"/>
            </a:xfrm>
            <a:custGeom>
              <a:avLst/>
              <a:gdLst/>
              <a:ahLst/>
              <a:cxnLst/>
              <a:rect l="l" t="t" r="r" b="b"/>
              <a:pathLst>
                <a:path w="2913380" h="5079">
                  <a:moveTo>
                    <a:pt x="2913241" y="0"/>
                  </a:moveTo>
                  <a:lnTo>
                    <a:pt x="2912887" y="56"/>
                  </a:lnTo>
                  <a:lnTo>
                    <a:pt x="2912401" y="122"/>
                  </a:lnTo>
                </a:path>
                <a:path w="2913380" h="5079">
                  <a:moveTo>
                    <a:pt x="2891087" y="2751"/>
                  </a:moveTo>
                  <a:lnTo>
                    <a:pt x="2890620" y="2803"/>
                  </a:lnTo>
                  <a:lnTo>
                    <a:pt x="2890132" y="2845"/>
                  </a:lnTo>
                </a:path>
                <a:path w="2913380" h="5079">
                  <a:moveTo>
                    <a:pt x="2868520" y="4437"/>
                  </a:moveTo>
                  <a:lnTo>
                    <a:pt x="2868238" y="4454"/>
                  </a:lnTo>
                  <a:lnTo>
                    <a:pt x="2868070" y="4460"/>
                  </a:lnTo>
                </a:path>
                <a:path w="2913380" h="5079">
                  <a:moveTo>
                    <a:pt x="23197" y="4461"/>
                  </a:moveTo>
                  <a:lnTo>
                    <a:pt x="23021" y="4454"/>
                  </a:lnTo>
                  <a:lnTo>
                    <a:pt x="22715" y="4435"/>
                  </a:lnTo>
                </a:path>
                <a:path w="2913380" h="5079">
                  <a:moveTo>
                    <a:pt x="1232" y="2854"/>
                  </a:moveTo>
                  <a:lnTo>
                    <a:pt x="642" y="2803"/>
                  </a:lnTo>
                  <a:lnTo>
                    <a:pt x="0" y="2732"/>
                  </a:lnTo>
                </a:path>
              </a:pathLst>
            </a:custGeom>
            <a:ln w="38100">
              <a:solidFill>
                <a:srgbClr val="000000"/>
              </a:solidFill>
            </a:ln>
          </p:spPr>
          <p:txBody>
            <a:bodyPr wrap="square" lIns="0" tIns="0" rIns="0" bIns="0" rtlCol="0"/>
            <a:lstStyle/>
            <a:p>
              <a:endParaRPr/>
            </a:p>
          </p:txBody>
        </p:sp>
        <p:sp>
          <p:nvSpPr>
            <p:cNvPr id="23" name="object 23"/>
            <p:cNvSpPr/>
            <p:nvPr/>
          </p:nvSpPr>
          <p:spPr>
            <a:xfrm>
              <a:off x="14016499" y="9326090"/>
              <a:ext cx="1905" cy="635"/>
            </a:xfrm>
            <a:custGeom>
              <a:avLst/>
              <a:gdLst/>
              <a:ahLst/>
              <a:cxnLst/>
              <a:rect l="l" t="t" r="r" b="b"/>
              <a:pathLst>
                <a:path w="1905" h="634">
                  <a:moveTo>
                    <a:pt x="-19050" y="102"/>
                  </a:moveTo>
                  <a:lnTo>
                    <a:pt x="20437" y="102"/>
                  </a:lnTo>
                </a:path>
              </a:pathLst>
            </a:custGeom>
            <a:ln w="38305">
              <a:solidFill>
                <a:srgbClr val="000000"/>
              </a:solidFill>
            </a:ln>
          </p:spPr>
          <p:txBody>
            <a:bodyPr wrap="square" lIns="0" tIns="0" rIns="0" bIns="0" rtlCol="0"/>
            <a:lstStyle/>
            <a:p>
              <a:endParaRPr/>
            </a:p>
          </p:txBody>
        </p:sp>
        <p:sp>
          <p:nvSpPr>
            <p:cNvPr id="24" name="object 24"/>
            <p:cNvSpPr/>
            <p:nvPr/>
          </p:nvSpPr>
          <p:spPr>
            <a:xfrm>
              <a:off x="13929642" y="9304201"/>
              <a:ext cx="66675" cy="18415"/>
            </a:xfrm>
            <a:custGeom>
              <a:avLst/>
              <a:gdLst/>
              <a:ahLst/>
              <a:cxnLst/>
              <a:rect l="l" t="t" r="r" b="b"/>
              <a:pathLst>
                <a:path w="66675" h="18415">
                  <a:moveTo>
                    <a:pt x="66209" y="18307"/>
                  </a:moveTo>
                  <a:lnTo>
                    <a:pt x="65421" y="18160"/>
                  </a:lnTo>
                  <a:lnTo>
                    <a:pt x="64553" y="17976"/>
                  </a:lnTo>
                </a:path>
                <a:path w="66675" h="18415">
                  <a:moveTo>
                    <a:pt x="44556" y="13488"/>
                  </a:moveTo>
                  <a:lnTo>
                    <a:pt x="43525" y="13244"/>
                  </a:lnTo>
                  <a:lnTo>
                    <a:pt x="42324" y="12927"/>
                  </a:lnTo>
                </a:path>
                <a:path w="66675" h="18415">
                  <a:moveTo>
                    <a:pt x="23001" y="7578"/>
                  </a:moveTo>
                  <a:lnTo>
                    <a:pt x="21898" y="7258"/>
                  </a:lnTo>
                  <a:lnTo>
                    <a:pt x="20764" y="6899"/>
                  </a:lnTo>
                </a:path>
                <a:path w="66675" h="18415">
                  <a:moveTo>
                    <a:pt x="1234" y="441"/>
                  </a:moveTo>
                  <a:lnTo>
                    <a:pt x="590" y="219"/>
                  </a:lnTo>
                  <a:lnTo>
                    <a:pt x="0" y="0"/>
                  </a:lnTo>
                </a:path>
              </a:pathLst>
            </a:custGeom>
            <a:ln w="38100">
              <a:solidFill>
                <a:srgbClr val="000000"/>
              </a:solidFill>
            </a:ln>
          </p:spPr>
          <p:txBody>
            <a:bodyPr wrap="square" lIns="0" tIns="0" rIns="0" bIns="0" rtlCol="0"/>
            <a:lstStyle/>
            <a:p>
              <a:endParaRPr/>
            </a:p>
          </p:txBody>
        </p:sp>
        <p:sp>
          <p:nvSpPr>
            <p:cNvPr id="25" name="object 25"/>
            <p:cNvSpPr/>
            <p:nvPr/>
          </p:nvSpPr>
          <p:spPr>
            <a:xfrm>
              <a:off x="13908996" y="9296216"/>
              <a:ext cx="635" cy="635"/>
            </a:xfrm>
            <a:custGeom>
              <a:avLst/>
              <a:gdLst/>
              <a:ahLst/>
              <a:cxnLst/>
              <a:rect l="l" t="t" r="r" b="b"/>
              <a:pathLst>
                <a:path w="634" h="634">
                  <a:moveTo>
                    <a:pt x="-19050" y="108"/>
                  </a:moveTo>
                  <a:lnTo>
                    <a:pt x="19569" y="108"/>
                  </a:lnTo>
                </a:path>
              </a:pathLst>
            </a:custGeom>
            <a:ln w="38316">
              <a:solidFill>
                <a:srgbClr val="000000"/>
              </a:solidFill>
            </a:ln>
          </p:spPr>
          <p:txBody>
            <a:bodyPr wrap="square" lIns="0" tIns="0" rIns="0" bIns="0" rtlCol="0"/>
            <a:lstStyle/>
            <a:p>
              <a:endParaRPr/>
            </a:p>
          </p:txBody>
        </p:sp>
        <p:sp>
          <p:nvSpPr>
            <p:cNvPr id="26" name="object 26"/>
            <p:cNvSpPr/>
            <p:nvPr/>
          </p:nvSpPr>
          <p:spPr>
            <a:xfrm>
              <a:off x="13670767" y="9069015"/>
              <a:ext cx="218440" cy="218440"/>
            </a:xfrm>
            <a:custGeom>
              <a:avLst/>
              <a:gdLst/>
              <a:ahLst/>
              <a:cxnLst/>
              <a:rect l="l" t="t" r="r" b="b"/>
              <a:pathLst>
                <a:path w="218440" h="218440">
                  <a:moveTo>
                    <a:pt x="218335" y="218382"/>
                  </a:moveTo>
                  <a:lnTo>
                    <a:pt x="218013" y="218235"/>
                  </a:lnTo>
                  <a:lnTo>
                    <a:pt x="217513" y="217991"/>
                  </a:lnTo>
                </a:path>
                <a:path w="218440" h="218440">
                  <a:moveTo>
                    <a:pt x="198524" y="208433"/>
                  </a:moveTo>
                  <a:lnTo>
                    <a:pt x="197969" y="208145"/>
                  </a:lnTo>
                  <a:lnTo>
                    <a:pt x="197356" y="207807"/>
                  </a:lnTo>
                </a:path>
                <a:path w="218440" h="218440">
                  <a:moveTo>
                    <a:pt x="178895" y="197348"/>
                  </a:moveTo>
                  <a:lnTo>
                    <a:pt x="178443" y="197084"/>
                  </a:lnTo>
                  <a:lnTo>
                    <a:pt x="178043" y="196838"/>
                  </a:lnTo>
                </a:path>
                <a:path w="218440" h="218440">
                  <a:moveTo>
                    <a:pt x="159916" y="185359"/>
                  </a:moveTo>
                  <a:lnTo>
                    <a:pt x="159484" y="185078"/>
                  </a:lnTo>
                  <a:lnTo>
                    <a:pt x="159014" y="184756"/>
                  </a:lnTo>
                </a:path>
                <a:path w="218440" h="218440">
                  <a:moveTo>
                    <a:pt x="141791" y="172630"/>
                  </a:moveTo>
                  <a:lnTo>
                    <a:pt x="141137" y="172157"/>
                  </a:lnTo>
                  <a:lnTo>
                    <a:pt x="140374" y="171577"/>
                  </a:lnTo>
                </a:path>
                <a:path w="218440" h="218440">
                  <a:moveTo>
                    <a:pt x="124193" y="158949"/>
                  </a:moveTo>
                  <a:lnTo>
                    <a:pt x="123447" y="158351"/>
                  </a:lnTo>
                  <a:lnTo>
                    <a:pt x="122705" y="157727"/>
                  </a:lnTo>
                </a:path>
                <a:path w="218440" h="218440">
                  <a:moveTo>
                    <a:pt x="107129" y="144291"/>
                  </a:moveTo>
                  <a:lnTo>
                    <a:pt x="106454" y="143694"/>
                  </a:lnTo>
                  <a:lnTo>
                    <a:pt x="105856" y="143138"/>
                  </a:lnTo>
                </a:path>
                <a:path w="218440" h="218440">
                  <a:moveTo>
                    <a:pt x="91199" y="129192"/>
                  </a:moveTo>
                  <a:lnTo>
                    <a:pt x="90202" y="128220"/>
                  </a:lnTo>
                  <a:lnTo>
                    <a:pt x="89229" y="127223"/>
                  </a:lnTo>
                </a:path>
                <a:path w="218440" h="218440">
                  <a:moveTo>
                    <a:pt x="75285" y="112567"/>
                  </a:moveTo>
                  <a:lnTo>
                    <a:pt x="74728" y="111968"/>
                  </a:lnTo>
                  <a:lnTo>
                    <a:pt x="74130" y="111291"/>
                  </a:lnTo>
                </a:path>
                <a:path w="218440" h="218440">
                  <a:moveTo>
                    <a:pt x="60697" y="95720"/>
                  </a:moveTo>
                  <a:lnTo>
                    <a:pt x="60071" y="94976"/>
                  </a:lnTo>
                  <a:lnTo>
                    <a:pt x="59470" y="94224"/>
                  </a:lnTo>
                </a:path>
                <a:path w="218440" h="218440">
                  <a:moveTo>
                    <a:pt x="46850" y="78054"/>
                  </a:moveTo>
                  <a:lnTo>
                    <a:pt x="46265" y="77285"/>
                  </a:lnTo>
                  <a:lnTo>
                    <a:pt x="45789" y="76626"/>
                  </a:lnTo>
                </a:path>
                <a:path w="218440" h="218440">
                  <a:moveTo>
                    <a:pt x="33656" y="59393"/>
                  </a:moveTo>
                  <a:lnTo>
                    <a:pt x="33343" y="58938"/>
                  </a:lnTo>
                  <a:lnTo>
                    <a:pt x="33070" y="58518"/>
                  </a:lnTo>
                </a:path>
                <a:path w="218440" h="218440">
                  <a:moveTo>
                    <a:pt x="21628" y="40450"/>
                  </a:moveTo>
                  <a:lnTo>
                    <a:pt x="21338" y="39979"/>
                  </a:lnTo>
                  <a:lnTo>
                    <a:pt x="21017" y="39429"/>
                  </a:lnTo>
                </a:path>
                <a:path w="218440" h="218440">
                  <a:moveTo>
                    <a:pt x="10707" y="21234"/>
                  </a:moveTo>
                  <a:lnTo>
                    <a:pt x="10277" y="20453"/>
                  </a:lnTo>
                  <a:lnTo>
                    <a:pt x="9868" y="19666"/>
                  </a:lnTo>
                </a:path>
                <a:path w="218440" h="218440">
                  <a:moveTo>
                    <a:pt x="436" y="919"/>
                  </a:moveTo>
                  <a:lnTo>
                    <a:pt x="187" y="409"/>
                  </a:lnTo>
                  <a:lnTo>
                    <a:pt x="0" y="0"/>
                  </a:lnTo>
                </a:path>
              </a:pathLst>
            </a:custGeom>
            <a:ln w="38100">
              <a:solidFill>
                <a:srgbClr val="000000"/>
              </a:solidFill>
            </a:ln>
          </p:spPr>
          <p:txBody>
            <a:bodyPr wrap="square" lIns="0" tIns="0" rIns="0" bIns="0" rtlCol="0"/>
            <a:lstStyle/>
            <a:p>
              <a:endParaRPr/>
            </a:p>
          </p:txBody>
        </p:sp>
        <p:sp>
          <p:nvSpPr>
            <p:cNvPr id="27" name="object 27"/>
            <p:cNvSpPr/>
            <p:nvPr/>
          </p:nvSpPr>
          <p:spPr>
            <a:xfrm>
              <a:off x="13616711" y="8943695"/>
              <a:ext cx="49530" cy="82550"/>
            </a:xfrm>
            <a:custGeom>
              <a:avLst/>
              <a:gdLst/>
              <a:ahLst/>
              <a:cxnLst/>
              <a:rect l="l" t="t" r="r" b="b"/>
              <a:pathLst>
                <a:path w="49530" h="82550">
                  <a:moveTo>
                    <a:pt x="49199" y="43472"/>
                  </a:moveTo>
                  <a:lnTo>
                    <a:pt x="43243" y="43472"/>
                  </a:lnTo>
                  <a:lnTo>
                    <a:pt x="43243" y="21767"/>
                  </a:lnTo>
                  <a:lnTo>
                    <a:pt x="38252" y="21767"/>
                  </a:lnTo>
                  <a:lnTo>
                    <a:pt x="38252" y="0"/>
                  </a:lnTo>
                  <a:lnTo>
                    <a:pt x="0" y="0"/>
                  </a:lnTo>
                  <a:lnTo>
                    <a:pt x="0" y="38862"/>
                  </a:lnTo>
                  <a:lnTo>
                    <a:pt x="4864" y="38862"/>
                  </a:lnTo>
                  <a:lnTo>
                    <a:pt x="4864" y="60985"/>
                  </a:lnTo>
                  <a:lnTo>
                    <a:pt x="10845" y="60985"/>
                  </a:lnTo>
                  <a:lnTo>
                    <a:pt x="10845" y="82423"/>
                  </a:lnTo>
                  <a:lnTo>
                    <a:pt x="49199" y="82423"/>
                  </a:lnTo>
                  <a:lnTo>
                    <a:pt x="49199" y="43472"/>
                  </a:lnTo>
                  <a:close/>
                </a:path>
              </a:pathLst>
            </a:custGeom>
            <a:solidFill>
              <a:srgbClr val="000000">
                <a:alpha val="50199"/>
              </a:srgbClr>
            </a:solidFill>
          </p:spPr>
          <p:txBody>
            <a:bodyPr wrap="square" lIns="0" tIns="0" rIns="0" bIns="0" rtlCol="0"/>
            <a:lstStyle/>
            <a:p>
              <a:endParaRPr/>
            </a:p>
          </p:txBody>
        </p:sp>
        <p:sp>
          <p:nvSpPr>
            <p:cNvPr id="28" name="object 28"/>
            <p:cNvSpPr/>
            <p:nvPr/>
          </p:nvSpPr>
          <p:spPr>
            <a:xfrm>
              <a:off x="13631939" y="8940530"/>
              <a:ext cx="635" cy="1270"/>
            </a:xfrm>
            <a:custGeom>
              <a:avLst/>
              <a:gdLst/>
              <a:ahLst/>
              <a:cxnLst/>
              <a:rect l="l" t="t" r="r" b="b"/>
              <a:pathLst>
                <a:path w="634" h="1270">
                  <a:moveTo>
                    <a:pt x="-19050" y="429"/>
                  </a:moveTo>
                  <a:lnTo>
                    <a:pt x="19175" y="429"/>
                  </a:lnTo>
                </a:path>
              </a:pathLst>
            </a:custGeom>
            <a:ln w="3175">
              <a:solidFill>
                <a:srgbClr val="000000"/>
              </a:solidFill>
            </a:ln>
          </p:spPr>
          <p:txBody>
            <a:bodyPr wrap="square" lIns="0" tIns="0" rIns="0" bIns="0" rtlCol="0"/>
            <a:lstStyle/>
            <a:p>
              <a:endParaRPr/>
            </a:p>
          </p:txBody>
        </p:sp>
        <p:sp>
          <p:nvSpPr>
            <p:cNvPr id="29" name="object 29"/>
            <p:cNvSpPr/>
            <p:nvPr/>
          </p:nvSpPr>
          <p:spPr>
            <a:xfrm>
              <a:off x="13629213" y="8918206"/>
              <a:ext cx="635" cy="1270"/>
            </a:xfrm>
            <a:custGeom>
              <a:avLst/>
              <a:gdLst/>
              <a:ahLst/>
              <a:cxnLst/>
              <a:rect l="l" t="t" r="r" b="b"/>
              <a:pathLst>
                <a:path w="634" h="1270">
                  <a:moveTo>
                    <a:pt x="-19050" y="547"/>
                  </a:moveTo>
                  <a:lnTo>
                    <a:pt x="19157" y="547"/>
                  </a:lnTo>
                </a:path>
              </a:pathLst>
            </a:custGeom>
            <a:ln w="3175">
              <a:solidFill>
                <a:srgbClr val="000000"/>
              </a:solidFill>
            </a:ln>
          </p:spPr>
          <p:txBody>
            <a:bodyPr wrap="square" lIns="0" tIns="0" rIns="0" bIns="0" rtlCol="0"/>
            <a:lstStyle/>
            <a:p>
              <a:endParaRPr/>
            </a:p>
          </p:txBody>
        </p:sp>
        <p:sp>
          <p:nvSpPr>
            <p:cNvPr id="30" name="object 30"/>
            <p:cNvSpPr/>
            <p:nvPr/>
          </p:nvSpPr>
          <p:spPr>
            <a:xfrm>
              <a:off x="13627601" y="8896169"/>
              <a:ext cx="635" cy="635"/>
            </a:xfrm>
            <a:custGeom>
              <a:avLst/>
              <a:gdLst/>
              <a:ahLst/>
              <a:cxnLst/>
              <a:rect l="l" t="t" r="r" b="b"/>
              <a:pathLst>
                <a:path w="634" h="634">
                  <a:moveTo>
                    <a:pt x="-19049" y="266"/>
                  </a:moveTo>
                  <a:lnTo>
                    <a:pt x="19077" y="266"/>
                  </a:lnTo>
                </a:path>
              </a:pathLst>
            </a:custGeom>
            <a:ln w="3175">
              <a:solidFill>
                <a:srgbClr val="000000"/>
              </a:solidFill>
            </a:ln>
          </p:spPr>
          <p:txBody>
            <a:bodyPr wrap="square" lIns="0" tIns="0" rIns="0" bIns="0" rtlCol="0"/>
            <a:lstStyle/>
            <a:p>
              <a:endParaRPr/>
            </a:p>
          </p:txBody>
        </p:sp>
        <p:sp>
          <p:nvSpPr>
            <p:cNvPr id="31" name="object 31"/>
            <p:cNvSpPr/>
            <p:nvPr/>
          </p:nvSpPr>
          <p:spPr>
            <a:xfrm>
              <a:off x="13627059" y="8873928"/>
              <a:ext cx="0" cy="635"/>
            </a:xfrm>
            <a:custGeom>
              <a:avLst/>
              <a:gdLst/>
              <a:ahLst/>
              <a:cxnLst/>
              <a:rect l="l" t="t" r="r" b="b"/>
              <a:pathLst>
                <a:path h="634">
                  <a:moveTo>
                    <a:pt x="0" y="37"/>
                  </a:moveTo>
                  <a:lnTo>
                    <a:pt x="0" y="19"/>
                  </a:lnTo>
                  <a:lnTo>
                    <a:pt x="0" y="0"/>
                  </a:lnTo>
                </a:path>
              </a:pathLst>
            </a:custGeom>
            <a:ln w="38100">
              <a:solidFill>
                <a:srgbClr val="000000"/>
              </a:solidFill>
            </a:ln>
          </p:spPr>
          <p:txBody>
            <a:bodyPr wrap="square" lIns="0" tIns="0" rIns="0" bIns="0" rtlCol="0"/>
            <a:lstStyle/>
            <a:p>
              <a:endParaRPr/>
            </a:p>
          </p:txBody>
        </p:sp>
        <p:sp>
          <p:nvSpPr>
            <p:cNvPr id="32" name="object 32"/>
            <p:cNvSpPr/>
            <p:nvPr/>
          </p:nvSpPr>
          <p:spPr>
            <a:xfrm>
              <a:off x="13627601" y="8851189"/>
              <a:ext cx="635" cy="635"/>
            </a:xfrm>
            <a:custGeom>
              <a:avLst/>
              <a:gdLst/>
              <a:ahLst/>
              <a:cxnLst/>
              <a:rect l="l" t="t" r="r" b="b"/>
              <a:pathLst>
                <a:path w="634" h="634">
                  <a:moveTo>
                    <a:pt x="-19050" y="268"/>
                  </a:moveTo>
                  <a:lnTo>
                    <a:pt x="19077" y="268"/>
                  </a:lnTo>
                </a:path>
              </a:pathLst>
            </a:custGeom>
            <a:ln w="3175">
              <a:solidFill>
                <a:srgbClr val="000000"/>
              </a:solidFill>
            </a:ln>
          </p:spPr>
          <p:txBody>
            <a:bodyPr wrap="square" lIns="0" tIns="0" rIns="0" bIns="0" rtlCol="0"/>
            <a:lstStyle/>
            <a:p>
              <a:endParaRPr/>
            </a:p>
          </p:txBody>
        </p:sp>
        <p:sp>
          <p:nvSpPr>
            <p:cNvPr id="33" name="object 33"/>
            <p:cNvSpPr/>
            <p:nvPr/>
          </p:nvSpPr>
          <p:spPr>
            <a:xfrm>
              <a:off x="13629212" y="8828591"/>
              <a:ext cx="635" cy="1270"/>
            </a:xfrm>
            <a:custGeom>
              <a:avLst/>
              <a:gdLst/>
              <a:ahLst/>
              <a:cxnLst/>
              <a:rect l="l" t="t" r="r" b="b"/>
              <a:pathLst>
                <a:path w="634" h="1270">
                  <a:moveTo>
                    <a:pt x="-19050" y="549"/>
                  </a:moveTo>
                  <a:lnTo>
                    <a:pt x="19158" y="549"/>
                  </a:lnTo>
                </a:path>
              </a:pathLst>
            </a:custGeom>
            <a:ln w="3175">
              <a:solidFill>
                <a:srgbClr val="000000"/>
              </a:solidFill>
            </a:ln>
          </p:spPr>
          <p:txBody>
            <a:bodyPr wrap="square" lIns="0" tIns="0" rIns="0" bIns="0" rtlCol="0"/>
            <a:lstStyle/>
            <a:p>
              <a:endParaRPr/>
            </a:p>
          </p:txBody>
        </p:sp>
        <p:sp>
          <p:nvSpPr>
            <p:cNvPr id="34" name="object 34"/>
            <p:cNvSpPr/>
            <p:nvPr/>
          </p:nvSpPr>
          <p:spPr>
            <a:xfrm>
              <a:off x="13631938" y="8806501"/>
              <a:ext cx="635" cy="1270"/>
            </a:xfrm>
            <a:custGeom>
              <a:avLst/>
              <a:gdLst/>
              <a:ahLst/>
              <a:cxnLst/>
              <a:rect l="l" t="t" r="r" b="b"/>
              <a:pathLst>
                <a:path w="634" h="1270">
                  <a:moveTo>
                    <a:pt x="-19049" y="432"/>
                  </a:moveTo>
                  <a:lnTo>
                    <a:pt x="19176" y="432"/>
                  </a:lnTo>
                </a:path>
              </a:pathLst>
            </a:custGeom>
            <a:ln w="3175">
              <a:solidFill>
                <a:srgbClr val="000000"/>
              </a:solidFill>
            </a:ln>
          </p:spPr>
          <p:txBody>
            <a:bodyPr wrap="square" lIns="0" tIns="0" rIns="0" bIns="0" rtlCol="0"/>
            <a:lstStyle/>
            <a:p>
              <a:endParaRPr/>
            </a:p>
          </p:txBody>
        </p:sp>
        <p:sp>
          <p:nvSpPr>
            <p:cNvPr id="35" name="object 35"/>
            <p:cNvSpPr/>
            <p:nvPr/>
          </p:nvSpPr>
          <p:spPr>
            <a:xfrm>
              <a:off x="13616711" y="8721775"/>
              <a:ext cx="49530" cy="82550"/>
            </a:xfrm>
            <a:custGeom>
              <a:avLst/>
              <a:gdLst/>
              <a:ahLst/>
              <a:cxnLst/>
              <a:rect l="l" t="t" r="r" b="b"/>
              <a:pathLst>
                <a:path w="49530" h="82550">
                  <a:moveTo>
                    <a:pt x="49212" y="0"/>
                  </a:moveTo>
                  <a:lnTo>
                    <a:pt x="10845" y="0"/>
                  </a:lnTo>
                  <a:lnTo>
                    <a:pt x="10845" y="21450"/>
                  </a:lnTo>
                  <a:lnTo>
                    <a:pt x="4864" y="21450"/>
                  </a:lnTo>
                  <a:lnTo>
                    <a:pt x="4864" y="43573"/>
                  </a:lnTo>
                  <a:lnTo>
                    <a:pt x="0" y="43573"/>
                  </a:lnTo>
                  <a:lnTo>
                    <a:pt x="0" y="82435"/>
                  </a:lnTo>
                  <a:lnTo>
                    <a:pt x="38252" y="82435"/>
                  </a:lnTo>
                  <a:lnTo>
                    <a:pt x="38252" y="60667"/>
                  </a:lnTo>
                  <a:lnTo>
                    <a:pt x="43243" y="60667"/>
                  </a:lnTo>
                  <a:lnTo>
                    <a:pt x="43243" y="38976"/>
                  </a:lnTo>
                  <a:lnTo>
                    <a:pt x="49212" y="38976"/>
                  </a:lnTo>
                  <a:lnTo>
                    <a:pt x="49212" y="0"/>
                  </a:lnTo>
                  <a:close/>
                </a:path>
              </a:pathLst>
            </a:custGeom>
            <a:solidFill>
              <a:srgbClr val="000000">
                <a:alpha val="50199"/>
              </a:srgbClr>
            </a:solidFill>
          </p:spPr>
          <p:txBody>
            <a:bodyPr wrap="square" lIns="0" tIns="0" rIns="0" bIns="0" rtlCol="0"/>
            <a:lstStyle/>
            <a:p>
              <a:endParaRPr/>
            </a:p>
          </p:txBody>
        </p:sp>
        <p:sp>
          <p:nvSpPr>
            <p:cNvPr id="36" name="object 36"/>
            <p:cNvSpPr/>
            <p:nvPr/>
          </p:nvSpPr>
          <p:spPr>
            <a:xfrm>
              <a:off x="13670769" y="8460488"/>
              <a:ext cx="218440" cy="218440"/>
            </a:xfrm>
            <a:custGeom>
              <a:avLst/>
              <a:gdLst/>
              <a:ahLst/>
              <a:cxnLst/>
              <a:rect l="l" t="t" r="r" b="b"/>
              <a:pathLst>
                <a:path w="218440" h="218440">
                  <a:moveTo>
                    <a:pt x="0" y="218385"/>
                  </a:moveTo>
                  <a:lnTo>
                    <a:pt x="185" y="217980"/>
                  </a:lnTo>
                  <a:lnTo>
                    <a:pt x="429" y="217479"/>
                  </a:lnTo>
                </a:path>
                <a:path w="218440" h="218440">
                  <a:moveTo>
                    <a:pt x="9923" y="198614"/>
                  </a:moveTo>
                  <a:lnTo>
                    <a:pt x="10275" y="197936"/>
                  </a:lnTo>
                  <a:lnTo>
                    <a:pt x="10631" y="197289"/>
                  </a:lnTo>
                </a:path>
                <a:path w="218440" h="218440">
                  <a:moveTo>
                    <a:pt x="21278" y="178508"/>
                  </a:moveTo>
                  <a:lnTo>
                    <a:pt x="21334" y="178413"/>
                  </a:lnTo>
                </a:path>
                <a:path w="218440" h="218440">
                  <a:moveTo>
                    <a:pt x="60056" y="123430"/>
                  </a:moveTo>
                  <a:lnTo>
                    <a:pt x="60064" y="123420"/>
                  </a:lnTo>
                </a:path>
                <a:path w="218440" h="218440">
                  <a:moveTo>
                    <a:pt x="106416" y="74729"/>
                  </a:moveTo>
                  <a:lnTo>
                    <a:pt x="106452" y="74695"/>
                  </a:lnTo>
                  <a:lnTo>
                    <a:pt x="106546" y="74612"/>
                  </a:lnTo>
                </a:path>
                <a:path w="218440" h="218440">
                  <a:moveTo>
                    <a:pt x="122882" y="60511"/>
                  </a:moveTo>
                  <a:lnTo>
                    <a:pt x="123444" y="60038"/>
                  </a:lnTo>
                  <a:lnTo>
                    <a:pt x="124019" y="59578"/>
                  </a:lnTo>
                </a:path>
                <a:path w="218440" h="218440">
                  <a:moveTo>
                    <a:pt x="140401" y="46790"/>
                  </a:moveTo>
                  <a:lnTo>
                    <a:pt x="141135" y="46232"/>
                  </a:lnTo>
                  <a:lnTo>
                    <a:pt x="141765" y="45776"/>
                  </a:lnTo>
                </a:path>
                <a:path w="218440" h="218440">
                  <a:moveTo>
                    <a:pt x="159018" y="33629"/>
                  </a:moveTo>
                  <a:lnTo>
                    <a:pt x="159482" y="33311"/>
                  </a:lnTo>
                  <a:lnTo>
                    <a:pt x="159908" y="33033"/>
                  </a:lnTo>
                </a:path>
                <a:path w="218440" h="218440">
                  <a:moveTo>
                    <a:pt x="178047" y="21547"/>
                  </a:moveTo>
                  <a:lnTo>
                    <a:pt x="178441" y="21305"/>
                  </a:lnTo>
                  <a:lnTo>
                    <a:pt x="178887" y="21045"/>
                  </a:lnTo>
                </a:path>
                <a:path w="218440" h="218440">
                  <a:moveTo>
                    <a:pt x="197348" y="10585"/>
                  </a:moveTo>
                  <a:lnTo>
                    <a:pt x="197967" y="10244"/>
                  </a:lnTo>
                  <a:lnTo>
                    <a:pt x="198528" y="9953"/>
                  </a:lnTo>
                </a:path>
                <a:path w="218440" h="218440">
                  <a:moveTo>
                    <a:pt x="217494" y="406"/>
                  </a:moveTo>
                  <a:lnTo>
                    <a:pt x="218011" y="154"/>
                  </a:lnTo>
                  <a:lnTo>
                    <a:pt x="218349" y="0"/>
                  </a:lnTo>
                </a:path>
              </a:pathLst>
            </a:custGeom>
            <a:ln w="38100">
              <a:solidFill>
                <a:srgbClr val="000000"/>
              </a:solidFill>
            </a:ln>
          </p:spPr>
          <p:txBody>
            <a:bodyPr wrap="square" lIns="0" tIns="0" rIns="0" bIns="0" rtlCol="0"/>
            <a:lstStyle/>
            <a:p>
              <a:endParaRPr/>
            </a:p>
          </p:txBody>
        </p:sp>
        <p:sp>
          <p:nvSpPr>
            <p:cNvPr id="37" name="object 37"/>
            <p:cNvSpPr/>
            <p:nvPr/>
          </p:nvSpPr>
          <p:spPr>
            <a:xfrm>
              <a:off x="13908989" y="8451460"/>
              <a:ext cx="635" cy="635"/>
            </a:xfrm>
            <a:custGeom>
              <a:avLst/>
              <a:gdLst/>
              <a:ahLst/>
              <a:cxnLst/>
              <a:rect l="l" t="t" r="r" b="b"/>
              <a:pathLst>
                <a:path w="634" h="634">
                  <a:moveTo>
                    <a:pt x="-19050" y="110"/>
                  </a:moveTo>
                  <a:lnTo>
                    <a:pt x="19580" y="110"/>
                  </a:lnTo>
                </a:path>
              </a:pathLst>
            </a:custGeom>
            <a:ln w="38320">
              <a:solidFill>
                <a:srgbClr val="000000"/>
              </a:solidFill>
            </a:ln>
          </p:spPr>
          <p:txBody>
            <a:bodyPr wrap="square" lIns="0" tIns="0" rIns="0" bIns="0" rtlCol="0"/>
            <a:lstStyle/>
            <a:p>
              <a:endParaRPr/>
            </a:p>
          </p:txBody>
        </p:sp>
        <p:sp>
          <p:nvSpPr>
            <p:cNvPr id="38" name="object 38"/>
            <p:cNvSpPr/>
            <p:nvPr/>
          </p:nvSpPr>
          <p:spPr>
            <a:xfrm>
              <a:off x="13929925" y="8443359"/>
              <a:ext cx="635" cy="635"/>
            </a:xfrm>
            <a:custGeom>
              <a:avLst/>
              <a:gdLst/>
              <a:ahLst/>
              <a:cxnLst/>
              <a:rect l="l" t="t" r="r" b="b"/>
              <a:pathLst>
                <a:path w="634" h="634">
                  <a:moveTo>
                    <a:pt x="-19050" y="113"/>
                  </a:moveTo>
                  <a:lnTo>
                    <a:pt x="19685" y="113"/>
                  </a:lnTo>
                </a:path>
              </a:pathLst>
            </a:custGeom>
            <a:ln w="38327">
              <a:solidFill>
                <a:srgbClr val="000000"/>
              </a:solidFill>
            </a:ln>
          </p:spPr>
          <p:txBody>
            <a:bodyPr wrap="square" lIns="0" tIns="0" rIns="0" bIns="0" rtlCol="0"/>
            <a:lstStyle/>
            <a:p>
              <a:endParaRPr/>
            </a:p>
          </p:txBody>
        </p:sp>
        <p:sp>
          <p:nvSpPr>
            <p:cNvPr id="39" name="object 39"/>
            <p:cNvSpPr/>
            <p:nvPr/>
          </p:nvSpPr>
          <p:spPr>
            <a:xfrm>
              <a:off x="13951229" y="8436367"/>
              <a:ext cx="635" cy="635"/>
            </a:xfrm>
            <a:custGeom>
              <a:avLst/>
              <a:gdLst/>
              <a:ahLst/>
              <a:cxnLst/>
              <a:rect l="l" t="t" r="r" b="b"/>
              <a:pathLst>
                <a:path w="634" h="634">
                  <a:moveTo>
                    <a:pt x="-19050" y="82"/>
                  </a:moveTo>
                  <a:lnTo>
                    <a:pt x="19591" y="82"/>
                  </a:lnTo>
                </a:path>
              </a:pathLst>
            </a:custGeom>
            <a:ln w="38265">
              <a:solidFill>
                <a:srgbClr val="000000"/>
              </a:solidFill>
            </a:ln>
          </p:spPr>
          <p:txBody>
            <a:bodyPr wrap="square" lIns="0" tIns="0" rIns="0" bIns="0" rtlCol="0"/>
            <a:lstStyle/>
            <a:p>
              <a:endParaRPr/>
            </a:p>
          </p:txBody>
        </p:sp>
        <p:sp>
          <p:nvSpPr>
            <p:cNvPr id="40" name="object 40"/>
            <p:cNvSpPr/>
            <p:nvPr/>
          </p:nvSpPr>
          <p:spPr>
            <a:xfrm>
              <a:off x="13972912" y="8425380"/>
              <a:ext cx="23495" cy="5715"/>
            </a:xfrm>
            <a:custGeom>
              <a:avLst/>
              <a:gdLst/>
              <a:ahLst/>
              <a:cxnLst/>
              <a:rect l="l" t="t" r="r" b="b"/>
              <a:pathLst>
                <a:path w="23494" h="5715">
                  <a:moveTo>
                    <a:pt x="0" y="5135"/>
                  </a:moveTo>
                  <a:lnTo>
                    <a:pt x="255" y="5068"/>
                  </a:lnTo>
                  <a:lnTo>
                    <a:pt x="330" y="5050"/>
                  </a:lnTo>
                </a:path>
                <a:path w="23494" h="5715">
                  <a:moveTo>
                    <a:pt x="21294" y="333"/>
                  </a:moveTo>
                  <a:lnTo>
                    <a:pt x="22151" y="151"/>
                  </a:lnTo>
                  <a:lnTo>
                    <a:pt x="22966" y="0"/>
                  </a:lnTo>
                </a:path>
              </a:pathLst>
            </a:custGeom>
            <a:ln w="38100">
              <a:solidFill>
                <a:srgbClr val="000000"/>
              </a:solidFill>
            </a:ln>
          </p:spPr>
          <p:txBody>
            <a:bodyPr wrap="square" lIns="0" tIns="0" rIns="0" bIns="0" rtlCol="0"/>
            <a:lstStyle/>
            <a:p>
              <a:endParaRPr/>
            </a:p>
          </p:txBody>
        </p:sp>
        <p:sp>
          <p:nvSpPr>
            <p:cNvPr id="41" name="object 41"/>
            <p:cNvSpPr/>
            <p:nvPr/>
          </p:nvSpPr>
          <p:spPr>
            <a:xfrm>
              <a:off x="14016463" y="8421593"/>
              <a:ext cx="1905" cy="635"/>
            </a:xfrm>
            <a:custGeom>
              <a:avLst/>
              <a:gdLst/>
              <a:ahLst/>
              <a:cxnLst/>
              <a:rect l="l" t="t" r="r" b="b"/>
              <a:pathLst>
                <a:path w="1905" h="634">
                  <a:moveTo>
                    <a:pt x="-19050" y="108"/>
                  </a:moveTo>
                  <a:lnTo>
                    <a:pt x="20511" y="108"/>
                  </a:lnTo>
                </a:path>
              </a:pathLst>
            </a:custGeom>
            <a:ln w="38316">
              <a:solidFill>
                <a:srgbClr val="000000"/>
              </a:solidFill>
            </a:ln>
          </p:spPr>
          <p:txBody>
            <a:bodyPr wrap="square" lIns="0" tIns="0" rIns="0" bIns="0" rtlCol="0"/>
            <a:lstStyle/>
            <a:p>
              <a:endParaRPr/>
            </a:p>
          </p:txBody>
        </p:sp>
        <p:sp>
          <p:nvSpPr>
            <p:cNvPr id="42" name="object 42"/>
            <p:cNvSpPr/>
            <p:nvPr/>
          </p:nvSpPr>
          <p:spPr>
            <a:xfrm>
              <a:off x="14038755" y="8418893"/>
              <a:ext cx="1905" cy="635"/>
            </a:xfrm>
            <a:custGeom>
              <a:avLst/>
              <a:gdLst/>
              <a:ahLst/>
              <a:cxnLst/>
              <a:rect l="l" t="t" r="r" b="b"/>
              <a:pathLst>
                <a:path w="1905" h="634">
                  <a:moveTo>
                    <a:pt x="-19050" y="65"/>
                  </a:moveTo>
                  <a:lnTo>
                    <a:pt x="20378" y="65"/>
                  </a:lnTo>
                </a:path>
              </a:pathLst>
            </a:custGeom>
            <a:ln w="38231">
              <a:solidFill>
                <a:srgbClr val="000000"/>
              </a:solidFill>
            </a:ln>
          </p:spPr>
          <p:txBody>
            <a:bodyPr wrap="square" lIns="0" tIns="0" rIns="0" bIns="0" rtlCol="0"/>
            <a:lstStyle/>
            <a:p>
              <a:endParaRPr/>
            </a:p>
          </p:txBody>
        </p:sp>
        <p:sp>
          <p:nvSpPr>
            <p:cNvPr id="43" name="object 43"/>
            <p:cNvSpPr/>
            <p:nvPr/>
          </p:nvSpPr>
          <p:spPr>
            <a:xfrm>
              <a:off x="14061478" y="8416747"/>
              <a:ext cx="22860" cy="635"/>
            </a:xfrm>
            <a:custGeom>
              <a:avLst/>
              <a:gdLst/>
              <a:ahLst/>
              <a:cxnLst/>
              <a:rect l="l" t="t" r="r" b="b"/>
              <a:pathLst>
                <a:path w="22859" h="634">
                  <a:moveTo>
                    <a:pt x="0" y="571"/>
                  </a:moveTo>
                  <a:lnTo>
                    <a:pt x="347" y="550"/>
                  </a:lnTo>
                  <a:lnTo>
                    <a:pt x="562" y="542"/>
                  </a:lnTo>
                </a:path>
                <a:path w="22859" h="634">
                  <a:moveTo>
                    <a:pt x="22768" y="0"/>
                  </a:moveTo>
                  <a:lnTo>
                    <a:pt x="22780" y="0"/>
                  </a:lnTo>
                </a:path>
              </a:pathLst>
            </a:custGeom>
            <a:ln w="38100">
              <a:solidFill>
                <a:srgbClr val="000000"/>
              </a:solidFill>
            </a:ln>
          </p:spPr>
          <p:txBody>
            <a:bodyPr wrap="square" lIns="0" tIns="0" rIns="0" bIns="0" rtlCol="0"/>
            <a:lstStyle/>
            <a:p>
              <a:endParaRPr/>
            </a:p>
          </p:txBody>
        </p:sp>
      </p:grpSp>
      <p:sp>
        <p:nvSpPr>
          <p:cNvPr id="44" name="object 44"/>
          <p:cNvSpPr txBox="1"/>
          <p:nvPr/>
        </p:nvSpPr>
        <p:spPr>
          <a:xfrm>
            <a:off x="14026167" y="8706987"/>
            <a:ext cx="2917190" cy="347980"/>
          </a:xfrm>
          <a:prstGeom prst="rect">
            <a:avLst/>
          </a:prstGeom>
        </p:spPr>
        <p:txBody>
          <a:bodyPr vert="horz" wrap="square" lIns="0" tIns="14605" rIns="0" bIns="0" rtlCol="0">
            <a:spAutoFit/>
          </a:bodyPr>
          <a:lstStyle/>
          <a:p>
            <a:pPr marL="12700">
              <a:lnSpc>
                <a:spcPct val="100000"/>
              </a:lnSpc>
              <a:spcBef>
                <a:spcPts val="115"/>
              </a:spcBef>
            </a:pPr>
            <a:r>
              <a:rPr sz="1800" spc="-5" dirty="0">
                <a:solidFill>
                  <a:srgbClr val="FFFFFF"/>
                </a:solidFill>
                <a:latin typeface="Courier New"/>
                <a:cs typeface="Courier New"/>
              </a:rPr>
              <a:t>New</a:t>
            </a:r>
            <a:r>
              <a:rPr sz="1800" spc="-15" dirty="0">
                <a:solidFill>
                  <a:srgbClr val="FFFFFF"/>
                </a:solidFill>
                <a:latin typeface="Courier New"/>
                <a:cs typeface="Courier New"/>
              </a:rPr>
              <a:t> </a:t>
            </a:r>
            <a:r>
              <a:rPr sz="1800" spc="-5" dirty="0">
                <a:solidFill>
                  <a:srgbClr val="FFFFFF"/>
                </a:solidFill>
                <a:latin typeface="Courier New"/>
                <a:cs typeface="Courier New"/>
              </a:rPr>
              <a:t>ideas</a:t>
            </a:r>
            <a:r>
              <a:rPr sz="1800" spc="-10" dirty="0">
                <a:solidFill>
                  <a:srgbClr val="FFFFFF"/>
                </a:solidFill>
                <a:latin typeface="Courier New"/>
                <a:cs typeface="Courier New"/>
              </a:rPr>
              <a:t> </a:t>
            </a:r>
            <a:r>
              <a:rPr sz="1800" spc="-5" dirty="0">
                <a:solidFill>
                  <a:srgbClr val="FFFFFF"/>
                </a:solidFill>
                <a:latin typeface="Courier New"/>
                <a:cs typeface="Courier New"/>
              </a:rPr>
              <a:t>are</a:t>
            </a:r>
            <a:r>
              <a:rPr sz="1800" spc="-10" dirty="0">
                <a:solidFill>
                  <a:srgbClr val="FFFFFF"/>
                </a:solidFill>
                <a:latin typeface="Courier New"/>
                <a:cs typeface="Courier New"/>
              </a:rPr>
              <a:t> </a:t>
            </a:r>
            <a:r>
              <a:rPr sz="1800" spc="-5" dirty="0">
                <a:solidFill>
                  <a:srgbClr val="FFFFFF"/>
                </a:solidFill>
                <a:latin typeface="Courier New"/>
                <a:cs typeface="Courier New"/>
              </a:rPr>
              <a:t>cooL</a:t>
            </a:r>
            <a:r>
              <a:rPr sz="1800" spc="-15" dirty="0">
                <a:solidFill>
                  <a:srgbClr val="FFFFFF"/>
                </a:solidFill>
                <a:latin typeface="Courier New"/>
                <a:cs typeface="Courier New"/>
              </a:rPr>
              <a:t> </a:t>
            </a:r>
            <a:r>
              <a:rPr sz="2100" spc="1195" dirty="0">
                <a:solidFill>
                  <a:srgbClr val="FFFFFF"/>
                </a:solidFill>
                <a:latin typeface="Trebuchet MS"/>
                <a:cs typeface="Trebuchet MS"/>
              </a:rPr>
              <a:t>😎</a:t>
            </a:r>
            <a:endParaRPr sz="2100">
              <a:latin typeface="Trebuchet MS"/>
              <a:cs typeface="Trebuchet MS"/>
            </a:endParaRPr>
          </a:p>
        </p:txBody>
      </p:sp>
      <p:sp>
        <p:nvSpPr>
          <p:cNvPr id="45" name="object 45"/>
          <p:cNvSpPr txBox="1"/>
          <p:nvPr/>
        </p:nvSpPr>
        <p:spPr>
          <a:xfrm>
            <a:off x="939800" y="1727175"/>
            <a:ext cx="393446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Bringing</a:t>
            </a:r>
            <a:r>
              <a:rPr sz="2700" spc="-15" dirty="0">
                <a:latin typeface="Courier New"/>
                <a:cs typeface="Courier New"/>
              </a:rPr>
              <a:t> </a:t>
            </a:r>
            <a:r>
              <a:rPr sz="2700" spc="-5" dirty="0">
                <a:latin typeface="Courier New"/>
                <a:cs typeface="Courier New"/>
              </a:rPr>
              <a:t>into</a:t>
            </a:r>
            <a:r>
              <a:rPr sz="2700" spc="-15" dirty="0">
                <a:latin typeface="Courier New"/>
                <a:cs typeface="Courier New"/>
              </a:rPr>
              <a:t> </a:t>
            </a:r>
            <a:r>
              <a:rPr sz="2700" spc="-5" dirty="0">
                <a:latin typeface="Courier New"/>
                <a:cs typeface="Courier New"/>
              </a:rPr>
              <a:t>modeL</a:t>
            </a:r>
            <a:endParaRPr sz="2700">
              <a:latin typeface="Courier New"/>
              <a:cs typeface="Courier New"/>
            </a:endParaRPr>
          </a:p>
        </p:txBody>
      </p:sp>
      <p:sp>
        <p:nvSpPr>
          <p:cNvPr id="46" name="object 46"/>
          <p:cNvSpPr/>
          <p:nvPr/>
        </p:nvSpPr>
        <p:spPr>
          <a:xfrm>
            <a:off x="7207732" y="8365108"/>
            <a:ext cx="814705" cy="922019"/>
          </a:xfrm>
          <a:custGeom>
            <a:avLst/>
            <a:gdLst/>
            <a:ahLst/>
            <a:cxnLst/>
            <a:rect l="l" t="t" r="r" b="b"/>
            <a:pathLst>
              <a:path w="814704" h="922020">
                <a:moveTo>
                  <a:pt x="359350" y="857250"/>
                </a:moveTo>
                <a:lnTo>
                  <a:pt x="96440" y="857250"/>
                </a:lnTo>
                <a:lnTo>
                  <a:pt x="58940" y="849658"/>
                </a:lnTo>
                <a:lnTo>
                  <a:pt x="28281" y="828968"/>
                </a:lnTo>
                <a:lnTo>
                  <a:pt x="7591" y="798309"/>
                </a:lnTo>
                <a:lnTo>
                  <a:pt x="0" y="760809"/>
                </a:lnTo>
                <a:lnTo>
                  <a:pt x="0" y="182165"/>
                </a:lnTo>
                <a:lnTo>
                  <a:pt x="7591" y="144656"/>
                </a:lnTo>
                <a:lnTo>
                  <a:pt x="28281" y="113998"/>
                </a:lnTo>
                <a:lnTo>
                  <a:pt x="58940" y="93313"/>
                </a:lnTo>
                <a:lnTo>
                  <a:pt x="96440" y="85725"/>
                </a:lnTo>
                <a:lnTo>
                  <a:pt x="172538" y="85725"/>
                </a:lnTo>
                <a:lnTo>
                  <a:pt x="182754" y="52041"/>
                </a:lnTo>
                <a:lnTo>
                  <a:pt x="203675" y="24828"/>
                </a:lnTo>
                <a:lnTo>
                  <a:pt x="232865" y="6631"/>
                </a:lnTo>
                <a:lnTo>
                  <a:pt x="267890" y="0"/>
                </a:lnTo>
                <a:lnTo>
                  <a:pt x="417909" y="0"/>
                </a:lnTo>
                <a:lnTo>
                  <a:pt x="452934" y="6631"/>
                </a:lnTo>
                <a:lnTo>
                  <a:pt x="482124" y="24828"/>
                </a:lnTo>
                <a:lnTo>
                  <a:pt x="503045" y="52041"/>
                </a:lnTo>
                <a:lnTo>
                  <a:pt x="506761" y="64293"/>
                </a:lnTo>
                <a:lnTo>
                  <a:pt x="267890" y="64293"/>
                </a:lnTo>
                <a:lnTo>
                  <a:pt x="255390" y="66824"/>
                </a:lnTo>
                <a:lnTo>
                  <a:pt x="245170" y="73720"/>
                </a:lnTo>
                <a:lnTo>
                  <a:pt x="238274" y="83940"/>
                </a:lnTo>
                <a:lnTo>
                  <a:pt x="235743" y="96440"/>
                </a:lnTo>
                <a:lnTo>
                  <a:pt x="238274" y="108940"/>
                </a:lnTo>
                <a:lnTo>
                  <a:pt x="245170" y="119160"/>
                </a:lnTo>
                <a:lnTo>
                  <a:pt x="255390" y="126056"/>
                </a:lnTo>
                <a:lnTo>
                  <a:pt x="267890" y="128587"/>
                </a:lnTo>
                <a:lnTo>
                  <a:pt x="667364" y="128587"/>
                </a:lnTo>
                <a:lnTo>
                  <a:pt x="678208" y="144656"/>
                </a:lnTo>
                <a:lnTo>
                  <a:pt x="685800" y="182165"/>
                </a:lnTo>
                <a:lnTo>
                  <a:pt x="685800" y="257175"/>
                </a:lnTo>
                <a:lnTo>
                  <a:pt x="182165" y="257175"/>
                </a:lnTo>
                <a:lnTo>
                  <a:pt x="169647" y="259702"/>
                </a:lnTo>
                <a:lnTo>
                  <a:pt x="159429" y="266594"/>
                </a:lnTo>
                <a:lnTo>
                  <a:pt x="152543" y="276812"/>
                </a:lnTo>
                <a:lnTo>
                  <a:pt x="150018" y="289321"/>
                </a:lnTo>
                <a:lnTo>
                  <a:pt x="152543" y="301831"/>
                </a:lnTo>
                <a:lnTo>
                  <a:pt x="159429" y="312049"/>
                </a:lnTo>
                <a:lnTo>
                  <a:pt x="169647" y="318941"/>
                </a:lnTo>
                <a:lnTo>
                  <a:pt x="182165" y="321468"/>
                </a:lnTo>
                <a:lnTo>
                  <a:pt x="685800" y="321468"/>
                </a:lnTo>
                <a:lnTo>
                  <a:pt x="685800" y="385762"/>
                </a:lnTo>
                <a:lnTo>
                  <a:pt x="182165" y="385762"/>
                </a:lnTo>
                <a:lnTo>
                  <a:pt x="169647" y="388290"/>
                </a:lnTo>
                <a:lnTo>
                  <a:pt x="159429" y="395181"/>
                </a:lnTo>
                <a:lnTo>
                  <a:pt x="152543" y="405400"/>
                </a:lnTo>
                <a:lnTo>
                  <a:pt x="150018" y="417909"/>
                </a:lnTo>
                <a:lnTo>
                  <a:pt x="152543" y="430418"/>
                </a:lnTo>
                <a:lnTo>
                  <a:pt x="159429" y="440637"/>
                </a:lnTo>
                <a:lnTo>
                  <a:pt x="169647" y="447528"/>
                </a:lnTo>
                <a:lnTo>
                  <a:pt x="182165" y="450056"/>
                </a:lnTo>
                <a:lnTo>
                  <a:pt x="431647" y="450056"/>
                </a:lnTo>
                <a:lnTo>
                  <a:pt x="414099" y="460946"/>
                </a:lnTo>
                <a:lnTo>
                  <a:pt x="381636" y="488793"/>
                </a:lnTo>
                <a:lnTo>
                  <a:pt x="353790" y="521256"/>
                </a:lnTo>
                <a:lnTo>
                  <a:pt x="331133" y="557761"/>
                </a:lnTo>
                <a:lnTo>
                  <a:pt x="314240" y="597736"/>
                </a:lnTo>
                <a:lnTo>
                  <a:pt x="303683" y="640607"/>
                </a:lnTo>
                <a:lnTo>
                  <a:pt x="300037" y="685800"/>
                </a:lnTo>
                <a:lnTo>
                  <a:pt x="304114" y="733309"/>
                </a:lnTo>
                <a:lnTo>
                  <a:pt x="315806" y="778058"/>
                </a:lnTo>
                <a:lnTo>
                  <a:pt x="334459" y="819608"/>
                </a:lnTo>
                <a:lnTo>
                  <a:pt x="359350" y="857250"/>
                </a:lnTo>
                <a:close/>
              </a:path>
              <a:path w="814704" h="922020">
                <a:moveTo>
                  <a:pt x="667364" y="128587"/>
                </a:moveTo>
                <a:lnTo>
                  <a:pt x="417909" y="128587"/>
                </a:lnTo>
                <a:lnTo>
                  <a:pt x="430409" y="126056"/>
                </a:lnTo>
                <a:lnTo>
                  <a:pt x="440629" y="119160"/>
                </a:lnTo>
                <a:lnTo>
                  <a:pt x="447525" y="108940"/>
                </a:lnTo>
                <a:lnTo>
                  <a:pt x="450056" y="96440"/>
                </a:lnTo>
                <a:lnTo>
                  <a:pt x="447525" y="83940"/>
                </a:lnTo>
                <a:lnTo>
                  <a:pt x="440629" y="73720"/>
                </a:lnTo>
                <a:lnTo>
                  <a:pt x="430409" y="66824"/>
                </a:lnTo>
                <a:lnTo>
                  <a:pt x="417909" y="64293"/>
                </a:lnTo>
                <a:lnTo>
                  <a:pt x="506761" y="64293"/>
                </a:lnTo>
                <a:lnTo>
                  <a:pt x="513261" y="85725"/>
                </a:lnTo>
                <a:lnTo>
                  <a:pt x="589359" y="85725"/>
                </a:lnTo>
                <a:lnTo>
                  <a:pt x="626859" y="93313"/>
                </a:lnTo>
                <a:lnTo>
                  <a:pt x="657518" y="113998"/>
                </a:lnTo>
                <a:lnTo>
                  <a:pt x="667364" y="128587"/>
                </a:lnTo>
                <a:close/>
              </a:path>
              <a:path w="814704" h="922020">
                <a:moveTo>
                  <a:pt x="685800" y="321468"/>
                </a:moveTo>
                <a:lnTo>
                  <a:pt x="503634" y="321468"/>
                </a:lnTo>
                <a:lnTo>
                  <a:pt x="516152" y="318941"/>
                </a:lnTo>
                <a:lnTo>
                  <a:pt x="526370" y="312049"/>
                </a:lnTo>
                <a:lnTo>
                  <a:pt x="533256" y="301831"/>
                </a:lnTo>
                <a:lnTo>
                  <a:pt x="535781" y="289321"/>
                </a:lnTo>
                <a:lnTo>
                  <a:pt x="533256" y="276812"/>
                </a:lnTo>
                <a:lnTo>
                  <a:pt x="526370" y="266594"/>
                </a:lnTo>
                <a:lnTo>
                  <a:pt x="516152" y="259702"/>
                </a:lnTo>
                <a:lnTo>
                  <a:pt x="503634" y="257175"/>
                </a:lnTo>
                <a:lnTo>
                  <a:pt x="685800" y="257175"/>
                </a:lnTo>
                <a:lnTo>
                  <a:pt x="685800" y="321468"/>
                </a:lnTo>
                <a:close/>
              </a:path>
              <a:path w="814704" h="922020">
                <a:moveTo>
                  <a:pt x="431647" y="450056"/>
                </a:moveTo>
                <a:lnTo>
                  <a:pt x="332184" y="450056"/>
                </a:lnTo>
                <a:lnTo>
                  <a:pt x="344702" y="447528"/>
                </a:lnTo>
                <a:lnTo>
                  <a:pt x="354920" y="440637"/>
                </a:lnTo>
                <a:lnTo>
                  <a:pt x="361806" y="430418"/>
                </a:lnTo>
                <a:lnTo>
                  <a:pt x="364331" y="417909"/>
                </a:lnTo>
                <a:lnTo>
                  <a:pt x="361806" y="405400"/>
                </a:lnTo>
                <a:lnTo>
                  <a:pt x="354920" y="395181"/>
                </a:lnTo>
                <a:lnTo>
                  <a:pt x="344702" y="388290"/>
                </a:lnTo>
                <a:lnTo>
                  <a:pt x="332184" y="385762"/>
                </a:lnTo>
                <a:lnTo>
                  <a:pt x="685800" y="385762"/>
                </a:lnTo>
                <a:lnTo>
                  <a:pt x="685800" y="407193"/>
                </a:lnTo>
                <a:lnTo>
                  <a:pt x="578643" y="407193"/>
                </a:lnTo>
                <a:lnTo>
                  <a:pt x="533450" y="410840"/>
                </a:lnTo>
                <a:lnTo>
                  <a:pt x="490580" y="421396"/>
                </a:lnTo>
                <a:lnTo>
                  <a:pt x="450605" y="438290"/>
                </a:lnTo>
                <a:lnTo>
                  <a:pt x="431647" y="450056"/>
                </a:lnTo>
                <a:close/>
              </a:path>
              <a:path w="814704" h="922020">
                <a:moveTo>
                  <a:pt x="685800" y="428625"/>
                </a:moveTo>
                <a:lnTo>
                  <a:pt x="660473" y="419462"/>
                </a:lnTo>
                <a:lnTo>
                  <a:pt x="634086" y="412741"/>
                </a:lnTo>
                <a:lnTo>
                  <a:pt x="606766" y="408604"/>
                </a:lnTo>
                <a:lnTo>
                  <a:pt x="578643" y="407193"/>
                </a:lnTo>
                <a:lnTo>
                  <a:pt x="685800" y="407193"/>
                </a:lnTo>
                <a:lnTo>
                  <a:pt x="685800" y="428625"/>
                </a:lnTo>
                <a:close/>
              </a:path>
              <a:path w="814704" h="922020">
                <a:moveTo>
                  <a:pt x="578643" y="921543"/>
                </a:moveTo>
                <a:lnTo>
                  <a:pt x="531133" y="916754"/>
                </a:lnTo>
                <a:lnTo>
                  <a:pt x="486882" y="903017"/>
                </a:lnTo>
                <a:lnTo>
                  <a:pt x="446838" y="881281"/>
                </a:lnTo>
                <a:lnTo>
                  <a:pt x="411948" y="852494"/>
                </a:lnTo>
                <a:lnTo>
                  <a:pt x="383162" y="817605"/>
                </a:lnTo>
                <a:lnTo>
                  <a:pt x="361426" y="777560"/>
                </a:lnTo>
                <a:lnTo>
                  <a:pt x="347689" y="733309"/>
                </a:lnTo>
                <a:lnTo>
                  <a:pt x="342900" y="685800"/>
                </a:lnTo>
                <a:lnTo>
                  <a:pt x="347689" y="638290"/>
                </a:lnTo>
                <a:lnTo>
                  <a:pt x="361426" y="594039"/>
                </a:lnTo>
                <a:lnTo>
                  <a:pt x="383162" y="553994"/>
                </a:lnTo>
                <a:lnTo>
                  <a:pt x="411948" y="519105"/>
                </a:lnTo>
                <a:lnTo>
                  <a:pt x="446838" y="490318"/>
                </a:lnTo>
                <a:lnTo>
                  <a:pt x="486882" y="468582"/>
                </a:lnTo>
                <a:lnTo>
                  <a:pt x="531133" y="454845"/>
                </a:lnTo>
                <a:lnTo>
                  <a:pt x="578643" y="450056"/>
                </a:lnTo>
                <a:lnTo>
                  <a:pt x="626153" y="454845"/>
                </a:lnTo>
                <a:lnTo>
                  <a:pt x="670404" y="468582"/>
                </a:lnTo>
                <a:lnTo>
                  <a:pt x="710449" y="490318"/>
                </a:lnTo>
                <a:lnTo>
                  <a:pt x="745338" y="519105"/>
                </a:lnTo>
                <a:lnTo>
                  <a:pt x="774125" y="553994"/>
                </a:lnTo>
                <a:lnTo>
                  <a:pt x="787504" y="578643"/>
                </a:lnTo>
                <a:lnTo>
                  <a:pt x="701751" y="578643"/>
                </a:lnTo>
                <a:lnTo>
                  <a:pt x="696269" y="580733"/>
                </a:lnTo>
                <a:lnTo>
                  <a:pt x="612637" y="664363"/>
                </a:lnTo>
                <a:lnTo>
                  <a:pt x="450056" y="664363"/>
                </a:lnTo>
                <a:lnTo>
                  <a:pt x="441996" y="665934"/>
                </a:lnTo>
                <a:lnTo>
                  <a:pt x="434904" y="670648"/>
                </a:lnTo>
                <a:lnTo>
                  <a:pt x="430190" y="677739"/>
                </a:lnTo>
                <a:lnTo>
                  <a:pt x="428619" y="685800"/>
                </a:lnTo>
                <a:lnTo>
                  <a:pt x="430190" y="693860"/>
                </a:lnTo>
                <a:lnTo>
                  <a:pt x="434904" y="700951"/>
                </a:lnTo>
                <a:lnTo>
                  <a:pt x="524808" y="790855"/>
                </a:lnTo>
                <a:lnTo>
                  <a:pt x="530294" y="792956"/>
                </a:lnTo>
                <a:lnTo>
                  <a:pt x="787504" y="792956"/>
                </a:lnTo>
                <a:lnTo>
                  <a:pt x="774125" y="817605"/>
                </a:lnTo>
                <a:lnTo>
                  <a:pt x="745338" y="852494"/>
                </a:lnTo>
                <a:lnTo>
                  <a:pt x="710449" y="881281"/>
                </a:lnTo>
                <a:lnTo>
                  <a:pt x="670404" y="903017"/>
                </a:lnTo>
                <a:lnTo>
                  <a:pt x="626153" y="916754"/>
                </a:lnTo>
                <a:lnTo>
                  <a:pt x="578643" y="921543"/>
                </a:lnTo>
                <a:close/>
              </a:path>
              <a:path w="814704" h="922020">
                <a:moveTo>
                  <a:pt x="787504" y="792956"/>
                </a:moveTo>
                <a:lnTo>
                  <a:pt x="541267" y="792956"/>
                </a:lnTo>
                <a:lnTo>
                  <a:pt x="546754" y="790855"/>
                </a:lnTo>
                <a:lnTo>
                  <a:pt x="722383" y="615226"/>
                </a:lnTo>
                <a:lnTo>
                  <a:pt x="727096" y="608135"/>
                </a:lnTo>
                <a:lnTo>
                  <a:pt x="728667" y="600075"/>
                </a:lnTo>
                <a:lnTo>
                  <a:pt x="727096" y="592014"/>
                </a:lnTo>
                <a:lnTo>
                  <a:pt x="722383" y="584923"/>
                </a:lnTo>
                <a:lnTo>
                  <a:pt x="718193" y="580733"/>
                </a:lnTo>
                <a:lnTo>
                  <a:pt x="712711" y="578643"/>
                </a:lnTo>
                <a:lnTo>
                  <a:pt x="787504" y="578643"/>
                </a:lnTo>
                <a:lnTo>
                  <a:pt x="795861" y="594039"/>
                </a:lnTo>
                <a:lnTo>
                  <a:pt x="809597" y="638290"/>
                </a:lnTo>
                <a:lnTo>
                  <a:pt x="814387" y="685800"/>
                </a:lnTo>
                <a:lnTo>
                  <a:pt x="809597" y="733309"/>
                </a:lnTo>
                <a:lnTo>
                  <a:pt x="795861" y="777560"/>
                </a:lnTo>
                <a:lnTo>
                  <a:pt x="787504" y="792956"/>
                </a:lnTo>
                <a:close/>
              </a:path>
              <a:path w="814704" h="922020">
                <a:moveTo>
                  <a:pt x="535781" y="741219"/>
                </a:moveTo>
                <a:lnTo>
                  <a:pt x="465208" y="670648"/>
                </a:lnTo>
                <a:lnTo>
                  <a:pt x="458116" y="665934"/>
                </a:lnTo>
                <a:lnTo>
                  <a:pt x="450056" y="664363"/>
                </a:lnTo>
                <a:lnTo>
                  <a:pt x="612637" y="664363"/>
                </a:lnTo>
                <a:lnTo>
                  <a:pt x="535781" y="741219"/>
                </a:lnTo>
                <a:close/>
              </a:path>
            </a:pathLst>
          </a:custGeom>
          <a:solidFill>
            <a:srgbClr val="000000"/>
          </a:solid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116156"/>
            <a:ext cx="18288000" cy="7229475"/>
            <a:chOff x="0" y="3057540"/>
            <a:chExt cx="18288000" cy="7229475"/>
          </a:xfrm>
        </p:grpSpPr>
        <p:sp>
          <p:nvSpPr>
            <p:cNvPr id="3" name="object 3"/>
            <p:cNvSpPr/>
            <p:nvPr/>
          </p:nvSpPr>
          <p:spPr>
            <a:xfrm>
              <a:off x="0" y="3057540"/>
              <a:ext cx="9144000" cy="3619500"/>
            </a:xfrm>
            <a:custGeom>
              <a:avLst/>
              <a:gdLst/>
              <a:ahLst/>
              <a:cxnLst/>
              <a:rect l="l" t="t" r="r" b="b"/>
              <a:pathLst>
                <a:path w="9144000" h="3619500">
                  <a:moveTo>
                    <a:pt x="9144000" y="3619500"/>
                  </a:moveTo>
                  <a:lnTo>
                    <a:pt x="0" y="3619500"/>
                  </a:lnTo>
                  <a:lnTo>
                    <a:pt x="0" y="0"/>
                  </a:lnTo>
                  <a:lnTo>
                    <a:pt x="9144000" y="0"/>
                  </a:lnTo>
                  <a:lnTo>
                    <a:pt x="9144000" y="3619500"/>
                  </a:lnTo>
                  <a:close/>
                </a:path>
              </a:pathLst>
            </a:custGeom>
            <a:solidFill>
              <a:srgbClr val="97B6C2">
                <a:alpha val="50199"/>
              </a:srgbClr>
            </a:solidFill>
          </p:spPr>
          <p:txBody>
            <a:bodyPr wrap="square" lIns="0" tIns="0" rIns="0" bIns="0" rtlCol="0"/>
            <a:lstStyle/>
            <a:p>
              <a:endParaRPr/>
            </a:p>
          </p:txBody>
        </p:sp>
        <p:sp>
          <p:nvSpPr>
            <p:cNvPr id="4" name="object 4"/>
            <p:cNvSpPr/>
            <p:nvPr/>
          </p:nvSpPr>
          <p:spPr>
            <a:xfrm>
              <a:off x="0" y="6675394"/>
              <a:ext cx="9144000" cy="3611879"/>
            </a:xfrm>
            <a:custGeom>
              <a:avLst/>
              <a:gdLst/>
              <a:ahLst/>
              <a:cxnLst/>
              <a:rect l="l" t="t" r="r" b="b"/>
              <a:pathLst>
                <a:path w="9144000" h="3611879">
                  <a:moveTo>
                    <a:pt x="0" y="0"/>
                  </a:moveTo>
                  <a:lnTo>
                    <a:pt x="9144000" y="0"/>
                  </a:lnTo>
                  <a:lnTo>
                    <a:pt x="9144000" y="3611605"/>
                  </a:lnTo>
                  <a:lnTo>
                    <a:pt x="0" y="3611605"/>
                  </a:lnTo>
                  <a:lnTo>
                    <a:pt x="0" y="0"/>
                  </a:lnTo>
                  <a:close/>
                </a:path>
              </a:pathLst>
            </a:custGeom>
            <a:solidFill>
              <a:srgbClr val="F4C4A3">
                <a:alpha val="50199"/>
              </a:srgbClr>
            </a:solidFill>
          </p:spPr>
          <p:txBody>
            <a:bodyPr wrap="square" lIns="0" tIns="0" rIns="0" bIns="0" rtlCol="0"/>
            <a:lstStyle/>
            <a:p>
              <a:endParaRPr dirty="0"/>
            </a:p>
          </p:txBody>
        </p:sp>
        <p:sp>
          <p:nvSpPr>
            <p:cNvPr id="5" name="object 5"/>
            <p:cNvSpPr/>
            <p:nvPr/>
          </p:nvSpPr>
          <p:spPr>
            <a:xfrm>
              <a:off x="9150918" y="3057540"/>
              <a:ext cx="9137650" cy="3619500"/>
            </a:xfrm>
            <a:custGeom>
              <a:avLst/>
              <a:gdLst/>
              <a:ahLst/>
              <a:cxnLst/>
              <a:rect l="l" t="t" r="r" b="b"/>
              <a:pathLst>
                <a:path w="9137650" h="3619500">
                  <a:moveTo>
                    <a:pt x="0" y="0"/>
                  </a:moveTo>
                  <a:lnTo>
                    <a:pt x="9137081" y="0"/>
                  </a:lnTo>
                  <a:lnTo>
                    <a:pt x="9137081" y="3619500"/>
                  </a:lnTo>
                  <a:lnTo>
                    <a:pt x="0" y="3619500"/>
                  </a:lnTo>
                  <a:lnTo>
                    <a:pt x="0" y="0"/>
                  </a:lnTo>
                  <a:close/>
                </a:path>
              </a:pathLst>
            </a:custGeom>
            <a:solidFill>
              <a:srgbClr val="DBE2CD">
                <a:alpha val="50199"/>
              </a:srgbClr>
            </a:solidFill>
          </p:spPr>
          <p:txBody>
            <a:bodyPr wrap="square" lIns="0" tIns="0" rIns="0" bIns="0" rtlCol="0"/>
            <a:lstStyle/>
            <a:p>
              <a:endParaRPr/>
            </a:p>
          </p:txBody>
        </p:sp>
        <p:sp>
          <p:nvSpPr>
            <p:cNvPr id="6" name="object 6"/>
            <p:cNvSpPr/>
            <p:nvPr/>
          </p:nvSpPr>
          <p:spPr>
            <a:xfrm>
              <a:off x="9150918" y="6675394"/>
              <a:ext cx="9137650" cy="3611879"/>
            </a:xfrm>
            <a:custGeom>
              <a:avLst/>
              <a:gdLst/>
              <a:ahLst/>
              <a:cxnLst/>
              <a:rect l="l" t="t" r="r" b="b"/>
              <a:pathLst>
                <a:path w="9137650" h="3611879">
                  <a:moveTo>
                    <a:pt x="0" y="0"/>
                  </a:moveTo>
                  <a:lnTo>
                    <a:pt x="9137081" y="0"/>
                  </a:lnTo>
                  <a:lnTo>
                    <a:pt x="9137081" y="3611605"/>
                  </a:lnTo>
                  <a:lnTo>
                    <a:pt x="0" y="3611605"/>
                  </a:lnTo>
                  <a:lnTo>
                    <a:pt x="0" y="0"/>
                  </a:lnTo>
                  <a:close/>
                </a:path>
              </a:pathLst>
            </a:custGeom>
            <a:solidFill>
              <a:srgbClr val="A8A092">
                <a:alpha val="50199"/>
              </a:srgbClr>
            </a:solidFill>
          </p:spPr>
          <p:txBody>
            <a:bodyPr wrap="square" lIns="0" tIns="0" rIns="0" bIns="0" rtlCol="0"/>
            <a:lstStyle/>
            <a:p>
              <a:endParaRPr/>
            </a:p>
          </p:txBody>
        </p:sp>
      </p:grpSp>
      <p:sp>
        <p:nvSpPr>
          <p:cNvPr id="7" name="object 7"/>
          <p:cNvSpPr txBox="1"/>
          <p:nvPr/>
        </p:nvSpPr>
        <p:spPr>
          <a:xfrm>
            <a:off x="7053138" y="5835634"/>
            <a:ext cx="1630045" cy="299720"/>
          </a:xfrm>
          <a:prstGeom prst="rect">
            <a:avLst/>
          </a:prstGeom>
        </p:spPr>
        <p:txBody>
          <a:bodyPr vert="horz" wrap="square" lIns="0" tIns="12700" rIns="0" bIns="0" rtlCol="0">
            <a:spAutoFit/>
          </a:bodyPr>
          <a:lstStyle/>
          <a:p>
            <a:pPr marL="12700">
              <a:lnSpc>
                <a:spcPct val="100000"/>
              </a:lnSpc>
              <a:spcBef>
                <a:spcPts val="100"/>
              </a:spcBef>
            </a:pPr>
            <a:r>
              <a:rPr sz="1800" spc="85" dirty="0">
                <a:latin typeface="Microsoft Sans Serif"/>
                <a:cs typeface="Microsoft Sans Serif"/>
              </a:rPr>
              <a:t>4</a:t>
            </a:r>
            <a:r>
              <a:rPr sz="1800" spc="25" dirty="0">
                <a:latin typeface="Microsoft Sans Serif"/>
                <a:cs typeface="Microsoft Sans Serif"/>
              </a:rPr>
              <a:t>2</a:t>
            </a:r>
            <a:r>
              <a:rPr sz="1800" spc="-210" dirty="0">
                <a:latin typeface="Microsoft Sans Serif"/>
                <a:cs typeface="Microsoft Sans Serif"/>
              </a:rPr>
              <a:t>% </a:t>
            </a:r>
            <a:r>
              <a:rPr sz="1800" spc="-5" dirty="0">
                <a:latin typeface="Microsoft Sans Serif"/>
                <a:cs typeface="Microsoft Sans Serif"/>
              </a:rPr>
              <a:t> </a:t>
            </a:r>
            <a:r>
              <a:rPr sz="1800" spc="-150" dirty="0">
                <a:latin typeface="Microsoft Sans Serif"/>
                <a:cs typeface="Microsoft Sans Serif"/>
              </a:rPr>
              <a:t>·</a:t>
            </a:r>
            <a:r>
              <a:rPr sz="1800" dirty="0">
                <a:latin typeface="Microsoft Sans Serif"/>
                <a:cs typeface="Microsoft Sans Serif"/>
              </a:rPr>
              <a:t> </a:t>
            </a:r>
            <a:r>
              <a:rPr sz="1800" spc="-5" dirty="0">
                <a:latin typeface="Microsoft Sans Serif"/>
                <a:cs typeface="Microsoft Sans Serif"/>
              </a:rPr>
              <a:t> </a:t>
            </a:r>
            <a:r>
              <a:rPr sz="1800" spc="-459" dirty="0">
                <a:latin typeface="Microsoft Sans Serif"/>
                <a:cs typeface="Microsoft Sans Serif"/>
              </a:rPr>
              <a:t>1</a:t>
            </a:r>
            <a:r>
              <a:rPr sz="1800" spc="130" dirty="0">
                <a:latin typeface="Microsoft Sans Serif"/>
                <a:cs typeface="Microsoft Sans Serif"/>
              </a:rPr>
              <a:t>6</a:t>
            </a:r>
            <a:r>
              <a:rPr sz="1800" spc="-5" dirty="0">
                <a:latin typeface="Microsoft Sans Serif"/>
                <a:cs typeface="Microsoft Sans Serif"/>
              </a:rPr>
              <a:t> </a:t>
            </a:r>
            <a:r>
              <a:rPr sz="1800" spc="-120" dirty="0">
                <a:latin typeface="Microsoft Sans Serif"/>
                <a:cs typeface="Microsoft Sans Serif"/>
              </a:rPr>
              <a:t>V</a:t>
            </a:r>
            <a:r>
              <a:rPr sz="1800" spc="20" dirty="0">
                <a:latin typeface="Microsoft Sans Serif"/>
                <a:cs typeface="Microsoft Sans Serif"/>
              </a:rPr>
              <a:t>o</a:t>
            </a:r>
            <a:r>
              <a:rPr sz="1800" spc="165" dirty="0">
                <a:latin typeface="Microsoft Sans Serif"/>
                <a:cs typeface="Microsoft Sans Serif"/>
              </a:rPr>
              <a:t>t</a:t>
            </a:r>
            <a:r>
              <a:rPr sz="1800" spc="20" dirty="0">
                <a:latin typeface="Microsoft Sans Serif"/>
                <a:cs typeface="Microsoft Sans Serif"/>
              </a:rPr>
              <a:t>e</a:t>
            </a:r>
            <a:r>
              <a:rPr sz="1800" dirty="0">
                <a:latin typeface="Microsoft Sans Serif"/>
                <a:cs typeface="Microsoft Sans Serif"/>
              </a:rPr>
              <a:t>s</a:t>
            </a:r>
            <a:endParaRPr sz="1800">
              <a:latin typeface="Microsoft Sans Serif"/>
              <a:cs typeface="Microsoft Sans Serif"/>
            </a:endParaRPr>
          </a:p>
        </p:txBody>
      </p:sp>
      <p:sp>
        <p:nvSpPr>
          <p:cNvPr id="8" name="object 8"/>
          <p:cNvSpPr txBox="1"/>
          <p:nvPr/>
        </p:nvSpPr>
        <p:spPr>
          <a:xfrm>
            <a:off x="16194535" y="5835634"/>
            <a:ext cx="1630045" cy="299720"/>
          </a:xfrm>
          <a:prstGeom prst="rect">
            <a:avLst/>
          </a:prstGeom>
        </p:spPr>
        <p:txBody>
          <a:bodyPr vert="horz" wrap="square" lIns="0" tIns="12700" rIns="0" bIns="0" rtlCol="0">
            <a:spAutoFit/>
          </a:bodyPr>
          <a:lstStyle/>
          <a:p>
            <a:pPr marL="12700">
              <a:lnSpc>
                <a:spcPct val="100000"/>
              </a:lnSpc>
              <a:spcBef>
                <a:spcPts val="100"/>
              </a:spcBef>
            </a:pPr>
            <a:r>
              <a:rPr sz="1800" spc="85" dirty="0">
                <a:latin typeface="Microsoft Sans Serif"/>
                <a:cs typeface="Microsoft Sans Serif"/>
              </a:rPr>
              <a:t>4</a:t>
            </a:r>
            <a:r>
              <a:rPr sz="1800" spc="25" dirty="0">
                <a:latin typeface="Microsoft Sans Serif"/>
                <a:cs typeface="Microsoft Sans Serif"/>
              </a:rPr>
              <a:t>2</a:t>
            </a:r>
            <a:r>
              <a:rPr sz="1800" spc="-210" dirty="0">
                <a:latin typeface="Microsoft Sans Serif"/>
                <a:cs typeface="Microsoft Sans Serif"/>
              </a:rPr>
              <a:t>% </a:t>
            </a:r>
            <a:r>
              <a:rPr sz="1800" spc="-5" dirty="0">
                <a:latin typeface="Microsoft Sans Serif"/>
                <a:cs typeface="Microsoft Sans Serif"/>
              </a:rPr>
              <a:t> </a:t>
            </a:r>
            <a:r>
              <a:rPr sz="1800" spc="-150" dirty="0">
                <a:latin typeface="Microsoft Sans Serif"/>
                <a:cs typeface="Microsoft Sans Serif"/>
              </a:rPr>
              <a:t>·</a:t>
            </a:r>
            <a:r>
              <a:rPr sz="1800" dirty="0">
                <a:latin typeface="Microsoft Sans Serif"/>
                <a:cs typeface="Microsoft Sans Serif"/>
              </a:rPr>
              <a:t> </a:t>
            </a:r>
            <a:r>
              <a:rPr sz="1800" spc="-5" dirty="0">
                <a:latin typeface="Microsoft Sans Serif"/>
                <a:cs typeface="Microsoft Sans Serif"/>
              </a:rPr>
              <a:t> </a:t>
            </a:r>
            <a:r>
              <a:rPr sz="1800" spc="-459" dirty="0">
                <a:latin typeface="Microsoft Sans Serif"/>
                <a:cs typeface="Microsoft Sans Serif"/>
              </a:rPr>
              <a:t>1</a:t>
            </a:r>
            <a:r>
              <a:rPr sz="1800" spc="130" dirty="0">
                <a:latin typeface="Microsoft Sans Serif"/>
                <a:cs typeface="Microsoft Sans Serif"/>
              </a:rPr>
              <a:t>6</a:t>
            </a:r>
            <a:r>
              <a:rPr sz="1800" spc="-5" dirty="0">
                <a:latin typeface="Microsoft Sans Serif"/>
                <a:cs typeface="Microsoft Sans Serif"/>
              </a:rPr>
              <a:t> </a:t>
            </a:r>
            <a:r>
              <a:rPr sz="1800" spc="-120" dirty="0">
                <a:latin typeface="Microsoft Sans Serif"/>
                <a:cs typeface="Microsoft Sans Serif"/>
              </a:rPr>
              <a:t>V</a:t>
            </a:r>
            <a:r>
              <a:rPr sz="1800" spc="20" dirty="0">
                <a:latin typeface="Microsoft Sans Serif"/>
                <a:cs typeface="Microsoft Sans Serif"/>
              </a:rPr>
              <a:t>o</a:t>
            </a:r>
            <a:r>
              <a:rPr sz="1800" spc="165" dirty="0">
                <a:latin typeface="Microsoft Sans Serif"/>
                <a:cs typeface="Microsoft Sans Serif"/>
              </a:rPr>
              <a:t>t</a:t>
            </a:r>
            <a:r>
              <a:rPr sz="1800" spc="20" dirty="0">
                <a:latin typeface="Microsoft Sans Serif"/>
                <a:cs typeface="Microsoft Sans Serif"/>
              </a:rPr>
              <a:t>e</a:t>
            </a:r>
            <a:r>
              <a:rPr sz="1800" dirty="0">
                <a:latin typeface="Microsoft Sans Serif"/>
                <a:cs typeface="Microsoft Sans Serif"/>
              </a:rPr>
              <a:t>s</a:t>
            </a:r>
            <a:endParaRPr sz="1800">
              <a:latin typeface="Microsoft Sans Serif"/>
              <a:cs typeface="Microsoft Sans Serif"/>
            </a:endParaRPr>
          </a:p>
        </p:txBody>
      </p:sp>
      <p:sp>
        <p:nvSpPr>
          <p:cNvPr id="9" name="object 9"/>
          <p:cNvSpPr txBox="1"/>
          <p:nvPr/>
        </p:nvSpPr>
        <p:spPr>
          <a:xfrm>
            <a:off x="9607550" y="3540125"/>
            <a:ext cx="125984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Idea</a:t>
            </a:r>
            <a:r>
              <a:rPr sz="2700" spc="-80" dirty="0">
                <a:latin typeface="Courier New"/>
                <a:cs typeface="Courier New"/>
              </a:rPr>
              <a:t> </a:t>
            </a:r>
            <a:r>
              <a:rPr sz="2700" spc="-5" dirty="0">
                <a:latin typeface="Courier New"/>
                <a:cs typeface="Courier New"/>
              </a:rPr>
              <a:t>C</a:t>
            </a:r>
            <a:endParaRPr sz="2700">
              <a:latin typeface="Courier New"/>
              <a:cs typeface="Courier New"/>
            </a:endParaRPr>
          </a:p>
        </p:txBody>
      </p:sp>
      <p:sp>
        <p:nvSpPr>
          <p:cNvPr id="10" name="object 10"/>
          <p:cNvSpPr txBox="1"/>
          <p:nvPr/>
        </p:nvSpPr>
        <p:spPr>
          <a:xfrm>
            <a:off x="467981" y="3540125"/>
            <a:ext cx="125984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Idea</a:t>
            </a:r>
            <a:r>
              <a:rPr sz="2700" spc="-80" dirty="0">
                <a:latin typeface="Courier New"/>
                <a:cs typeface="Courier New"/>
              </a:rPr>
              <a:t> </a:t>
            </a:r>
            <a:r>
              <a:rPr sz="2700" spc="-5" dirty="0">
                <a:latin typeface="Courier New"/>
                <a:cs typeface="Courier New"/>
              </a:rPr>
              <a:t>A</a:t>
            </a:r>
            <a:endParaRPr sz="2700">
              <a:latin typeface="Courier New"/>
              <a:cs typeface="Courier New"/>
            </a:endParaRPr>
          </a:p>
        </p:txBody>
      </p:sp>
      <p:sp>
        <p:nvSpPr>
          <p:cNvPr id="11" name="object 11"/>
          <p:cNvSpPr txBox="1">
            <a:spLocks noGrp="1"/>
          </p:cNvSpPr>
          <p:nvPr>
            <p:ph type="title"/>
          </p:nvPr>
        </p:nvSpPr>
        <p:spPr>
          <a:xfrm>
            <a:off x="939800" y="930275"/>
            <a:ext cx="3219450" cy="642620"/>
          </a:xfrm>
          <a:prstGeom prst="rect">
            <a:avLst/>
          </a:prstGeom>
        </p:spPr>
        <p:txBody>
          <a:bodyPr vert="horz" wrap="square" lIns="0" tIns="12700" rIns="0" bIns="0" rtlCol="0">
            <a:spAutoFit/>
          </a:bodyPr>
          <a:lstStyle/>
          <a:p>
            <a:pPr marL="12700">
              <a:lnSpc>
                <a:spcPct val="100000"/>
              </a:lnSpc>
              <a:spcBef>
                <a:spcPts val="100"/>
              </a:spcBef>
            </a:pPr>
            <a:r>
              <a:rPr sz="4050" spc="-215" dirty="0">
                <a:latin typeface="Lucida Sans Unicode"/>
                <a:cs typeface="Lucida Sans Unicode"/>
              </a:rPr>
              <a:t>V</a:t>
            </a:r>
            <a:r>
              <a:rPr sz="4050" spc="-229" dirty="0">
                <a:latin typeface="Lucida Sans Unicode"/>
                <a:cs typeface="Lucida Sans Unicode"/>
              </a:rPr>
              <a:t>o</a:t>
            </a:r>
            <a:r>
              <a:rPr sz="4050" spc="35" dirty="0">
                <a:latin typeface="Lucida Sans Unicode"/>
                <a:cs typeface="Lucida Sans Unicode"/>
              </a:rPr>
              <a:t>t</a:t>
            </a:r>
            <a:r>
              <a:rPr sz="4050" spc="-235" dirty="0">
                <a:latin typeface="Lucida Sans Unicode"/>
                <a:cs typeface="Lucida Sans Unicode"/>
              </a:rPr>
              <a:t>i</a:t>
            </a:r>
            <a:r>
              <a:rPr sz="4050" spc="-210" dirty="0">
                <a:latin typeface="Lucida Sans Unicode"/>
                <a:cs typeface="Lucida Sans Unicode"/>
              </a:rPr>
              <a:t>n</a:t>
            </a:r>
            <a:r>
              <a:rPr sz="4050" spc="-254" dirty="0">
                <a:latin typeface="Lucida Sans Unicode"/>
                <a:cs typeface="Lucida Sans Unicode"/>
              </a:rPr>
              <a:t>g</a:t>
            </a:r>
            <a:r>
              <a:rPr sz="4050" spc="-425" dirty="0">
                <a:latin typeface="Lucida Sans Unicode"/>
                <a:cs typeface="Lucida Sans Unicode"/>
              </a:rPr>
              <a:t> </a:t>
            </a:r>
            <a:r>
              <a:rPr sz="4050" spc="-260" dirty="0">
                <a:latin typeface="Lucida Sans Unicode"/>
                <a:cs typeface="Lucida Sans Unicode"/>
              </a:rPr>
              <a:t>r</a:t>
            </a:r>
            <a:r>
              <a:rPr sz="4050" spc="20" dirty="0">
                <a:latin typeface="Lucida Sans Unicode"/>
                <a:cs typeface="Lucida Sans Unicode"/>
              </a:rPr>
              <a:t>e</a:t>
            </a:r>
            <a:r>
              <a:rPr sz="4050" spc="-80" dirty="0">
                <a:latin typeface="Lucida Sans Unicode"/>
                <a:cs typeface="Lucida Sans Unicode"/>
              </a:rPr>
              <a:t>s</a:t>
            </a:r>
            <a:r>
              <a:rPr sz="4050" spc="-210" dirty="0">
                <a:latin typeface="Lucida Sans Unicode"/>
                <a:cs typeface="Lucida Sans Unicode"/>
              </a:rPr>
              <a:t>u</a:t>
            </a:r>
            <a:r>
              <a:rPr sz="4050" spc="-285" dirty="0">
                <a:latin typeface="Lucida Sans Unicode"/>
                <a:cs typeface="Lucida Sans Unicode"/>
              </a:rPr>
              <a:t>l</a:t>
            </a:r>
            <a:r>
              <a:rPr sz="4050" spc="35" dirty="0">
                <a:latin typeface="Lucida Sans Unicode"/>
                <a:cs typeface="Lucida Sans Unicode"/>
              </a:rPr>
              <a:t>t</a:t>
            </a:r>
            <a:r>
              <a:rPr sz="4050" spc="5" dirty="0">
                <a:latin typeface="Lucida Sans Unicode"/>
                <a:cs typeface="Lucida Sans Unicode"/>
              </a:rPr>
              <a:t>s</a:t>
            </a:r>
            <a:endParaRPr sz="4050">
              <a:latin typeface="Lucida Sans Unicode"/>
              <a:cs typeface="Lucida Sans Unicode"/>
            </a:endParaRPr>
          </a:p>
        </p:txBody>
      </p:sp>
      <p:sp>
        <p:nvSpPr>
          <p:cNvPr id="12" name="object 12"/>
          <p:cNvSpPr txBox="1"/>
          <p:nvPr/>
        </p:nvSpPr>
        <p:spPr>
          <a:xfrm>
            <a:off x="7050922" y="9469277"/>
            <a:ext cx="1630045" cy="299720"/>
          </a:xfrm>
          <a:prstGeom prst="rect">
            <a:avLst/>
          </a:prstGeom>
        </p:spPr>
        <p:txBody>
          <a:bodyPr vert="horz" wrap="square" lIns="0" tIns="12700" rIns="0" bIns="0" rtlCol="0">
            <a:spAutoFit/>
          </a:bodyPr>
          <a:lstStyle/>
          <a:p>
            <a:pPr marL="12700">
              <a:lnSpc>
                <a:spcPct val="100000"/>
              </a:lnSpc>
              <a:spcBef>
                <a:spcPts val="100"/>
              </a:spcBef>
            </a:pPr>
            <a:r>
              <a:rPr sz="1800" spc="85" dirty="0">
                <a:latin typeface="Microsoft Sans Serif"/>
                <a:cs typeface="Microsoft Sans Serif"/>
              </a:rPr>
              <a:t>4</a:t>
            </a:r>
            <a:r>
              <a:rPr sz="1800" spc="25" dirty="0">
                <a:latin typeface="Microsoft Sans Serif"/>
                <a:cs typeface="Microsoft Sans Serif"/>
              </a:rPr>
              <a:t>2</a:t>
            </a:r>
            <a:r>
              <a:rPr sz="1800" spc="-210" dirty="0">
                <a:latin typeface="Microsoft Sans Serif"/>
                <a:cs typeface="Microsoft Sans Serif"/>
              </a:rPr>
              <a:t>% </a:t>
            </a:r>
            <a:r>
              <a:rPr sz="1800" spc="-5" dirty="0">
                <a:latin typeface="Microsoft Sans Serif"/>
                <a:cs typeface="Microsoft Sans Serif"/>
              </a:rPr>
              <a:t> </a:t>
            </a:r>
            <a:r>
              <a:rPr sz="1800" spc="-150" dirty="0">
                <a:latin typeface="Microsoft Sans Serif"/>
                <a:cs typeface="Microsoft Sans Serif"/>
              </a:rPr>
              <a:t>·</a:t>
            </a:r>
            <a:r>
              <a:rPr sz="1800" dirty="0">
                <a:latin typeface="Microsoft Sans Serif"/>
                <a:cs typeface="Microsoft Sans Serif"/>
              </a:rPr>
              <a:t> </a:t>
            </a:r>
            <a:r>
              <a:rPr sz="1800" spc="-5" dirty="0">
                <a:latin typeface="Microsoft Sans Serif"/>
                <a:cs typeface="Microsoft Sans Serif"/>
              </a:rPr>
              <a:t> </a:t>
            </a:r>
            <a:r>
              <a:rPr sz="1800" spc="-459" dirty="0">
                <a:latin typeface="Microsoft Sans Serif"/>
                <a:cs typeface="Microsoft Sans Serif"/>
              </a:rPr>
              <a:t>1</a:t>
            </a:r>
            <a:r>
              <a:rPr sz="1800" spc="130" dirty="0">
                <a:latin typeface="Microsoft Sans Serif"/>
                <a:cs typeface="Microsoft Sans Serif"/>
              </a:rPr>
              <a:t>6</a:t>
            </a:r>
            <a:r>
              <a:rPr sz="1800" spc="-5" dirty="0">
                <a:latin typeface="Microsoft Sans Serif"/>
                <a:cs typeface="Microsoft Sans Serif"/>
              </a:rPr>
              <a:t> </a:t>
            </a:r>
            <a:r>
              <a:rPr sz="1800" spc="-120" dirty="0">
                <a:latin typeface="Microsoft Sans Serif"/>
                <a:cs typeface="Microsoft Sans Serif"/>
              </a:rPr>
              <a:t>V</a:t>
            </a:r>
            <a:r>
              <a:rPr sz="1800" spc="20" dirty="0">
                <a:latin typeface="Microsoft Sans Serif"/>
                <a:cs typeface="Microsoft Sans Serif"/>
              </a:rPr>
              <a:t>o</a:t>
            </a:r>
            <a:r>
              <a:rPr sz="1800" spc="165" dirty="0">
                <a:latin typeface="Microsoft Sans Serif"/>
                <a:cs typeface="Microsoft Sans Serif"/>
              </a:rPr>
              <a:t>t</a:t>
            </a:r>
            <a:r>
              <a:rPr sz="1800" spc="20" dirty="0">
                <a:latin typeface="Microsoft Sans Serif"/>
                <a:cs typeface="Microsoft Sans Serif"/>
              </a:rPr>
              <a:t>e</a:t>
            </a:r>
            <a:r>
              <a:rPr sz="1800" dirty="0">
                <a:latin typeface="Microsoft Sans Serif"/>
                <a:cs typeface="Microsoft Sans Serif"/>
              </a:rPr>
              <a:t>s</a:t>
            </a:r>
            <a:endParaRPr sz="1800">
              <a:latin typeface="Microsoft Sans Serif"/>
              <a:cs typeface="Microsoft Sans Serif"/>
            </a:endParaRPr>
          </a:p>
        </p:txBody>
      </p:sp>
      <p:sp>
        <p:nvSpPr>
          <p:cNvPr id="13" name="object 13"/>
          <p:cNvSpPr txBox="1"/>
          <p:nvPr/>
        </p:nvSpPr>
        <p:spPr>
          <a:xfrm>
            <a:off x="16196760" y="9467052"/>
            <a:ext cx="1630045" cy="299720"/>
          </a:xfrm>
          <a:prstGeom prst="rect">
            <a:avLst/>
          </a:prstGeom>
        </p:spPr>
        <p:txBody>
          <a:bodyPr vert="horz" wrap="square" lIns="0" tIns="12700" rIns="0" bIns="0" rtlCol="0">
            <a:spAutoFit/>
          </a:bodyPr>
          <a:lstStyle/>
          <a:p>
            <a:pPr marL="12700">
              <a:lnSpc>
                <a:spcPct val="100000"/>
              </a:lnSpc>
              <a:spcBef>
                <a:spcPts val="100"/>
              </a:spcBef>
            </a:pPr>
            <a:r>
              <a:rPr sz="1800" spc="85" dirty="0">
                <a:latin typeface="Microsoft Sans Serif"/>
                <a:cs typeface="Microsoft Sans Serif"/>
              </a:rPr>
              <a:t>4</a:t>
            </a:r>
            <a:r>
              <a:rPr sz="1800" spc="25" dirty="0">
                <a:latin typeface="Microsoft Sans Serif"/>
                <a:cs typeface="Microsoft Sans Serif"/>
              </a:rPr>
              <a:t>2</a:t>
            </a:r>
            <a:r>
              <a:rPr sz="1800" spc="-210" dirty="0">
                <a:latin typeface="Microsoft Sans Serif"/>
                <a:cs typeface="Microsoft Sans Serif"/>
              </a:rPr>
              <a:t>% </a:t>
            </a:r>
            <a:r>
              <a:rPr sz="1800" spc="-5" dirty="0">
                <a:latin typeface="Microsoft Sans Serif"/>
                <a:cs typeface="Microsoft Sans Serif"/>
              </a:rPr>
              <a:t> </a:t>
            </a:r>
            <a:r>
              <a:rPr sz="1800" spc="-150" dirty="0">
                <a:latin typeface="Microsoft Sans Serif"/>
                <a:cs typeface="Microsoft Sans Serif"/>
              </a:rPr>
              <a:t>·</a:t>
            </a:r>
            <a:r>
              <a:rPr sz="1800" dirty="0">
                <a:latin typeface="Microsoft Sans Serif"/>
                <a:cs typeface="Microsoft Sans Serif"/>
              </a:rPr>
              <a:t> </a:t>
            </a:r>
            <a:r>
              <a:rPr sz="1800" spc="-5" dirty="0">
                <a:latin typeface="Microsoft Sans Serif"/>
                <a:cs typeface="Microsoft Sans Serif"/>
              </a:rPr>
              <a:t> </a:t>
            </a:r>
            <a:r>
              <a:rPr sz="1800" spc="-459" dirty="0">
                <a:latin typeface="Microsoft Sans Serif"/>
                <a:cs typeface="Microsoft Sans Serif"/>
              </a:rPr>
              <a:t>1</a:t>
            </a:r>
            <a:r>
              <a:rPr sz="1800" spc="130" dirty="0">
                <a:latin typeface="Microsoft Sans Serif"/>
                <a:cs typeface="Microsoft Sans Serif"/>
              </a:rPr>
              <a:t>6</a:t>
            </a:r>
            <a:r>
              <a:rPr sz="1800" spc="-5" dirty="0">
                <a:latin typeface="Microsoft Sans Serif"/>
                <a:cs typeface="Microsoft Sans Serif"/>
              </a:rPr>
              <a:t> </a:t>
            </a:r>
            <a:r>
              <a:rPr sz="1800" spc="-120" dirty="0">
                <a:latin typeface="Microsoft Sans Serif"/>
                <a:cs typeface="Microsoft Sans Serif"/>
              </a:rPr>
              <a:t>V</a:t>
            </a:r>
            <a:r>
              <a:rPr sz="1800" spc="20" dirty="0">
                <a:latin typeface="Microsoft Sans Serif"/>
                <a:cs typeface="Microsoft Sans Serif"/>
              </a:rPr>
              <a:t>o</a:t>
            </a:r>
            <a:r>
              <a:rPr sz="1800" spc="165" dirty="0">
                <a:latin typeface="Microsoft Sans Serif"/>
                <a:cs typeface="Microsoft Sans Serif"/>
              </a:rPr>
              <a:t>t</a:t>
            </a:r>
            <a:r>
              <a:rPr sz="1800" spc="20" dirty="0">
                <a:latin typeface="Microsoft Sans Serif"/>
                <a:cs typeface="Microsoft Sans Serif"/>
              </a:rPr>
              <a:t>e</a:t>
            </a:r>
            <a:r>
              <a:rPr sz="1800" dirty="0">
                <a:latin typeface="Microsoft Sans Serif"/>
                <a:cs typeface="Microsoft Sans Serif"/>
              </a:rPr>
              <a:t>s</a:t>
            </a:r>
            <a:endParaRPr sz="1800">
              <a:latin typeface="Microsoft Sans Serif"/>
              <a:cs typeface="Microsoft Sans Serif"/>
            </a:endParaRPr>
          </a:p>
        </p:txBody>
      </p:sp>
      <p:sp>
        <p:nvSpPr>
          <p:cNvPr id="14" name="object 14"/>
          <p:cNvSpPr txBox="1"/>
          <p:nvPr/>
        </p:nvSpPr>
        <p:spPr>
          <a:xfrm>
            <a:off x="9609774" y="7155205"/>
            <a:ext cx="125984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Idea</a:t>
            </a:r>
            <a:r>
              <a:rPr sz="2700" spc="-80" dirty="0">
                <a:latin typeface="Courier New"/>
                <a:cs typeface="Courier New"/>
              </a:rPr>
              <a:t> </a:t>
            </a:r>
            <a:r>
              <a:rPr sz="2700" spc="-5" dirty="0">
                <a:latin typeface="Courier New"/>
                <a:cs typeface="Courier New"/>
              </a:rPr>
              <a:t>D</a:t>
            </a:r>
            <a:endParaRPr sz="2700">
              <a:latin typeface="Courier New"/>
              <a:cs typeface="Courier New"/>
            </a:endParaRPr>
          </a:p>
        </p:txBody>
      </p:sp>
      <p:sp>
        <p:nvSpPr>
          <p:cNvPr id="15" name="object 15"/>
          <p:cNvSpPr txBox="1"/>
          <p:nvPr/>
        </p:nvSpPr>
        <p:spPr>
          <a:xfrm>
            <a:off x="465765" y="7157400"/>
            <a:ext cx="125984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Idea</a:t>
            </a:r>
            <a:r>
              <a:rPr sz="2700" spc="-80" dirty="0">
                <a:latin typeface="Courier New"/>
                <a:cs typeface="Courier New"/>
              </a:rPr>
              <a:t> </a:t>
            </a:r>
            <a:r>
              <a:rPr sz="2700" spc="-5" dirty="0">
                <a:latin typeface="Courier New"/>
                <a:cs typeface="Courier New"/>
              </a:rPr>
              <a:t>B</a:t>
            </a:r>
            <a:endParaRPr sz="2700">
              <a:latin typeface="Courier New"/>
              <a:cs typeface="Courier New"/>
            </a:endParaRPr>
          </a:p>
        </p:txBody>
      </p:sp>
      <p:grpSp>
        <p:nvGrpSpPr>
          <p:cNvPr id="16" name="object 16"/>
          <p:cNvGrpSpPr/>
          <p:nvPr/>
        </p:nvGrpSpPr>
        <p:grpSpPr>
          <a:xfrm>
            <a:off x="476250" y="4325752"/>
            <a:ext cx="14970048" cy="4681189"/>
            <a:chOff x="476250" y="4325752"/>
            <a:chExt cx="14970048" cy="4681189"/>
          </a:xfrm>
        </p:grpSpPr>
        <p:sp>
          <p:nvSpPr>
            <p:cNvPr id="17" name="object 17"/>
            <p:cNvSpPr/>
            <p:nvPr/>
          </p:nvSpPr>
          <p:spPr>
            <a:xfrm>
              <a:off x="476250" y="7932521"/>
              <a:ext cx="1663700" cy="476884"/>
            </a:xfrm>
            <a:custGeom>
              <a:avLst/>
              <a:gdLst/>
              <a:ahLst/>
              <a:cxnLst/>
              <a:rect l="l" t="t" r="r" b="b"/>
              <a:pathLst>
                <a:path w="1663700" h="476884">
                  <a:moveTo>
                    <a:pt x="476250" y="230327"/>
                  </a:moveTo>
                  <a:lnTo>
                    <a:pt x="470141" y="184010"/>
                  </a:lnTo>
                  <a:lnTo>
                    <a:pt x="455129" y="139788"/>
                  </a:lnTo>
                  <a:lnTo>
                    <a:pt x="431774" y="99339"/>
                  </a:lnTo>
                  <a:lnTo>
                    <a:pt x="400989" y="64223"/>
                  </a:lnTo>
                  <a:lnTo>
                    <a:pt x="363931" y="35788"/>
                  </a:lnTo>
                  <a:lnTo>
                    <a:pt x="322033" y="15138"/>
                  </a:lnTo>
                  <a:lnTo>
                    <a:pt x="276923" y="3048"/>
                  </a:lnTo>
                  <a:lnTo>
                    <a:pt x="245922" y="0"/>
                  </a:lnTo>
                  <a:lnTo>
                    <a:pt x="230314" y="0"/>
                  </a:lnTo>
                  <a:lnTo>
                    <a:pt x="184010" y="6096"/>
                  </a:lnTo>
                  <a:lnTo>
                    <a:pt x="139788" y="21107"/>
                  </a:lnTo>
                  <a:lnTo>
                    <a:pt x="99339" y="44462"/>
                  </a:lnTo>
                  <a:lnTo>
                    <a:pt x="64223" y="75260"/>
                  </a:lnTo>
                  <a:lnTo>
                    <a:pt x="35788" y="112306"/>
                  </a:lnTo>
                  <a:lnTo>
                    <a:pt x="15138" y="154203"/>
                  </a:lnTo>
                  <a:lnTo>
                    <a:pt x="3048" y="199313"/>
                  </a:lnTo>
                  <a:lnTo>
                    <a:pt x="0" y="230327"/>
                  </a:lnTo>
                  <a:lnTo>
                    <a:pt x="0" y="245922"/>
                  </a:lnTo>
                  <a:lnTo>
                    <a:pt x="6096" y="292227"/>
                  </a:lnTo>
                  <a:lnTo>
                    <a:pt x="21107" y="336448"/>
                  </a:lnTo>
                  <a:lnTo>
                    <a:pt x="44462" y="376897"/>
                  </a:lnTo>
                  <a:lnTo>
                    <a:pt x="75247" y="412013"/>
                  </a:lnTo>
                  <a:lnTo>
                    <a:pt x="112306" y="440448"/>
                  </a:lnTo>
                  <a:lnTo>
                    <a:pt x="154203" y="461098"/>
                  </a:lnTo>
                  <a:lnTo>
                    <a:pt x="199313" y="473189"/>
                  </a:lnTo>
                  <a:lnTo>
                    <a:pt x="230314" y="476250"/>
                  </a:lnTo>
                  <a:lnTo>
                    <a:pt x="245922" y="476250"/>
                  </a:lnTo>
                  <a:lnTo>
                    <a:pt x="292227" y="470154"/>
                  </a:lnTo>
                  <a:lnTo>
                    <a:pt x="336448" y="455129"/>
                  </a:lnTo>
                  <a:lnTo>
                    <a:pt x="376897" y="431787"/>
                  </a:lnTo>
                  <a:lnTo>
                    <a:pt x="412013" y="400989"/>
                  </a:lnTo>
                  <a:lnTo>
                    <a:pt x="440448" y="363931"/>
                  </a:lnTo>
                  <a:lnTo>
                    <a:pt x="461098" y="322046"/>
                  </a:lnTo>
                  <a:lnTo>
                    <a:pt x="473189" y="276923"/>
                  </a:lnTo>
                  <a:lnTo>
                    <a:pt x="476250" y="245922"/>
                  </a:lnTo>
                  <a:lnTo>
                    <a:pt x="476250" y="238125"/>
                  </a:lnTo>
                  <a:lnTo>
                    <a:pt x="476250" y="230327"/>
                  </a:lnTo>
                  <a:close/>
                </a:path>
                <a:path w="1663700" h="476884">
                  <a:moveTo>
                    <a:pt x="1069860" y="230327"/>
                  </a:moveTo>
                  <a:lnTo>
                    <a:pt x="1063764" y="184010"/>
                  </a:lnTo>
                  <a:lnTo>
                    <a:pt x="1048740" y="139788"/>
                  </a:lnTo>
                  <a:lnTo>
                    <a:pt x="1025398" y="99339"/>
                  </a:lnTo>
                  <a:lnTo>
                    <a:pt x="994600" y="64223"/>
                  </a:lnTo>
                  <a:lnTo>
                    <a:pt x="957541" y="35788"/>
                  </a:lnTo>
                  <a:lnTo>
                    <a:pt x="915657" y="15138"/>
                  </a:lnTo>
                  <a:lnTo>
                    <a:pt x="870534" y="3048"/>
                  </a:lnTo>
                  <a:lnTo>
                    <a:pt x="839533" y="0"/>
                  </a:lnTo>
                  <a:lnTo>
                    <a:pt x="823937" y="0"/>
                  </a:lnTo>
                  <a:lnTo>
                    <a:pt x="777621" y="6096"/>
                  </a:lnTo>
                  <a:lnTo>
                    <a:pt x="733399" y="21107"/>
                  </a:lnTo>
                  <a:lnTo>
                    <a:pt x="692950" y="44462"/>
                  </a:lnTo>
                  <a:lnTo>
                    <a:pt x="657834" y="75260"/>
                  </a:lnTo>
                  <a:lnTo>
                    <a:pt x="629399" y="112306"/>
                  </a:lnTo>
                  <a:lnTo>
                    <a:pt x="608749" y="154203"/>
                  </a:lnTo>
                  <a:lnTo>
                    <a:pt x="596658" y="199313"/>
                  </a:lnTo>
                  <a:lnTo>
                    <a:pt x="593610" y="230327"/>
                  </a:lnTo>
                  <a:lnTo>
                    <a:pt x="593610" y="245922"/>
                  </a:lnTo>
                  <a:lnTo>
                    <a:pt x="599706" y="292227"/>
                  </a:lnTo>
                  <a:lnTo>
                    <a:pt x="614718" y="336448"/>
                  </a:lnTo>
                  <a:lnTo>
                    <a:pt x="638073" y="376897"/>
                  </a:lnTo>
                  <a:lnTo>
                    <a:pt x="668870" y="412013"/>
                  </a:lnTo>
                  <a:lnTo>
                    <a:pt x="705916" y="440448"/>
                  </a:lnTo>
                  <a:lnTo>
                    <a:pt x="747814" y="461098"/>
                  </a:lnTo>
                  <a:lnTo>
                    <a:pt x="792924" y="473189"/>
                  </a:lnTo>
                  <a:lnTo>
                    <a:pt x="823937" y="476250"/>
                  </a:lnTo>
                  <a:lnTo>
                    <a:pt x="839533" y="476250"/>
                  </a:lnTo>
                  <a:lnTo>
                    <a:pt x="885837" y="470154"/>
                  </a:lnTo>
                  <a:lnTo>
                    <a:pt x="930059" y="455129"/>
                  </a:lnTo>
                  <a:lnTo>
                    <a:pt x="970508" y="431787"/>
                  </a:lnTo>
                  <a:lnTo>
                    <a:pt x="1005624" y="400989"/>
                  </a:lnTo>
                  <a:lnTo>
                    <a:pt x="1034059" y="363931"/>
                  </a:lnTo>
                  <a:lnTo>
                    <a:pt x="1054709" y="322046"/>
                  </a:lnTo>
                  <a:lnTo>
                    <a:pt x="1066800" y="276923"/>
                  </a:lnTo>
                  <a:lnTo>
                    <a:pt x="1069860" y="245922"/>
                  </a:lnTo>
                  <a:lnTo>
                    <a:pt x="1069860" y="238125"/>
                  </a:lnTo>
                  <a:lnTo>
                    <a:pt x="1069860" y="230327"/>
                  </a:lnTo>
                  <a:close/>
                </a:path>
                <a:path w="1663700" h="476884">
                  <a:moveTo>
                    <a:pt x="1663471" y="230505"/>
                  </a:moveTo>
                  <a:lnTo>
                    <a:pt x="1657375" y="184200"/>
                  </a:lnTo>
                  <a:lnTo>
                    <a:pt x="1642364" y="139966"/>
                  </a:lnTo>
                  <a:lnTo>
                    <a:pt x="1619008" y="99529"/>
                  </a:lnTo>
                  <a:lnTo>
                    <a:pt x="1588211" y="64414"/>
                  </a:lnTo>
                  <a:lnTo>
                    <a:pt x="1551165" y="35979"/>
                  </a:lnTo>
                  <a:lnTo>
                    <a:pt x="1509268" y="15316"/>
                  </a:lnTo>
                  <a:lnTo>
                    <a:pt x="1464157" y="3238"/>
                  </a:lnTo>
                  <a:lnTo>
                    <a:pt x="1433144" y="177"/>
                  </a:lnTo>
                  <a:lnTo>
                    <a:pt x="1417548" y="177"/>
                  </a:lnTo>
                  <a:lnTo>
                    <a:pt x="1371244" y="6273"/>
                  </a:lnTo>
                  <a:lnTo>
                    <a:pt x="1327023" y="21285"/>
                  </a:lnTo>
                  <a:lnTo>
                    <a:pt x="1286573" y="44640"/>
                  </a:lnTo>
                  <a:lnTo>
                    <a:pt x="1251458" y="75438"/>
                  </a:lnTo>
                  <a:lnTo>
                    <a:pt x="1223022" y="112496"/>
                  </a:lnTo>
                  <a:lnTo>
                    <a:pt x="1202359" y="154381"/>
                  </a:lnTo>
                  <a:lnTo>
                    <a:pt x="1190282" y="199491"/>
                  </a:lnTo>
                  <a:lnTo>
                    <a:pt x="1187221" y="230505"/>
                  </a:lnTo>
                  <a:lnTo>
                    <a:pt x="1187221" y="246100"/>
                  </a:lnTo>
                  <a:lnTo>
                    <a:pt x="1193317" y="292404"/>
                  </a:lnTo>
                  <a:lnTo>
                    <a:pt x="1208328" y="336638"/>
                  </a:lnTo>
                  <a:lnTo>
                    <a:pt x="1231684" y="377088"/>
                  </a:lnTo>
                  <a:lnTo>
                    <a:pt x="1262481" y="412203"/>
                  </a:lnTo>
                  <a:lnTo>
                    <a:pt x="1299540" y="440626"/>
                  </a:lnTo>
                  <a:lnTo>
                    <a:pt x="1341424" y="461289"/>
                  </a:lnTo>
                  <a:lnTo>
                    <a:pt x="1386535" y="473379"/>
                  </a:lnTo>
                  <a:lnTo>
                    <a:pt x="1417548" y="476427"/>
                  </a:lnTo>
                  <a:lnTo>
                    <a:pt x="1433144" y="476427"/>
                  </a:lnTo>
                  <a:lnTo>
                    <a:pt x="1479448" y="470331"/>
                  </a:lnTo>
                  <a:lnTo>
                    <a:pt x="1523682" y="455320"/>
                  </a:lnTo>
                  <a:lnTo>
                    <a:pt x="1564132" y="431965"/>
                  </a:lnTo>
                  <a:lnTo>
                    <a:pt x="1599247" y="401167"/>
                  </a:lnTo>
                  <a:lnTo>
                    <a:pt x="1627670" y="364109"/>
                  </a:lnTo>
                  <a:lnTo>
                    <a:pt x="1648333" y="322224"/>
                  </a:lnTo>
                  <a:lnTo>
                    <a:pt x="1660423" y="277114"/>
                  </a:lnTo>
                  <a:lnTo>
                    <a:pt x="1663471" y="246100"/>
                  </a:lnTo>
                  <a:lnTo>
                    <a:pt x="1663471" y="238302"/>
                  </a:lnTo>
                  <a:lnTo>
                    <a:pt x="1663471" y="230505"/>
                  </a:lnTo>
                  <a:close/>
                </a:path>
              </a:pathLst>
            </a:custGeom>
            <a:solidFill>
              <a:srgbClr val="000000"/>
            </a:solidFill>
          </p:spPr>
          <p:txBody>
            <a:bodyPr wrap="square" lIns="0" tIns="0" rIns="0" bIns="0" rtlCol="0"/>
            <a:lstStyle/>
            <a:p>
              <a:endParaRPr/>
            </a:p>
          </p:txBody>
        </p:sp>
        <p:sp>
          <p:nvSpPr>
            <p:cNvPr id="18" name="object 18"/>
            <p:cNvSpPr/>
            <p:nvPr/>
          </p:nvSpPr>
          <p:spPr>
            <a:xfrm>
              <a:off x="2733342" y="8170648"/>
              <a:ext cx="0" cy="0"/>
            </a:xfrm>
            <a:custGeom>
              <a:avLst/>
              <a:gdLst/>
              <a:ahLst/>
              <a:cxnLst/>
              <a:rect l="l" t="t" r="r" b="b"/>
              <a:pathLst>
                <a:path>
                  <a:moveTo>
                    <a:pt x="0" y="0"/>
                  </a:moveTo>
                  <a:lnTo>
                    <a:pt x="0" y="5"/>
                  </a:lnTo>
                </a:path>
              </a:pathLst>
            </a:custGeom>
            <a:ln w="38100">
              <a:solidFill>
                <a:srgbClr val="000000"/>
              </a:solidFill>
            </a:ln>
          </p:spPr>
          <p:txBody>
            <a:bodyPr wrap="square" lIns="0" tIns="0" rIns="0" bIns="0" rtlCol="0"/>
            <a:lstStyle/>
            <a:p>
              <a:endParaRPr/>
            </a:p>
          </p:txBody>
        </p:sp>
        <p:sp>
          <p:nvSpPr>
            <p:cNvPr id="19" name="object 19"/>
            <p:cNvSpPr/>
            <p:nvPr/>
          </p:nvSpPr>
          <p:spPr>
            <a:xfrm>
              <a:off x="2732179" y="8193837"/>
              <a:ext cx="635" cy="635"/>
            </a:xfrm>
            <a:custGeom>
              <a:avLst/>
              <a:gdLst/>
              <a:ahLst/>
              <a:cxnLst/>
              <a:rect l="l" t="t" r="r" b="b"/>
              <a:pathLst>
                <a:path w="635" h="634">
                  <a:moveTo>
                    <a:pt x="-19050" y="153"/>
                  </a:moveTo>
                  <a:lnTo>
                    <a:pt x="19080" y="153"/>
                  </a:lnTo>
                </a:path>
              </a:pathLst>
            </a:custGeom>
            <a:ln w="3175">
              <a:solidFill>
                <a:srgbClr val="000000"/>
              </a:solidFill>
            </a:ln>
          </p:spPr>
          <p:txBody>
            <a:bodyPr wrap="square" lIns="0" tIns="0" rIns="0" bIns="0" rtlCol="0"/>
            <a:lstStyle/>
            <a:p>
              <a:endParaRPr/>
            </a:p>
          </p:txBody>
        </p:sp>
        <p:sp>
          <p:nvSpPr>
            <p:cNvPr id="20" name="object 20"/>
            <p:cNvSpPr/>
            <p:nvPr/>
          </p:nvSpPr>
          <p:spPr>
            <a:xfrm>
              <a:off x="2728742" y="8216990"/>
              <a:ext cx="635" cy="635"/>
            </a:xfrm>
            <a:custGeom>
              <a:avLst/>
              <a:gdLst/>
              <a:ahLst/>
              <a:cxnLst/>
              <a:rect l="l" t="t" r="r" b="b"/>
              <a:pathLst>
                <a:path w="635" h="634">
                  <a:moveTo>
                    <a:pt x="-19050" y="112"/>
                  </a:moveTo>
                  <a:lnTo>
                    <a:pt x="19094" y="112"/>
                  </a:lnTo>
                </a:path>
              </a:pathLst>
            </a:custGeom>
            <a:ln w="3175">
              <a:solidFill>
                <a:srgbClr val="000000"/>
              </a:solidFill>
            </a:ln>
          </p:spPr>
          <p:txBody>
            <a:bodyPr wrap="square" lIns="0" tIns="0" rIns="0" bIns="0" rtlCol="0"/>
            <a:lstStyle/>
            <a:p>
              <a:endParaRPr/>
            </a:p>
          </p:txBody>
        </p:sp>
        <p:sp>
          <p:nvSpPr>
            <p:cNvPr id="21" name="object 21"/>
            <p:cNvSpPr/>
            <p:nvPr/>
          </p:nvSpPr>
          <p:spPr>
            <a:xfrm>
              <a:off x="2723015" y="8239539"/>
              <a:ext cx="635" cy="635"/>
            </a:xfrm>
            <a:custGeom>
              <a:avLst/>
              <a:gdLst/>
              <a:ahLst/>
              <a:cxnLst/>
              <a:rect l="l" t="t" r="r" b="b"/>
              <a:pathLst>
                <a:path w="635" h="634">
                  <a:moveTo>
                    <a:pt x="-19049" y="231"/>
                  </a:moveTo>
                  <a:lnTo>
                    <a:pt x="19190" y="231"/>
                  </a:lnTo>
                </a:path>
              </a:pathLst>
            </a:custGeom>
            <a:ln w="38562">
              <a:solidFill>
                <a:srgbClr val="000000"/>
              </a:solidFill>
            </a:ln>
          </p:spPr>
          <p:txBody>
            <a:bodyPr wrap="square" lIns="0" tIns="0" rIns="0" bIns="0" rtlCol="0"/>
            <a:lstStyle/>
            <a:p>
              <a:endParaRPr/>
            </a:p>
          </p:txBody>
        </p:sp>
        <p:sp>
          <p:nvSpPr>
            <p:cNvPr id="22" name="object 22"/>
            <p:cNvSpPr/>
            <p:nvPr/>
          </p:nvSpPr>
          <p:spPr>
            <a:xfrm>
              <a:off x="2705131" y="8282722"/>
              <a:ext cx="635" cy="635"/>
            </a:xfrm>
            <a:custGeom>
              <a:avLst/>
              <a:gdLst/>
              <a:ahLst/>
              <a:cxnLst/>
              <a:rect l="l" t="t" r="r" b="b"/>
              <a:pathLst>
                <a:path w="635" h="634">
                  <a:moveTo>
                    <a:pt x="-19050" y="170"/>
                  </a:moveTo>
                  <a:lnTo>
                    <a:pt x="19232" y="170"/>
                  </a:lnTo>
                </a:path>
              </a:pathLst>
            </a:custGeom>
            <a:ln w="38440">
              <a:solidFill>
                <a:srgbClr val="000000"/>
              </a:solidFill>
            </a:ln>
          </p:spPr>
          <p:txBody>
            <a:bodyPr wrap="square" lIns="0" tIns="0" rIns="0" bIns="0" rtlCol="0"/>
            <a:lstStyle/>
            <a:p>
              <a:endParaRPr/>
            </a:p>
          </p:txBody>
        </p:sp>
        <p:sp>
          <p:nvSpPr>
            <p:cNvPr id="23" name="object 23"/>
            <p:cNvSpPr/>
            <p:nvPr/>
          </p:nvSpPr>
          <p:spPr>
            <a:xfrm>
              <a:off x="2679122" y="8302902"/>
              <a:ext cx="14604" cy="19050"/>
            </a:xfrm>
            <a:custGeom>
              <a:avLst/>
              <a:gdLst/>
              <a:ahLst/>
              <a:cxnLst/>
              <a:rect l="l" t="t" r="r" b="b"/>
              <a:pathLst>
                <a:path w="14605" h="19050">
                  <a:moveTo>
                    <a:pt x="14107" y="0"/>
                  </a:moveTo>
                  <a:lnTo>
                    <a:pt x="14088" y="29"/>
                  </a:lnTo>
                  <a:lnTo>
                    <a:pt x="14064" y="64"/>
                  </a:lnTo>
                </a:path>
                <a:path w="14605" h="19050">
                  <a:moveTo>
                    <a:pt x="329" y="18603"/>
                  </a:moveTo>
                  <a:lnTo>
                    <a:pt x="168" y="18799"/>
                  </a:lnTo>
                  <a:lnTo>
                    <a:pt x="0" y="19004"/>
                  </a:lnTo>
                </a:path>
              </a:pathLst>
            </a:custGeom>
            <a:ln w="38100">
              <a:solidFill>
                <a:srgbClr val="000000"/>
              </a:solidFill>
            </a:ln>
          </p:spPr>
          <p:txBody>
            <a:bodyPr wrap="square" lIns="0" tIns="0" rIns="0" bIns="0" rtlCol="0"/>
            <a:lstStyle/>
            <a:p>
              <a:endParaRPr/>
            </a:p>
          </p:txBody>
        </p:sp>
        <p:sp>
          <p:nvSpPr>
            <p:cNvPr id="24" name="object 24"/>
            <p:cNvSpPr/>
            <p:nvPr/>
          </p:nvSpPr>
          <p:spPr>
            <a:xfrm>
              <a:off x="2663509" y="8338938"/>
              <a:ext cx="635" cy="635"/>
            </a:xfrm>
            <a:custGeom>
              <a:avLst/>
              <a:gdLst/>
              <a:ahLst/>
              <a:cxnLst/>
              <a:rect l="l" t="t" r="r" b="b"/>
              <a:pathLst>
                <a:path w="635" h="634">
                  <a:moveTo>
                    <a:pt x="-19050" y="83"/>
                  </a:moveTo>
                  <a:lnTo>
                    <a:pt x="19216" y="83"/>
                  </a:lnTo>
                </a:path>
              </a:pathLst>
            </a:custGeom>
            <a:ln w="38266">
              <a:solidFill>
                <a:srgbClr val="000000"/>
              </a:solidFill>
            </a:ln>
          </p:spPr>
          <p:txBody>
            <a:bodyPr wrap="square" lIns="0" tIns="0" rIns="0" bIns="0" rtlCol="0"/>
            <a:lstStyle/>
            <a:p>
              <a:endParaRPr/>
            </a:p>
          </p:txBody>
        </p:sp>
        <p:sp>
          <p:nvSpPr>
            <p:cNvPr id="25" name="object 25"/>
            <p:cNvSpPr/>
            <p:nvPr/>
          </p:nvSpPr>
          <p:spPr>
            <a:xfrm>
              <a:off x="2585632" y="8354345"/>
              <a:ext cx="61594" cy="36830"/>
            </a:xfrm>
            <a:custGeom>
              <a:avLst/>
              <a:gdLst/>
              <a:ahLst/>
              <a:cxnLst/>
              <a:rect l="l" t="t" r="r" b="b"/>
              <a:pathLst>
                <a:path w="61594" h="36829">
                  <a:moveTo>
                    <a:pt x="61094" y="0"/>
                  </a:moveTo>
                  <a:lnTo>
                    <a:pt x="60649" y="365"/>
                  </a:lnTo>
                  <a:lnTo>
                    <a:pt x="60179" y="750"/>
                  </a:lnTo>
                </a:path>
                <a:path w="61594" h="36829">
                  <a:moveTo>
                    <a:pt x="42444" y="13907"/>
                  </a:moveTo>
                  <a:lnTo>
                    <a:pt x="41879" y="14284"/>
                  </a:lnTo>
                  <a:lnTo>
                    <a:pt x="41303" y="14669"/>
                  </a:lnTo>
                </a:path>
                <a:path w="61594" h="36829">
                  <a:moveTo>
                    <a:pt x="22314" y="26043"/>
                  </a:moveTo>
                  <a:lnTo>
                    <a:pt x="21836" y="26298"/>
                  </a:lnTo>
                  <a:lnTo>
                    <a:pt x="21352" y="26557"/>
                  </a:lnTo>
                </a:path>
                <a:path w="61594" h="36829">
                  <a:moveTo>
                    <a:pt x="1402" y="36004"/>
                  </a:moveTo>
                  <a:lnTo>
                    <a:pt x="711" y="36290"/>
                  </a:lnTo>
                  <a:lnTo>
                    <a:pt x="0" y="36585"/>
                  </a:lnTo>
                </a:path>
              </a:pathLst>
            </a:custGeom>
            <a:ln w="38100">
              <a:solidFill>
                <a:srgbClr val="000000"/>
              </a:solidFill>
            </a:ln>
          </p:spPr>
          <p:txBody>
            <a:bodyPr wrap="square" lIns="0" tIns="0" rIns="0" bIns="0" rtlCol="0"/>
            <a:lstStyle/>
            <a:p>
              <a:endParaRPr/>
            </a:p>
          </p:txBody>
        </p:sp>
        <p:sp>
          <p:nvSpPr>
            <p:cNvPr id="26" name="object 26"/>
            <p:cNvSpPr/>
            <p:nvPr/>
          </p:nvSpPr>
          <p:spPr>
            <a:xfrm>
              <a:off x="2563889" y="8398367"/>
              <a:ext cx="1270" cy="635"/>
            </a:xfrm>
            <a:custGeom>
              <a:avLst/>
              <a:gdLst/>
              <a:ahLst/>
              <a:cxnLst/>
              <a:rect l="l" t="t" r="r" b="b"/>
              <a:pathLst>
                <a:path w="1269" h="634">
                  <a:moveTo>
                    <a:pt x="-19050" y="138"/>
                  </a:moveTo>
                  <a:lnTo>
                    <a:pt x="19962" y="138"/>
                  </a:lnTo>
                </a:path>
              </a:pathLst>
            </a:custGeom>
            <a:ln w="38376">
              <a:solidFill>
                <a:srgbClr val="000000"/>
              </a:solidFill>
            </a:ln>
          </p:spPr>
          <p:txBody>
            <a:bodyPr wrap="square" lIns="0" tIns="0" rIns="0" bIns="0" rtlCol="0"/>
            <a:lstStyle/>
            <a:p>
              <a:endParaRPr/>
            </a:p>
          </p:txBody>
        </p:sp>
        <p:sp>
          <p:nvSpPr>
            <p:cNvPr id="27" name="object 27"/>
            <p:cNvSpPr/>
            <p:nvPr/>
          </p:nvSpPr>
          <p:spPr>
            <a:xfrm>
              <a:off x="2448608" y="8404155"/>
              <a:ext cx="93345" cy="3810"/>
            </a:xfrm>
            <a:custGeom>
              <a:avLst/>
              <a:gdLst/>
              <a:ahLst/>
              <a:cxnLst/>
              <a:rect l="l" t="t" r="r" b="b"/>
              <a:pathLst>
                <a:path w="93344" h="3809">
                  <a:moveTo>
                    <a:pt x="93192" y="5"/>
                  </a:moveTo>
                  <a:lnTo>
                    <a:pt x="93065" y="30"/>
                  </a:lnTo>
                  <a:lnTo>
                    <a:pt x="92935" y="56"/>
                  </a:lnTo>
                </a:path>
                <a:path w="93344" h="3809">
                  <a:moveTo>
                    <a:pt x="70095" y="3444"/>
                  </a:moveTo>
                  <a:lnTo>
                    <a:pt x="69949" y="3459"/>
                  </a:lnTo>
                  <a:lnTo>
                    <a:pt x="69803" y="3473"/>
                  </a:lnTo>
                </a:path>
                <a:path w="93344" h="3809">
                  <a:moveTo>
                    <a:pt x="23418" y="3474"/>
                  </a:moveTo>
                  <a:lnTo>
                    <a:pt x="23268" y="3459"/>
                  </a:lnTo>
                  <a:lnTo>
                    <a:pt x="23115" y="3444"/>
                  </a:lnTo>
                </a:path>
                <a:path w="93344" h="3809">
                  <a:moveTo>
                    <a:pt x="302" y="60"/>
                  </a:moveTo>
                  <a:lnTo>
                    <a:pt x="152" y="30"/>
                  </a:lnTo>
                  <a:lnTo>
                    <a:pt x="0" y="0"/>
                  </a:lnTo>
                </a:path>
              </a:pathLst>
            </a:custGeom>
            <a:ln w="38100">
              <a:solidFill>
                <a:srgbClr val="000000"/>
              </a:solidFill>
            </a:ln>
          </p:spPr>
          <p:txBody>
            <a:bodyPr wrap="square" lIns="0" tIns="0" rIns="0" bIns="0" rtlCol="0"/>
            <a:lstStyle/>
            <a:p>
              <a:endParaRPr/>
            </a:p>
          </p:txBody>
        </p:sp>
        <p:sp>
          <p:nvSpPr>
            <p:cNvPr id="28" name="object 28"/>
            <p:cNvSpPr/>
            <p:nvPr/>
          </p:nvSpPr>
          <p:spPr>
            <a:xfrm>
              <a:off x="2425616" y="8398362"/>
              <a:ext cx="1270" cy="635"/>
            </a:xfrm>
            <a:custGeom>
              <a:avLst/>
              <a:gdLst/>
              <a:ahLst/>
              <a:cxnLst/>
              <a:rect l="l" t="t" r="r" b="b"/>
              <a:pathLst>
                <a:path w="1269" h="634">
                  <a:moveTo>
                    <a:pt x="-19050" y="143"/>
                  </a:moveTo>
                  <a:lnTo>
                    <a:pt x="19994" y="143"/>
                  </a:lnTo>
                </a:path>
              </a:pathLst>
            </a:custGeom>
            <a:ln w="38386">
              <a:solidFill>
                <a:srgbClr val="000000"/>
              </a:solidFill>
            </a:ln>
          </p:spPr>
          <p:txBody>
            <a:bodyPr wrap="square" lIns="0" tIns="0" rIns="0" bIns="0" rtlCol="0"/>
            <a:lstStyle/>
            <a:p>
              <a:endParaRPr/>
            </a:p>
          </p:txBody>
        </p:sp>
        <p:sp>
          <p:nvSpPr>
            <p:cNvPr id="29" name="object 29"/>
            <p:cNvSpPr/>
            <p:nvPr/>
          </p:nvSpPr>
          <p:spPr>
            <a:xfrm>
              <a:off x="2310939" y="8321451"/>
              <a:ext cx="93980" cy="69850"/>
            </a:xfrm>
            <a:custGeom>
              <a:avLst/>
              <a:gdLst/>
              <a:ahLst/>
              <a:cxnLst/>
              <a:rect l="l" t="t" r="r" b="b"/>
              <a:pathLst>
                <a:path w="93980" h="69850">
                  <a:moveTo>
                    <a:pt x="93861" y="69478"/>
                  </a:moveTo>
                  <a:lnTo>
                    <a:pt x="93151" y="69183"/>
                  </a:lnTo>
                  <a:lnTo>
                    <a:pt x="92460" y="68897"/>
                  </a:lnTo>
                </a:path>
                <a:path w="93980" h="69850">
                  <a:moveTo>
                    <a:pt x="72544" y="59469"/>
                  </a:moveTo>
                  <a:lnTo>
                    <a:pt x="72026" y="59192"/>
                  </a:lnTo>
                  <a:lnTo>
                    <a:pt x="71510" y="58916"/>
                  </a:lnTo>
                </a:path>
                <a:path w="93980" h="69850">
                  <a:moveTo>
                    <a:pt x="52542" y="47552"/>
                  </a:moveTo>
                  <a:lnTo>
                    <a:pt x="51982" y="47178"/>
                  </a:lnTo>
                  <a:lnTo>
                    <a:pt x="51437" y="46813"/>
                  </a:lnTo>
                </a:path>
                <a:path w="93980" h="69850">
                  <a:moveTo>
                    <a:pt x="33703" y="33661"/>
                  </a:moveTo>
                  <a:lnTo>
                    <a:pt x="33213" y="33258"/>
                  </a:lnTo>
                  <a:lnTo>
                    <a:pt x="32743" y="32873"/>
                  </a:lnTo>
                </a:path>
                <a:path w="93980" h="69850">
                  <a:moveTo>
                    <a:pt x="16051" y="17718"/>
                  </a:moveTo>
                  <a:lnTo>
                    <a:pt x="15898" y="17565"/>
                  </a:lnTo>
                  <a:lnTo>
                    <a:pt x="15753" y="17420"/>
                  </a:lnTo>
                </a:path>
                <a:path w="93980" h="69850">
                  <a:moveTo>
                    <a:pt x="414" y="504"/>
                  </a:moveTo>
                  <a:lnTo>
                    <a:pt x="204" y="249"/>
                  </a:lnTo>
                  <a:lnTo>
                    <a:pt x="0" y="0"/>
                  </a:lnTo>
                </a:path>
              </a:pathLst>
            </a:custGeom>
            <a:ln w="38100">
              <a:solidFill>
                <a:srgbClr val="000000"/>
              </a:solidFill>
            </a:ln>
          </p:spPr>
          <p:txBody>
            <a:bodyPr wrap="square" lIns="0" tIns="0" rIns="0" bIns="0" rtlCol="0"/>
            <a:lstStyle/>
            <a:p>
              <a:endParaRPr/>
            </a:p>
          </p:txBody>
        </p:sp>
        <p:sp>
          <p:nvSpPr>
            <p:cNvPr id="30" name="object 30"/>
            <p:cNvSpPr/>
            <p:nvPr/>
          </p:nvSpPr>
          <p:spPr>
            <a:xfrm>
              <a:off x="2297155" y="8302828"/>
              <a:ext cx="635" cy="635"/>
            </a:xfrm>
            <a:custGeom>
              <a:avLst/>
              <a:gdLst/>
              <a:ahLst/>
              <a:cxnLst/>
              <a:rect l="l" t="t" r="r" b="b"/>
              <a:pathLst>
                <a:path w="635" h="634">
                  <a:moveTo>
                    <a:pt x="-19050" y="104"/>
                  </a:moveTo>
                  <a:lnTo>
                    <a:pt x="19189" y="104"/>
                  </a:lnTo>
                </a:path>
              </a:pathLst>
            </a:custGeom>
            <a:ln w="38309">
              <a:solidFill>
                <a:srgbClr val="000000"/>
              </a:solidFill>
            </a:ln>
          </p:spPr>
          <p:txBody>
            <a:bodyPr wrap="square" lIns="0" tIns="0" rIns="0" bIns="0" rtlCol="0"/>
            <a:lstStyle/>
            <a:p>
              <a:endParaRPr/>
            </a:p>
          </p:txBody>
        </p:sp>
        <p:sp>
          <p:nvSpPr>
            <p:cNvPr id="31" name="object 31"/>
            <p:cNvSpPr/>
            <p:nvPr/>
          </p:nvSpPr>
          <p:spPr>
            <a:xfrm>
              <a:off x="2285103" y="8282687"/>
              <a:ext cx="635" cy="635"/>
            </a:xfrm>
            <a:custGeom>
              <a:avLst/>
              <a:gdLst/>
              <a:ahLst/>
              <a:cxnLst/>
              <a:rect l="l" t="t" r="r" b="b"/>
              <a:pathLst>
                <a:path w="635" h="634">
                  <a:moveTo>
                    <a:pt x="-19050" y="205"/>
                  </a:moveTo>
                  <a:lnTo>
                    <a:pt x="19269" y="205"/>
                  </a:lnTo>
                </a:path>
              </a:pathLst>
            </a:custGeom>
            <a:ln w="38511">
              <a:solidFill>
                <a:srgbClr val="000000"/>
              </a:solidFill>
            </a:ln>
          </p:spPr>
          <p:txBody>
            <a:bodyPr wrap="square" lIns="0" tIns="0" rIns="0" bIns="0" rtlCol="0"/>
            <a:lstStyle/>
            <a:p>
              <a:endParaRPr/>
            </a:p>
          </p:txBody>
        </p:sp>
        <p:sp>
          <p:nvSpPr>
            <p:cNvPr id="32" name="object 32"/>
            <p:cNvSpPr/>
            <p:nvPr/>
          </p:nvSpPr>
          <p:spPr>
            <a:xfrm>
              <a:off x="2267281" y="8239547"/>
              <a:ext cx="635" cy="635"/>
            </a:xfrm>
            <a:custGeom>
              <a:avLst/>
              <a:gdLst/>
              <a:ahLst/>
              <a:cxnLst/>
              <a:rect l="l" t="t" r="r" b="b"/>
              <a:pathLst>
                <a:path w="635" h="634">
                  <a:moveTo>
                    <a:pt x="-19050" y="222"/>
                  </a:moveTo>
                  <a:lnTo>
                    <a:pt x="19185" y="222"/>
                  </a:lnTo>
                </a:path>
              </a:pathLst>
            </a:custGeom>
            <a:ln w="38545">
              <a:solidFill>
                <a:srgbClr val="000000"/>
              </a:solidFill>
            </a:ln>
          </p:spPr>
          <p:txBody>
            <a:bodyPr wrap="square" lIns="0" tIns="0" rIns="0" bIns="0" rtlCol="0"/>
            <a:lstStyle/>
            <a:p>
              <a:endParaRPr/>
            </a:p>
          </p:txBody>
        </p:sp>
        <p:sp>
          <p:nvSpPr>
            <p:cNvPr id="33" name="object 33"/>
            <p:cNvSpPr/>
            <p:nvPr/>
          </p:nvSpPr>
          <p:spPr>
            <a:xfrm>
              <a:off x="2261651" y="8217006"/>
              <a:ext cx="635" cy="635"/>
            </a:xfrm>
            <a:custGeom>
              <a:avLst/>
              <a:gdLst/>
              <a:ahLst/>
              <a:cxnLst/>
              <a:rect l="l" t="t" r="r" b="b"/>
              <a:pathLst>
                <a:path w="635" h="634">
                  <a:moveTo>
                    <a:pt x="-19050" y="95"/>
                  </a:moveTo>
                  <a:lnTo>
                    <a:pt x="19088" y="95"/>
                  </a:lnTo>
                </a:path>
              </a:pathLst>
            </a:custGeom>
            <a:ln w="3175">
              <a:solidFill>
                <a:srgbClr val="000000"/>
              </a:solidFill>
            </a:ln>
          </p:spPr>
          <p:txBody>
            <a:bodyPr wrap="square" lIns="0" tIns="0" rIns="0" bIns="0" rtlCol="0"/>
            <a:lstStyle/>
            <a:p>
              <a:endParaRPr/>
            </a:p>
          </p:txBody>
        </p:sp>
        <p:sp>
          <p:nvSpPr>
            <p:cNvPr id="34" name="object 34"/>
            <p:cNvSpPr/>
            <p:nvPr/>
          </p:nvSpPr>
          <p:spPr>
            <a:xfrm>
              <a:off x="2258222" y="8193803"/>
              <a:ext cx="635" cy="635"/>
            </a:xfrm>
            <a:custGeom>
              <a:avLst/>
              <a:gdLst/>
              <a:ahLst/>
              <a:cxnLst/>
              <a:rect l="l" t="t" r="r" b="b"/>
              <a:pathLst>
                <a:path w="635" h="634">
                  <a:moveTo>
                    <a:pt x="-19050" y="187"/>
                  </a:moveTo>
                  <a:lnTo>
                    <a:pt x="19086" y="187"/>
                  </a:lnTo>
                </a:path>
              </a:pathLst>
            </a:custGeom>
            <a:ln w="3175">
              <a:solidFill>
                <a:srgbClr val="000000"/>
              </a:solidFill>
            </a:ln>
          </p:spPr>
          <p:txBody>
            <a:bodyPr wrap="square" lIns="0" tIns="0" rIns="0" bIns="0" rtlCol="0"/>
            <a:lstStyle/>
            <a:p>
              <a:endParaRPr/>
            </a:p>
          </p:txBody>
        </p:sp>
        <p:sp>
          <p:nvSpPr>
            <p:cNvPr id="35" name="object 35"/>
            <p:cNvSpPr/>
            <p:nvPr/>
          </p:nvSpPr>
          <p:spPr>
            <a:xfrm>
              <a:off x="2258231" y="8147242"/>
              <a:ext cx="635" cy="635"/>
            </a:xfrm>
            <a:custGeom>
              <a:avLst/>
              <a:gdLst/>
              <a:ahLst/>
              <a:cxnLst/>
              <a:rect l="l" t="t" r="r" b="b"/>
              <a:pathLst>
                <a:path w="635" h="634">
                  <a:moveTo>
                    <a:pt x="-19050" y="68"/>
                  </a:moveTo>
                  <a:lnTo>
                    <a:pt x="19063" y="68"/>
                  </a:lnTo>
                </a:path>
              </a:pathLst>
            </a:custGeom>
            <a:ln w="3175">
              <a:solidFill>
                <a:srgbClr val="000000"/>
              </a:solidFill>
            </a:ln>
          </p:spPr>
          <p:txBody>
            <a:bodyPr wrap="square" lIns="0" tIns="0" rIns="0" bIns="0" rtlCol="0"/>
            <a:lstStyle/>
            <a:p>
              <a:endParaRPr/>
            </a:p>
          </p:txBody>
        </p:sp>
        <p:sp>
          <p:nvSpPr>
            <p:cNvPr id="36" name="object 36"/>
            <p:cNvSpPr/>
            <p:nvPr/>
          </p:nvSpPr>
          <p:spPr>
            <a:xfrm>
              <a:off x="2285196" y="8058369"/>
              <a:ext cx="635" cy="635"/>
            </a:xfrm>
            <a:custGeom>
              <a:avLst/>
              <a:gdLst/>
              <a:ahLst/>
              <a:cxnLst/>
              <a:rect l="l" t="t" r="r" b="b"/>
              <a:pathLst>
                <a:path w="635" h="634">
                  <a:moveTo>
                    <a:pt x="0" y="41"/>
                  </a:moveTo>
                  <a:lnTo>
                    <a:pt x="13" y="15"/>
                  </a:lnTo>
                  <a:lnTo>
                    <a:pt x="22" y="0"/>
                  </a:lnTo>
                </a:path>
              </a:pathLst>
            </a:custGeom>
            <a:ln w="38100">
              <a:solidFill>
                <a:srgbClr val="000000"/>
              </a:solidFill>
            </a:ln>
          </p:spPr>
          <p:txBody>
            <a:bodyPr wrap="square" lIns="0" tIns="0" rIns="0" bIns="0" rtlCol="0"/>
            <a:lstStyle/>
            <a:p>
              <a:endParaRPr/>
            </a:p>
          </p:txBody>
        </p:sp>
        <p:sp>
          <p:nvSpPr>
            <p:cNvPr id="37" name="object 37"/>
            <p:cNvSpPr/>
            <p:nvPr/>
          </p:nvSpPr>
          <p:spPr>
            <a:xfrm>
              <a:off x="2297163" y="8038246"/>
              <a:ext cx="635" cy="635"/>
            </a:xfrm>
            <a:custGeom>
              <a:avLst/>
              <a:gdLst/>
              <a:ahLst/>
              <a:cxnLst/>
              <a:rect l="l" t="t" r="r" b="b"/>
              <a:pathLst>
                <a:path w="635" h="634">
                  <a:moveTo>
                    <a:pt x="-19050" y="92"/>
                  </a:moveTo>
                  <a:lnTo>
                    <a:pt x="19174" y="92"/>
                  </a:lnTo>
                </a:path>
              </a:pathLst>
            </a:custGeom>
            <a:ln w="3175">
              <a:solidFill>
                <a:srgbClr val="000000"/>
              </a:solidFill>
            </a:ln>
          </p:spPr>
          <p:txBody>
            <a:bodyPr wrap="square" lIns="0" tIns="0" rIns="0" bIns="0" rtlCol="0"/>
            <a:lstStyle/>
            <a:p>
              <a:endParaRPr/>
            </a:p>
          </p:txBody>
        </p:sp>
        <p:sp>
          <p:nvSpPr>
            <p:cNvPr id="38" name="object 38"/>
            <p:cNvSpPr/>
            <p:nvPr/>
          </p:nvSpPr>
          <p:spPr>
            <a:xfrm>
              <a:off x="2448605" y="7932511"/>
              <a:ext cx="283845" cy="215265"/>
            </a:xfrm>
            <a:custGeom>
              <a:avLst/>
              <a:gdLst/>
              <a:ahLst/>
              <a:cxnLst/>
              <a:rect l="l" t="t" r="r" b="b"/>
              <a:pathLst>
                <a:path w="283844" h="215265">
                  <a:moveTo>
                    <a:pt x="0" y="4606"/>
                  </a:moveTo>
                  <a:lnTo>
                    <a:pt x="155" y="4575"/>
                  </a:lnTo>
                  <a:lnTo>
                    <a:pt x="311" y="4544"/>
                  </a:lnTo>
                </a:path>
                <a:path w="283844" h="215265">
                  <a:moveTo>
                    <a:pt x="23107" y="1162"/>
                  </a:moveTo>
                  <a:lnTo>
                    <a:pt x="23272" y="1146"/>
                  </a:lnTo>
                  <a:lnTo>
                    <a:pt x="23432" y="1130"/>
                  </a:lnTo>
                </a:path>
                <a:path w="283844" h="215265">
                  <a:moveTo>
                    <a:pt x="46603" y="0"/>
                  </a:moveTo>
                  <a:lnTo>
                    <a:pt x="46612" y="0"/>
                  </a:lnTo>
                  <a:lnTo>
                    <a:pt x="46621" y="0"/>
                  </a:lnTo>
                </a:path>
                <a:path w="283844" h="215265">
                  <a:moveTo>
                    <a:pt x="69795" y="1131"/>
                  </a:moveTo>
                  <a:lnTo>
                    <a:pt x="69952" y="1146"/>
                  </a:lnTo>
                  <a:lnTo>
                    <a:pt x="70109" y="1162"/>
                  </a:lnTo>
                </a:path>
                <a:path w="283844" h="215265">
                  <a:moveTo>
                    <a:pt x="92932" y="4548"/>
                  </a:moveTo>
                  <a:lnTo>
                    <a:pt x="93068" y="4575"/>
                  </a:lnTo>
                  <a:lnTo>
                    <a:pt x="93198" y="4601"/>
                  </a:lnTo>
                </a:path>
                <a:path w="283844" h="215265">
                  <a:moveTo>
                    <a:pt x="244588" y="105804"/>
                  </a:moveTo>
                  <a:lnTo>
                    <a:pt x="244605" y="105829"/>
                  </a:lnTo>
                  <a:lnTo>
                    <a:pt x="244618" y="105848"/>
                  </a:lnTo>
                </a:path>
                <a:path w="283844" h="215265">
                  <a:moveTo>
                    <a:pt x="283588" y="214764"/>
                  </a:moveTo>
                  <a:lnTo>
                    <a:pt x="283590" y="214784"/>
                  </a:lnTo>
                  <a:lnTo>
                    <a:pt x="283595" y="214835"/>
                  </a:lnTo>
                </a:path>
              </a:pathLst>
            </a:custGeom>
            <a:ln w="38100">
              <a:solidFill>
                <a:srgbClr val="000000"/>
              </a:solidFill>
            </a:ln>
          </p:spPr>
          <p:txBody>
            <a:bodyPr wrap="square" lIns="0" tIns="0" rIns="0" bIns="0" rtlCol="0"/>
            <a:lstStyle/>
            <a:p>
              <a:endParaRPr/>
            </a:p>
          </p:txBody>
        </p:sp>
        <p:sp>
          <p:nvSpPr>
            <p:cNvPr id="39" name="object 39"/>
            <p:cNvSpPr/>
            <p:nvPr/>
          </p:nvSpPr>
          <p:spPr>
            <a:xfrm>
              <a:off x="3325799" y="8193904"/>
              <a:ext cx="635" cy="635"/>
            </a:xfrm>
            <a:custGeom>
              <a:avLst/>
              <a:gdLst/>
              <a:ahLst/>
              <a:cxnLst/>
              <a:rect l="l" t="t" r="r" b="b"/>
              <a:pathLst>
                <a:path w="635" h="634">
                  <a:moveTo>
                    <a:pt x="-19050" y="87"/>
                  </a:moveTo>
                  <a:lnTo>
                    <a:pt x="19067" y="87"/>
                  </a:lnTo>
                </a:path>
              </a:pathLst>
            </a:custGeom>
            <a:ln w="3175">
              <a:solidFill>
                <a:srgbClr val="000000"/>
              </a:solidFill>
            </a:ln>
          </p:spPr>
          <p:txBody>
            <a:bodyPr wrap="square" lIns="0" tIns="0" rIns="0" bIns="0" rtlCol="0"/>
            <a:lstStyle/>
            <a:p>
              <a:endParaRPr/>
            </a:p>
          </p:txBody>
        </p:sp>
        <p:sp>
          <p:nvSpPr>
            <p:cNvPr id="40" name="object 40"/>
            <p:cNvSpPr/>
            <p:nvPr/>
          </p:nvSpPr>
          <p:spPr>
            <a:xfrm>
              <a:off x="3322356" y="8216995"/>
              <a:ext cx="635" cy="635"/>
            </a:xfrm>
            <a:custGeom>
              <a:avLst/>
              <a:gdLst/>
              <a:ahLst/>
              <a:cxnLst/>
              <a:rect l="l" t="t" r="r" b="b"/>
              <a:pathLst>
                <a:path w="635" h="634">
                  <a:moveTo>
                    <a:pt x="-19050" y="107"/>
                  </a:moveTo>
                  <a:lnTo>
                    <a:pt x="19092" y="107"/>
                  </a:lnTo>
                </a:path>
              </a:pathLst>
            </a:custGeom>
            <a:ln w="3175">
              <a:solidFill>
                <a:srgbClr val="000000"/>
              </a:solidFill>
            </a:ln>
          </p:spPr>
          <p:txBody>
            <a:bodyPr wrap="square" lIns="0" tIns="0" rIns="0" bIns="0" rtlCol="0"/>
            <a:lstStyle/>
            <a:p>
              <a:endParaRPr/>
            </a:p>
          </p:txBody>
        </p:sp>
        <p:sp>
          <p:nvSpPr>
            <p:cNvPr id="41" name="object 41"/>
            <p:cNvSpPr/>
            <p:nvPr/>
          </p:nvSpPr>
          <p:spPr>
            <a:xfrm>
              <a:off x="3316597" y="8239431"/>
              <a:ext cx="635" cy="1270"/>
            </a:xfrm>
            <a:custGeom>
              <a:avLst/>
              <a:gdLst/>
              <a:ahLst/>
              <a:cxnLst/>
              <a:rect l="l" t="t" r="r" b="b"/>
              <a:pathLst>
                <a:path w="635" h="1270">
                  <a:moveTo>
                    <a:pt x="-19050" y="336"/>
                  </a:moveTo>
                  <a:lnTo>
                    <a:pt x="19254" y="336"/>
                  </a:lnTo>
                </a:path>
              </a:pathLst>
            </a:custGeom>
            <a:ln w="38773">
              <a:solidFill>
                <a:srgbClr val="000000"/>
              </a:solidFill>
            </a:ln>
          </p:spPr>
          <p:txBody>
            <a:bodyPr wrap="square" lIns="0" tIns="0" rIns="0" bIns="0" rtlCol="0"/>
            <a:lstStyle/>
            <a:p>
              <a:endParaRPr/>
            </a:p>
          </p:txBody>
        </p:sp>
        <p:sp>
          <p:nvSpPr>
            <p:cNvPr id="42" name="object 42"/>
            <p:cNvSpPr/>
            <p:nvPr/>
          </p:nvSpPr>
          <p:spPr>
            <a:xfrm>
              <a:off x="3179368" y="8321531"/>
              <a:ext cx="93980" cy="69850"/>
            </a:xfrm>
            <a:custGeom>
              <a:avLst/>
              <a:gdLst/>
              <a:ahLst/>
              <a:cxnLst/>
              <a:rect l="l" t="t" r="r" b="b"/>
              <a:pathLst>
                <a:path w="93979" h="69850">
                  <a:moveTo>
                    <a:pt x="93675" y="0"/>
                  </a:moveTo>
                  <a:lnTo>
                    <a:pt x="93535" y="170"/>
                  </a:lnTo>
                  <a:lnTo>
                    <a:pt x="93382" y="356"/>
                  </a:lnTo>
                </a:path>
                <a:path w="93979" h="69850">
                  <a:moveTo>
                    <a:pt x="78045" y="17282"/>
                  </a:moveTo>
                  <a:lnTo>
                    <a:pt x="77842" y="17485"/>
                  </a:lnTo>
                  <a:lnTo>
                    <a:pt x="77633" y="17694"/>
                  </a:lnTo>
                </a:path>
                <a:path w="93979" h="69850">
                  <a:moveTo>
                    <a:pt x="61074" y="32729"/>
                  </a:moveTo>
                  <a:lnTo>
                    <a:pt x="60526" y="33178"/>
                  </a:lnTo>
                  <a:lnTo>
                    <a:pt x="59954" y="33648"/>
                  </a:lnTo>
                </a:path>
                <a:path w="93979" h="69850">
                  <a:moveTo>
                    <a:pt x="42325" y="46718"/>
                  </a:moveTo>
                  <a:lnTo>
                    <a:pt x="41756" y="47098"/>
                  </a:lnTo>
                  <a:lnTo>
                    <a:pt x="41189" y="47478"/>
                  </a:lnTo>
                </a:path>
                <a:path w="93979" h="69850">
                  <a:moveTo>
                    <a:pt x="22047" y="58934"/>
                  </a:moveTo>
                  <a:lnTo>
                    <a:pt x="21713" y="59112"/>
                  </a:lnTo>
                  <a:lnTo>
                    <a:pt x="21360" y="59301"/>
                  </a:lnTo>
                </a:path>
                <a:path w="93979" h="69850">
                  <a:moveTo>
                    <a:pt x="1141" y="68875"/>
                  </a:moveTo>
                  <a:lnTo>
                    <a:pt x="588" y="69104"/>
                  </a:lnTo>
                  <a:lnTo>
                    <a:pt x="0" y="69348"/>
                  </a:lnTo>
                </a:path>
              </a:pathLst>
            </a:custGeom>
            <a:ln w="38100">
              <a:solidFill>
                <a:srgbClr val="000000"/>
              </a:solidFill>
            </a:ln>
          </p:spPr>
          <p:txBody>
            <a:bodyPr wrap="square" lIns="0" tIns="0" rIns="0" bIns="0" rtlCol="0"/>
            <a:lstStyle/>
            <a:p>
              <a:endParaRPr/>
            </a:p>
          </p:txBody>
        </p:sp>
        <p:sp>
          <p:nvSpPr>
            <p:cNvPr id="43" name="object 43"/>
            <p:cNvSpPr/>
            <p:nvPr/>
          </p:nvSpPr>
          <p:spPr>
            <a:xfrm>
              <a:off x="3157524" y="8398378"/>
              <a:ext cx="1270" cy="635"/>
            </a:xfrm>
            <a:custGeom>
              <a:avLst/>
              <a:gdLst/>
              <a:ahLst/>
              <a:cxnLst/>
              <a:rect l="l" t="t" r="r" b="b"/>
              <a:pathLst>
                <a:path w="1269" h="634">
                  <a:moveTo>
                    <a:pt x="-19050" y="130"/>
                  </a:moveTo>
                  <a:lnTo>
                    <a:pt x="19907" y="130"/>
                  </a:lnTo>
                </a:path>
              </a:pathLst>
            </a:custGeom>
            <a:ln w="38360">
              <a:solidFill>
                <a:srgbClr val="000000"/>
              </a:solidFill>
            </a:ln>
          </p:spPr>
          <p:txBody>
            <a:bodyPr wrap="square" lIns="0" tIns="0" rIns="0" bIns="0" rtlCol="0"/>
            <a:lstStyle/>
            <a:p>
              <a:endParaRPr/>
            </a:p>
          </p:txBody>
        </p:sp>
        <p:sp>
          <p:nvSpPr>
            <p:cNvPr id="44" name="object 44"/>
            <p:cNvSpPr/>
            <p:nvPr/>
          </p:nvSpPr>
          <p:spPr>
            <a:xfrm>
              <a:off x="3042220" y="8404144"/>
              <a:ext cx="93345" cy="3810"/>
            </a:xfrm>
            <a:custGeom>
              <a:avLst/>
              <a:gdLst/>
              <a:ahLst/>
              <a:cxnLst/>
              <a:rect l="l" t="t" r="r" b="b"/>
              <a:pathLst>
                <a:path w="93344" h="3809">
                  <a:moveTo>
                    <a:pt x="93272" y="0"/>
                  </a:moveTo>
                  <a:lnTo>
                    <a:pt x="93066" y="40"/>
                  </a:lnTo>
                  <a:lnTo>
                    <a:pt x="92875" y="79"/>
                  </a:lnTo>
                </a:path>
                <a:path w="93344" h="3809">
                  <a:moveTo>
                    <a:pt x="70154" y="3449"/>
                  </a:moveTo>
                  <a:lnTo>
                    <a:pt x="69950" y="3469"/>
                  </a:lnTo>
                  <a:lnTo>
                    <a:pt x="69770" y="3487"/>
                  </a:lnTo>
                </a:path>
                <a:path w="93344" h="3809">
                  <a:moveTo>
                    <a:pt x="23385" y="3481"/>
                  </a:moveTo>
                  <a:lnTo>
                    <a:pt x="23270" y="3469"/>
                  </a:lnTo>
                  <a:lnTo>
                    <a:pt x="23174" y="3460"/>
                  </a:lnTo>
                </a:path>
                <a:path w="93344" h="3809">
                  <a:moveTo>
                    <a:pt x="303" y="70"/>
                  </a:moveTo>
                  <a:lnTo>
                    <a:pt x="153" y="40"/>
                  </a:lnTo>
                  <a:lnTo>
                    <a:pt x="0" y="10"/>
                  </a:lnTo>
                </a:path>
              </a:pathLst>
            </a:custGeom>
            <a:ln w="38100">
              <a:solidFill>
                <a:srgbClr val="000000"/>
              </a:solidFill>
            </a:ln>
          </p:spPr>
          <p:txBody>
            <a:bodyPr wrap="square" lIns="0" tIns="0" rIns="0" bIns="0" rtlCol="0"/>
            <a:lstStyle/>
            <a:p>
              <a:endParaRPr/>
            </a:p>
          </p:txBody>
        </p:sp>
        <p:sp>
          <p:nvSpPr>
            <p:cNvPr id="45" name="object 45"/>
            <p:cNvSpPr/>
            <p:nvPr/>
          </p:nvSpPr>
          <p:spPr>
            <a:xfrm>
              <a:off x="3019227" y="8398362"/>
              <a:ext cx="1270" cy="635"/>
            </a:xfrm>
            <a:custGeom>
              <a:avLst/>
              <a:gdLst/>
              <a:ahLst/>
              <a:cxnLst/>
              <a:rect l="l" t="t" r="r" b="b"/>
              <a:pathLst>
                <a:path w="1269" h="634">
                  <a:moveTo>
                    <a:pt x="-19050" y="143"/>
                  </a:moveTo>
                  <a:lnTo>
                    <a:pt x="19997" y="143"/>
                  </a:lnTo>
                </a:path>
              </a:pathLst>
            </a:custGeom>
            <a:ln w="38387">
              <a:solidFill>
                <a:srgbClr val="000000"/>
              </a:solidFill>
            </a:ln>
          </p:spPr>
          <p:txBody>
            <a:bodyPr wrap="square" lIns="0" tIns="0" rIns="0" bIns="0" rtlCol="0"/>
            <a:lstStyle/>
            <a:p>
              <a:endParaRPr/>
            </a:p>
          </p:txBody>
        </p:sp>
        <p:sp>
          <p:nvSpPr>
            <p:cNvPr id="46" name="object 46"/>
            <p:cNvSpPr/>
            <p:nvPr/>
          </p:nvSpPr>
          <p:spPr>
            <a:xfrm>
              <a:off x="2904550" y="8321448"/>
              <a:ext cx="93980" cy="69850"/>
            </a:xfrm>
            <a:custGeom>
              <a:avLst/>
              <a:gdLst/>
              <a:ahLst/>
              <a:cxnLst/>
              <a:rect l="l" t="t" r="r" b="b"/>
              <a:pathLst>
                <a:path w="93980" h="69850">
                  <a:moveTo>
                    <a:pt x="93866" y="69482"/>
                  </a:moveTo>
                  <a:lnTo>
                    <a:pt x="93154" y="69187"/>
                  </a:lnTo>
                  <a:lnTo>
                    <a:pt x="92461" y="68900"/>
                  </a:lnTo>
                </a:path>
                <a:path w="93980" h="69850">
                  <a:moveTo>
                    <a:pt x="72549" y="59473"/>
                  </a:moveTo>
                  <a:lnTo>
                    <a:pt x="72029" y="59195"/>
                  </a:lnTo>
                  <a:lnTo>
                    <a:pt x="71511" y="58918"/>
                  </a:lnTo>
                </a:path>
                <a:path w="93980" h="69850">
                  <a:moveTo>
                    <a:pt x="52547" y="47557"/>
                  </a:moveTo>
                  <a:lnTo>
                    <a:pt x="51985" y="47181"/>
                  </a:lnTo>
                  <a:lnTo>
                    <a:pt x="51437" y="46815"/>
                  </a:lnTo>
                </a:path>
                <a:path w="93980" h="69850">
                  <a:moveTo>
                    <a:pt x="33709" y="33666"/>
                  </a:moveTo>
                  <a:lnTo>
                    <a:pt x="33215" y="33261"/>
                  </a:lnTo>
                  <a:lnTo>
                    <a:pt x="32743" y="32874"/>
                  </a:lnTo>
                </a:path>
                <a:path w="93980" h="69850">
                  <a:moveTo>
                    <a:pt x="16057" y="17724"/>
                  </a:moveTo>
                  <a:lnTo>
                    <a:pt x="15900" y="17568"/>
                  </a:lnTo>
                  <a:lnTo>
                    <a:pt x="15753" y="17421"/>
                  </a:lnTo>
                </a:path>
                <a:path w="93980" h="69850">
                  <a:moveTo>
                    <a:pt x="419" y="511"/>
                  </a:moveTo>
                  <a:lnTo>
                    <a:pt x="207" y="253"/>
                  </a:lnTo>
                  <a:lnTo>
                    <a:pt x="0" y="0"/>
                  </a:lnTo>
                </a:path>
              </a:pathLst>
            </a:custGeom>
            <a:ln w="38100">
              <a:solidFill>
                <a:srgbClr val="000000"/>
              </a:solidFill>
            </a:ln>
          </p:spPr>
          <p:txBody>
            <a:bodyPr wrap="square" lIns="0" tIns="0" rIns="0" bIns="0" rtlCol="0"/>
            <a:lstStyle/>
            <a:p>
              <a:endParaRPr/>
            </a:p>
          </p:txBody>
        </p:sp>
        <p:sp>
          <p:nvSpPr>
            <p:cNvPr id="47" name="object 47"/>
            <p:cNvSpPr/>
            <p:nvPr/>
          </p:nvSpPr>
          <p:spPr>
            <a:xfrm>
              <a:off x="2890766" y="8302824"/>
              <a:ext cx="635" cy="635"/>
            </a:xfrm>
            <a:custGeom>
              <a:avLst/>
              <a:gdLst/>
              <a:ahLst/>
              <a:cxnLst/>
              <a:rect l="l" t="t" r="r" b="b"/>
              <a:pathLst>
                <a:path w="635" h="634">
                  <a:moveTo>
                    <a:pt x="-19049" y="108"/>
                  </a:moveTo>
                  <a:lnTo>
                    <a:pt x="19194" y="108"/>
                  </a:lnTo>
                </a:path>
              </a:pathLst>
            </a:custGeom>
            <a:ln w="38316">
              <a:solidFill>
                <a:srgbClr val="000000"/>
              </a:solidFill>
            </a:ln>
          </p:spPr>
          <p:txBody>
            <a:bodyPr wrap="square" lIns="0" tIns="0" rIns="0" bIns="0" rtlCol="0"/>
            <a:lstStyle/>
            <a:p>
              <a:endParaRPr/>
            </a:p>
          </p:txBody>
        </p:sp>
        <p:sp>
          <p:nvSpPr>
            <p:cNvPr id="48" name="object 48"/>
            <p:cNvSpPr/>
            <p:nvPr/>
          </p:nvSpPr>
          <p:spPr>
            <a:xfrm>
              <a:off x="2878714" y="8282683"/>
              <a:ext cx="635" cy="635"/>
            </a:xfrm>
            <a:custGeom>
              <a:avLst/>
              <a:gdLst/>
              <a:ahLst/>
              <a:cxnLst/>
              <a:rect l="l" t="t" r="r" b="b"/>
              <a:pathLst>
                <a:path w="635" h="634">
                  <a:moveTo>
                    <a:pt x="-19050" y="209"/>
                  </a:moveTo>
                  <a:lnTo>
                    <a:pt x="19274" y="209"/>
                  </a:lnTo>
                </a:path>
              </a:pathLst>
            </a:custGeom>
            <a:ln w="38519">
              <a:solidFill>
                <a:srgbClr val="000000"/>
              </a:solidFill>
            </a:ln>
          </p:spPr>
          <p:txBody>
            <a:bodyPr wrap="square" lIns="0" tIns="0" rIns="0" bIns="0" rtlCol="0"/>
            <a:lstStyle/>
            <a:p>
              <a:endParaRPr/>
            </a:p>
          </p:txBody>
        </p:sp>
        <p:sp>
          <p:nvSpPr>
            <p:cNvPr id="49" name="object 49"/>
            <p:cNvSpPr/>
            <p:nvPr/>
          </p:nvSpPr>
          <p:spPr>
            <a:xfrm>
              <a:off x="2860893" y="8239542"/>
              <a:ext cx="635" cy="635"/>
            </a:xfrm>
            <a:custGeom>
              <a:avLst/>
              <a:gdLst/>
              <a:ahLst/>
              <a:cxnLst/>
              <a:rect l="l" t="t" r="r" b="b"/>
              <a:pathLst>
                <a:path w="635" h="634">
                  <a:moveTo>
                    <a:pt x="-19049" y="227"/>
                  </a:moveTo>
                  <a:lnTo>
                    <a:pt x="19188" y="227"/>
                  </a:lnTo>
                </a:path>
              </a:pathLst>
            </a:custGeom>
            <a:ln w="38555">
              <a:solidFill>
                <a:srgbClr val="000000"/>
              </a:solidFill>
            </a:ln>
          </p:spPr>
          <p:txBody>
            <a:bodyPr wrap="square" lIns="0" tIns="0" rIns="0" bIns="0" rtlCol="0"/>
            <a:lstStyle/>
            <a:p>
              <a:endParaRPr/>
            </a:p>
          </p:txBody>
        </p:sp>
        <p:sp>
          <p:nvSpPr>
            <p:cNvPr id="50" name="object 50"/>
            <p:cNvSpPr/>
            <p:nvPr/>
          </p:nvSpPr>
          <p:spPr>
            <a:xfrm>
              <a:off x="2855263" y="8217001"/>
              <a:ext cx="635" cy="635"/>
            </a:xfrm>
            <a:custGeom>
              <a:avLst/>
              <a:gdLst/>
              <a:ahLst/>
              <a:cxnLst/>
              <a:rect l="l" t="t" r="r" b="b"/>
              <a:pathLst>
                <a:path w="635" h="634">
                  <a:moveTo>
                    <a:pt x="-19050" y="101"/>
                  </a:moveTo>
                  <a:lnTo>
                    <a:pt x="19090" y="101"/>
                  </a:lnTo>
                </a:path>
              </a:pathLst>
            </a:custGeom>
            <a:ln w="3175">
              <a:solidFill>
                <a:srgbClr val="000000"/>
              </a:solidFill>
            </a:ln>
          </p:spPr>
          <p:txBody>
            <a:bodyPr wrap="square" lIns="0" tIns="0" rIns="0" bIns="0" rtlCol="0"/>
            <a:lstStyle/>
            <a:p>
              <a:endParaRPr/>
            </a:p>
          </p:txBody>
        </p:sp>
        <p:sp>
          <p:nvSpPr>
            <p:cNvPr id="51" name="object 51"/>
            <p:cNvSpPr/>
            <p:nvPr/>
          </p:nvSpPr>
          <p:spPr>
            <a:xfrm>
              <a:off x="2851835" y="8193797"/>
              <a:ext cx="635" cy="635"/>
            </a:xfrm>
            <a:custGeom>
              <a:avLst/>
              <a:gdLst/>
              <a:ahLst/>
              <a:cxnLst/>
              <a:rect l="l" t="t" r="r" b="b"/>
              <a:pathLst>
                <a:path w="635" h="634">
                  <a:moveTo>
                    <a:pt x="-19049" y="193"/>
                  </a:moveTo>
                  <a:lnTo>
                    <a:pt x="19088" y="193"/>
                  </a:lnTo>
                </a:path>
              </a:pathLst>
            </a:custGeom>
            <a:ln w="3175">
              <a:solidFill>
                <a:srgbClr val="000000"/>
              </a:solidFill>
            </a:ln>
          </p:spPr>
          <p:txBody>
            <a:bodyPr wrap="square" lIns="0" tIns="0" rIns="0" bIns="0" rtlCol="0"/>
            <a:lstStyle/>
            <a:p>
              <a:endParaRPr/>
            </a:p>
          </p:txBody>
        </p:sp>
        <p:sp>
          <p:nvSpPr>
            <p:cNvPr id="52" name="object 52"/>
            <p:cNvSpPr/>
            <p:nvPr/>
          </p:nvSpPr>
          <p:spPr>
            <a:xfrm>
              <a:off x="2850705" y="8170648"/>
              <a:ext cx="0" cy="0"/>
            </a:xfrm>
            <a:custGeom>
              <a:avLst/>
              <a:gdLst/>
              <a:ahLst/>
              <a:cxnLst/>
              <a:rect l="l" t="t" r="r" b="b"/>
              <a:pathLst>
                <a:path>
                  <a:moveTo>
                    <a:pt x="0" y="5"/>
                  </a:moveTo>
                  <a:lnTo>
                    <a:pt x="0" y="0"/>
                  </a:lnTo>
                </a:path>
              </a:pathLst>
            </a:custGeom>
            <a:ln w="38100">
              <a:solidFill>
                <a:srgbClr val="000000"/>
              </a:solidFill>
            </a:ln>
          </p:spPr>
          <p:txBody>
            <a:bodyPr wrap="square" lIns="0" tIns="0" rIns="0" bIns="0" rtlCol="0"/>
            <a:lstStyle/>
            <a:p>
              <a:endParaRPr/>
            </a:p>
          </p:txBody>
        </p:sp>
        <p:sp>
          <p:nvSpPr>
            <p:cNvPr id="53" name="object 53"/>
            <p:cNvSpPr/>
            <p:nvPr/>
          </p:nvSpPr>
          <p:spPr>
            <a:xfrm>
              <a:off x="2851843" y="8147237"/>
              <a:ext cx="635" cy="635"/>
            </a:xfrm>
            <a:custGeom>
              <a:avLst/>
              <a:gdLst/>
              <a:ahLst/>
              <a:cxnLst/>
              <a:rect l="l" t="t" r="r" b="b"/>
              <a:pathLst>
                <a:path w="635" h="634">
                  <a:moveTo>
                    <a:pt x="-19050" y="74"/>
                  </a:moveTo>
                  <a:lnTo>
                    <a:pt x="19064" y="74"/>
                  </a:lnTo>
                </a:path>
              </a:pathLst>
            </a:custGeom>
            <a:ln w="3175">
              <a:solidFill>
                <a:srgbClr val="000000"/>
              </a:solidFill>
            </a:ln>
          </p:spPr>
          <p:txBody>
            <a:bodyPr wrap="square" lIns="0" tIns="0" rIns="0" bIns="0" rtlCol="0"/>
            <a:lstStyle/>
            <a:p>
              <a:endParaRPr/>
            </a:p>
          </p:txBody>
        </p:sp>
        <p:sp>
          <p:nvSpPr>
            <p:cNvPr id="54" name="object 54"/>
            <p:cNvSpPr/>
            <p:nvPr/>
          </p:nvSpPr>
          <p:spPr>
            <a:xfrm>
              <a:off x="2878807" y="8058365"/>
              <a:ext cx="635" cy="635"/>
            </a:xfrm>
            <a:custGeom>
              <a:avLst/>
              <a:gdLst/>
              <a:ahLst/>
              <a:cxnLst/>
              <a:rect l="l" t="t" r="r" b="b"/>
              <a:pathLst>
                <a:path w="635" h="634">
                  <a:moveTo>
                    <a:pt x="0" y="49"/>
                  </a:moveTo>
                  <a:lnTo>
                    <a:pt x="15" y="20"/>
                  </a:lnTo>
                  <a:lnTo>
                    <a:pt x="26" y="0"/>
                  </a:lnTo>
                </a:path>
              </a:pathLst>
            </a:custGeom>
            <a:ln w="38100">
              <a:solidFill>
                <a:srgbClr val="000000"/>
              </a:solidFill>
            </a:ln>
          </p:spPr>
          <p:txBody>
            <a:bodyPr wrap="square" lIns="0" tIns="0" rIns="0" bIns="0" rtlCol="0"/>
            <a:lstStyle/>
            <a:p>
              <a:endParaRPr/>
            </a:p>
          </p:txBody>
        </p:sp>
        <p:sp>
          <p:nvSpPr>
            <p:cNvPr id="55" name="object 55"/>
            <p:cNvSpPr/>
            <p:nvPr/>
          </p:nvSpPr>
          <p:spPr>
            <a:xfrm>
              <a:off x="2890773" y="8038243"/>
              <a:ext cx="635" cy="635"/>
            </a:xfrm>
            <a:custGeom>
              <a:avLst/>
              <a:gdLst/>
              <a:ahLst/>
              <a:cxnLst/>
              <a:rect l="l" t="t" r="r" b="b"/>
              <a:pathLst>
                <a:path w="635" h="634">
                  <a:moveTo>
                    <a:pt x="-19050" y="96"/>
                  </a:moveTo>
                  <a:lnTo>
                    <a:pt x="19179" y="96"/>
                  </a:lnTo>
                </a:path>
              </a:pathLst>
            </a:custGeom>
            <a:ln w="38293">
              <a:solidFill>
                <a:srgbClr val="000000"/>
              </a:solidFill>
            </a:ln>
          </p:spPr>
          <p:txBody>
            <a:bodyPr wrap="square" lIns="0" tIns="0" rIns="0" bIns="0" rtlCol="0"/>
            <a:lstStyle/>
            <a:p>
              <a:endParaRPr/>
            </a:p>
          </p:txBody>
        </p:sp>
        <p:sp>
          <p:nvSpPr>
            <p:cNvPr id="56" name="object 56"/>
            <p:cNvSpPr/>
            <p:nvPr/>
          </p:nvSpPr>
          <p:spPr>
            <a:xfrm>
              <a:off x="3042217" y="7932511"/>
              <a:ext cx="274955" cy="169545"/>
            </a:xfrm>
            <a:custGeom>
              <a:avLst/>
              <a:gdLst/>
              <a:ahLst/>
              <a:cxnLst/>
              <a:rect l="l" t="t" r="r" b="b"/>
              <a:pathLst>
                <a:path w="274954" h="169545">
                  <a:moveTo>
                    <a:pt x="0" y="4606"/>
                  </a:moveTo>
                  <a:lnTo>
                    <a:pt x="157" y="4575"/>
                  </a:lnTo>
                  <a:lnTo>
                    <a:pt x="312" y="4544"/>
                  </a:lnTo>
                </a:path>
                <a:path w="274954" h="169545">
                  <a:moveTo>
                    <a:pt x="23166" y="1157"/>
                  </a:moveTo>
                  <a:lnTo>
                    <a:pt x="23273" y="1146"/>
                  </a:lnTo>
                  <a:lnTo>
                    <a:pt x="23399" y="1134"/>
                  </a:lnTo>
                </a:path>
                <a:path w="274954" h="169545">
                  <a:moveTo>
                    <a:pt x="46616" y="0"/>
                  </a:moveTo>
                  <a:lnTo>
                    <a:pt x="46634" y="0"/>
                  </a:lnTo>
                </a:path>
                <a:path w="274954" h="169545">
                  <a:moveTo>
                    <a:pt x="69762" y="1127"/>
                  </a:moveTo>
                  <a:lnTo>
                    <a:pt x="69953" y="1146"/>
                  </a:lnTo>
                  <a:lnTo>
                    <a:pt x="70168" y="1167"/>
                  </a:lnTo>
                </a:path>
                <a:path w="274954" h="169545">
                  <a:moveTo>
                    <a:pt x="92872" y="4536"/>
                  </a:moveTo>
                  <a:lnTo>
                    <a:pt x="93069" y="4575"/>
                  </a:lnTo>
                  <a:lnTo>
                    <a:pt x="93278" y="4616"/>
                  </a:lnTo>
                </a:path>
                <a:path w="274954" h="169545">
                  <a:moveTo>
                    <a:pt x="274475" y="168971"/>
                  </a:moveTo>
                  <a:lnTo>
                    <a:pt x="274484" y="169001"/>
                  </a:lnTo>
                  <a:lnTo>
                    <a:pt x="274502" y="169059"/>
                  </a:lnTo>
                </a:path>
              </a:pathLst>
            </a:custGeom>
            <a:ln w="38100">
              <a:solidFill>
                <a:srgbClr val="000000"/>
              </a:solidFill>
            </a:ln>
          </p:spPr>
          <p:txBody>
            <a:bodyPr wrap="square" lIns="0" tIns="0" rIns="0" bIns="0" rtlCol="0"/>
            <a:lstStyle/>
            <a:p>
              <a:endParaRPr/>
            </a:p>
          </p:txBody>
        </p:sp>
        <p:sp>
          <p:nvSpPr>
            <p:cNvPr id="57" name="object 57"/>
            <p:cNvSpPr/>
            <p:nvPr/>
          </p:nvSpPr>
          <p:spPr>
            <a:xfrm>
              <a:off x="3919427" y="8194058"/>
              <a:ext cx="635" cy="635"/>
            </a:xfrm>
            <a:custGeom>
              <a:avLst/>
              <a:gdLst/>
              <a:ahLst/>
              <a:cxnLst/>
              <a:rect l="l" t="t" r="r" b="b"/>
              <a:pathLst>
                <a:path w="635" h="634">
                  <a:moveTo>
                    <a:pt x="-19050" y="85"/>
                  </a:moveTo>
                  <a:lnTo>
                    <a:pt x="19066" y="85"/>
                  </a:lnTo>
                </a:path>
              </a:pathLst>
            </a:custGeom>
            <a:ln w="3175">
              <a:solidFill>
                <a:srgbClr val="000000"/>
              </a:solidFill>
            </a:ln>
          </p:spPr>
          <p:txBody>
            <a:bodyPr wrap="square" lIns="0" tIns="0" rIns="0" bIns="0" rtlCol="0"/>
            <a:lstStyle/>
            <a:p>
              <a:endParaRPr/>
            </a:p>
          </p:txBody>
        </p:sp>
        <p:sp>
          <p:nvSpPr>
            <p:cNvPr id="58" name="object 58"/>
            <p:cNvSpPr/>
            <p:nvPr/>
          </p:nvSpPr>
          <p:spPr>
            <a:xfrm>
              <a:off x="3591301" y="8390806"/>
              <a:ext cx="114935" cy="17145"/>
            </a:xfrm>
            <a:custGeom>
              <a:avLst/>
              <a:gdLst/>
              <a:ahLst/>
              <a:cxnLst/>
              <a:rect l="l" t="t" r="r" b="b"/>
              <a:pathLst>
                <a:path w="114935" h="17145">
                  <a:moveTo>
                    <a:pt x="114560" y="16984"/>
                  </a:moveTo>
                  <a:lnTo>
                    <a:pt x="114495" y="16991"/>
                  </a:lnTo>
                  <a:lnTo>
                    <a:pt x="114398" y="17000"/>
                  </a:lnTo>
                </a:path>
                <a:path w="114935" h="17145">
                  <a:moveTo>
                    <a:pt x="68002" y="17009"/>
                  </a:moveTo>
                  <a:lnTo>
                    <a:pt x="67815" y="16991"/>
                  </a:lnTo>
                  <a:lnTo>
                    <a:pt x="67597" y="16969"/>
                  </a:lnTo>
                </a:path>
                <a:path w="114935" h="17145">
                  <a:moveTo>
                    <a:pt x="44910" y="13604"/>
                  </a:moveTo>
                  <a:lnTo>
                    <a:pt x="44698" y="13562"/>
                  </a:lnTo>
                  <a:lnTo>
                    <a:pt x="44469" y="13516"/>
                  </a:lnTo>
                </a:path>
                <a:path w="114935" h="17145">
                  <a:moveTo>
                    <a:pt x="22084" y="7900"/>
                  </a:moveTo>
                  <a:lnTo>
                    <a:pt x="22031" y="7884"/>
                  </a:lnTo>
                  <a:lnTo>
                    <a:pt x="21948" y="7859"/>
                  </a:lnTo>
                </a:path>
                <a:path w="114935" h="17145">
                  <a:moveTo>
                    <a:pt x="9" y="3"/>
                  </a:moveTo>
                  <a:lnTo>
                    <a:pt x="0" y="0"/>
                  </a:lnTo>
                </a:path>
              </a:pathLst>
            </a:custGeom>
            <a:ln w="38100">
              <a:solidFill>
                <a:srgbClr val="000000"/>
              </a:solidFill>
            </a:ln>
          </p:spPr>
          <p:txBody>
            <a:bodyPr wrap="square" lIns="0" tIns="0" rIns="0" bIns="0" rtlCol="0"/>
            <a:lstStyle/>
            <a:p>
              <a:endParaRPr/>
            </a:p>
          </p:txBody>
        </p:sp>
        <p:sp>
          <p:nvSpPr>
            <p:cNvPr id="59" name="object 59"/>
            <p:cNvSpPr/>
            <p:nvPr/>
          </p:nvSpPr>
          <p:spPr>
            <a:xfrm>
              <a:off x="3569948" y="8380689"/>
              <a:ext cx="635" cy="635"/>
            </a:xfrm>
            <a:custGeom>
              <a:avLst/>
              <a:gdLst/>
              <a:ahLst/>
              <a:cxnLst/>
              <a:rect l="l" t="t" r="r" b="b"/>
              <a:pathLst>
                <a:path w="635" h="634">
                  <a:moveTo>
                    <a:pt x="-19050" y="129"/>
                  </a:moveTo>
                  <a:lnTo>
                    <a:pt x="19533" y="129"/>
                  </a:lnTo>
                </a:path>
              </a:pathLst>
            </a:custGeom>
            <a:ln w="38358">
              <a:solidFill>
                <a:srgbClr val="000000"/>
              </a:solidFill>
            </a:ln>
          </p:spPr>
          <p:txBody>
            <a:bodyPr wrap="square" lIns="0" tIns="0" rIns="0" bIns="0" rtlCol="0"/>
            <a:lstStyle/>
            <a:p>
              <a:endParaRPr/>
            </a:p>
          </p:txBody>
        </p:sp>
        <p:sp>
          <p:nvSpPr>
            <p:cNvPr id="60" name="object 60"/>
            <p:cNvSpPr/>
            <p:nvPr/>
          </p:nvSpPr>
          <p:spPr>
            <a:xfrm>
              <a:off x="3462191" y="8261304"/>
              <a:ext cx="52705" cy="78740"/>
            </a:xfrm>
            <a:custGeom>
              <a:avLst/>
              <a:gdLst/>
              <a:ahLst/>
              <a:cxnLst/>
              <a:rect l="l" t="t" r="r" b="b"/>
              <a:pathLst>
                <a:path w="52704" h="78740">
                  <a:moveTo>
                    <a:pt x="52151" y="78162"/>
                  </a:moveTo>
                  <a:lnTo>
                    <a:pt x="51884" y="77895"/>
                  </a:lnTo>
                  <a:lnTo>
                    <a:pt x="51608" y="77618"/>
                  </a:lnTo>
                </a:path>
                <a:path w="52704" h="78740">
                  <a:moveTo>
                    <a:pt x="36517" y="60977"/>
                  </a:moveTo>
                  <a:lnTo>
                    <a:pt x="36191" y="60579"/>
                  </a:lnTo>
                  <a:lnTo>
                    <a:pt x="35845" y="60158"/>
                  </a:lnTo>
                </a:path>
                <a:path w="52704" h="78740">
                  <a:moveTo>
                    <a:pt x="22677" y="42418"/>
                  </a:moveTo>
                  <a:lnTo>
                    <a:pt x="22270" y="41809"/>
                  </a:lnTo>
                  <a:lnTo>
                    <a:pt x="21857" y="41191"/>
                  </a:lnTo>
                </a:path>
                <a:path w="52704" h="78740">
                  <a:moveTo>
                    <a:pt x="10465" y="22155"/>
                  </a:moveTo>
                  <a:lnTo>
                    <a:pt x="10257" y="21766"/>
                  </a:lnTo>
                  <a:lnTo>
                    <a:pt x="10042" y="21364"/>
                  </a:lnTo>
                </a:path>
                <a:path w="52704" h="78740">
                  <a:moveTo>
                    <a:pt x="518" y="1251"/>
                  </a:moveTo>
                  <a:lnTo>
                    <a:pt x="265" y="641"/>
                  </a:lnTo>
                  <a:lnTo>
                    <a:pt x="0" y="0"/>
                  </a:lnTo>
                </a:path>
              </a:pathLst>
            </a:custGeom>
            <a:ln w="38100">
              <a:solidFill>
                <a:srgbClr val="000000"/>
              </a:solidFill>
            </a:ln>
          </p:spPr>
          <p:txBody>
            <a:bodyPr wrap="square" lIns="0" tIns="0" rIns="0" bIns="0" rtlCol="0"/>
            <a:lstStyle/>
            <a:p>
              <a:endParaRPr/>
            </a:p>
          </p:txBody>
        </p:sp>
        <p:sp>
          <p:nvSpPr>
            <p:cNvPr id="61" name="object 61"/>
            <p:cNvSpPr/>
            <p:nvPr/>
          </p:nvSpPr>
          <p:spPr>
            <a:xfrm>
              <a:off x="3454455" y="8239516"/>
              <a:ext cx="635" cy="1270"/>
            </a:xfrm>
            <a:custGeom>
              <a:avLst/>
              <a:gdLst/>
              <a:ahLst/>
              <a:cxnLst/>
              <a:rect l="l" t="t" r="r" b="b"/>
              <a:pathLst>
                <a:path w="635" h="1270">
                  <a:moveTo>
                    <a:pt x="-19050" y="427"/>
                  </a:moveTo>
                  <a:lnTo>
                    <a:pt x="19309" y="427"/>
                  </a:lnTo>
                </a:path>
              </a:pathLst>
            </a:custGeom>
            <a:ln w="38954">
              <a:solidFill>
                <a:srgbClr val="000000"/>
              </a:solidFill>
            </a:ln>
          </p:spPr>
          <p:txBody>
            <a:bodyPr wrap="square" lIns="0" tIns="0" rIns="0" bIns="0" rtlCol="0"/>
            <a:lstStyle/>
            <a:p>
              <a:endParaRPr/>
            </a:p>
          </p:txBody>
        </p:sp>
        <p:sp>
          <p:nvSpPr>
            <p:cNvPr id="62" name="object 62"/>
            <p:cNvSpPr/>
            <p:nvPr/>
          </p:nvSpPr>
          <p:spPr>
            <a:xfrm>
              <a:off x="3445467" y="8194052"/>
              <a:ext cx="635" cy="635"/>
            </a:xfrm>
            <a:custGeom>
              <a:avLst/>
              <a:gdLst/>
              <a:ahLst/>
              <a:cxnLst/>
              <a:rect l="l" t="t" r="r" b="b"/>
              <a:pathLst>
                <a:path w="635" h="634">
                  <a:moveTo>
                    <a:pt x="-19049" y="91"/>
                  </a:moveTo>
                  <a:lnTo>
                    <a:pt x="19067" y="91"/>
                  </a:lnTo>
                </a:path>
              </a:pathLst>
            </a:custGeom>
            <a:ln w="3175">
              <a:solidFill>
                <a:srgbClr val="000000"/>
              </a:solidFill>
            </a:ln>
          </p:spPr>
          <p:txBody>
            <a:bodyPr wrap="square" lIns="0" tIns="0" rIns="0" bIns="0" rtlCol="0"/>
            <a:lstStyle/>
            <a:p>
              <a:endParaRPr/>
            </a:p>
          </p:txBody>
        </p:sp>
        <p:sp>
          <p:nvSpPr>
            <p:cNvPr id="63" name="object 63"/>
            <p:cNvSpPr/>
            <p:nvPr/>
          </p:nvSpPr>
          <p:spPr>
            <a:xfrm>
              <a:off x="3444331" y="8170797"/>
              <a:ext cx="0" cy="635"/>
            </a:xfrm>
            <a:custGeom>
              <a:avLst/>
              <a:gdLst/>
              <a:ahLst/>
              <a:cxnLst/>
              <a:rect l="l" t="t" r="r" b="b"/>
              <a:pathLst>
                <a:path h="634">
                  <a:moveTo>
                    <a:pt x="0" y="12"/>
                  </a:moveTo>
                  <a:lnTo>
                    <a:pt x="0" y="0"/>
                  </a:lnTo>
                </a:path>
              </a:pathLst>
            </a:custGeom>
            <a:ln w="38100">
              <a:solidFill>
                <a:srgbClr val="000000"/>
              </a:solidFill>
            </a:ln>
          </p:spPr>
          <p:txBody>
            <a:bodyPr wrap="square" lIns="0" tIns="0" rIns="0" bIns="0" rtlCol="0"/>
            <a:lstStyle/>
            <a:p>
              <a:endParaRPr/>
            </a:p>
          </p:txBody>
        </p:sp>
        <p:sp>
          <p:nvSpPr>
            <p:cNvPr id="64" name="object 64"/>
            <p:cNvSpPr/>
            <p:nvPr/>
          </p:nvSpPr>
          <p:spPr>
            <a:xfrm>
              <a:off x="3445458" y="8147249"/>
              <a:ext cx="635" cy="635"/>
            </a:xfrm>
            <a:custGeom>
              <a:avLst/>
              <a:gdLst/>
              <a:ahLst/>
              <a:cxnLst/>
              <a:rect l="l" t="t" r="r" b="b"/>
              <a:pathLst>
                <a:path w="635" h="634">
                  <a:moveTo>
                    <a:pt x="-19050" y="214"/>
                  </a:moveTo>
                  <a:lnTo>
                    <a:pt x="19092" y="214"/>
                  </a:lnTo>
                </a:path>
              </a:pathLst>
            </a:custGeom>
            <a:ln w="3175">
              <a:solidFill>
                <a:srgbClr val="000000"/>
              </a:solidFill>
            </a:ln>
          </p:spPr>
          <p:txBody>
            <a:bodyPr wrap="square" lIns="0" tIns="0" rIns="0" bIns="0" rtlCol="0"/>
            <a:lstStyle/>
            <a:p>
              <a:endParaRPr/>
            </a:p>
          </p:txBody>
        </p:sp>
        <p:sp>
          <p:nvSpPr>
            <p:cNvPr id="65" name="object 65"/>
            <p:cNvSpPr/>
            <p:nvPr/>
          </p:nvSpPr>
          <p:spPr>
            <a:xfrm>
              <a:off x="3448863" y="8124123"/>
              <a:ext cx="635" cy="635"/>
            </a:xfrm>
            <a:custGeom>
              <a:avLst/>
              <a:gdLst/>
              <a:ahLst/>
              <a:cxnLst/>
              <a:rect l="l" t="t" r="r" b="b"/>
              <a:pathLst>
                <a:path w="635" h="634">
                  <a:moveTo>
                    <a:pt x="-19050" y="228"/>
                  </a:moveTo>
                  <a:lnTo>
                    <a:pt x="19141" y="228"/>
                  </a:lnTo>
                </a:path>
              </a:pathLst>
            </a:custGeom>
            <a:ln w="3175">
              <a:solidFill>
                <a:srgbClr val="000000"/>
              </a:solidFill>
            </a:ln>
          </p:spPr>
          <p:txBody>
            <a:bodyPr wrap="square" lIns="0" tIns="0" rIns="0" bIns="0" rtlCol="0"/>
            <a:lstStyle/>
            <a:p>
              <a:endParaRPr/>
            </a:p>
          </p:txBody>
        </p:sp>
        <p:sp>
          <p:nvSpPr>
            <p:cNvPr id="66" name="object 66"/>
            <p:cNvSpPr/>
            <p:nvPr/>
          </p:nvSpPr>
          <p:spPr>
            <a:xfrm>
              <a:off x="3454406" y="7932694"/>
              <a:ext cx="252095" cy="170180"/>
            </a:xfrm>
            <a:custGeom>
              <a:avLst/>
              <a:gdLst/>
              <a:ahLst/>
              <a:cxnLst/>
              <a:rect l="l" t="t" r="r" b="b"/>
              <a:pathLst>
                <a:path w="252095" h="170179">
                  <a:moveTo>
                    <a:pt x="0" y="169590"/>
                  </a:moveTo>
                  <a:lnTo>
                    <a:pt x="178" y="169001"/>
                  </a:lnTo>
                  <a:lnTo>
                    <a:pt x="367" y="168379"/>
                  </a:lnTo>
                </a:path>
                <a:path w="252095" h="170179">
                  <a:moveTo>
                    <a:pt x="7778" y="147658"/>
                  </a:moveTo>
                  <a:lnTo>
                    <a:pt x="8051" y="146998"/>
                  </a:lnTo>
                  <a:lnTo>
                    <a:pt x="8308" y="146376"/>
                  </a:lnTo>
                </a:path>
                <a:path w="252095" h="170179">
                  <a:moveTo>
                    <a:pt x="17728" y="126461"/>
                  </a:moveTo>
                  <a:lnTo>
                    <a:pt x="18042" y="125873"/>
                  </a:lnTo>
                  <a:lnTo>
                    <a:pt x="18366" y="125268"/>
                  </a:lnTo>
                </a:path>
                <a:path w="252095" h="170179">
                  <a:moveTo>
                    <a:pt x="29637" y="106456"/>
                  </a:moveTo>
                  <a:lnTo>
                    <a:pt x="30056" y="105829"/>
                  </a:lnTo>
                  <a:lnTo>
                    <a:pt x="30469" y="105210"/>
                  </a:lnTo>
                </a:path>
                <a:path w="252095" h="170179">
                  <a:moveTo>
                    <a:pt x="43442" y="87711"/>
                  </a:moveTo>
                  <a:lnTo>
                    <a:pt x="43977" y="87060"/>
                  </a:lnTo>
                  <a:lnTo>
                    <a:pt x="44492" y="86432"/>
                  </a:lnTo>
                </a:path>
                <a:path w="252095" h="170179">
                  <a:moveTo>
                    <a:pt x="59374" y="70041"/>
                  </a:moveTo>
                  <a:lnTo>
                    <a:pt x="59670" y="69745"/>
                  </a:lnTo>
                  <a:lnTo>
                    <a:pt x="59966" y="69449"/>
                  </a:lnTo>
                </a:path>
                <a:path w="252095" h="170179">
                  <a:moveTo>
                    <a:pt x="76356" y="54567"/>
                  </a:moveTo>
                  <a:lnTo>
                    <a:pt x="76985" y="54051"/>
                  </a:lnTo>
                  <a:lnTo>
                    <a:pt x="77637" y="53516"/>
                  </a:lnTo>
                </a:path>
                <a:path w="252095" h="170179">
                  <a:moveTo>
                    <a:pt x="95135" y="40545"/>
                  </a:moveTo>
                  <a:lnTo>
                    <a:pt x="95754" y="40131"/>
                  </a:lnTo>
                  <a:lnTo>
                    <a:pt x="96388" y="39707"/>
                  </a:lnTo>
                </a:path>
                <a:path w="252095" h="170179">
                  <a:moveTo>
                    <a:pt x="114933" y="28580"/>
                  </a:moveTo>
                  <a:lnTo>
                    <a:pt x="115799" y="28117"/>
                  </a:lnTo>
                  <a:lnTo>
                    <a:pt x="116645" y="27665"/>
                  </a:lnTo>
                </a:path>
                <a:path w="252095" h="170179">
                  <a:moveTo>
                    <a:pt x="135848" y="18571"/>
                  </a:moveTo>
                  <a:lnTo>
                    <a:pt x="136923" y="18126"/>
                  </a:lnTo>
                  <a:lnTo>
                    <a:pt x="137976" y="17690"/>
                  </a:lnTo>
                </a:path>
                <a:path w="252095" h="170179">
                  <a:moveTo>
                    <a:pt x="158247" y="10459"/>
                  </a:moveTo>
                  <a:lnTo>
                    <a:pt x="158926" y="10253"/>
                  </a:lnTo>
                  <a:lnTo>
                    <a:pt x="159555" y="10062"/>
                  </a:lnTo>
                </a:path>
                <a:path w="252095" h="170179">
                  <a:moveTo>
                    <a:pt x="181350" y="4623"/>
                  </a:moveTo>
                  <a:lnTo>
                    <a:pt x="181593" y="4575"/>
                  </a:lnTo>
                  <a:lnTo>
                    <a:pt x="181815" y="4531"/>
                  </a:lnTo>
                </a:path>
                <a:path w="252095" h="170179">
                  <a:moveTo>
                    <a:pt x="204476" y="1169"/>
                  </a:moveTo>
                  <a:lnTo>
                    <a:pt x="204710" y="1146"/>
                  </a:lnTo>
                  <a:lnTo>
                    <a:pt x="204913" y="1126"/>
                  </a:lnTo>
                </a:path>
                <a:path w="252095" h="170179">
                  <a:moveTo>
                    <a:pt x="228023" y="0"/>
                  </a:moveTo>
                  <a:lnTo>
                    <a:pt x="228046" y="0"/>
                  </a:lnTo>
                </a:path>
                <a:path w="252095" h="170179">
                  <a:moveTo>
                    <a:pt x="251278" y="1135"/>
                  </a:moveTo>
                  <a:lnTo>
                    <a:pt x="251390" y="1146"/>
                  </a:lnTo>
                  <a:lnTo>
                    <a:pt x="251471" y="1154"/>
                  </a:lnTo>
                </a:path>
              </a:pathLst>
            </a:custGeom>
            <a:ln w="38100">
              <a:solidFill>
                <a:srgbClr val="000000"/>
              </a:solidFill>
            </a:ln>
          </p:spPr>
          <p:txBody>
            <a:bodyPr wrap="square" lIns="0" tIns="0" rIns="0" bIns="0" rtlCol="0"/>
            <a:lstStyle/>
            <a:p>
              <a:endParaRPr/>
            </a:p>
          </p:txBody>
        </p:sp>
        <p:sp>
          <p:nvSpPr>
            <p:cNvPr id="67" name="object 67"/>
            <p:cNvSpPr/>
            <p:nvPr/>
          </p:nvSpPr>
          <p:spPr>
            <a:xfrm>
              <a:off x="3751264" y="7942851"/>
              <a:ext cx="635" cy="635"/>
            </a:xfrm>
            <a:custGeom>
              <a:avLst/>
              <a:gdLst/>
              <a:ahLst/>
              <a:cxnLst/>
              <a:rect l="l" t="t" r="r" b="b"/>
              <a:pathLst>
                <a:path w="635" h="634">
                  <a:moveTo>
                    <a:pt x="-19050" y="92"/>
                  </a:moveTo>
                  <a:lnTo>
                    <a:pt x="19660" y="92"/>
                  </a:lnTo>
                </a:path>
              </a:pathLst>
            </a:custGeom>
            <a:ln w="38285">
              <a:solidFill>
                <a:srgbClr val="000000"/>
              </a:solidFill>
            </a:ln>
          </p:spPr>
          <p:txBody>
            <a:bodyPr wrap="square" lIns="0" tIns="0" rIns="0" bIns="0" rtlCol="0"/>
            <a:lstStyle/>
            <a:p>
              <a:endParaRPr/>
            </a:p>
          </p:txBody>
        </p:sp>
        <p:sp>
          <p:nvSpPr>
            <p:cNvPr id="68" name="object 68"/>
            <p:cNvSpPr/>
            <p:nvPr/>
          </p:nvSpPr>
          <p:spPr>
            <a:xfrm>
              <a:off x="3772938" y="7950553"/>
              <a:ext cx="60960" cy="36830"/>
            </a:xfrm>
            <a:custGeom>
              <a:avLst/>
              <a:gdLst/>
              <a:ahLst/>
              <a:cxnLst/>
              <a:rect l="l" t="t" r="r" b="b"/>
              <a:pathLst>
                <a:path w="60960" h="36829">
                  <a:moveTo>
                    <a:pt x="0" y="0"/>
                  </a:moveTo>
                  <a:lnTo>
                    <a:pt x="644" y="266"/>
                  </a:lnTo>
                  <a:lnTo>
                    <a:pt x="1259" y="521"/>
                  </a:lnTo>
                </a:path>
                <a:path w="60960" h="36829">
                  <a:moveTo>
                    <a:pt x="21361" y="10040"/>
                  </a:moveTo>
                  <a:lnTo>
                    <a:pt x="21768" y="10258"/>
                  </a:lnTo>
                  <a:lnTo>
                    <a:pt x="22163" y="10469"/>
                  </a:lnTo>
                </a:path>
                <a:path w="60960" h="36829">
                  <a:moveTo>
                    <a:pt x="41188" y="21855"/>
                  </a:moveTo>
                  <a:lnTo>
                    <a:pt x="41812" y="22271"/>
                  </a:lnTo>
                  <a:lnTo>
                    <a:pt x="42425" y="22682"/>
                  </a:lnTo>
                </a:path>
                <a:path w="60960" h="36829">
                  <a:moveTo>
                    <a:pt x="60226" y="35900"/>
                  </a:moveTo>
                  <a:lnTo>
                    <a:pt x="60582" y="36192"/>
                  </a:lnTo>
                  <a:lnTo>
                    <a:pt x="60900" y="36453"/>
                  </a:lnTo>
                </a:path>
              </a:pathLst>
            </a:custGeom>
            <a:ln w="38100">
              <a:solidFill>
                <a:srgbClr val="000000"/>
              </a:solidFill>
            </a:ln>
          </p:spPr>
          <p:txBody>
            <a:bodyPr wrap="square" lIns="0" tIns="0" rIns="0" bIns="0" rtlCol="0"/>
            <a:lstStyle/>
            <a:p>
              <a:endParaRPr/>
            </a:p>
          </p:txBody>
        </p:sp>
        <p:sp>
          <p:nvSpPr>
            <p:cNvPr id="69" name="object 69"/>
            <p:cNvSpPr/>
            <p:nvPr/>
          </p:nvSpPr>
          <p:spPr>
            <a:xfrm>
              <a:off x="3915960" y="8124137"/>
              <a:ext cx="635" cy="635"/>
            </a:xfrm>
            <a:custGeom>
              <a:avLst/>
              <a:gdLst/>
              <a:ahLst/>
              <a:cxnLst/>
              <a:rect l="l" t="t" r="r" b="b"/>
              <a:pathLst>
                <a:path w="635" h="634">
                  <a:moveTo>
                    <a:pt x="-19050" y="221"/>
                  </a:moveTo>
                  <a:lnTo>
                    <a:pt x="19138" y="221"/>
                  </a:lnTo>
                </a:path>
              </a:pathLst>
            </a:custGeom>
            <a:ln w="3175">
              <a:solidFill>
                <a:srgbClr val="000000"/>
              </a:solidFill>
            </a:ln>
          </p:spPr>
          <p:txBody>
            <a:bodyPr wrap="square" lIns="0" tIns="0" rIns="0" bIns="0" rtlCol="0"/>
            <a:lstStyle/>
            <a:p>
              <a:endParaRPr/>
            </a:p>
          </p:txBody>
        </p:sp>
        <p:sp>
          <p:nvSpPr>
            <p:cNvPr id="70" name="object 70"/>
            <p:cNvSpPr/>
            <p:nvPr/>
          </p:nvSpPr>
          <p:spPr>
            <a:xfrm>
              <a:off x="3919412" y="8147255"/>
              <a:ext cx="635" cy="635"/>
            </a:xfrm>
            <a:custGeom>
              <a:avLst/>
              <a:gdLst/>
              <a:ahLst/>
              <a:cxnLst/>
              <a:rect l="l" t="t" r="r" b="b"/>
              <a:pathLst>
                <a:path w="635" h="634">
                  <a:moveTo>
                    <a:pt x="-19050" y="208"/>
                  </a:moveTo>
                  <a:lnTo>
                    <a:pt x="19090" y="208"/>
                  </a:lnTo>
                </a:path>
              </a:pathLst>
            </a:custGeom>
            <a:ln w="3175">
              <a:solidFill>
                <a:srgbClr val="000000"/>
              </a:solidFill>
            </a:ln>
          </p:spPr>
          <p:txBody>
            <a:bodyPr wrap="square" lIns="0" tIns="0" rIns="0" bIns="0" rtlCol="0"/>
            <a:lstStyle/>
            <a:p>
              <a:endParaRPr/>
            </a:p>
          </p:txBody>
        </p:sp>
        <p:sp>
          <p:nvSpPr>
            <p:cNvPr id="71" name="object 71"/>
            <p:cNvSpPr/>
            <p:nvPr/>
          </p:nvSpPr>
          <p:spPr>
            <a:xfrm>
              <a:off x="4513010" y="8193780"/>
              <a:ext cx="635" cy="635"/>
            </a:xfrm>
            <a:custGeom>
              <a:avLst/>
              <a:gdLst/>
              <a:ahLst/>
              <a:cxnLst/>
              <a:rect l="l" t="t" r="r" b="b"/>
              <a:pathLst>
                <a:path w="635" h="634">
                  <a:moveTo>
                    <a:pt x="-19050" y="211"/>
                  </a:moveTo>
                  <a:lnTo>
                    <a:pt x="19091" y="211"/>
                  </a:lnTo>
                </a:path>
              </a:pathLst>
            </a:custGeom>
            <a:ln w="3175">
              <a:solidFill>
                <a:srgbClr val="000000"/>
              </a:solidFill>
            </a:ln>
          </p:spPr>
          <p:txBody>
            <a:bodyPr wrap="square" lIns="0" tIns="0" rIns="0" bIns="0" rtlCol="0"/>
            <a:lstStyle/>
            <a:p>
              <a:endParaRPr/>
            </a:p>
          </p:txBody>
        </p:sp>
        <p:sp>
          <p:nvSpPr>
            <p:cNvPr id="72" name="object 72"/>
            <p:cNvSpPr/>
            <p:nvPr/>
          </p:nvSpPr>
          <p:spPr>
            <a:xfrm>
              <a:off x="4509555" y="8216874"/>
              <a:ext cx="635" cy="635"/>
            </a:xfrm>
            <a:custGeom>
              <a:avLst/>
              <a:gdLst/>
              <a:ahLst/>
              <a:cxnLst/>
              <a:rect l="l" t="t" r="r" b="b"/>
              <a:pathLst>
                <a:path w="635" h="634">
                  <a:moveTo>
                    <a:pt x="-19050" y="229"/>
                  </a:moveTo>
                  <a:lnTo>
                    <a:pt x="19141" y="229"/>
                  </a:lnTo>
                </a:path>
              </a:pathLst>
            </a:custGeom>
            <a:ln w="3175">
              <a:solidFill>
                <a:srgbClr val="000000"/>
              </a:solidFill>
            </a:ln>
          </p:spPr>
          <p:txBody>
            <a:bodyPr wrap="square" lIns="0" tIns="0" rIns="0" bIns="0" rtlCol="0"/>
            <a:lstStyle/>
            <a:p>
              <a:endParaRPr/>
            </a:p>
          </p:txBody>
        </p:sp>
        <p:sp>
          <p:nvSpPr>
            <p:cNvPr id="73" name="object 73"/>
            <p:cNvSpPr/>
            <p:nvPr/>
          </p:nvSpPr>
          <p:spPr>
            <a:xfrm>
              <a:off x="4503787" y="8239315"/>
              <a:ext cx="635" cy="1270"/>
            </a:xfrm>
            <a:custGeom>
              <a:avLst/>
              <a:gdLst/>
              <a:ahLst/>
              <a:cxnLst/>
              <a:rect l="l" t="t" r="r" b="b"/>
              <a:pathLst>
                <a:path w="635" h="1270">
                  <a:moveTo>
                    <a:pt x="-19050" y="450"/>
                  </a:moveTo>
                  <a:lnTo>
                    <a:pt x="19323" y="450"/>
                  </a:lnTo>
                </a:path>
              </a:pathLst>
            </a:custGeom>
            <a:ln w="39001">
              <a:solidFill>
                <a:srgbClr val="000000"/>
              </a:solidFill>
            </a:ln>
          </p:spPr>
          <p:txBody>
            <a:bodyPr wrap="square" lIns="0" tIns="0" rIns="0" bIns="0" rtlCol="0"/>
            <a:lstStyle/>
            <a:p>
              <a:endParaRPr/>
            </a:p>
          </p:txBody>
        </p:sp>
        <p:sp>
          <p:nvSpPr>
            <p:cNvPr id="74" name="object 74"/>
            <p:cNvSpPr/>
            <p:nvPr/>
          </p:nvSpPr>
          <p:spPr>
            <a:xfrm>
              <a:off x="4366550" y="8321176"/>
              <a:ext cx="94615" cy="69850"/>
            </a:xfrm>
            <a:custGeom>
              <a:avLst/>
              <a:gdLst/>
              <a:ahLst/>
              <a:cxnLst/>
              <a:rect l="l" t="t" r="r" b="b"/>
              <a:pathLst>
                <a:path w="94614" h="69850">
                  <a:moveTo>
                    <a:pt x="94007" y="0"/>
                  </a:moveTo>
                  <a:lnTo>
                    <a:pt x="93576" y="524"/>
                  </a:lnTo>
                  <a:lnTo>
                    <a:pt x="93144" y="1051"/>
                  </a:lnTo>
                </a:path>
                <a:path w="94614" h="69850">
                  <a:moveTo>
                    <a:pt x="78154" y="17569"/>
                  </a:moveTo>
                  <a:lnTo>
                    <a:pt x="77883" y="17840"/>
                  </a:lnTo>
                  <a:lnTo>
                    <a:pt x="77612" y="18111"/>
                  </a:lnTo>
                </a:path>
                <a:path w="94614" h="69850">
                  <a:moveTo>
                    <a:pt x="61178" y="33032"/>
                  </a:moveTo>
                  <a:lnTo>
                    <a:pt x="60567" y="33533"/>
                  </a:lnTo>
                  <a:lnTo>
                    <a:pt x="59935" y="34052"/>
                  </a:lnTo>
                </a:path>
                <a:path w="94614" h="69850">
                  <a:moveTo>
                    <a:pt x="42428" y="47032"/>
                  </a:moveTo>
                  <a:lnTo>
                    <a:pt x="41797" y="47453"/>
                  </a:lnTo>
                  <a:lnTo>
                    <a:pt x="41160" y="47879"/>
                  </a:lnTo>
                </a:path>
                <a:path w="94614" h="69850">
                  <a:moveTo>
                    <a:pt x="22349" y="59149"/>
                  </a:moveTo>
                  <a:lnTo>
                    <a:pt x="21754" y="59467"/>
                  </a:lnTo>
                  <a:lnTo>
                    <a:pt x="21174" y="59777"/>
                  </a:lnTo>
                </a:path>
                <a:path w="94614" h="69850">
                  <a:moveTo>
                    <a:pt x="1232" y="69209"/>
                  </a:moveTo>
                  <a:lnTo>
                    <a:pt x="629" y="69459"/>
                  </a:lnTo>
                  <a:lnTo>
                    <a:pt x="0" y="69720"/>
                  </a:lnTo>
                </a:path>
              </a:pathLst>
            </a:custGeom>
            <a:ln w="38100">
              <a:solidFill>
                <a:srgbClr val="000000"/>
              </a:solidFill>
            </a:ln>
          </p:spPr>
          <p:txBody>
            <a:bodyPr wrap="square" lIns="0" tIns="0" rIns="0" bIns="0" rtlCol="0"/>
            <a:lstStyle/>
            <a:p>
              <a:endParaRPr/>
            </a:p>
          </p:txBody>
        </p:sp>
        <p:sp>
          <p:nvSpPr>
            <p:cNvPr id="75" name="object 75"/>
            <p:cNvSpPr/>
            <p:nvPr/>
          </p:nvSpPr>
          <p:spPr>
            <a:xfrm>
              <a:off x="4344716" y="8398366"/>
              <a:ext cx="1270" cy="635"/>
            </a:xfrm>
            <a:custGeom>
              <a:avLst/>
              <a:gdLst/>
              <a:ahLst/>
              <a:cxnLst/>
              <a:rect l="l" t="t" r="r" b="b"/>
              <a:pathLst>
                <a:path w="1270" h="634">
                  <a:moveTo>
                    <a:pt x="-19050" y="140"/>
                  </a:moveTo>
                  <a:lnTo>
                    <a:pt x="19977" y="140"/>
                  </a:lnTo>
                </a:path>
              </a:pathLst>
            </a:custGeom>
            <a:ln w="38381">
              <a:solidFill>
                <a:srgbClr val="000000"/>
              </a:solidFill>
            </a:ln>
          </p:spPr>
          <p:txBody>
            <a:bodyPr wrap="square" lIns="0" tIns="0" rIns="0" bIns="0" rtlCol="0"/>
            <a:lstStyle/>
            <a:p>
              <a:endParaRPr/>
            </a:p>
          </p:txBody>
        </p:sp>
        <p:sp>
          <p:nvSpPr>
            <p:cNvPr id="76" name="object 76"/>
            <p:cNvSpPr/>
            <p:nvPr/>
          </p:nvSpPr>
          <p:spPr>
            <a:xfrm>
              <a:off x="4252645" y="8404139"/>
              <a:ext cx="70485" cy="3810"/>
            </a:xfrm>
            <a:custGeom>
              <a:avLst/>
              <a:gdLst/>
              <a:ahLst/>
              <a:cxnLst/>
              <a:rect l="l" t="t" r="r" b="b"/>
              <a:pathLst>
                <a:path w="70485" h="3809">
                  <a:moveTo>
                    <a:pt x="70098" y="0"/>
                  </a:moveTo>
                  <a:lnTo>
                    <a:pt x="69865" y="46"/>
                  </a:lnTo>
                  <a:lnTo>
                    <a:pt x="69652" y="88"/>
                  </a:lnTo>
                </a:path>
                <a:path w="70485" h="3809">
                  <a:moveTo>
                    <a:pt x="46968" y="3453"/>
                  </a:moveTo>
                  <a:lnTo>
                    <a:pt x="46748" y="3475"/>
                  </a:lnTo>
                  <a:lnTo>
                    <a:pt x="46559" y="3494"/>
                  </a:lnTo>
                </a:path>
                <a:path w="70485" h="3809">
                  <a:moveTo>
                    <a:pt x="167" y="3485"/>
                  </a:moveTo>
                  <a:lnTo>
                    <a:pt x="68" y="3475"/>
                  </a:lnTo>
                  <a:lnTo>
                    <a:pt x="0" y="3468"/>
                  </a:lnTo>
                </a:path>
              </a:pathLst>
            </a:custGeom>
            <a:ln w="38100">
              <a:solidFill>
                <a:srgbClr val="000000"/>
              </a:solidFill>
            </a:ln>
          </p:spPr>
          <p:txBody>
            <a:bodyPr wrap="square" lIns="0" tIns="0" rIns="0" bIns="0" rtlCol="0"/>
            <a:lstStyle/>
            <a:p>
              <a:endParaRPr/>
            </a:p>
          </p:txBody>
        </p:sp>
        <p:sp>
          <p:nvSpPr>
            <p:cNvPr id="77" name="object 77"/>
            <p:cNvSpPr/>
            <p:nvPr/>
          </p:nvSpPr>
          <p:spPr>
            <a:xfrm>
              <a:off x="4206509" y="8398380"/>
              <a:ext cx="1270" cy="635"/>
            </a:xfrm>
            <a:custGeom>
              <a:avLst/>
              <a:gdLst/>
              <a:ahLst/>
              <a:cxnLst/>
              <a:rect l="l" t="t" r="r" b="b"/>
              <a:pathLst>
                <a:path w="1270" h="634">
                  <a:moveTo>
                    <a:pt x="-19050" y="127"/>
                  </a:moveTo>
                  <a:lnTo>
                    <a:pt x="19890" y="127"/>
                  </a:lnTo>
                </a:path>
              </a:pathLst>
            </a:custGeom>
            <a:ln w="38355">
              <a:solidFill>
                <a:srgbClr val="000000"/>
              </a:solidFill>
            </a:ln>
          </p:spPr>
          <p:txBody>
            <a:bodyPr wrap="square" lIns="0" tIns="0" rIns="0" bIns="0" rtlCol="0"/>
            <a:lstStyle/>
            <a:p>
              <a:endParaRPr/>
            </a:p>
          </p:txBody>
        </p:sp>
        <p:sp>
          <p:nvSpPr>
            <p:cNvPr id="78" name="object 78"/>
            <p:cNvSpPr/>
            <p:nvPr/>
          </p:nvSpPr>
          <p:spPr>
            <a:xfrm>
              <a:off x="4048177" y="8239743"/>
              <a:ext cx="137795" cy="151765"/>
            </a:xfrm>
            <a:custGeom>
              <a:avLst/>
              <a:gdLst/>
              <a:ahLst/>
              <a:cxnLst/>
              <a:rect l="l" t="t" r="r" b="b"/>
              <a:pathLst>
                <a:path w="137795" h="151765">
                  <a:moveTo>
                    <a:pt x="137380" y="151153"/>
                  </a:moveTo>
                  <a:lnTo>
                    <a:pt x="136749" y="150892"/>
                  </a:lnTo>
                  <a:lnTo>
                    <a:pt x="136150" y="150643"/>
                  </a:lnTo>
                </a:path>
                <a:path w="137795" h="151765">
                  <a:moveTo>
                    <a:pt x="116028" y="141116"/>
                  </a:moveTo>
                  <a:lnTo>
                    <a:pt x="115625" y="140900"/>
                  </a:lnTo>
                  <a:lnTo>
                    <a:pt x="115235" y="140691"/>
                  </a:lnTo>
                </a:path>
                <a:path w="137795" h="151765">
                  <a:moveTo>
                    <a:pt x="96189" y="129292"/>
                  </a:moveTo>
                  <a:lnTo>
                    <a:pt x="95581" y="128886"/>
                  </a:lnTo>
                  <a:lnTo>
                    <a:pt x="94982" y="128486"/>
                  </a:lnTo>
                </a:path>
                <a:path w="137795" h="151765">
                  <a:moveTo>
                    <a:pt x="77215" y="115298"/>
                  </a:moveTo>
                  <a:lnTo>
                    <a:pt x="76811" y="114966"/>
                  </a:lnTo>
                  <a:lnTo>
                    <a:pt x="76429" y="114653"/>
                  </a:lnTo>
                </a:path>
                <a:path w="137795" h="151765">
                  <a:moveTo>
                    <a:pt x="59771" y="99547"/>
                  </a:moveTo>
                  <a:lnTo>
                    <a:pt x="59496" y="99273"/>
                  </a:lnTo>
                  <a:lnTo>
                    <a:pt x="59231" y="99007"/>
                  </a:lnTo>
                </a:path>
                <a:path w="137795" h="151765">
                  <a:moveTo>
                    <a:pt x="17" y="56"/>
                  </a:moveTo>
                  <a:lnTo>
                    <a:pt x="5" y="17"/>
                  </a:lnTo>
                  <a:lnTo>
                    <a:pt x="0" y="0"/>
                  </a:lnTo>
                </a:path>
              </a:pathLst>
            </a:custGeom>
            <a:ln w="38100">
              <a:solidFill>
                <a:srgbClr val="000000"/>
              </a:solidFill>
            </a:ln>
          </p:spPr>
          <p:txBody>
            <a:bodyPr wrap="square" lIns="0" tIns="0" rIns="0" bIns="0" rtlCol="0"/>
            <a:lstStyle/>
            <a:p>
              <a:endParaRPr/>
            </a:p>
          </p:txBody>
        </p:sp>
        <p:sp>
          <p:nvSpPr>
            <p:cNvPr id="79" name="object 79"/>
            <p:cNvSpPr/>
            <p:nvPr/>
          </p:nvSpPr>
          <p:spPr>
            <a:xfrm>
              <a:off x="4042463" y="8216883"/>
              <a:ext cx="635" cy="635"/>
            </a:xfrm>
            <a:custGeom>
              <a:avLst/>
              <a:gdLst/>
              <a:ahLst/>
              <a:cxnLst/>
              <a:rect l="l" t="t" r="r" b="b"/>
              <a:pathLst>
                <a:path w="635" h="634">
                  <a:moveTo>
                    <a:pt x="-19050" y="218"/>
                  </a:moveTo>
                  <a:lnTo>
                    <a:pt x="19136" y="218"/>
                  </a:lnTo>
                </a:path>
              </a:pathLst>
            </a:custGeom>
            <a:ln w="3175">
              <a:solidFill>
                <a:srgbClr val="000000"/>
              </a:solidFill>
            </a:ln>
          </p:spPr>
          <p:txBody>
            <a:bodyPr wrap="square" lIns="0" tIns="0" rIns="0" bIns="0" rtlCol="0"/>
            <a:lstStyle/>
            <a:p>
              <a:endParaRPr/>
            </a:p>
          </p:txBody>
        </p:sp>
        <p:sp>
          <p:nvSpPr>
            <p:cNvPr id="80" name="object 80"/>
            <p:cNvSpPr/>
            <p:nvPr/>
          </p:nvSpPr>
          <p:spPr>
            <a:xfrm>
              <a:off x="4039057" y="8193784"/>
              <a:ext cx="635" cy="635"/>
            </a:xfrm>
            <a:custGeom>
              <a:avLst/>
              <a:gdLst/>
              <a:ahLst/>
              <a:cxnLst/>
              <a:rect l="l" t="t" r="r" b="b"/>
              <a:pathLst>
                <a:path w="635" h="634">
                  <a:moveTo>
                    <a:pt x="-19050" y="207"/>
                  </a:moveTo>
                  <a:lnTo>
                    <a:pt x="19090" y="207"/>
                  </a:lnTo>
                </a:path>
              </a:pathLst>
            </a:custGeom>
            <a:ln w="3175">
              <a:solidFill>
                <a:srgbClr val="000000"/>
              </a:solidFill>
            </a:ln>
          </p:spPr>
          <p:txBody>
            <a:bodyPr wrap="square" lIns="0" tIns="0" rIns="0" bIns="0" rtlCol="0"/>
            <a:lstStyle/>
            <a:p>
              <a:endParaRPr/>
            </a:p>
          </p:txBody>
        </p:sp>
        <p:sp>
          <p:nvSpPr>
            <p:cNvPr id="81" name="object 81"/>
            <p:cNvSpPr/>
            <p:nvPr/>
          </p:nvSpPr>
          <p:spPr>
            <a:xfrm>
              <a:off x="4037929" y="8170650"/>
              <a:ext cx="0" cy="0"/>
            </a:xfrm>
            <a:custGeom>
              <a:avLst/>
              <a:gdLst/>
              <a:ahLst/>
              <a:cxnLst/>
              <a:rect l="l" t="t" r="r" b="b"/>
              <a:pathLst>
                <a:path>
                  <a:moveTo>
                    <a:pt x="0" y="2"/>
                  </a:moveTo>
                  <a:lnTo>
                    <a:pt x="0" y="0"/>
                  </a:lnTo>
                </a:path>
              </a:pathLst>
            </a:custGeom>
            <a:ln w="38100">
              <a:solidFill>
                <a:srgbClr val="000000"/>
              </a:solidFill>
            </a:ln>
          </p:spPr>
          <p:txBody>
            <a:bodyPr wrap="square" lIns="0" tIns="0" rIns="0" bIns="0" rtlCol="0"/>
            <a:lstStyle/>
            <a:p>
              <a:endParaRPr/>
            </a:p>
          </p:txBody>
        </p:sp>
        <p:sp>
          <p:nvSpPr>
            <p:cNvPr id="82" name="object 82"/>
            <p:cNvSpPr/>
            <p:nvPr/>
          </p:nvSpPr>
          <p:spPr>
            <a:xfrm>
              <a:off x="4039065" y="8147223"/>
              <a:ext cx="635" cy="635"/>
            </a:xfrm>
            <a:custGeom>
              <a:avLst/>
              <a:gdLst/>
              <a:ahLst/>
              <a:cxnLst/>
              <a:rect l="l" t="t" r="r" b="b"/>
              <a:pathLst>
                <a:path w="635" h="634">
                  <a:moveTo>
                    <a:pt x="-19050" y="88"/>
                  </a:moveTo>
                  <a:lnTo>
                    <a:pt x="19067" y="88"/>
                  </a:lnTo>
                </a:path>
              </a:pathLst>
            </a:custGeom>
            <a:ln w="3175">
              <a:solidFill>
                <a:srgbClr val="000000"/>
              </a:solidFill>
            </a:ln>
          </p:spPr>
          <p:txBody>
            <a:bodyPr wrap="square" lIns="0" tIns="0" rIns="0" bIns="0" rtlCol="0"/>
            <a:lstStyle/>
            <a:p>
              <a:endParaRPr/>
            </a:p>
          </p:txBody>
        </p:sp>
        <p:sp>
          <p:nvSpPr>
            <p:cNvPr id="83" name="object 83"/>
            <p:cNvSpPr/>
            <p:nvPr/>
          </p:nvSpPr>
          <p:spPr>
            <a:xfrm>
              <a:off x="4252634" y="7932511"/>
              <a:ext cx="208279" cy="87630"/>
            </a:xfrm>
            <a:custGeom>
              <a:avLst/>
              <a:gdLst/>
              <a:ahLst/>
              <a:cxnLst/>
              <a:rect l="l" t="t" r="r" b="b"/>
              <a:pathLst>
                <a:path w="208279" h="87629">
                  <a:moveTo>
                    <a:pt x="0" y="1154"/>
                  </a:moveTo>
                  <a:lnTo>
                    <a:pt x="79" y="1146"/>
                  </a:lnTo>
                  <a:lnTo>
                    <a:pt x="190" y="1135"/>
                  </a:lnTo>
                </a:path>
                <a:path w="208279" h="87629">
                  <a:moveTo>
                    <a:pt x="23426" y="0"/>
                  </a:moveTo>
                  <a:lnTo>
                    <a:pt x="23444" y="0"/>
                  </a:lnTo>
                </a:path>
                <a:path w="208279" h="87629">
                  <a:moveTo>
                    <a:pt x="46559" y="1126"/>
                  </a:moveTo>
                  <a:lnTo>
                    <a:pt x="46760" y="1146"/>
                  </a:lnTo>
                  <a:lnTo>
                    <a:pt x="46990" y="1169"/>
                  </a:lnTo>
                </a:path>
                <a:path w="208279" h="87629">
                  <a:moveTo>
                    <a:pt x="69657" y="4532"/>
                  </a:moveTo>
                  <a:lnTo>
                    <a:pt x="69876" y="4575"/>
                  </a:lnTo>
                  <a:lnTo>
                    <a:pt x="70111" y="4622"/>
                  </a:lnTo>
                </a:path>
                <a:path w="208279" h="87629">
                  <a:moveTo>
                    <a:pt x="207314" y="86841"/>
                  </a:moveTo>
                  <a:lnTo>
                    <a:pt x="207493" y="87060"/>
                  </a:lnTo>
                  <a:lnTo>
                    <a:pt x="207689" y="87299"/>
                  </a:lnTo>
                </a:path>
              </a:pathLst>
            </a:custGeom>
            <a:ln w="38100">
              <a:solidFill>
                <a:srgbClr val="000000"/>
              </a:solidFill>
            </a:ln>
          </p:spPr>
          <p:txBody>
            <a:bodyPr wrap="square" lIns="0" tIns="0" rIns="0" bIns="0" rtlCol="0"/>
            <a:lstStyle/>
            <a:p>
              <a:endParaRPr/>
            </a:p>
          </p:txBody>
        </p:sp>
        <p:sp>
          <p:nvSpPr>
            <p:cNvPr id="84" name="object 84"/>
            <p:cNvSpPr/>
            <p:nvPr/>
          </p:nvSpPr>
          <p:spPr>
            <a:xfrm>
              <a:off x="4503882" y="8101369"/>
              <a:ext cx="635" cy="635"/>
            </a:xfrm>
            <a:custGeom>
              <a:avLst/>
              <a:gdLst/>
              <a:ahLst/>
              <a:cxnLst/>
              <a:rect l="l" t="t" r="r" b="b"/>
              <a:pathLst>
                <a:path w="635" h="634">
                  <a:moveTo>
                    <a:pt x="-19050" y="158"/>
                  </a:moveTo>
                  <a:lnTo>
                    <a:pt x="19145" y="158"/>
                  </a:lnTo>
                </a:path>
              </a:pathLst>
            </a:custGeom>
            <a:ln w="3175">
              <a:solidFill>
                <a:srgbClr val="000000"/>
              </a:solidFill>
            </a:ln>
          </p:spPr>
          <p:txBody>
            <a:bodyPr wrap="square" lIns="0" tIns="0" rIns="0" bIns="0" rtlCol="0"/>
            <a:lstStyle/>
            <a:p>
              <a:endParaRPr/>
            </a:p>
          </p:txBody>
        </p:sp>
        <p:sp>
          <p:nvSpPr>
            <p:cNvPr id="85" name="object 85"/>
            <p:cNvSpPr/>
            <p:nvPr/>
          </p:nvSpPr>
          <p:spPr>
            <a:xfrm>
              <a:off x="4513024" y="8147218"/>
              <a:ext cx="635" cy="635"/>
            </a:xfrm>
            <a:custGeom>
              <a:avLst/>
              <a:gdLst/>
              <a:ahLst/>
              <a:cxnLst/>
              <a:rect l="l" t="t" r="r" b="b"/>
              <a:pathLst>
                <a:path w="635" h="634">
                  <a:moveTo>
                    <a:pt x="-19050" y="92"/>
                  </a:moveTo>
                  <a:lnTo>
                    <a:pt x="19068" y="92"/>
                  </a:lnTo>
                </a:path>
              </a:pathLst>
            </a:custGeom>
            <a:ln w="3175">
              <a:solidFill>
                <a:srgbClr val="000000"/>
              </a:solidFill>
            </a:ln>
          </p:spPr>
          <p:txBody>
            <a:bodyPr wrap="square" lIns="0" tIns="0" rIns="0" bIns="0" rtlCol="0"/>
            <a:lstStyle/>
            <a:p>
              <a:endParaRPr/>
            </a:p>
          </p:txBody>
        </p:sp>
        <p:sp>
          <p:nvSpPr>
            <p:cNvPr id="86" name="object 86"/>
            <p:cNvSpPr/>
            <p:nvPr/>
          </p:nvSpPr>
          <p:spPr>
            <a:xfrm>
              <a:off x="5106639" y="8193785"/>
              <a:ext cx="635" cy="635"/>
            </a:xfrm>
            <a:custGeom>
              <a:avLst/>
              <a:gdLst/>
              <a:ahLst/>
              <a:cxnLst/>
              <a:rect l="l" t="t" r="r" b="b"/>
              <a:pathLst>
                <a:path w="635" h="634">
                  <a:moveTo>
                    <a:pt x="-19049" y="205"/>
                  </a:moveTo>
                  <a:lnTo>
                    <a:pt x="19090" y="205"/>
                  </a:lnTo>
                </a:path>
              </a:pathLst>
            </a:custGeom>
            <a:ln w="3175">
              <a:solidFill>
                <a:srgbClr val="000000"/>
              </a:solidFill>
            </a:ln>
          </p:spPr>
          <p:txBody>
            <a:bodyPr wrap="square" lIns="0" tIns="0" rIns="0" bIns="0" rtlCol="0"/>
            <a:lstStyle/>
            <a:p>
              <a:endParaRPr/>
            </a:p>
          </p:txBody>
        </p:sp>
        <p:sp>
          <p:nvSpPr>
            <p:cNvPr id="87" name="object 87"/>
            <p:cNvSpPr/>
            <p:nvPr/>
          </p:nvSpPr>
          <p:spPr>
            <a:xfrm>
              <a:off x="5103188" y="8216879"/>
              <a:ext cx="635" cy="635"/>
            </a:xfrm>
            <a:custGeom>
              <a:avLst/>
              <a:gdLst/>
              <a:ahLst/>
              <a:cxnLst/>
              <a:rect l="l" t="t" r="r" b="b"/>
              <a:pathLst>
                <a:path w="635" h="634">
                  <a:moveTo>
                    <a:pt x="-19050" y="217"/>
                  </a:moveTo>
                  <a:lnTo>
                    <a:pt x="19136" y="217"/>
                  </a:lnTo>
                </a:path>
              </a:pathLst>
            </a:custGeom>
            <a:ln w="3175">
              <a:solidFill>
                <a:srgbClr val="000000"/>
              </a:solidFill>
            </a:ln>
          </p:spPr>
          <p:txBody>
            <a:bodyPr wrap="square" lIns="0" tIns="0" rIns="0" bIns="0" rtlCol="0"/>
            <a:lstStyle/>
            <a:p>
              <a:endParaRPr/>
            </a:p>
          </p:txBody>
        </p:sp>
        <p:sp>
          <p:nvSpPr>
            <p:cNvPr id="88" name="object 88"/>
            <p:cNvSpPr/>
            <p:nvPr/>
          </p:nvSpPr>
          <p:spPr>
            <a:xfrm>
              <a:off x="4960184" y="8354465"/>
              <a:ext cx="60960" cy="36830"/>
            </a:xfrm>
            <a:custGeom>
              <a:avLst/>
              <a:gdLst/>
              <a:ahLst/>
              <a:cxnLst/>
              <a:rect l="l" t="t" r="r" b="b"/>
              <a:pathLst>
                <a:path w="60960" h="36829">
                  <a:moveTo>
                    <a:pt x="60860" y="0"/>
                  </a:moveTo>
                  <a:lnTo>
                    <a:pt x="60562" y="244"/>
                  </a:lnTo>
                  <a:lnTo>
                    <a:pt x="60228" y="518"/>
                  </a:lnTo>
                </a:path>
                <a:path w="60960" h="36829">
                  <a:moveTo>
                    <a:pt x="42403" y="13756"/>
                  </a:moveTo>
                  <a:lnTo>
                    <a:pt x="41792" y="14164"/>
                  </a:lnTo>
                  <a:lnTo>
                    <a:pt x="41172" y="14578"/>
                  </a:lnTo>
                </a:path>
                <a:path w="60960" h="36829">
                  <a:moveTo>
                    <a:pt x="22135" y="25971"/>
                  </a:moveTo>
                  <a:lnTo>
                    <a:pt x="21749" y="26178"/>
                  </a:lnTo>
                  <a:lnTo>
                    <a:pt x="21348" y="26392"/>
                  </a:lnTo>
                </a:path>
                <a:path w="60960" h="36829">
                  <a:moveTo>
                    <a:pt x="1221" y="35922"/>
                  </a:moveTo>
                  <a:lnTo>
                    <a:pt x="624" y="36170"/>
                  </a:lnTo>
                  <a:lnTo>
                    <a:pt x="0" y="36428"/>
                  </a:lnTo>
                </a:path>
              </a:pathLst>
            </a:custGeom>
            <a:ln w="38100">
              <a:solidFill>
                <a:srgbClr val="000000"/>
              </a:solidFill>
            </a:ln>
          </p:spPr>
          <p:txBody>
            <a:bodyPr wrap="square" lIns="0" tIns="0" rIns="0" bIns="0" rtlCol="0"/>
            <a:lstStyle/>
            <a:p>
              <a:endParaRPr/>
            </a:p>
          </p:txBody>
        </p:sp>
        <p:sp>
          <p:nvSpPr>
            <p:cNvPr id="89" name="object 89"/>
            <p:cNvSpPr/>
            <p:nvPr/>
          </p:nvSpPr>
          <p:spPr>
            <a:xfrm>
              <a:off x="4938505" y="8398423"/>
              <a:ext cx="635" cy="635"/>
            </a:xfrm>
            <a:custGeom>
              <a:avLst/>
              <a:gdLst/>
              <a:ahLst/>
              <a:cxnLst/>
              <a:rect l="l" t="t" r="r" b="b"/>
              <a:pathLst>
                <a:path w="635" h="634">
                  <a:moveTo>
                    <a:pt x="-19050" y="88"/>
                  </a:moveTo>
                  <a:lnTo>
                    <a:pt x="19630" y="88"/>
                  </a:lnTo>
                </a:path>
              </a:pathLst>
            </a:custGeom>
            <a:ln w="38276">
              <a:solidFill>
                <a:srgbClr val="000000"/>
              </a:solidFill>
            </a:ln>
          </p:spPr>
          <p:txBody>
            <a:bodyPr wrap="square" lIns="0" tIns="0" rIns="0" bIns="0" rtlCol="0"/>
            <a:lstStyle/>
            <a:p>
              <a:endParaRPr/>
            </a:p>
          </p:txBody>
        </p:sp>
        <p:sp>
          <p:nvSpPr>
            <p:cNvPr id="90" name="object 90"/>
            <p:cNvSpPr/>
            <p:nvPr/>
          </p:nvSpPr>
          <p:spPr>
            <a:xfrm>
              <a:off x="4641634" y="8239175"/>
              <a:ext cx="251460" cy="168910"/>
            </a:xfrm>
            <a:custGeom>
              <a:avLst/>
              <a:gdLst/>
              <a:ahLst/>
              <a:cxnLst/>
              <a:rect l="l" t="t" r="r" b="b"/>
              <a:pathLst>
                <a:path w="251460" h="168909">
                  <a:moveTo>
                    <a:pt x="251456" y="168432"/>
                  </a:moveTo>
                  <a:lnTo>
                    <a:pt x="251388" y="168438"/>
                  </a:lnTo>
                  <a:lnTo>
                    <a:pt x="251290" y="168448"/>
                  </a:lnTo>
                </a:path>
                <a:path w="251460" h="168909">
                  <a:moveTo>
                    <a:pt x="204898" y="168457"/>
                  </a:moveTo>
                  <a:lnTo>
                    <a:pt x="204708" y="168438"/>
                  </a:lnTo>
                  <a:lnTo>
                    <a:pt x="204488" y="168417"/>
                  </a:lnTo>
                </a:path>
                <a:path w="251460" h="168909">
                  <a:moveTo>
                    <a:pt x="181806" y="165052"/>
                  </a:moveTo>
                  <a:lnTo>
                    <a:pt x="181592" y="165009"/>
                  </a:lnTo>
                  <a:lnTo>
                    <a:pt x="181356" y="164963"/>
                  </a:lnTo>
                </a:path>
                <a:path w="251460" h="168909">
                  <a:moveTo>
                    <a:pt x="159539" y="159518"/>
                  </a:moveTo>
                  <a:lnTo>
                    <a:pt x="158924" y="159332"/>
                  </a:lnTo>
                  <a:lnTo>
                    <a:pt x="158260" y="159130"/>
                  </a:lnTo>
                </a:path>
                <a:path w="251460" h="168909">
                  <a:moveTo>
                    <a:pt x="137956" y="151887"/>
                  </a:moveTo>
                  <a:lnTo>
                    <a:pt x="136922" y="151459"/>
                  </a:lnTo>
                  <a:lnTo>
                    <a:pt x="135882" y="151029"/>
                  </a:lnTo>
                </a:path>
                <a:path w="251460" h="168909">
                  <a:moveTo>
                    <a:pt x="116449" y="141816"/>
                  </a:moveTo>
                  <a:lnTo>
                    <a:pt x="115797" y="141468"/>
                  </a:lnTo>
                  <a:lnTo>
                    <a:pt x="115134" y="141113"/>
                  </a:lnTo>
                </a:path>
                <a:path w="251460" h="168909">
                  <a:moveTo>
                    <a:pt x="96378" y="129872"/>
                  </a:moveTo>
                  <a:lnTo>
                    <a:pt x="95753" y="129454"/>
                  </a:lnTo>
                  <a:lnTo>
                    <a:pt x="95136" y="129041"/>
                  </a:lnTo>
                </a:path>
                <a:path w="251460" h="168909">
                  <a:moveTo>
                    <a:pt x="77614" y="116052"/>
                  </a:moveTo>
                  <a:lnTo>
                    <a:pt x="76983" y="115534"/>
                  </a:lnTo>
                  <a:lnTo>
                    <a:pt x="76374" y="115033"/>
                  </a:lnTo>
                </a:path>
                <a:path w="251460" h="168909">
                  <a:moveTo>
                    <a:pt x="59949" y="100121"/>
                  </a:moveTo>
                  <a:lnTo>
                    <a:pt x="59668" y="99840"/>
                  </a:lnTo>
                  <a:lnTo>
                    <a:pt x="59388" y="99560"/>
                  </a:lnTo>
                </a:path>
                <a:path w="251460" h="168909">
                  <a:moveTo>
                    <a:pt x="44486" y="83148"/>
                  </a:moveTo>
                  <a:lnTo>
                    <a:pt x="43975" y="82525"/>
                  </a:lnTo>
                  <a:lnTo>
                    <a:pt x="43444" y="81878"/>
                  </a:lnTo>
                </a:path>
                <a:path w="251460" h="168909">
                  <a:moveTo>
                    <a:pt x="30473" y="64381"/>
                  </a:moveTo>
                  <a:lnTo>
                    <a:pt x="30055" y="63755"/>
                  </a:lnTo>
                  <a:lnTo>
                    <a:pt x="29631" y="63121"/>
                  </a:lnTo>
                </a:path>
                <a:path w="251460" h="168909">
                  <a:moveTo>
                    <a:pt x="18360" y="44308"/>
                  </a:moveTo>
                  <a:lnTo>
                    <a:pt x="18041" y="43711"/>
                  </a:lnTo>
                  <a:lnTo>
                    <a:pt x="17731" y="43131"/>
                  </a:lnTo>
                </a:path>
                <a:path w="251460" h="168909">
                  <a:moveTo>
                    <a:pt x="8304" y="23201"/>
                  </a:moveTo>
                  <a:lnTo>
                    <a:pt x="8049" y="22587"/>
                  </a:lnTo>
                  <a:lnTo>
                    <a:pt x="7779" y="21934"/>
                  </a:lnTo>
                </a:path>
                <a:path w="251460" h="168909">
                  <a:moveTo>
                    <a:pt x="364" y="1200"/>
                  </a:moveTo>
                  <a:lnTo>
                    <a:pt x="177" y="584"/>
                  </a:lnTo>
                  <a:lnTo>
                    <a:pt x="0" y="0"/>
                  </a:lnTo>
                </a:path>
              </a:pathLst>
            </a:custGeom>
            <a:ln w="38100">
              <a:solidFill>
                <a:srgbClr val="000000"/>
              </a:solidFill>
            </a:ln>
          </p:spPr>
          <p:txBody>
            <a:bodyPr wrap="square" lIns="0" tIns="0" rIns="0" bIns="0" rtlCol="0"/>
            <a:lstStyle/>
            <a:p>
              <a:endParaRPr/>
            </a:p>
          </p:txBody>
        </p:sp>
        <p:sp>
          <p:nvSpPr>
            <p:cNvPr id="91" name="object 91"/>
            <p:cNvSpPr/>
            <p:nvPr/>
          </p:nvSpPr>
          <p:spPr>
            <a:xfrm>
              <a:off x="4636090" y="8216877"/>
              <a:ext cx="635" cy="635"/>
            </a:xfrm>
            <a:custGeom>
              <a:avLst/>
              <a:gdLst/>
              <a:ahLst/>
              <a:cxnLst/>
              <a:rect l="l" t="t" r="r" b="b"/>
              <a:pathLst>
                <a:path w="635" h="634">
                  <a:moveTo>
                    <a:pt x="-19050" y="225"/>
                  </a:moveTo>
                  <a:lnTo>
                    <a:pt x="19139" y="225"/>
                  </a:lnTo>
                </a:path>
              </a:pathLst>
            </a:custGeom>
            <a:ln w="3175">
              <a:solidFill>
                <a:srgbClr val="000000"/>
              </a:solidFill>
            </a:ln>
          </p:spPr>
          <p:txBody>
            <a:bodyPr wrap="square" lIns="0" tIns="0" rIns="0" bIns="0" rtlCol="0"/>
            <a:lstStyle/>
            <a:p>
              <a:endParaRPr/>
            </a:p>
          </p:txBody>
        </p:sp>
        <p:sp>
          <p:nvSpPr>
            <p:cNvPr id="92" name="object 92"/>
            <p:cNvSpPr/>
            <p:nvPr/>
          </p:nvSpPr>
          <p:spPr>
            <a:xfrm>
              <a:off x="4632685" y="8193778"/>
              <a:ext cx="635" cy="635"/>
            </a:xfrm>
            <a:custGeom>
              <a:avLst/>
              <a:gdLst/>
              <a:ahLst/>
              <a:cxnLst/>
              <a:rect l="l" t="t" r="r" b="b"/>
              <a:pathLst>
                <a:path w="635" h="634">
                  <a:moveTo>
                    <a:pt x="-19050" y="212"/>
                  </a:moveTo>
                  <a:lnTo>
                    <a:pt x="19091" y="212"/>
                  </a:lnTo>
                </a:path>
              </a:pathLst>
            </a:custGeom>
            <a:ln w="3175">
              <a:solidFill>
                <a:srgbClr val="000000"/>
              </a:solidFill>
            </a:ln>
          </p:spPr>
          <p:txBody>
            <a:bodyPr wrap="square" lIns="0" tIns="0" rIns="0" bIns="0" rtlCol="0"/>
            <a:lstStyle/>
            <a:p>
              <a:endParaRPr/>
            </a:p>
          </p:txBody>
        </p:sp>
        <p:sp>
          <p:nvSpPr>
            <p:cNvPr id="93" name="object 93"/>
            <p:cNvSpPr/>
            <p:nvPr/>
          </p:nvSpPr>
          <p:spPr>
            <a:xfrm>
              <a:off x="4631558" y="8170644"/>
              <a:ext cx="0" cy="635"/>
            </a:xfrm>
            <a:custGeom>
              <a:avLst/>
              <a:gdLst/>
              <a:ahLst/>
              <a:cxnLst/>
              <a:rect l="l" t="t" r="r" b="b"/>
              <a:pathLst>
                <a:path h="634">
                  <a:moveTo>
                    <a:pt x="0" y="13"/>
                  </a:moveTo>
                  <a:lnTo>
                    <a:pt x="0" y="0"/>
                  </a:lnTo>
                </a:path>
              </a:pathLst>
            </a:custGeom>
            <a:ln w="38100">
              <a:solidFill>
                <a:srgbClr val="000000"/>
              </a:solidFill>
            </a:ln>
          </p:spPr>
          <p:txBody>
            <a:bodyPr wrap="square" lIns="0" tIns="0" rIns="0" bIns="0" rtlCol="0"/>
            <a:lstStyle/>
            <a:p>
              <a:endParaRPr/>
            </a:p>
          </p:txBody>
        </p:sp>
        <p:sp>
          <p:nvSpPr>
            <p:cNvPr id="94" name="object 94"/>
            <p:cNvSpPr/>
            <p:nvPr/>
          </p:nvSpPr>
          <p:spPr>
            <a:xfrm>
              <a:off x="4632694" y="8147217"/>
              <a:ext cx="635" cy="635"/>
            </a:xfrm>
            <a:custGeom>
              <a:avLst/>
              <a:gdLst/>
              <a:ahLst/>
              <a:cxnLst/>
              <a:rect l="l" t="t" r="r" b="b"/>
              <a:pathLst>
                <a:path w="635" h="634">
                  <a:moveTo>
                    <a:pt x="-19050" y="93"/>
                  </a:moveTo>
                  <a:lnTo>
                    <a:pt x="19068" y="93"/>
                  </a:lnTo>
                </a:path>
              </a:pathLst>
            </a:custGeom>
            <a:ln w="3175">
              <a:solidFill>
                <a:srgbClr val="000000"/>
              </a:solidFill>
            </a:ln>
          </p:spPr>
          <p:txBody>
            <a:bodyPr wrap="square" lIns="0" tIns="0" rIns="0" bIns="0" rtlCol="0"/>
            <a:lstStyle/>
            <a:p>
              <a:endParaRPr/>
            </a:p>
          </p:txBody>
        </p:sp>
        <p:sp>
          <p:nvSpPr>
            <p:cNvPr id="95" name="object 95"/>
            <p:cNvSpPr/>
            <p:nvPr/>
          </p:nvSpPr>
          <p:spPr>
            <a:xfrm>
              <a:off x="4641715" y="8101217"/>
              <a:ext cx="635" cy="635"/>
            </a:xfrm>
            <a:custGeom>
              <a:avLst/>
              <a:gdLst/>
              <a:ahLst/>
              <a:cxnLst/>
              <a:rect l="l" t="t" r="r" b="b"/>
              <a:pathLst>
                <a:path w="635" h="634">
                  <a:moveTo>
                    <a:pt x="-19050" y="305"/>
                  </a:moveTo>
                  <a:lnTo>
                    <a:pt x="19235" y="305"/>
                  </a:lnTo>
                </a:path>
              </a:pathLst>
            </a:custGeom>
            <a:ln w="38711">
              <a:solidFill>
                <a:srgbClr val="000000"/>
              </a:solidFill>
            </a:ln>
          </p:spPr>
          <p:txBody>
            <a:bodyPr wrap="square" lIns="0" tIns="0" rIns="0" bIns="0" rtlCol="0"/>
            <a:lstStyle/>
            <a:p>
              <a:endParaRPr/>
            </a:p>
          </p:txBody>
        </p:sp>
        <p:sp>
          <p:nvSpPr>
            <p:cNvPr id="96" name="object 96"/>
            <p:cNvSpPr/>
            <p:nvPr/>
          </p:nvSpPr>
          <p:spPr>
            <a:xfrm>
              <a:off x="4649416" y="7932511"/>
              <a:ext cx="243840" cy="147955"/>
            </a:xfrm>
            <a:custGeom>
              <a:avLst/>
              <a:gdLst/>
              <a:ahLst/>
              <a:cxnLst/>
              <a:rect l="l" t="t" r="r" b="b"/>
              <a:pathLst>
                <a:path w="243839" h="147954">
                  <a:moveTo>
                    <a:pt x="0" y="147643"/>
                  </a:moveTo>
                  <a:lnTo>
                    <a:pt x="267" y="146998"/>
                  </a:lnTo>
                  <a:lnTo>
                    <a:pt x="523" y="146380"/>
                  </a:lnTo>
                </a:path>
                <a:path w="243839" h="147954">
                  <a:moveTo>
                    <a:pt x="10039" y="126284"/>
                  </a:moveTo>
                  <a:lnTo>
                    <a:pt x="10258" y="125873"/>
                  </a:lnTo>
                  <a:lnTo>
                    <a:pt x="10471" y="125475"/>
                  </a:lnTo>
                </a:path>
                <a:path w="243839" h="147954">
                  <a:moveTo>
                    <a:pt x="21863" y="106441"/>
                  </a:moveTo>
                  <a:lnTo>
                    <a:pt x="22272" y="105829"/>
                  </a:lnTo>
                  <a:lnTo>
                    <a:pt x="22674" y="105228"/>
                  </a:lnTo>
                </a:path>
                <a:path w="243839" h="147954">
                  <a:moveTo>
                    <a:pt x="35902" y="87414"/>
                  </a:moveTo>
                  <a:lnTo>
                    <a:pt x="36193" y="87060"/>
                  </a:lnTo>
                  <a:lnTo>
                    <a:pt x="36454" y="86742"/>
                  </a:lnTo>
                </a:path>
                <a:path w="243839" h="147954">
                  <a:moveTo>
                    <a:pt x="107948" y="28153"/>
                  </a:moveTo>
                  <a:lnTo>
                    <a:pt x="108014" y="28117"/>
                  </a:lnTo>
                  <a:lnTo>
                    <a:pt x="108062" y="28091"/>
                  </a:lnTo>
                </a:path>
                <a:path w="243839" h="147954">
                  <a:moveTo>
                    <a:pt x="129090" y="18146"/>
                  </a:moveTo>
                  <a:lnTo>
                    <a:pt x="129139" y="18126"/>
                  </a:lnTo>
                  <a:lnTo>
                    <a:pt x="129140" y="18125"/>
                  </a:lnTo>
                </a:path>
                <a:path w="243839" h="147954">
                  <a:moveTo>
                    <a:pt x="151044" y="10283"/>
                  </a:moveTo>
                  <a:lnTo>
                    <a:pt x="151142" y="10253"/>
                  </a:lnTo>
                  <a:lnTo>
                    <a:pt x="151211" y="10232"/>
                  </a:lnTo>
                </a:path>
                <a:path w="243839" h="147954">
                  <a:moveTo>
                    <a:pt x="173572" y="4622"/>
                  </a:moveTo>
                  <a:lnTo>
                    <a:pt x="173809" y="4575"/>
                  </a:lnTo>
                  <a:lnTo>
                    <a:pt x="174029" y="4531"/>
                  </a:lnTo>
                </a:path>
                <a:path w="243839" h="147954">
                  <a:moveTo>
                    <a:pt x="196694" y="1169"/>
                  </a:moveTo>
                  <a:lnTo>
                    <a:pt x="196926" y="1146"/>
                  </a:lnTo>
                  <a:lnTo>
                    <a:pt x="197127" y="1126"/>
                  </a:lnTo>
                </a:path>
                <a:path w="243839" h="147954">
                  <a:moveTo>
                    <a:pt x="220241" y="0"/>
                  </a:moveTo>
                  <a:lnTo>
                    <a:pt x="220259" y="0"/>
                  </a:lnTo>
                </a:path>
                <a:path w="243839" h="147954">
                  <a:moveTo>
                    <a:pt x="243496" y="1135"/>
                  </a:moveTo>
                  <a:lnTo>
                    <a:pt x="243606" y="1146"/>
                  </a:lnTo>
                  <a:lnTo>
                    <a:pt x="243685" y="1154"/>
                  </a:lnTo>
                </a:path>
              </a:pathLst>
            </a:custGeom>
            <a:ln w="38100">
              <a:solidFill>
                <a:srgbClr val="000000"/>
              </a:solidFill>
            </a:ln>
          </p:spPr>
          <p:txBody>
            <a:bodyPr wrap="square" lIns="0" tIns="0" rIns="0" bIns="0" rtlCol="0"/>
            <a:lstStyle/>
            <a:p>
              <a:endParaRPr/>
            </a:p>
          </p:txBody>
        </p:sp>
        <p:sp>
          <p:nvSpPr>
            <p:cNvPr id="97" name="object 97"/>
            <p:cNvSpPr/>
            <p:nvPr/>
          </p:nvSpPr>
          <p:spPr>
            <a:xfrm>
              <a:off x="5106653" y="8147224"/>
              <a:ext cx="635" cy="635"/>
            </a:xfrm>
            <a:custGeom>
              <a:avLst/>
              <a:gdLst/>
              <a:ahLst/>
              <a:cxnLst/>
              <a:rect l="l" t="t" r="r" b="b"/>
              <a:pathLst>
                <a:path w="635" h="634">
                  <a:moveTo>
                    <a:pt x="-19050" y="86"/>
                  </a:moveTo>
                  <a:lnTo>
                    <a:pt x="19067" y="86"/>
                  </a:lnTo>
                </a:path>
              </a:pathLst>
            </a:custGeom>
            <a:ln w="3175">
              <a:solidFill>
                <a:srgbClr val="000000"/>
              </a:solidFill>
            </a:ln>
          </p:spPr>
          <p:txBody>
            <a:bodyPr wrap="square" lIns="0" tIns="0" rIns="0" bIns="0" rtlCol="0"/>
            <a:lstStyle/>
            <a:p>
              <a:endParaRPr/>
            </a:p>
          </p:txBody>
        </p:sp>
        <p:sp>
          <p:nvSpPr>
            <p:cNvPr id="98" name="object 98"/>
            <p:cNvSpPr/>
            <p:nvPr/>
          </p:nvSpPr>
          <p:spPr>
            <a:xfrm>
              <a:off x="5700251" y="8194053"/>
              <a:ext cx="635" cy="635"/>
            </a:xfrm>
            <a:custGeom>
              <a:avLst/>
              <a:gdLst/>
              <a:ahLst/>
              <a:cxnLst/>
              <a:rect l="l" t="t" r="r" b="b"/>
              <a:pathLst>
                <a:path w="635" h="634">
                  <a:moveTo>
                    <a:pt x="-19050" y="90"/>
                  </a:moveTo>
                  <a:lnTo>
                    <a:pt x="19067" y="90"/>
                  </a:lnTo>
                </a:path>
              </a:pathLst>
            </a:custGeom>
            <a:ln w="3175">
              <a:solidFill>
                <a:srgbClr val="000000"/>
              </a:solidFill>
            </a:ln>
          </p:spPr>
          <p:txBody>
            <a:bodyPr wrap="square" lIns="0" tIns="0" rIns="0" bIns="0" rtlCol="0"/>
            <a:lstStyle/>
            <a:p>
              <a:endParaRPr/>
            </a:p>
          </p:txBody>
        </p:sp>
        <p:sp>
          <p:nvSpPr>
            <p:cNvPr id="99" name="object 99"/>
            <p:cNvSpPr/>
            <p:nvPr/>
          </p:nvSpPr>
          <p:spPr>
            <a:xfrm>
              <a:off x="5691023" y="8239519"/>
              <a:ext cx="635" cy="1270"/>
            </a:xfrm>
            <a:custGeom>
              <a:avLst/>
              <a:gdLst/>
              <a:ahLst/>
              <a:cxnLst/>
              <a:rect l="l" t="t" r="r" b="b"/>
              <a:pathLst>
                <a:path w="635" h="1270">
                  <a:moveTo>
                    <a:pt x="-19050" y="423"/>
                  </a:moveTo>
                  <a:lnTo>
                    <a:pt x="19307" y="423"/>
                  </a:lnTo>
                </a:path>
              </a:pathLst>
            </a:custGeom>
            <a:ln w="38947">
              <a:solidFill>
                <a:srgbClr val="000000"/>
              </a:solidFill>
            </a:ln>
          </p:spPr>
          <p:txBody>
            <a:bodyPr wrap="square" lIns="0" tIns="0" rIns="0" bIns="0" rtlCol="0"/>
            <a:lstStyle/>
            <a:p>
              <a:endParaRPr/>
            </a:p>
          </p:txBody>
        </p:sp>
        <p:sp>
          <p:nvSpPr>
            <p:cNvPr id="100" name="object 100"/>
            <p:cNvSpPr/>
            <p:nvPr/>
          </p:nvSpPr>
          <p:spPr>
            <a:xfrm>
              <a:off x="5294638" y="8261313"/>
              <a:ext cx="389255" cy="146685"/>
            </a:xfrm>
            <a:custGeom>
              <a:avLst/>
              <a:gdLst/>
              <a:ahLst/>
              <a:cxnLst/>
              <a:rect l="l" t="t" r="r" b="b"/>
              <a:pathLst>
                <a:path w="389254" h="146684">
                  <a:moveTo>
                    <a:pt x="388903" y="0"/>
                  </a:moveTo>
                  <a:lnTo>
                    <a:pt x="388640" y="632"/>
                  </a:lnTo>
                  <a:lnTo>
                    <a:pt x="388391" y="1234"/>
                  </a:lnTo>
                </a:path>
                <a:path w="389254" h="146684">
                  <a:moveTo>
                    <a:pt x="378865" y="21352"/>
                  </a:moveTo>
                  <a:lnTo>
                    <a:pt x="378649" y="21757"/>
                  </a:lnTo>
                  <a:lnTo>
                    <a:pt x="378440" y="22147"/>
                  </a:lnTo>
                </a:path>
                <a:path w="389254" h="146684">
                  <a:moveTo>
                    <a:pt x="367051" y="41177"/>
                  </a:moveTo>
                  <a:lnTo>
                    <a:pt x="366635" y="41800"/>
                  </a:lnTo>
                  <a:lnTo>
                    <a:pt x="366225" y="42414"/>
                  </a:lnTo>
                </a:path>
                <a:path w="389254" h="146684">
                  <a:moveTo>
                    <a:pt x="353050" y="60162"/>
                  </a:moveTo>
                  <a:lnTo>
                    <a:pt x="352715" y="60570"/>
                  </a:lnTo>
                  <a:lnTo>
                    <a:pt x="352399" y="60955"/>
                  </a:lnTo>
                </a:path>
                <a:path w="389254" h="146684">
                  <a:moveTo>
                    <a:pt x="337289" y="77619"/>
                  </a:moveTo>
                  <a:lnTo>
                    <a:pt x="337022" y="77886"/>
                  </a:lnTo>
                  <a:lnTo>
                    <a:pt x="336764" y="78144"/>
                  </a:lnTo>
                </a:path>
                <a:path w="389254" h="146684">
                  <a:moveTo>
                    <a:pt x="215325" y="143010"/>
                  </a:moveTo>
                  <a:lnTo>
                    <a:pt x="215098" y="143055"/>
                  </a:lnTo>
                  <a:lnTo>
                    <a:pt x="214888" y="143097"/>
                  </a:lnTo>
                </a:path>
                <a:path w="389254" h="146684">
                  <a:moveTo>
                    <a:pt x="192199" y="146462"/>
                  </a:moveTo>
                  <a:lnTo>
                    <a:pt x="191982" y="146484"/>
                  </a:lnTo>
                  <a:lnTo>
                    <a:pt x="191795" y="146502"/>
                  </a:lnTo>
                </a:path>
                <a:path w="389254" h="146684">
                  <a:moveTo>
                    <a:pt x="145398" y="146493"/>
                  </a:moveTo>
                  <a:lnTo>
                    <a:pt x="145302" y="146484"/>
                  </a:lnTo>
                  <a:lnTo>
                    <a:pt x="145235" y="146477"/>
                  </a:lnTo>
                </a:path>
                <a:path w="389254" h="146684">
                  <a:moveTo>
                    <a:pt x="524" y="78148"/>
                  </a:moveTo>
                  <a:lnTo>
                    <a:pt x="262" y="77886"/>
                  </a:lnTo>
                  <a:lnTo>
                    <a:pt x="0" y="77623"/>
                  </a:lnTo>
                </a:path>
              </a:pathLst>
            </a:custGeom>
            <a:ln w="38100">
              <a:solidFill>
                <a:srgbClr val="000000"/>
              </a:solidFill>
            </a:ln>
          </p:spPr>
          <p:txBody>
            <a:bodyPr wrap="square" lIns="0" tIns="0" rIns="0" bIns="0" rtlCol="0"/>
            <a:lstStyle/>
            <a:p>
              <a:endParaRPr/>
            </a:p>
          </p:txBody>
        </p:sp>
        <p:sp>
          <p:nvSpPr>
            <p:cNvPr id="101" name="object 101"/>
            <p:cNvSpPr/>
            <p:nvPr/>
          </p:nvSpPr>
          <p:spPr>
            <a:xfrm>
              <a:off x="5226292" y="8194057"/>
              <a:ext cx="635" cy="635"/>
            </a:xfrm>
            <a:custGeom>
              <a:avLst/>
              <a:gdLst/>
              <a:ahLst/>
              <a:cxnLst/>
              <a:rect l="l" t="t" r="r" b="b"/>
              <a:pathLst>
                <a:path w="635" h="634">
                  <a:moveTo>
                    <a:pt x="-19050" y="86"/>
                  </a:moveTo>
                  <a:lnTo>
                    <a:pt x="19067" y="86"/>
                  </a:lnTo>
                </a:path>
              </a:pathLst>
            </a:custGeom>
            <a:ln w="3175">
              <a:solidFill>
                <a:srgbClr val="000000"/>
              </a:solidFill>
            </a:ln>
          </p:spPr>
          <p:txBody>
            <a:bodyPr wrap="square" lIns="0" tIns="0" rIns="0" bIns="0" rtlCol="0"/>
            <a:lstStyle/>
            <a:p>
              <a:endParaRPr/>
            </a:p>
          </p:txBody>
        </p:sp>
        <p:sp>
          <p:nvSpPr>
            <p:cNvPr id="102" name="object 102"/>
            <p:cNvSpPr/>
            <p:nvPr/>
          </p:nvSpPr>
          <p:spPr>
            <a:xfrm>
              <a:off x="5225155" y="8170802"/>
              <a:ext cx="0" cy="0"/>
            </a:xfrm>
            <a:custGeom>
              <a:avLst/>
              <a:gdLst/>
              <a:ahLst/>
              <a:cxnLst/>
              <a:rect l="l" t="t" r="r" b="b"/>
              <a:pathLst>
                <a:path>
                  <a:moveTo>
                    <a:pt x="0" y="3"/>
                  </a:moveTo>
                  <a:lnTo>
                    <a:pt x="0" y="0"/>
                  </a:lnTo>
                </a:path>
              </a:pathLst>
            </a:custGeom>
            <a:ln w="38100">
              <a:solidFill>
                <a:srgbClr val="000000"/>
              </a:solidFill>
            </a:ln>
          </p:spPr>
          <p:txBody>
            <a:bodyPr wrap="square" lIns="0" tIns="0" rIns="0" bIns="0" rtlCol="0"/>
            <a:lstStyle/>
            <a:p>
              <a:endParaRPr/>
            </a:p>
          </p:txBody>
        </p:sp>
        <p:sp>
          <p:nvSpPr>
            <p:cNvPr id="103" name="object 103"/>
            <p:cNvSpPr/>
            <p:nvPr/>
          </p:nvSpPr>
          <p:spPr>
            <a:xfrm>
              <a:off x="5226283" y="8147254"/>
              <a:ext cx="635" cy="635"/>
            </a:xfrm>
            <a:custGeom>
              <a:avLst/>
              <a:gdLst/>
              <a:ahLst/>
              <a:cxnLst/>
              <a:rect l="l" t="t" r="r" b="b"/>
              <a:pathLst>
                <a:path w="635" h="634">
                  <a:moveTo>
                    <a:pt x="-19050" y="209"/>
                  </a:moveTo>
                  <a:lnTo>
                    <a:pt x="19091" y="209"/>
                  </a:lnTo>
                </a:path>
              </a:pathLst>
            </a:custGeom>
            <a:ln w="3175">
              <a:solidFill>
                <a:srgbClr val="000000"/>
              </a:solidFill>
            </a:ln>
          </p:spPr>
          <p:txBody>
            <a:bodyPr wrap="square" lIns="0" tIns="0" rIns="0" bIns="0" rtlCol="0"/>
            <a:lstStyle/>
            <a:p>
              <a:endParaRPr/>
            </a:p>
          </p:txBody>
        </p:sp>
        <p:sp>
          <p:nvSpPr>
            <p:cNvPr id="104" name="object 104"/>
            <p:cNvSpPr/>
            <p:nvPr/>
          </p:nvSpPr>
          <p:spPr>
            <a:xfrm>
              <a:off x="5229688" y="8124131"/>
              <a:ext cx="635" cy="635"/>
            </a:xfrm>
            <a:custGeom>
              <a:avLst/>
              <a:gdLst/>
              <a:ahLst/>
              <a:cxnLst/>
              <a:rect l="l" t="t" r="r" b="b"/>
              <a:pathLst>
                <a:path w="635" h="634">
                  <a:moveTo>
                    <a:pt x="-19050" y="222"/>
                  </a:moveTo>
                  <a:lnTo>
                    <a:pt x="19138" y="222"/>
                  </a:lnTo>
                </a:path>
              </a:pathLst>
            </a:custGeom>
            <a:ln w="3175">
              <a:solidFill>
                <a:srgbClr val="000000"/>
              </a:solidFill>
            </a:ln>
          </p:spPr>
          <p:txBody>
            <a:bodyPr wrap="square" lIns="0" tIns="0" rIns="0" bIns="0" rtlCol="0"/>
            <a:lstStyle/>
            <a:p>
              <a:endParaRPr/>
            </a:p>
          </p:txBody>
        </p:sp>
        <p:sp>
          <p:nvSpPr>
            <p:cNvPr id="105" name="object 105"/>
            <p:cNvSpPr/>
            <p:nvPr/>
          </p:nvSpPr>
          <p:spPr>
            <a:xfrm>
              <a:off x="5235402" y="7950551"/>
              <a:ext cx="137795" cy="151765"/>
            </a:xfrm>
            <a:custGeom>
              <a:avLst/>
              <a:gdLst/>
              <a:ahLst/>
              <a:cxnLst/>
              <a:rect l="l" t="t" r="r" b="b"/>
              <a:pathLst>
                <a:path w="137795" h="151765">
                  <a:moveTo>
                    <a:pt x="0" y="151167"/>
                  </a:moveTo>
                  <a:lnTo>
                    <a:pt x="6" y="151144"/>
                  </a:lnTo>
                  <a:lnTo>
                    <a:pt x="20" y="151098"/>
                  </a:lnTo>
                </a:path>
                <a:path w="137795" h="151765">
                  <a:moveTo>
                    <a:pt x="59217" y="52169"/>
                  </a:moveTo>
                  <a:lnTo>
                    <a:pt x="59498" y="51888"/>
                  </a:lnTo>
                  <a:lnTo>
                    <a:pt x="59789" y="51597"/>
                  </a:lnTo>
                </a:path>
                <a:path w="137795" h="151765">
                  <a:moveTo>
                    <a:pt x="76411" y="36524"/>
                  </a:moveTo>
                  <a:lnTo>
                    <a:pt x="76813" y="36194"/>
                  </a:lnTo>
                  <a:lnTo>
                    <a:pt x="77238" y="35845"/>
                  </a:lnTo>
                </a:path>
                <a:path w="137795" h="151765">
                  <a:moveTo>
                    <a:pt x="94981" y="22676"/>
                  </a:moveTo>
                  <a:lnTo>
                    <a:pt x="95582" y="22274"/>
                  </a:lnTo>
                  <a:lnTo>
                    <a:pt x="96194" y="21865"/>
                  </a:lnTo>
                </a:path>
                <a:path w="137795" h="151765">
                  <a:moveTo>
                    <a:pt x="115228" y="10473"/>
                  </a:moveTo>
                  <a:lnTo>
                    <a:pt x="115627" y="10260"/>
                  </a:lnTo>
                  <a:lnTo>
                    <a:pt x="116037" y="10041"/>
                  </a:lnTo>
                </a:path>
                <a:path w="137795" h="151765">
                  <a:moveTo>
                    <a:pt x="136133" y="525"/>
                  </a:moveTo>
                  <a:lnTo>
                    <a:pt x="136751" y="269"/>
                  </a:lnTo>
                  <a:lnTo>
                    <a:pt x="137401" y="0"/>
                  </a:lnTo>
                </a:path>
              </a:pathLst>
            </a:custGeom>
            <a:ln w="38100">
              <a:solidFill>
                <a:srgbClr val="000000"/>
              </a:solidFill>
            </a:ln>
          </p:spPr>
          <p:txBody>
            <a:bodyPr wrap="square" lIns="0" tIns="0" rIns="0" bIns="0" rtlCol="0"/>
            <a:lstStyle/>
            <a:p>
              <a:endParaRPr/>
            </a:p>
          </p:txBody>
        </p:sp>
        <p:sp>
          <p:nvSpPr>
            <p:cNvPr id="106" name="object 106"/>
            <p:cNvSpPr/>
            <p:nvPr/>
          </p:nvSpPr>
          <p:spPr>
            <a:xfrm>
              <a:off x="5393720" y="7942815"/>
              <a:ext cx="1270" cy="635"/>
            </a:xfrm>
            <a:custGeom>
              <a:avLst/>
              <a:gdLst/>
              <a:ahLst/>
              <a:cxnLst/>
              <a:rect l="l" t="t" r="r" b="b"/>
              <a:pathLst>
                <a:path w="1270" h="634">
                  <a:moveTo>
                    <a:pt x="-19050" y="132"/>
                  </a:moveTo>
                  <a:lnTo>
                    <a:pt x="19921" y="132"/>
                  </a:lnTo>
                </a:path>
              </a:pathLst>
            </a:custGeom>
            <a:ln w="38364">
              <a:solidFill>
                <a:srgbClr val="000000"/>
              </a:solidFill>
            </a:ln>
          </p:spPr>
          <p:txBody>
            <a:bodyPr wrap="square" lIns="0" tIns="0" rIns="0" bIns="0" rtlCol="0"/>
            <a:lstStyle/>
            <a:p>
              <a:endParaRPr/>
            </a:p>
          </p:txBody>
        </p:sp>
        <p:sp>
          <p:nvSpPr>
            <p:cNvPr id="107" name="object 107"/>
            <p:cNvSpPr/>
            <p:nvPr/>
          </p:nvSpPr>
          <p:spPr>
            <a:xfrm>
              <a:off x="5439858" y="7932694"/>
              <a:ext cx="70485" cy="5080"/>
            </a:xfrm>
            <a:custGeom>
              <a:avLst/>
              <a:gdLst/>
              <a:ahLst/>
              <a:cxnLst/>
              <a:rect l="l" t="t" r="r" b="b"/>
              <a:pathLst>
                <a:path w="70485" h="5079">
                  <a:moveTo>
                    <a:pt x="0" y="1154"/>
                  </a:moveTo>
                  <a:lnTo>
                    <a:pt x="82" y="1146"/>
                  </a:lnTo>
                  <a:lnTo>
                    <a:pt x="194" y="1135"/>
                  </a:lnTo>
                </a:path>
                <a:path w="70485" h="5079">
                  <a:moveTo>
                    <a:pt x="23426" y="0"/>
                  </a:moveTo>
                  <a:lnTo>
                    <a:pt x="23448" y="0"/>
                  </a:lnTo>
                </a:path>
                <a:path w="70485" h="5079">
                  <a:moveTo>
                    <a:pt x="46559" y="1126"/>
                  </a:moveTo>
                  <a:lnTo>
                    <a:pt x="46762" y="1146"/>
                  </a:lnTo>
                  <a:lnTo>
                    <a:pt x="46995" y="1169"/>
                  </a:lnTo>
                </a:path>
                <a:path w="70485" h="5079">
                  <a:moveTo>
                    <a:pt x="69657" y="4531"/>
                  </a:moveTo>
                  <a:lnTo>
                    <a:pt x="69878" y="4575"/>
                  </a:lnTo>
                  <a:lnTo>
                    <a:pt x="70119" y="4623"/>
                  </a:lnTo>
                </a:path>
              </a:pathLst>
            </a:custGeom>
            <a:ln w="38100">
              <a:solidFill>
                <a:srgbClr val="000000"/>
              </a:solidFill>
            </a:ln>
          </p:spPr>
          <p:txBody>
            <a:bodyPr wrap="square" lIns="0" tIns="0" rIns="0" bIns="0" rtlCol="0"/>
            <a:lstStyle/>
            <a:p>
              <a:endParaRPr/>
            </a:p>
          </p:txBody>
        </p:sp>
        <p:sp>
          <p:nvSpPr>
            <p:cNvPr id="108" name="object 108"/>
            <p:cNvSpPr/>
            <p:nvPr/>
          </p:nvSpPr>
          <p:spPr>
            <a:xfrm>
              <a:off x="5531927" y="7942803"/>
              <a:ext cx="1270" cy="635"/>
            </a:xfrm>
            <a:custGeom>
              <a:avLst/>
              <a:gdLst/>
              <a:ahLst/>
              <a:cxnLst/>
              <a:rect l="l" t="t" r="r" b="b"/>
              <a:pathLst>
                <a:path w="1270" h="634">
                  <a:moveTo>
                    <a:pt x="-19050" y="145"/>
                  </a:moveTo>
                  <a:lnTo>
                    <a:pt x="20007" y="145"/>
                  </a:lnTo>
                </a:path>
              </a:pathLst>
            </a:custGeom>
            <a:ln w="38390">
              <a:solidFill>
                <a:srgbClr val="000000"/>
              </a:solidFill>
            </a:ln>
          </p:spPr>
          <p:txBody>
            <a:bodyPr wrap="square" lIns="0" tIns="0" rIns="0" bIns="0" rtlCol="0"/>
            <a:lstStyle/>
            <a:p>
              <a:endParaRPr/>
            </a:p>
          </p:txBody>
        </p:sp>
        <p:sp>
          <p:nvSpPr>
            <p:cNvPr id="109" name="object 109"/>
            <p:cNvSpPr/>
            <p:nvPr/>
          </p:nvSpPr>
          <p:spPr>
            <a:xfrm>
              <a:off x="5553757" y="7950551"/>
              <a:ext cx="137795" cy="151765"/>
            </a:xfrm>
            <a:custGeom>
              <a:avLst/>
              <a:gdLst/>
              <a:ahLst/>
              <a:cxnLst/>
              <a:rect l="l" t="t" r="r" b="b"/>
              <a:pathLst>
                <a:path w="137795" h="151765">
                  <a:moveTo>
                    <a:pt x="0" y="0"/>
                  </a:moveTo>
                  <a:lnTo>
                    <a:pt x="649" y="269"/>
                  </a:lnTo>
                  <a:lnTo>
                    <a:pt x="1270" y="526"/>
                  </a:lnTo>
                </a:path>
                <a:path w="137795" h="151765">
                  <a:moveTo>
                    <a:pt x="21187" y="9946"/>
                  </a:moveTo>
                  <a:lnTo>
                    <a:pt x="21774" y="10260"/>
                  </a:lnTo>
                  <a:lnTo>
                    <a:pt x="22377" y="10583"/>
                  </a:lnTo>
                </a:path>
                <a:path w="137795" h="151765">
                  <a:moveTo>
                    <a:pt x="41176" y="21846"/>
                  </a:moveTo>
                  <a:lnTo>
                    <a:pt x="41817" y="22274"/>
                  </a:lnTo>
                  <a:lnTo>
                    <a:pt x="42450" y="22696"/>
                  </a:lnTo>
                </a:path>
                <a:path w="137795" h="151765">
                  <a:moveTo>
                    <a:pt x="59934" y="35658"/>
                  </a:moveTo>
                  <a:lnTo>
                    <a:pt x="60587" y="36194"/>
                  </a:lnTo>
                  <a:lnTo>
                    <a:pt x="61216" y="36710"/>
                  </a:lnTo>
                </a:path>
                <a:path w="137795" h="151765">
                  <a:moveTo>
                    <a:pt x="77616" y="51601"/>
                  </a:moveTo>
                  <a:lnTo>
                    <a:pt x="77902" y="51888"/>
                  </a:lnTo>
                  <a:lnTo>
                    <a:pt x="78189" y="52174"/>
                  </a:lnTo>
                </a:path>
                <a:path w="137795" h="151765">
                  <a:moveTo>
                    <a:pt x="93090" y="68586"/>
                  </a:moveTo>
                  <a:lnTo>
                    <a:pt x="93596" y="69202"/>
                  </a:lnTo>
                  <a:lnTo>
                    <a:pt x="94119" y="69840"/>
                  </a:lnTo>
                </a:path>
                <a:path w="137795" h="151765">
                  <a:moveTo>
                    <a:pt x="107099" y="87348"/>
                  </a:moveTo>
                  <a:lnTo>
                    <a:pt x="107516" y="87972"/>
                  </a:lnTo>
                  <a:lnTo>
                    <a:pt x="107938" y="88604"/>
                  </a:lnTo>
                </a:path>
                <a:path w="137795" h="151765">
                  <a:moveTo>
                    <a:pt x="119205" y="107409"/>
                  </a:moveTo>
                  <a:lnTo>
                    <a:pt x="119530" y="108016"/>
                  </a:lnTo>
                  <a:lnTo>
                    <a:pt x="119845" y="108606"/>
                  </a:lnTo>
                </a:path>
                <a:path w="137795" h="151765">
                  <a:moveTo>
                    <a:pt x="129267" y="128527"/>
                  </a:moveTo>
                  <a:lnTo>
                    <a:pt x="129521" y="129141"/>
                  </a:lnTo>
                  <a:lnTo>
                    <a:pt x="129791" y="129791"/>
                  </a:lnTo>
                </a:path>
                <a:path w="137795" h="151765">
                  <a:moveTo>
                    <a:pt x="137206" y="150525"/>
                  </a:moveTo>
                  <a:lnTo>
                    <a:pt x="137394" y="151143"/>
                  </a:lnTo>
                  <a:lnTo>
                    <a:pt x="137571" y="151729"/>
                  </a:lnTo>
                </a:path>
              </a:pathLst>
            </a:custGeom>
            <a:ln w="38100">
              <a:solidFill>
                <a:srgbClr val="000000"/>
              </a:solidFill>
            </a:ln>
          </p:spPr>
          <p:txBody>
            <a:bodyPr wrap="square" lIns="0" tIns="0" rIns="0" bIns="0" rtlCol="0"/>
            <a:lstStyle/>
            <a:p>
              <a:endParaRPr/>
            </a:p>
          </p:txBody>
        </p:sp>
        <p:sp>
          <p:nvSpPr>
            <p:cNvPr id="110" name="object 110"/>
            <p:cNvSpPr/>
            <p:nvPr/>
          </p:nvSpPr>
          <p:spPr>
            <a:xfrm>
              <a:off x="5696781" y="8124119"/>
              <a:ext cx="635" cy="635"/>
            </a:xfrm>
            <a:custGeom>
              <a:avLst/>
              <a:gdLst/>
              <a:ahLst/>
              <a:cxnLst/>
              <a:rect l="l" t="t" r="r" b="b"/>
              <a:pathLst>
                <a:path w="635" h="634">
                  <a:moveTo>
                    <a:pt x="-19050" y="232"/>
                  </a:moveTo>
                  <a:lnTo>
                    <a:pt x="19142" y="232"/>
                  </a:lnTo>
                </a:path>
              </a:pathLst>
            </a:custGeom>
            <a:ln w="3175">
              <a:solidFill>
                <a:srgbClr val="000000"/>
              </a:solidFill>
            </a:ln>
          </p:spPr>
          <p:txBody>
            <a:bodyPr wrap="square" lIns="0" tIns="0" rIns="0" bIns="0" rtlCol="0"/>
            <a:lstStyle/>
            <a:p>
              <a:endParaRPr/>
            </a:p>
          </p:txBody>
        </p:sp>
        <p:sp>
          <p:nvSpPr>
            <p:cNvPr id="111" name="object 111"/>
            <p:cNvSpPr/>
            <p:nvPr/>
          </p:nvSpPr>
          <p:spPr>
            <a:xfrm>
              <a:off x="5700236" y="8147251"/>
              <a:ext cx="635" cy="635"/>
            </a:xfrm>
            <a:custGeom>
              <a:avLst/>
              <a:gdLst/>
              <a:ahLst/>
              <a:cxnLst/>
              <a:rect l="l" t="t" r="r" b="b"/>
              <a:pathLst>
                <a:path w="635" h="634">
                  <a:moveTo>
                    <a:pt x="-19050" y="212"/>
                  </a:moveTo>
                  <a:lnTo>
                    <a:pt x="19091" y="212"/>
                  </a:lnTo>
                </a:path>
              </a:pathLst>
            </a:custGeom>
            <a:ln w="3175">
              <a:solidFill>
                <a:srgbClr val="000000"/>
              </a:solidFill>
            </a:ln>
          </p:spPr>
          <p:txBody>
            <a:bodyPr wrap="square" lIns="0" tIns="0" rIns="0" bIns="0" rtlCol="0"/>
            <a:lstStyle/>
            <a:p>
              <a:endParaRPr/>
            </a:p>
          </p:txBody>
        </p:sp>
        <p:sp>
          <p:nvSpPr>
            <p:cNvPr id="112" name="object 112"/>
            <p:cNvSpPr/>
            <p:nvPr/>
          </p:nvSpPr>
          <p:spPr>
            <a:xfrm>
              <a:off x="6295034" y="8170648"/>
              <a:ext cx="0" cy="635"/>
            </a:xfrm>
            <a:custGeom>
              <a:avLst/>
              <a:gdLst/>
              <a:ahLst/>
              <a:cxnLst/>
              <a:rect l="l" t="t" r="r" b="b"/>
              <a:pathLst>
                <a:path h="634">
                  <a:moveTo>
                    <a:pt x="0" y="0"/>
                  </a:moveTo>
                  <a:lnTo>
                    <a:pt x="0" y="6"/>
                  </a:lnTo>
                </a:path>
              </a:pathLst>
            </a:custGeom>
            <a:ln w="38100">
              <a:solidFill>
                <a:srgbClr val="000000"/>
              </a:solidFill>
            </a:ln>
          </p:spPr>
          <p:txBody>
            <a:bodyPr wrap="square" lIns="0" tIns="0" rIns="0" bIns="0" rtlCol="0"/>
            <a:lstStyle/>
            <a:p>
              <a:endParaRPr/>
            </a:p>
          </p:txBody>
        </p:sp>
        <p:sp>
          <p:nvSpPr>
            <p:cNvPr id="113" name="object 113"/>
            <p:cNvSpPr/>
            <p:nvPr/>
          </p:nvSpPr>
          <p:spPr>
            <a:xfrm>
              <a:off x="6293864" y="8193775"/>
              <a:ext cx="635" cy="635"/>
            </a:xfrm>
            <a:custGeom>
              <a:avLst/>
              <a:gdLst/>
              <a:ahLst/>
              <a:cxnLst/>
              <a:rect l="l" t="t" r="r" b="b"/>
              <a:pathLst>
                <a:path w="635" h="634">
                  <a:moveTo>
                    <a:pt x="-19050" y="215"/>
                  </a:moveTo>
                  <a:lnTo>
                    <a:pt x="19092" y="215"/>
                  </a:lnTo>
                </a:path>
              </a:pathLst>
            </a:custGeom>
            <a:ln w="3175">
              <a:solidFill>
                <a:srgbClr val="000000"/>
              </a:solidFill>
            </a:ln>
          </p:spPr>
          <p:txBody>
            <a:bodyPr wrap="square" lIns="0" tIns="0" rIns="0" bIns="0" rtlCol="0"/>
            <a:lstStyle/>
            <a:p>
              <a:endParaRPr/>
            </a:p>
          </p:txBody>
        </p:sp>
        <p:sp>
          <p:nvSpPr>
            <p:cNvPr id="114" name="object 114"/>
            <p:cNvSpPr/>
            <p:nvPr/>
          </p:nvSpPr>
          <p:spPr>
            <a:xfrm>
              <a:off x="6290410" y="8216870"/>
              <a:ext cx="635" cy="635"/>
            </a:xfrm>
            <a:custGeom>
              <a:avLst/>
              <a:gdLst/>
              <a:ahLst/>
              <a:cxnLst/>
              <a:rect l="l" t="t" r="r" b="b"/>
              <a:pathLst>
                <a:path w="635" h="634">
                  <a:moveTo>
                    <a:pt x="-19050" y="231"/>
                  </a:moveTo>
                  <a:lnTo>
                    <a:pt x="19142" y="231"/>
                  </a:lnTo>
                </a:path>
              </a:pathLst>
            </a:custGeom>
            <a:ln w="3175">
              <a:solidFill>
                <a:srgbClr val="000000"/>
              </a:solidFill>
            </a:ln>
          </p:spPr>
          <p:txBody>
            <a:bodyPr wrap="square" lIns="0" tIns="0" rIns="0" bIns="0" rtlCol="0"/>
            <a:lstStyle/>
            <a:p>
              <a:endParaRPr/>
            </a:p>
          </p:txBody>
        </p:sp>
        <p:sp>
          <p:nvSpPr>
            <p:cNvPr id="115" name="object 115"/>
            <p:cNvSpPr/>
            <p:nvPr/>
          </p:nvSpPr>
          <p:spPr>
            <a:xfrm>
              <a:off x="6147408" y="8239737"/>
              <a:ext cx="137795" cy="151765"/>
            </a:xfrm>
            <a:custGeom>
              <a:avLst/>
              <a:gdLst/>
              <a:ahLst/>
              <a:cxnLst/>
              <a:rect l="l" t="t" r="r" b="b"/>
              <a:pathLst>
                <a:path w="137795" h="151765">
                  <a:moveTo>
                    <a:pt x="137379" y="0"/>
                  </a:moveTo>
                  <a:lnTo>
                    <a:pt x="137372" y="22"/>
                  </a:lnTo>
                  <a:lnTo>
                    <a:pt x="137358" y="68"/>
                  </a:lnTo>
                </a:path>
                <a:path w="137795" h="151765">
                  <a:moveTo>
                    <a:pt x="60869" y="114723"/>
                  </a:moveTo>
                  <a:lnTo>
                    <a:pt x="60565" y="114972"/>
                  </a:lnTo>
                  <a:lnTo>
                    <a:pt x="60227" y="115250"/>
                  </a:lnTo>
                </a:path>
                <a:path w="137795" h="151765">
                  <a:moveTo>
                    <a:pt x="42411" y="128481"/>
                  </a:moveTo>
                  <a:lnTo>
                    <a:pt x="41795" y="128892"/>
                  </a:lnTo>
                  <a:lnTo>
                    <a:pt x="41171" y="129309"/>
                  </a:lnTo>
                </a:path>
                <a:path w="137795" h="151765">
                  <a:moveTo>
                    <a:pt x="22143" y="140697"/>
                  </a:moveTo>
                  <a:lnTo>
                    <a:pt x="21752" y="140906"/>
                  </a:lnTo>
                  <a:lnTo>
                    <a:pt x="21348" y="141122"/>
                  </a:lnTo>
                </a:path>
                <a:path w="137795" h="151765">
                  <a:moveTo>
                    <a:pt x="1228" y="150649"/>
                  </a:moveTo>
                  <a:lnTo>
                    <a:pt x="627" y="150897"/>
                  </a:lnTo>
                  <a:lnTo>
                    <a:pt x="0" y="151157"/>
                  </a:lnTo>
                </a:path>
              </a:pathLst>
            </a:custGeom>
            <a:ln w="38100">
              <a:solidFill>
                <a:srgbClr val="000000"/>
              </a:solidFill>
            </a:ln>
          </p:spPr>
          <p:txBody>
            <a:bodyPr wrap="square" lIns="0" tIns="0" rIns="0" bIns="0" rtlCol="0"/>
            <a:lstStyle/>
            <a:p>
              <a:endParaRPr/>
            </a:p>
          </p:txBody>
        </p:sp>
        <p:sp>
          <p:nvSpPr>
            <p:cNvPr id="116" name="object 116"/>
            <p:cNvSpPr/>
            <p:nvPr/>
          </p:nvSpPr>
          <p:spPr>
            <a:xfrm>
              <a:off x="6125730" y="8398422"/>
              <a:ext cx="635" cy="635"/>
            </a:xfrm>
            <a:custGeom>
              <a:avLst/>
              <a:gdLst/>
              <a:ahLst/>
              <a:cxnLst/>
              <a:rect l="l" t="t" r="r" b="b"/>
              <a:pathLst>
                <a:path w="635" h="634">
                  <a:moveTo>
                    <a:pt x="-19050" y="88"/>
                  </a:moveTo>
                  <a:lnTo>
                    <a:pt x="19636" y="88"/>
                  </a:lnTo>
                </a:path>
              </a:pathLst>
            </a:custGeom>
            <a:ln w="38277">
              <a:solidFill>
                <a:srgbClr val="000000"/>
              </a:solidFill>
            </a:ln>
          </p:spPr>
          <p:txBody>
            <a:bodyPr wrap="square" lIns="0" tIns="0" rIns="0" bIns="0" rtlCol="0"/>
            <a:lstStyle/>
            <a:p>
              <a:endParaRPr/>
            </a:p>
          </p:txBody>
        </p:sp>
        <p:sp>
          <p:nvSpPr>
            <p:cNvPr id="117" name="object 117"/>
            <p:cNvSpPr/>
            <p:nvPr/>
          </p:nvSpPr>
          <p:spPr>
            <a:xfrm>
              <a:off x="5828863" y="8239185"/>
              <a:ext cx="251460" cy="168910"/>
            </a:xfrm>
            <a:custGeom>
              <a:avLst/>
              <a:gdLst/>
              <a:ahLst/>
              <a:cxnLst/>
              <a:rect l="l" t="t" r="r" b="b"/>
              <a:pathLst>
                <a:path w="251460" h="168909">
                  <a:moveTo>
                    <a:pt x="251455" y="168423"/>
                  </a:moveTo>
                  <a:lnTo>
                    <a:pt x="251386" y="168429"/>
                  </a:lnTo>
                  <a:lnTo>
                    <a:pt x="251286" y="168439"/>
                  </a:lnTo>
                </a:path>
                <a:path w="251460" h="168909">
                  <a:moveTo>
                    <a:pt x="204894" y="168448"/>
                  </a:moveTo>
                  <a:lnTo>
                    <a:pt x="204705" y="168429"/>
                  </a:lnTo>
                  <a:lnTo>
                    <a:pt x="204486" y="168408"/>
                  </a:lnTo>
                </a:path>
                <a:path w="251460" h="168909">
                  <a:moveTo>
                    <a:pt x="181801" y="165043"/>
                  </a:moveTo>
                  <a:lnTo>
                    <a:pt x="181589" y="165000"/>
                  </a:lnTo>
                  <a:lnTo>
                    <a:pt x="181356" y="164954"/>
                  </a:lnTo>
                </a:path>
                <a:path w="251460" h="168909">
                  <a:moveTo>
                    <a:pt x="159533" y="159508"/>
                  </a:moveTo>
                  <a:lnTo>
                    <a:pt x="158922" y="159322"/>
                  </a:lnTo>
                  <a:lnTo>
                    <a:pt x="158261" y="159122"/>
                  </a:lnTo>
                </a:path>
                <a:path w="251460" h="168909">
                  <a:moveTo>
                    <a:pt x="137949" y="151877"/>
                  </a:moveTo>
                  <a:lnTo>
                    <a:pt x="136919" y="151450"/>
                  </a:lnTo>
                  <a:lnTo>
                    <a:pt x="135883" y="151021"/>
                  </a:lnTo>
                </a:path>
                <a:path w="251460" h="168909">
                  <a:moveTo>
                    <a:pt x="116443" y="141805"/>
                  </a:moveTo>
                  <a:lnTo>
                    <a:pt x="115794" y="141458"/>
                  </a:lnTo>
                  <a:lnTo>
                    <a:pt x="115135" y="141106"/>
                  </a:lnTo>
                </a:path>
                <a:path w="251460" h="168909">
                  <a:moveTo>
                    <a:pt x="96371" y="129859"/>
                  </a:moveTo>
                  <a:lnTo>
                    <a:pt x="95750" y="129444"/>
                  </a:lnTo>
                  <a:lnTo>
                    <a:pt x="95138" y="129036"/>
                  </a:lnTo>
                </a:path>
                <a:path w="251460" h="168909">
                  <a:moveTo>
                    <a:pt x="77607" y="116038"/>
                  </a:moveTo>
                  <a:lnTo>
                    <a:pt x="76981" y="115525"/>
                  </a:lnTo>
                  <a:lnTo>
                    <a:pt x="76376" y="115028"/>
                  </a:lnTo>
                </a:path>
                <a:path w="251460" h="168909">
                  <a:moveTo>
                    <a:pt x="59941" y="100107"/>
                  </a:moveTo>
                  <a:lnTo>
                    <a:pt x="59666" y="99831"/>
                  </a:lnTo>
                  <a:lnTo>
                    <a:pt x="59390" y="99556"/>
                  </a:lnTo>
                </a:path>
                <a:path w="251460" h="168909">
                  <a:moveTo>
                    <a:pt x="44479" y="83133"/>
                  </a:moveTo>
                  <a:lnTo>
                    <a:pt x="43972" y="82516"/>
                  </a:lnTo>
                  <a:lnTo>
                    <a:pt x="43447" y="81875"/>
                  </a:lnTo>
                </a:path>
                <a:path w="251460" h="168909">
                  <a:moveTo>
                    <a:pt x="30466" y="64365"/>
                  </a:moveTo>
                  <a:lnTo>
                    <a:pt x="30052" y="63746"/>
                  </a:lnTo>
                  <a:lnTo>
                    <a:pt x="29633" y="63119"/>
                  </a:lnTo>
                </a:path>
                <a:path w="251460" h="168909">
                  <a:moveTo>
                    <a:pt x="18353" y="44291"/>
                  </a:moveTo>
                  <a:lnTo>
                    <a:pt x="18038" y="43702"/>
                  </a:lnTo>
                  <a:lnTo>
                    <a:pt x="17732" y="43130"/>
                  </a:lnTo>
                </a:path>
                <a:path w="251460" h="168909">
                  <a:moveTo>
                    <a:pt x="8298" y="23184"/>
                  </a:moveTo>
                  <a:lnTo>
                    <a:pt x="8047" y="22578"/>
                  </a:lnTo>
                  <a:lnTo>
                    <a:pt x="7780" y="21933"/>
                  </a:lnTo>
                </a:path>
                <a:path w="251460" h="168909">
                  <a:moveTo>
                    <a:pt x="358" y="1182"/>
                  </a:moveTo>
                  <a:lnTo>
                    <a:pt x="174" y="575"/>
                  </a:lnTo>
                  <a:lnTo>
                    <a:pt x="0" y="0"/>
                  </a:lnTo>
                </a:path>
              </a:pathLst>
            </a:custGeom>
            <a:ln w="38100">
              <a:solidFill>
                <a:srgbClr val="000000"/>
              </a:solidFill>
            </a:ln>
          </p:spPr>
          <p:txBody>
            <a:bodyPr wrap="square" lIns="0" tIns="0" rIns="0" bIns="0" rtlCol="0"/>
            <a:lstStyle/>
            <a:p>
              <a:endParaRPr/>
            </a:p>
          </p:txBody>
        </p:sp>
        <p:sp>
          <p:nvSpPr>
            <p:cNvPr id="118" name="object 118"/>
            <p:cNvSpPr/>
            <p:nvPr/>
          </p:nvSpPr>
          <p:spPr>
            <a:xfrm>
              <a:off x="5823319" y="8216887"/>
              <a:ext cx="635" cy="635"/>
            </a:xfrm>
            <a:custGeom>
              <a:avLst/>
              <a:gdLst/>
              <a:ahLst/>
              <a:cxnLst/>
              <a:rect l="l" t="t" r="r" b="b"/>
              <a:pathLst>
                <a:path w="635" h="634">
                  <a:moveTo>
                    <a:pt x="-19050" y="215"/>
                  </a:moveTo>
                  <a:lnTo>
                    <a:pt x="19135" y="215"/>
                  </a:lnTo>
                </a:path>
              </a:pathLst>
            </a:custGeom>
            <a:ln w="3175">
              <a:solidFill>
                <a:srgbClr val="000000"/>
              </a:solidFill>
            </a:ln>
          </p:spPr>
          <p:txBody>
            <a:bodyPr wrap="square" lIns="0" tIns="0" rIns="0" bIns="0" rtlCol="0"/>
            <a:lstStyle/>
            <a:p>
              <a:endParaRPr/>
            </a:p>
          </p:txBody>
        </p:sp>
        <p:sp>
          <p:nvSpPr>
            <p:cNvPr id="119" name="object 119"/>
            <p:cNvSpPr/>
            <p:nvPr/>
          </p:nvSpPr>
          <p:spPr>
            <a:xfrm>
              <a:off x="5819912" y="8193789"/>
              <a:ext cx="635" cy="635"/>
            </a:xfrm>
            <a:custGeom>
              <a:avLst/>
              <a:gdLst/>
              <a:ahLst/>
              <a:cxnLst/>
              <a:rect l="l" t="t" r="r" b="b"/>
              <a:pathLst>
                <a:path w="635" h="634">
                  <a:moveTo>
                    <a:pt x="-19050" y="202"/>
                  </a:moveTo>
                  <a:lnTo>
                    <a:pt x="19089" y="202"/>
                  </a:lnTo>
                </a:path>
              </a:pathLst>
            </a:custGeom>
            <a:ln w="3175">
              <a:solidFill>
                <a:srgbClr val="000000"/>
              </a:solidFill>
            </a:ln>
          </p:spPr>
          <p:txBody>
            <a:bodyPr wrap="square" lIns="0" tIns="0" rIns="0" bIns="0" rtlCol="0"/>
            <a:lstStyle/>
            <a:p>
              <a:endParaRPr/>
            </a:p>
          </p:txBody>
        </p:sp>
        <p:sp>
          <p:nvSpPr>
            <p:cNvPr id="120" name="object 120"/>
            <p:cNvSpPr/>
            <p:nvPr/>
          </p:nvSpPr>
          <p:spPr>
            <a:xfrm>
              <a:off x="5819921" y="8147227"/>
              <a:ext cx="635" cy="635"/>
            </a:xfrm>
            <a:custGeom>
              <a:avLst/>
              <a:gdLst/>
              <a:ahLst/>
              <a:cxnLst/>
              <a:rect l="l" t="t" r="r" b="b"/>
              <a:pathLst>
                <a:path w="635" h="634">
                  <a:moveTo>
                    <a:pt x="-19050" y="83"/>
                  </a:moveTo>
                  <a:lnTo>
                    <a:pt x="19066" y="83"/>
                  </a:lnTo>
                </a:path>
              </a:pathLst>
            </a:custGeom>
            <a:ln w="3175">
              <a:solidFill>
                <a:srgbClr val="000000"/>
              </a:solidFill>
            </a:ln>
          </p:spPr>
          <p:txBody>
            <a:bodyPr wrap="square" lIns="0" tIns="0" rIns="0" bIns="0" rtlCol="0"/>
            <a:lstStyle/>
            <a:p>
              <a:endParaRPr/>
            </a:p>
          </p:txBody>
        </p:sp>
        <p:sp>
          <p:nvSpPr>
            <p:cNvPr id="121" name="object 121"/>
            <p:cNvSpPr/>
            <p:nvPr/>
          </p:nvSpPr>
          <p:spPr>
            <a:xfrm>
              <a:off x="5828945" y="8101226"/>
              <a:ext cx="635" cy="635"/>
            </a:xfrm>
            <a:custGeom>
              <a:avLst/>
              <a:gdLst/>
              <a:ahLst/>
              <a:cxnLst/>
              <a:rect l="l" t="t" r="r" b="b"/>
              <a:pathLst>
                <a:path w="635" h="634">
                  <a:moveTo>
                    <a:pt x="-19050" y="296"/>
                  </a:moveTo>
                  <a:lnTo>
                    <a:pt x="19229" y="296"/>
                  </a:lnTo>
                </a:path>
              </a:pathLst>
            </a:custGeom>
            <a:ln w="38692">
              <a:solidFill>
                <a:srgbClr val="000000"/>
              </a:solidFill>
            </a:ln>
          </p:spPr>
          <p:txBody>
            <a:bodyPr wrap="square" lIns="0" tIns="0" rIns="0" bIns="0" rtlCol="0"/>
            <a:lstStyle/>
            <a:p>
              <a:endParaRPr/>
            </a:p>
          </p:txBody>
        </p:sp>
        <p:sp>
          <p:nvSpPr>
            <p:cNvPr id="122" name="object 122"/>
            <p:cNvSpPr/>
            <p:nvPr/>
          </p:nvSpPr>
          <p:spPr>
            <a:xfrm>
              <a:off x="5836646" y="7932511"/>
              <a:ext cx="243840" cy="147955"/>
            </a:xfrm>
            <a:custGeom>
              <a:avLst/>
              <a:gdLst/>
              <a:ahLst/>
              <a:cxnLst/>
              <a:rect l="l" t="t" r="r" b="b"/>
              <a:pathLst>
                <a:path w="243839" h="147954">
                  <a:moveTo>
                    <a:pt x="0" y="147635"/>
                  </a:moveTo>
                  <a:lnTo>
                    <a:pt x="263" y="146998"/>
                  </a:lnTo>
                  <a:lnTo>
                    <a:pt x="516" y="146389"/>
                  </a:lnTo>
                </a:path>
                <a:path w="243839" h="147954">
                  <a:moveTo>
                    <a:pt x="10040" y="126276"/>
                  </a:moveTo>
                  <a:lnTo>
                    <a:pt x="10255" y="125873"/>
                  </a:lnTo>
                  <a:lnTo>
                    <a:pt x="10463" y="125483"/>
                  </a:lnTo>
                </a:path>
                <a:path w="243839" h="147954">
                  <a:moveTo>
                    <a:pt x="21864" y="106434"/>
                  </a:moveTo>
                  <a:lnTo>
                    <a:pt x="22268" y="105829"/>
                  </a:lnTo>
                  <a:lnTo>
                    <a:pt x="22666" y="105234"/>
                  </a:lnTo>
                </a:path>
                <a:path w="243839" h="147954">
                  <a:moveTo>
                    <a:pt x="35903" y="87408"/>
                  </a:moveTo>
                  <a:lnTo>
                    <a:pt x="36189" y="87060"/>
                  </a:lnTo>
                  <a:lnTo>
                    <a:pt x="36445" y="86747"/>
                  </a:lnTo>
                </a:path>
                <a:path w="243839" h="147954">
                  <a:moveTo>
                    <a:pt x="151090" y="10268"/>
                  </a:moveTo>
                  <a:lnTo>
                    <a:pt x="151138" y="10253"/>
                  </a:lnTo>
                  <a:lnTo>
                    <a:pt x="151164" y="10245"/>
                  </a:lnTo>
                </a:path>
                <a:path w="243839" h="147954">
                  <a:moveTo>
                    <a:pt x="173570" y="4622"/>
                  </a:moveTo>
                  <a:lnTo>
                    <a:pt x="173806" y="4575"/>
                  </a:lnTo>
                  <a:lnTo>
                    <a:pt x="174024" y="4532"/>
                  </a:lnTo>
                </a:path>
                <a:path w="243839" h="147954">
                  <a:moveTo>
                    <a:pt x="196691" y="1169"/>
                  </a:moveTo>
                  <a:lnTo>
                    <a:pt x="196922" y="1146"/>
                  </a:lnTo>
                  <a:lnTo>
                    <a:pt x="197122" y="1126"/>
                  </a:lnTo>
                </a:path>
                <a:path w="243839" h="147954">
                  <a:moveTo>
                    <a:pt x="220238" y="0"/>
                  </a:moveTo>
                  <a:lnTo>
                    <a:pt x="220256" y="0"/>
                  </a:lnTo>
                </a:path>
                <a:path w="243839" h="147954">
                  <a:moveTo>
                    <a:pt x="243492" y="1135"/>
                  </a:moveTo>
                  <a:lnTo>
                    <a:pt x="243602" y="1146"/>
                  </a:lnTo>
                  <a:lnTo>
                    <a:pt x="243682" y="1154"/>
                  </a:lnTo>
                </a:path>
              </a:pathLst>
            </a:custGeom>
            <a:ln w="38100">
              <a:solidFill>
                <a:srgbClr val="000000"/>
              </a:solidFill>
            </a:ln>
          </p:spPr>
          <p:txBody>
            <a:bodyPr wrap="square" lIns="0" tIns="0" rIns="0" bIns="0" rtlCol="0"/>
            <a:lstStyle/>
            <a:p>
              <a:endParaRPr/>
            </a:p>
          </p:txBody>
        </p:sp>
        <p:sp>
          <p:nvSpPr>
            <p:cNvPr id="123" name="object 123"/>
            <p:cNvSpPr/>
            <p:nvPr/>
          </p:nvSpPr>
          <p:spPr>
            <a:xfrm>
              <a:off x="6293879" y="8147214"/>
              <a:ext cx="635" cy="635"/>
            </a:xfrm>
            <a:custGeom>
              <a:avLst/>
              <a:gdLst/>
              <a:ahLst/>
              <a:cxnLst/>
              <a:rect l="l" t="t" r="r" b="b"/>
              <a:pathLst>
                <a:path w="635" h="634">
                  <a:moveTo>
                    <a:pt x="-19050" y="96"/>
                  </a:moveTo>
                  <a:lnTo>
                    <a:pt x="19069" y="96"/>
                  </a:lnTo>
                </a:path>
              </a:pathLst>
            </a:custGeom>
            <a:ln w="3175">
              <a:solidFill>
                <a:srgbClr val="000000"/>
              </a:solidFill>
            </a:ln>
          </p:spPr>
          <p:txBody>
            <a:bodyPr wrap="square" lIns="0" tIns="0" rIns="0" bIns="0" rtlCol="0"/>
            <a:lstStyle/>
            <a:p>
              <a:endParaRPr/>
            </a:p>
          </p:txBody>
        </p:sp>
        <p:sp>
          <p:nvSpPr>
            <p:cNvPr id="124" name="object 124"/>
            <p:cNvSpPr/>
            <p:nvPr/>
          </p:nvSpPr>
          <p:spPr>
            <a:xfrm>
              <a:off x="952499" y="8768364"/>
              <a:ext cx="0" cy="0"/>
            </a:xfrm>
            <a:custGeom>
              <a:avLst/>
              <a:gdLst/>
              <a:ahLst/>
              <a:cxnLst/>
              <a:rect l="l" t="t" r="r" b="b"/>
              <a:pathLst>
                <a:path>
                  <a:moveTo>
                    <a:pt x="0" y="0"/>
                  </a:moveTo>
                  <a:lnTo>
                    <a:pt x="0" y="0"/>
                  </a:lnTo>
                </a:path>
              </a:pathLst>
            </a:custGeom>
            <a:ln w="38100">
              <a:solidFill>
                <a:srgbClr val="000000"/>
              </a:solidFill>
            </a:ln>
          </p:spPr>
          <p:txBody>
            <a:bodyPr wrap="square" lIns="0" tIns="0" rIns="0" bIns="0" rtlCol="0"/>
            <a:lstStyle/>
            <a:p>
              <a:endParaRPr/>
            </a:p>
          </p:txBody>
        </p:sp>
        <p:sp>
          <p:nvSpPr>
            <p:cNvPr id="125" name="object 125"/>
            <p:cNvSpPr/>
            <p:nvPr/>
          </p:nvSpPr>
          <p:spPr>
            <a:xfrm>
              <a:off x="951332" y="8791507"/>
              <a:ext cx="635" cy="635"/>
            </a:xfrm>
            <a:custGeom>
              <a:avLst/>
              <a:gdLst/>
              <a:ahLst/>
              <a:cxnLst/>
              <a:rect l="l" t="t" r="r" b="b"/>
              <a:pathLst>
                <a:path w="634" h="634">
                  <a:moveTo>
                    <a:pt x="-19050" y="196"/>
                  </a:moveTo>
                  <a:lnTo>
                    <a:pt x="19088" y="196"/>
                  </a:lnTo>
                </a:path>
              </a:pathLst>
            </a:custGeom>
            <a:ln w="3175">
              <a:solidFill>
                <a:srgbClr val="000000"/>
              </a:solidFill>
            </a:ln>
          </p:spPr>
          <p:txBody>
            <a:bodyPr wrap="square" lIns="0" tIns="0" rIns="0" bIns="0" rtlCol="0"/>
            <a:lstStyle/>
            <a:p>
              <a:endParaRPr/>
            </a:p>
          </p:txBody>
        </p:sp>
        <p:sp>
          <p:nvSpPr>
            <p:cNvPr id="126" name="object 126"/>
            <p:cNvSpPr/>
            <p:nvPr/>
          </p:nvSpPr>
          <p:spPr>
            <a:xfrm>
              <a:off x="947900" y="8814705"/>
              <a:ext cx="635" cy="635"/>
            </a:xfrm>
            <a:custGeom>
              <a:avLst/>
              <a:gdLst/>
              <a:ahLst/>
              <a:cxnLst/>
              <a:rect l="l" t="t" r="r" b="b"/>
              <a:pathLst>
                <a:path w="634" h="634">
                  <a:moveTo>
                    <a:pt x="-19050" y="109"/>
                  </a:moveTo>
                  <a:lnTo>
                    <a:pt x="19093" y="109"/>
                  </a:lnTo>
                </a:path>
              </a:pathLst>
            </a:custGeom>
            <a:ln w="3175">
              <a:solidFill>
                <a:srgbClr val="000000"/>
              </a:solidFill>
            </a:ln>
          </p:spPr>
          <p:txBody>
            <a:bodyPr wrap="square" lIns="0" tIns="0" rIns="0" bIns="0" rtlCol="0"/>
            <a:lstStyle/>
            <a:p>
              <a:endParaRPr/>
            </a:p>
          </p:txBody>
        </p:sp>
        <p:sp>
          <p:nvSpPr>
            <p:cNvPr id="127" name="object 127"/>
            <p:cNvSpPr/>
            <p:nvPr/>
          </p:nvSpPr>
          <p:spPr>
            <a:xfrm>
              <a:off x="942173" y="8837255"/>
              <a:ext cx="635" cy="635"/>
            </a:xfrm>
            <a:custGeom>
              <a:avLst/>
              <a:gdLst/>
              <a:ahLst/>
              <a:cxnLst/>
              <a:rect l="l" t="t" r="r" b="b"/>
              <a:pathLst>
                <a:path w="634" h="634">
                  <a:moveTo>
                    <a:pt x="-19049" y="228"/>
                  </a:moveTo>
                  <a:lnTo>
                    <a:pt x="19188" y="228"/>
                  </a:lnTo>
                </a:path>
              </a:pathLst>
            </a:custGeom>
            <a:ln w="38556">
              <a:solidFill>
                <a:srgbClr val="000000"/>
              </a:solidFill>
            </a:ln>
          </p:spPr>
          <p:txBody>
            <a:bodyPr wrap="square" lIns="0" tIns="0" rIns="0" bIns="0" rtlCol="0"/>
            <a:lstStyle/>
            <a:p>
              <a:endParaRPr/>
            </a:p>
          </p:txBody>
        </p:sp>
        <p:sp>
          <p:nvSpPr>
            <p:cNvPr id="128" name="object 128"/>
            <p:cNvSpPr/>
            <p:nvPr/>
          </p:nvSpPr>
          <p:spPr>
            <a:xfrm>
              <a:off x="924283" y="8880426"/>
              <a:ext cx="635" cy="635"/>
            </a:xfrm>
            <a:custGeom>
              <a:avLst/>
              <a:gdLst/>
              <a:ahLst/>
              <a:cxnLst/>
              <a:rect l="l" t="t" r="r" b="b"/>
              <a:pathLst>
                <a:path w="634" h="634">
                  <a:moveTo>
                    <a:pt x="-19049" y="179"/>
                  </a:moveTo>
                  <a:lnTo>
                    <a:pt x="19241" y="179"/>
                  </a:lnTo>
                </a:path>
              </a:pathLst>
            </a:custGeom>
            <a:ln w="38458">
              <a:solidFill>
                <a:srgbClr val="000000"/>
              </a:solidFill>
            </a:ln>
          </p:spPr>
          <p:txBody>
            <a:bodyPr wrap="square" lIns="0" tIns="0" rIns="0" bIns="0" rtlCol="0"/>
            <a:lstStyle/>
            <a:p>
              <a:endParaRPr/>
            </a:p>
          </p:txBody>
        </p:sp>
        <p:sp>
          <p:nvSpPr>
            <p:cNvPr id="129" name="object 129"/>
            <p:cNvSpPr/>
            <p:nvPr/>
          </p:nvSpPr>
          <p:spPr>
            <a:xfrm>
              <a:off x="912289" y="8900529"/>
              <a:ext cx="635" cy="635"/>
            </a:xfrm>
            <a:custGeom>
              <a:avLst/>
              <a:gdLst/>
              <a:ahLst/>
              <a:cxnLst/>
              <a:rect l="l" t="t" r="r" b="b"/>
              <a:pathLst>
                <a:path w="634" h="634">
                  <a:moveTo>
                    <a:pt x="-19050" y="116"/>
                  </a:moveTo>
                  <a:lnTo>
                    <a:pt x="19205" y="116"/>
                  </a:lnTo>
                </a:path>
              </a:pathLst>
            </a:custGeom>
            <a:ln w="38332">
              <a:solidFill>
                <a:srgbClr val="000000"/>
              </a:solidFill>
            </a:ln>
          </p:spPr>
          <p:txBody>
            <a:bodyPr wrap="square" lIns="0" tIns="0" rIns="0" bIns="0" rtlCol="0"/>
            <a:lstStyle/>
            <a:p>
              <a:endParaRPr/>
            </a:p>
          </p:txBody>
        </p:sp>
        <p:sp>
          <p:nvSpPr>
            <p:cNvPr id="130" name="object 130"/>
            <p:cNvSpPr/>
            <p:nvPr/>
          </p:nvSpPr>
          <p:spPr>
            <a:xfrm>
              <a:off x="898245" y="8919173"/>
              <a:ext cx="635" cy="635"/>
            </a:xfrm>
            <a:custGeom>
              <a:avLst/>
              <a:gdLst/>
              <a:ahLst/>
              <a:cxnLst/>
              <a:rect l="l" t="t" r="r" b="b"/>
              <a:pathLst>
                <a:path w="634" h="634">
                  <a:moveTo>
                    <a:pt x="400" y="0"/>
                  </a:moveTo>
                  <a:lnTo>
                    <a:pt x="202" y="240"/>
                  </a:lnTo>
                  <a:lnTo>
                    <a:pt x="0" y="488"/>
                  </a:lnTo>
                </a:path>
              </a:pathLst>
            </a:custGeom>
            <a:ln w="38100">
              <a:solidFill>
                <a:srgbClr val="000000"/>
              </a:solidFill>
            </a:ln>
          </p:spPr>
          <p:txBody>
            <a:bodyPr wrap="square" lIns="0" tIns="0" rIns="0" bIns="0" rtlCol="0"/>
            <a:lstStyle/>
            <a:p>
              <a:endParaRPr/>
            </a:p>
          </p:txBody>
        </p:sp>
        <p:sp>
          <p:nvSpPr>
            <p:cNvPr id="131" name="object 131"/>
            <p:cNvSpPr/>
            <p:nvPr/>
          </p:nvSpPr>
          <p:spPr>
            <a:xfrm>
              <a:off x="882607" y="8936590"/>
              <a:ext cx="635" cy="635"/>
            </a:xfrm>
            <a:custGeom>
              <a:avLst/>
              <a:gdLst/>
              <a:ahLst/>
              <a:cxnLst/>
              <a:rect l="l" t="t" r="r" b="b"/>
              <a:pathLst>
                <a:path w="634" h="634">
                  <a:moveTo>
                    <a:pt x="-19050" y="143"/>
                  </a:moveTo>
                  <a:lnTo>
                    <a:pt x="19336" y="143"/>
                  </a:lnTo>
                </a:path>
              </a:pathLst>
            </a:custGeom>
            <a:ln w="38386">
              <a:solidFill>
                <a:srgbClr val="000000"/>
              </a:solidFill>
            </a:ln>
          </p:spPr>
          <p:txBody>
            <a:bodyPr wrap="square" lIns="0" tIns="0" rIns="0" bIns="0" rtlCol="0"/>
            <a:lstStyle/>
            <a:p>
              <a:endParaRPr/>
            </a:p>
          </p:txBody>
        </p:sp>
        <p:sp>
          <p:nvSpPr>
            <p:cNvPr id="132" name="object 132"/>
            <p:cNvSpPr/>
            <p:nvPr/>
          </p:nvSpPr>
          <p:spPr>
            <a:xfrm>
              <a:off x="804792" y="8952053"/>
              <a:ext cx="61594" cy="36830"/>
            </a:xfrm>
            <a:custGeom>
              <a:avLst/>
              <a:gdLst/>
              <a:ahLst/>
              <a:cxnLst/>
              <a:rect l="l" t="t" r="r" b="b"/>
              <a:pathLst>
                <a:path w="61594" h="36829">
                  <a:moveTo>
                    <a:pt x="61097" y="0"/>
                  </a:moveTo>
                  <a:lnTo>
                    <a:pt x="60646" y="369"/>
                  </a:lnTo>
                  <a:lnTo>
                    <a:pt x="60172" y="758"/>
                  </a:lnTo>
                </a:path>
                <a:path w="61594" h="36829">
                  <a:moveTo>
                    <a:pt x="42438" y="13914"/>
                  </a:moveTo>
                  <a:lnTo>
                    <a:pt x="41877" y="14289"/>
                  </a:lnTo>
                  <a:lnTo>
                    <a:pt x="41302" y="14673"/>
                  </a:lnTo>
                </a:path>
                <a:path w="61594" h="36829">
                  <a:moveTo>
                    <a:pt x="22329" y="26038"/>
                  </a:moveTo>
                  <a:lnTo>
                    <a:pt x="21833" y="26303"/>
                  </a:lnTo>
                  <a:lnTo>
                    <a:pt x="21335" y="26569"/>
                  </a:lnTo>
                </a:path>
                <a:path w="61594" h="36829">
                  <a:moveTo>
                    <a:pt x="1397" y="36010"/>
                  </a:moveTo>
                  <a:lnTo>
                    <a:pt x="708" y="36295"/>
                  </a:lnTo>
                  <a:lnTo>
                    <a:pt x="0" y="36588"/>
                  </a:lnTo>
                </a:path>
              </a:pathLst>
            </a:custGeom>
            <a:ln w="38100">
              <a:solidFill>
                <a:srgbClr val="000000"/>
              </a:solidFill>
            </a:ln>
          </p:spPr>
          <p:txBody>
            <a:bodyPr wrap="square" lIns="0" tIns="0" rIns="0" bIns="0" rtlCol="0"/>
            <a:lstStyle/>
            <a:p>
              <a:endParaRPr/>
            </a:p>
          </p:txBody>
        </p:sp>
        <p:sp>
          <p:nvSpPr>
            <p:cNvPr id="133" name="object 133"/>
            <p:cNvSpPr/>
            <p:nvPr/>
          </p:nvSpPr>
          <p:spPr>
            <a:xfrm>
              <a:off x="783038" y="8996077"/>
              <a:ext cx="1270" cy="635"/>
            </a:xfrm>
            <a:custGeom>
              <a:avLst/>
              <a:gdLst/>
              <a:ahLst/>
              <a:cxnLst/>
              <a:rect l="l" t="t" r="r" b="b"/>
              <a:pathLst>
                <a:path w="1270" h="634">
                  <a:moveTo>
                    <a:pt x="-19049" y="141"/>
                  </a:moveTo>
                  <a:lnTo>
                    <a:pt x="19981" y="141"/>
                  </a:lnTo>
                </a:path>
              </a:pathLst>
            </a:custGeom>
            <a:ln w="38382">
              <a:solidFill>
                <a:srgbClr val="000000"/>
              </a:solidFill>
            </a:ln>
          </p:spPr>
          <p:txBody>
            <a:bodyPr wrap="square" lIns="0" tIns="0" rIns="0" bIns="0" rtlCol="0"/>
            <a:lstStyle/>
            <a:p>
              <a:endParaRPr/>
            </a:p>
          </p:txBody>
        </p:sp>
        <p:sp>
          <p:nvSpPr>
            <p:cNvPr id="134" name="object 134"/>
            <p:cNvSpPr/>
            <p:nvPr/>
          </p:nvSpPr>
          <p:spPr>
            <a:xfrm>
              <a:off x="667794" y="9001873"/>
              <a:ext cx="93345" cy="3810"/>
            </a:xfrm>
            <a:custGeom>
              <a:avLst/>
              <a:gdLst/>
              <a:ahLst/>
              <a:cxnLst/>
              <a:rect l="l" t="t" r="r" b="b"/>
              <a:pathLst>
                <a:path w="93345" h="3809">
                  <a:moveTo>
                    <a:pt x="93160" y="0"/>
                  </a:moveTo>
                  <a:lnTo>
                    <a:pt x="93036" y="24"/>
                  </a:lnTo>
                  <a:lnTo>
                    <a:pt x="92909" y="49"/>
                  </a:lnTo>
                </a:path>
                <a:path w="93345" h="3809">
                  <a:moveTo>
                    <a:pt x="70063" y="3439"/>
                  </a:moveTo>
                  <a:lnTo>
                    <a:pt x="69920" y="3453"/>
                  </a:lnTo>
                  <a:lnTo>
                    <a:pt x="69777" y="3467"/>
                  </a:lnTo>
                </a:path>
                <a:path w="93345" h="3809">
                  <a:moveTo>
                    <a:pt x="23382" y="3467"/>
                  </a:moveTo>
                  <a:lnTo>
                    <a:pt x="23240" y="3453"/>
                  </a:lnTo>
                  <a:lnTo>
                    <a:pt x="23096" y="3439"/>
                  </a:lnTo>
                </a:path>
                <a:path w="93345" h="3809">
                  <a:moveTo>
                    <a:pt x="250" y="49"/>
                  </a:moveTo>
                  <a:lnTo>
                    <a:pt x="123" y="24"/>
                  </a:lnTo>
                  <a:lnTo>
                    <a:pt x="0" y="0"/>
                  </a:lnTo>
                </a:path>
              </a:pathLst>
            </a:custGeom>
            <a:ln w="38100">
              <a:solidFill>
                <a:srgbClr val="000000"/>
              </a:solidFill>
            </a:ln>
          </p:spPr>
          <p:txBody>
            <a:bodyPr wrap="square" lIns="0" tIns="0" rIns="0" bIns="0" rtlCol="0"/>
            <a:lstStyle/>
            <a:p>
              <a:endParaRPr/>
            </a:p>
          </p:txBody>
        </p:sp>
        <p:sp>
          <p:nvSpPr>
            <p:cNvPr id="135" name="object 135"/>
            <p:cNvSpPr/>
            <p:nvPr/>
          </p:nvSpPr>
          <p:spPr>
            <a:xfrm>
              <a:off x="644779" y="8996077"/>
              <a:ext cx="1270" cy="635"/>
            </a:xfrm>
            <a:custGeom>
              <a:avLst/>
              <a:gdLst/>
              <a:ahLst/>
              <a:cxnLst/>
              <a:rect l="l" t="t" r="r" b="b"/>
              <a:pathLst>
                <a:path w="1270" h="634">
                  <a:moveTo>
                    <a:pt x="-19050" y="141"/>
                  </a:moveTo>
                  <a:lnTo>
                    <a:pt x="19981" y="141"/>
                  </a:lnTo>
                </a:path>
              </a:pathLst>
            </a:custGeom>
            <a:ln w="38382">
              <a:solidFill>
                <a:srgbClr val="000000"/>
              </a:solidFill>
            </a:ln>
          </p:spPr>
          <p:txBody>
            <a:bodyPr wrap="square" lIns="0" tIns="0" rIns="0" bIns="0" rtlCol="0"/>
            <a:lstStyle/>
            <a:p>
              <a:endParaRPr/>
            </a:p>
          </p:txBody>
        </p:sp>
        <p:sp>
          <p:nvSpPr>
            <p:cNvPr id="136" name="object 136"/>
            <p:cNvSpPr/>
            <p:nvPr/>
          </p:nvSpPr>
          <p:spPr>
            <a:xfrm>
              <a:off x="530096" y="8919164"/>
              <a:ext cx="93980" cy="69850"/>
            </a:xfrm>
            <a:custGeom>
              <a:avLst/>
              <a:gdLst/>
              <a:ahLst/>
              <a:cxnLst/>
              <a:rect l="l" t="t" r="r" b="b"/>
              <a:pathLst>
                <a:path w="93979" h="69850">
                  <a:moveTo>
                    <a:pt x="93860" y="69477"/>
                  </a:moveTo>
                  <a:lnTo>
                    <a:pt x="93151" y="69184"/>
                  </a:lnTo>
                  <a:lnTo>
                    <a:pt x="92463" y="68899"/>
                  </a:lnTo>
                </a:path>
                <a:path w="93979" h="69850">
                  <a:moveTo>
                    <a:pt x="72525" y="59458"/>
                  </a:moveTo>
                  <a:lnTo>
                    <a:pt x="72027" y="59192"/>
                  </a:lnTo>
                  <a:lnTo>
                    <a:pt x="71531" y="58927"/>
                  </a:lnTo>
                </a:path>
                <a:path w="93979" h="69850">
                  <a:moveTo>
                    <a:pt x="52541" y="47552"/>
                  </a:moveTo>
                  <a:lnTo>
                    <a:pt x="51982" y="47178"/>
                  </a:lnTo>
                  <a:lnTo>
                    <a:pt x="51438" y="46814"/>
                  </a:lnTo>
                </a:path>
                <a:path w="93979" h="69850">
                  <a:moveTo>
                    <a:pt x="33681" y="33643"/>
                  </a:moveTo>
                  <a:lnTo>
                    <a:pt x="33213" y="33258"/>
                  </a:lnTo>
                  <a:lnTo>
                    <a:pt x="32767" y="32893"/>
                  </a:lnTo>
                </a:path>
                <a:path w="93979" h="69850">
                  <a:moveTo>
                    <a:pt x="16051" y="17718"/>
                  </a:moveTo>
                  <a:lnTo>
                    <a:pt x="15898" y="17565"/>
                  </a:lnTo>
                  <a:lnTo>
                    <a:pt x="15753" y="17420"/>
                  </a:lnTo>
                </a:path>
                <a:path w="93979" h="69850">
                  <a:moveTo>
                    <a:pt x="414" y="505"/>
                  </a:moveTo>
                  <a:lnTo>
                    <a:pt x="205" y="249"/>
                  </a:lnTo>
                  <a:lnTo>
                    <a:pt x="0" y="0"/>
                  </a:lnTo>
                </a:path>
              </a:pathLst>
            </a:custGeom>
            <a:ln w="38100">
              <a:solidFill>
                <a:srgbClr val="000000"/>
              </a:solidFill>
            </a:ln>
          </p:spPr>
          <p:txBody>
            <a:bodyPr wrap="square" lIns="0" tIns="0" rIns="0" bIns="0" rtlCol="0"/>
            <a:lstStyle/>
            <a:p>
              <a:endParaRPr/>
            </a:p>
          </p:txBody>
        </p:sp>
        <p:sp>
          <p:nvSpPr>
            <p:cNvPr id="137" name="object 137"/>
            <p:cNvSpPr/>
            <p:nvPr/>
          </p:nvSpPr>
          <p:spPr>
            <a:xfrm>
              <a:off x="516312" y="8900540"/>
              <a:ext cx="635" cy="635"/>
            </a:xfrm>
            <a:custGeom>
              <a:avLst/>
              <a:gdLst/>
              <a:ahLst/>
              <a:cxnLst/>
              <a:rect l="l" t="t" r="r" b="b"/>
              <a:pathLst>
                <a:path w="634" h="634">
                  <a:moveTo>
                    <a:pt x="-19050" y="105"/>
                  </a:moveTo>
                  <a:lnTo>
                    <a:pt x="19190" y="105"/>
                  </a:lnTo>
                </a:path>
              </a:pathLst>
            </a:custGeom>
            <a:ln w="38310">
              <a:solidFill>
                <a:srgbClr val="000000"/>
              </a:solidFill>
            </a:ln>
          </p:spPr>
          <p:txBody>
            <a:bodyPr wrap="square" lIns="0" tIns="0" rIns="0" bIns="0" rtlCol="0"/>
            <a:lstStyle/>
            <a:p>
              <a:endParaRPr/>
            </a:p>
          </p:txBody>
        </p:sp>
        <p:sp>
          <p:nvSpPr>
            <p:cNvPr id="138" name="object 138"/>
            <p:cNvSpPr/>
            <p:nvPr/>
          </p:nvSpPr>
          <p:spPr>
            <a:xfrm>
              <a:off x="504260" y="8880399"/>
              <a:ext cx="635" cy="635"/>
            </a:xfrm>
            <a:custGeom>
              <a:avLst/>
              <a:gdLst/>
              <a:ahLst/>
              <a:cxnLst/>
              <a:rect l="l" t="t" r="r" b="b"/>
              <a:pathLst>
                <a:path w="634" h="634">
                  <a:moveTo>
                    <a:pt x="-19050" y="206"/>
                  </a:moveTo>
                  <a:lnTo>
                    <a:pt x="19270" y="206"/>
                  </a:lnTo>
                </a:path>
              </a:pathLst>
            </a:custGeom>
            <a:ln w="38512">
              <a:solidFill>
                <a:srgbClr val="000000"/>
              </a:solidFill>
            </a:ln>
          </p:spPr>
          <p:txBody>
            <a:bodyPr wrap="square" lIns="0" tIns="0" rIns="0" bIns="0" rtlCol="0"/>
            <a:lstStyle/>
            <a:p>
              <a:endParaRPr/>
            </a:p>
          </p:txBody>
        </p:sp>
        <p:sp>
          <p:nvSpPr>
            <p:cNvPr id="139" name="object 139"/>
            <p:cNvSpPr/>
            <p:nvPr/>
          </p:nvSpPr>
          <p:spPr>
            <a:xfrm>
              <a:off x="486438" y="8837258"/>
              <a:ext cx="635" cy="635"/>
            </a:xfrm>
            <a:custGeom>
              <a:avLst/>
              <a:gdLst/>
              <a:ahLst/>
              <a:cxnLst/>
              <a:rect l="l" t="t" r="r" b="b"/>
              <a:pathLst>
                <a:path w="634" h="634">
                  <a:moveTo>
                    <a:pt x="-19050" y="224"/>
                  </a:moveTo>
                  <a:lnTo>
                    <a:pt x="19186" y="224"/>
                  </a:lnTo>
                </a:path>
              </a:pathLst>
            </a:custGeom>
            <a:ln w="38548">
              <a:solidFill>
                <a:srgbClr val="000000"/>
              </a:solidFill>
            </a:ln>
          </p:spPr>
          <p:txBody>
            <a:bodyPr wrap="square" lIns="0" tIns="0" rIns="0" bIns="0" rtlCol="0"/>
            <a:lstStyle/>
            <a:p>
              <a:endParaRPr/>
            </a:p>
          </p:txBody>
        </p:sp>
        <p:sp>
          <p:nvSpPr>
            <p:cNvPr id="140" name="object 140"/>
            <p:cNvSpPr/>
            <p:nvPr/>
          </p:nvSpPr>
          <p:spPr>
            <a:xfrm>
              <a:off x="480807" y="8814717"/>
              <a:ext cx="635" cy="635"/>
            </a:xfrm>
            <a:custGeom>
              <a:avLst/>
              <a:gdLst/>
              <a:ahLst/>
              <a:cxnLst/>
              <a:rect l="l" t="t" r="r" b="b"/>
              <a:pathLst>
                <a:path w="634" h="634">
                  <a:moveTo>
                    <a:pt x="-19050" y="97"/>
                  </a:moveTo>
                  <a:lnTo>
                    <a:pt x="19088" y="97"/>
                  </a:lnTo>
                </a:path>
              </a:pathLst>
            </a:custGeom>
            <a:ln w="3175">
              <a:solidFill>
                <a:srgbClr val="000000"/>
              </a:solidFill>
            </a:ln>
          </p:spPr>
          <p:txBody>
            <a:bodyPr wrap="square" lIns="0" tIns="0" rIns="0" bIns="0" rtlCol="0"/>
            <a:lstStyle/>
            <a:p>
              <a:endParaRPr/>
            </a:p>
          </p:txBody>
        </p:sp>
        <p:sp>
          <p:nvSpPr>
            <p:cNvPr id="141" name="object 141"/>
            <p:cNvSpPr/>
            <p:nvPr/>
          </p:nvSpPr>
          <p:spPr>
            <a:xfrm>
              <a:off x="477379" y="8791514"/>
              <a:ext cx="635" cy="635"/>
            </a:xfrm>
            <a:custGeom>
              <a:avLst/>
              <a:gdLst/>
              <a:ahLst/>
              <a:cxnLst/>
              <a:rect l="l" t="t" r="r" b="b"/>
              <a:pathLst>
                <a:path w="634" h="634">
                  <a:moveTo>
                    <a:pt x="-19049" y="189"/>
                  </a:moveTo>
                  <a:lnTo>
                    <a:pt x="19087" y="189"/>
                  </a:lnTo>
                </a:path>
              </a:pathLst>
            </a:custGeom>
            <a:ln w="3175">
              <a:solidFill>
                <a:srgbClr val="000000"/>
              </a:solidFill>
            </a:ln>
          </p:spPr>
          <p:txBody>
            <a:bodyPr wrap="square" lIns="0" tIns="0" rIns="0" bIns="0" rtlCol="0"/>
            <a:lstStyle/>
            <a:p>
              <a:endParaRPr/>
            </a:p>
          </p:txBody>
        </p:sp>
        <p:sp>
          <p:nvSpPr>
            <p:cNvPr id="142" name="object 142"/>
            <p:cNvSpPr/>
            <p:nvPr/>
          </p:nvSpPr>
          <p:spPr>
            <a:xfrm>
              <a:off x="477388" y="8744952"/>
              <a:ext cx="635" cy="635"/>
            </a:xfrm>
            <a:custGeom>
              <a:avLst/>
              <a:gdLst/>
              <a:ahLst/>
              <a:cxnLst/>
              <a:rect l="l" t="t" r="r" b="b"/>
              <a:pathLst>
                <a:path w="634" h="634">
                  <a:moveTo>
                    <a:pt x="-19050" y="71"/>
                  </a:moveTo>
                  <a:lnTo>
                    <a:pt x="19064" y="71"/>
                  </a:lnTo>
                </a:path>
              </a:pathLst>
            </a:custGeom>
            <a:ln w="3175">
              <a:solidFill>
                <a:srgbClr val="000000"/>
              </a:solidFill>
            </a:ln>
          </p:spPr>
          <p:txBody>
            <a:bodyPr wrap="square" lIns="0" tIns="0" rIns="0" bIns="0" rtlCol="0"/>
            <a:lstStyle/>
            <a:p>
              <a:endParaRPr/>
            </a:p>
          </p:txBody>
        </p:sp>
        <p:sp>
          <p:nvSpPr>
            <p:cNvPr id="143" name="object 143"/>
            <p:cNvSpPr/>
            <p:nvPr/>
          </p:nvSpPr>
          <p:spPr>
            <a:xfrm>
              <a:off x="486484" y="8656079"/>
              <a:ext cx="18415" cy="43815"/>
            </a:xfrm>
            <a:custGeom>
              <a:avLst/>
              <a:gdLst/>
              <a:ahLst/>
              <a:cxnLst/>
              <a:rect l="l" t="t" r="r" b="b"/>
              <a:pathLst>
                <a:path w="18415" h="43815">
                  <a:moveTo>
                    <a:pt x="0" y="43208"/>
                  </a:moveTo>
                  <a:lnTo>
                    <a:pt x="18" y="43146"/>
                  </a:lnTo>
                  <a:lnTo>
                    <a:pt x="35" y="43089"/>
                  </a:lnTo>
                </a:path>
                <a:path w="18415" h="43815">
                  <a:moveTo>
                    <a:pt x="17867" y="47"/>
                  </a:moveTo>
                  <a:lnTo>
                    <a:pt x="17882" y="18"/>
                  </a:lnTo>
                  <a:lnTo>
                    <a:pt x="17892" y="0"/>
                  </a:lnTo>
                </a:path>
              </a:pathLst>
            </a:custGeom>
            <a:ln w="38100">
              <a:solidFill>
                <a:srgbClr val="000000"/>
              </a:solidFill>
            </a:ln>
          </p:spPr>
          <p:txBody>
            <a:bodyPr wrap="square" lIns="0" tIns="0" rIns="0" bIns="0" rtlCol="0"/>
            <a:lstStyle/>
            <a:p>
              <a:endParaRPr/>
            </a:p>
          </p:txBody>
        </p:sp>
        <p:sp>
          <p:nvSpPr>
            <p:cNvPr id="144" name="object 144"/>
            <p:cNvSpPr/>
            <p:nvPr/>
          </p:nvSpPr>
          <p:spPr>
            <a:xfrm>
              <a:off x="516318" y="8635956"/>
              <a:ext cx="635" cy="635"/>
            </a:xfrm>
            <a:custGeom>
              <a:avLst/>
              <a:gdLst/>
              <a:ahLst/>
              <a:cxnLst/>
              <a:rect l="l" t="t" r="r" b="b"/>
              <a:pathLst>
                <a:path w="634" h="634">
                  <a:moveTo>
                    <a:pt x="-19050" y="95"/>
                  </a:moveTo>
                  <a:lnTo>
                    <a:pt x="19177" y="95"/>
                  </a:lnTo>
                </a:path>
              </a:pathLst>
            </a:custGeom>
            <a:ln w="38291">
              <a:solidFill>
                <a:srgbClr val="000000"/>
              </a:solidFill>
            </a:ln>
          </p:spPr>
          <p:txBody>
            <a:bodyPr wrap="square" lIns="0" tIns="0" rIns="0" bIns="0" rtlCol="0"/>
            <a:lstStyle/>
            <a:p>
              <a:endParaRPr/>
            </a:p>
          </p:txBody>
        </p:sp>
        <p:sp>
          <p:nvSpPr>
            <p:cNvPr id="145" name="object 145"/>
            <p:cNvSpPr/>
            <p:nvPr/>
          </p:nvSpPr>
          <p:spPr>
            <a:xfrm>
              <a:off x="530274" y="8530224"/>
              <a:ext cx="368300" cy="87630"/>
            </a:xfrm>
            <a:custGeom>
              <a:avLst/>
              <a:gdLst/>
              <a:ahLst/>
              <a:cxnLst/>
              <a:rect l="l" t="t" r="r" b="b"/>
              <a:pathLst>
                <a:path w="368300" h="87629">
                  <a:moveTo>
                    <a:pt x="0" y="87094"/>
                  </a:moveTo>
                  <a:lnTo>
                    <a:pt x="27" y="87060"/>
                  </a:lnTo>
                  <a:lnTo>
                    <a:pt x="51" y="87030"/>
                  </a:lnTo>
                </a:path>
                <a:path w="368300" h="87629">
                  <a:moveTo>
                    <a:pt x="15561" y="69904"/>
                  </a:moveTo>
                  <a:lnTo>
                    <a:pt x="15721" y="69745"/>
                  </a:lnTo>
                  <a:lnTo>
                    <a:pt x="15884" y="69581"/>
                  </a:lnTo>
                </a:path>
                <a:path w="368300" h="87629">
                  <a:moveTo>
                    <a:pt x="137512" y="4601"/>
                  </a:moveTo>
                  <a:lnTo>
                    <a:pt x="137644" y="4575"/>
                  </a:lnTo>
                  <a:lnTo>
                    <a:pt x="137782" y="4548"/>
                  </a:lnTo>
                </a:path>
                <a:path w="368300" h="87629">
                  <a:moveTo>
                    <a:pt x="160600" y="1162"/>
                  </a:moveTo>
                  <a:lnTo>
                    <a:pt x="160760" y="1146"/>
                  </a:lnTo>
                  <a:lnTo>
                    <a:pt x="160919" y="1130"/>
                  </a:lnTo>
                </a:path>
                <a:path w="368300" h="87629">
                  <a:moveTo>
                    <a:pt x="184089" y="0"/>
                  </a:moveTo>
                  <a:lnTo>
                    <a:pt x="184100" y="0"/>
                  </a:lnTo>
                  <a:lnTo>
                    <a:pt x="184112" y="0"/>
                  </a:lnTo>
                </a:path>
                <a:path w="368300" h="87629">
                  <a:moveTo>
                    <a:pt x="207281" y="1130"/>
                  </a:moveTo>
                  <a:lnTo>
                    <a:pt x="207440" y="1146"/>
                  </a:lnTo>
                  <a:lnTo>
                    <a:pt x="207601" y="1162"/>
                  </a:lnTo>
                </a:path>
                <a:path w="368300" h="87629">
                  <a:moveTo>
                    <a:pt x="230419" y="4548"/>
                  </a:moveTo>
                  <a:lnTo>
                    <a:pt x="230557" y="4575"/>
                  </a:lnTo>
                  <a:lnTo>
                    <a:pt x="230689" y="4601"/>
                  </a:lnTo>
                </a:path>
                <a:path w="368300" h="87629">
                  <a:moveTo>
                    <a:pt x="352322" y="69586"/>
                  </a:moveTo>
                  <a:lnTo>
                    <a:pt x="352481" y="69745"/>
                  </a:lnTo>
                  <a:lnTo>
                    <a:pt x="352635" y="69899"/>
                  </a:lnTo>
                </a:path>
                <a:path w="368300" h="87629">
                  <a:moveTo>
                    <a:pt x="368157" y="87039"/>
                  </a:moveTo>
                  <a:lnTo>
                    <a:pt x="368174" y="87060"/>
                  </a:lnTo>
                  <a:lnTo>
                    <a:pt x="368194" y="87084"/>
                  </a:lnTo>
                </a:path>
              </a:pathLst>
            </a:custGeom>
            <a:ln w="38100">
              <a:solidFill>
                <a:srgbClr val="000000"/>
              </a:solidFill>
            </a:ln>
          </p:spPr>
          <p:txBody>
            <a:bodyPr wrap="square" lIns="0" tIns="0" rIns="0" bIns="0" rtlCol="0"/>
            <a:lstStyle/>
            <a:p>
              <a:endParaRPr/>
            </a:p>
          </p:txBody>
        </p:sp>
        <p:sp>
          <p:nvSpPr>
            <p:cNvPr id="146" name="object 146"/>
            <p:cNvSpPr/>
            <p:nvPr/>
          </p:nvSpPr>
          <p:spPr>
            <a:xfrm>
              <a:off x="912296" y="8635945"/>
              <a:ext cx="635" cy="635"/>
            </a:xfrm>
            <a:custGeom>
              <a:avLst/>
              <a:gdLst/>
              <a:ahLst/>
              <a:cxnLst/>
              <a:rect l="l" t="t" r="r" b="b"/>
              <a:pathLst>
                <a:path w="634" h="634">
                  <a:moveTo>
                    <a:pt x="-19050" y="106"/>
                  </a:moveTo>
                  <a:lnTo>
                    <a:pt x="19192" y="106"/>
                  </a:lnTo>
                </a:path>
              </a:pathLst>
            </a:custGeom>
            <a:ln w="38312">
              <a:solidFill>
                <a:srgbClr val="000000"/>
              </a:solidFill>
            </a:ln>
          </p:spPr>
          <p:txBody>
            <a:bodyPr wrap="square" lIns="0" tIns="0" rIns="0" bIns="0" rtlCol="0"/>
            <a:lstStyle/>
            <a:p>
              <a:endParaRPr/>
            </a:p>
          </p:txBody>
        </p:sp>
        <p:sp>
          <p:nvSpPr>
            <p:cNvPr id="147" name="object 147"/>
            <p:cNvSpPr/>
            <p:nvPr/>
          </p:nvSpPr>
          <p:spPr>
            <a:xfrm>
              <a:off x="942228" y="8699165"/>
              <a:ext cx="635" cy="635"/>
            </a:xfrm>
            <a:custGeom>
              <a:avLst/>
              <a:gdLst/>
              <a:ahLst/>
              <a:cxnLst/>
              <a:rect l="l" t="t" r="r" b="b"/>
              <a:pathLst>
                <a:path w="634" h="634">
                  <a:moveTo>
                    <a:pt x="0" y="0"/>
                  </a:moveTo>
                  <a:lnTo>
                    <a:pt x="18" y="60"/>
                  </a:lnTo>
                  <a:lnTo>
                    <a:pt x="38" y="126"/>
                  </a:lnTo>
                </a:path>
              </a:pathLst>
            </a:custGeom>
            <a:ln w="38100">
              <a:solidFill>
                <a:srgbClr val="000000"/>
              </a:solidFill>
            </a:ln>
          </p:spPr>
          <p:txBody>
            <a:bodyPr wrap="square" lIns="0" tIns="0" rIns="0" bIns="0" rtlCol="0"/>
            <a:lstStyle/>
            <a:p>
              <a:endParaRPr/>
            </a:p>
          </p:txBody>
        </p:sp>
        <p:sp>
          <p:nvSpPr>
            <p:cNvPr id="148" name="object 148"/>
            <p:cNvSpPr/>
            <p:nvPr/>
          </p:nvSpPr>
          <p:spPr>
            <a:xfrm>
              <a:off x="951346" y="8744945"/>
              <a:ext cx="635" cy="635"/>
            </a:xfrm>
            <a:custGeom>
              <a:avLst/>
              <a:gdLst/>
              <a:ahLst/>
              <a:cxnLst/>
              <a:rect l="l" t="t" r="r" b="b"/>
              <a:pathLst>
                <a:path w="634" h="634">
                  <a:moveTo>
                    <a:pt x="-19050" y="78"/>
                  </a:moveTo>
                  <a:lnTo>
                    <a:pt x="19065" y="78"/>
                  </a:lnTo>
                </a:path>
              </a:pathLst>
            </a:custGeom>
            <a:ln w="3175">
              <a:solidFill>
                <a:srgbClr val="000000"/>
              </a:solidFill>
            </a:ln>
          </p:spPr>
          <p:txBody>
            <a:bodyPr wrap="square" lIns="0" tIns="0" rIns="0" bIns="0" rtlCol="0"/>
            <a:lstStyle/>
            <a:p>
              <a:endParaRPr/>
            </a:p>
          </p:txBody>
        </p:sp>
        <p:sp>
          <p:nvSpPr>
            <p:cNvPr id="149" name="object 149"/>
            <p:cNvSpPr/>
            <p:nvPr/>
          </p:nvSpPr>
          <p:spPr>
            <a:xfrm>
              <a:off x="1546113" y="8768364"/>
              <a:ext cx="0" cy="0"/>
            </a:xfrm>
            <a:custGeom>
              <a:avLst/>
              <a:gdLst/>
              <a:ahLst/>
              <a:cxnLst/>
              <a:rect l="l" t="t" r="r" b="b"/>
              <a:pathLst>
                <a:path>
                  <a:moveTo>
                    <a:pt x="0" y="0"/>
                  </a:moveTo>
                  <a:lnTo>
                    <a:pt x="0" y="0"/>
                  </a:lnTo>
                </a:path>
              </a:pathLst>
            </a:custGeom>
            <a:ln w="38100">
              <a:solidFill>
                <a:srgbClr val="000000"/>
              </a:solidFill>
            </a:ln>
          </p:spPr>
          <p:txBody>
            <a:bodyPr wrap="square" lIns="0" tIns="0" rIns="0" bIns="0" rtlCol="0"/>
            <a:lstStyle/>
            <a:p>
              <a:endParaRPr/>
            </a:p>
          </p:txBody>
        </p:sp>
        <p:sp>
          <p:nvSpPr>
            <p:cNvPr id="150" name="object 150"/>
            <p:cNvSpPr/>
            <p:nvPr/>
          </p:nvSpPr>
          <p:spPr>
            <a:xfrm>
              <a:off x="1544945" y="8791507"/>
              <a:ext cx="635" cy="635"/>
            </a:xfrm>
            <a:custGeom>
              <a:avLst/>
              <a:gdLst/>
              <a:ahLst/>
              <a:cxnLst/>
              <a:rect l="l" t="t" r="r" b="b"/>
              <a:pathLst>
                <a:path w="634" h="634">
                  <a:moveTo>
                    <a:pt x="-19050" y="196"/>
                  </a:moveTo>
                  <a:lnTo>
                    <a:pt x="19088" y="196"/>
                  </a:lnTo>
                </a:path>
              </a:pathLst>
            </a:custGeom>
            <a:ln w="3175">
              <a:solidFill>
                <a:srgbClr val="000000"/>
              </a:solidFill>
            </a:ln>
          </p:spPr>
          <p:txBody>
            <a:bodyPr wrap="square" lIns="0" tIns="0" rIns="0" bIns="0" rtlCol="0"/>
            <a:lstStyle/>
            <a:p>
              <a:endParaRPr/>
            </a:p>
          </p:txBody>
        </p:sp>
        <p:sp>
          <p:nvSpPr>
            <p:cNvPr id="151" name="object 151"/>
            <p:cNvSpPr/>
            <p:nvPr/>
          </p:nvSpPr>
          <p:spPr>
            <a:xfrm>
              <a:off x="1541513" y="8814705"/>
              <a:ext cx="635" cy="635"/>
            </a:xfrm>
            <a:custGeom>
              <a:avLst/>
              <a:gdLst/>
              <a:ahLst/>
              <a:cxnLst/>
              <a:rect l="l" t="t" r="r" b="b"/>
              <a:pathLst>
                <a:path w="634" h="634">
                  <a:moveTo>
                    <a:pt x="-19050" y="109"/>
                  </a:moveTo>
                  <a:lnTo>
                    <a:pt x="19093" y="109"/>
                  </a:lnTo>
                </a:path>
              </a:pathLst>
            </a:custGeom>
            <a:ln w="3175">
              <a:solidFill>
                <a:srgbClr val="000000"/>
              </a:solidFill>
            </a:ln>
          </p:spPr>
          <p:txBody>
            <a:bodyPr wrap="square" lIns="0" tIns="0" rIns="0" bIns="0" rtlCol="0"/>
            <a:lstStyle/>
            <a:p>
              <a:endParaRPr/>
            </a:p>
          </p:txBody>
        </p:sp>
        <p:sp>
          <p:nvSpPr>
            <p:cNvPr id="152" name="object 152"/>
            <p:cNvSpPr/>
            <p:nvPr/>
          </p:nvSpPr>
          <p:spPr>
            <a:xfrm>
              <a:off x="1535787" y="8837255"/>
              <a:ext cx="635" cy="635"/>
            </a:xfrm>
            <a:custGeom>
              <a:avLst/>
              <a:gdLst/>
              <a:ahLst/>
              <a:cxnLst/>
              <a:rect l="l" t="t" r="r" b="b"/>
              <a:pathLst>
                <a:path w="634" h="634">
                  <a:moveTo>
                    <a:pt x="-19049" y="228"/>
                  </a:moveTo>
                  <a:lnTo>
                    <a:pt x="19188" y="228"/>
                  </a:lnTo>
                </a:path>
              </a:pathLst>
            </a:custGeom>
            <a:ln w="38556">
              <a:solidFill>
                <a:srgbClr val="000000"/>
              </a:solidFill>
            </a:ln>
          </p:spPr>
          <p:txBody>
            <a:bodyPr wrap="square" lIns="0" tIns="0" rIns="0" bIns="0" rtlCol="0"/>
            <a:lstStyle/>
            <a:p>
              <a:endParaRPr/>
            </a:p>
          </p:txBody>
        </p:sp>
        <p:sp>
          <p:nvSpPr>
            <p:cNvPr id="153" name="object 153"/>
            <p:cNvSpPr/>
            <p:nvPr/>
          </p:nvSpPr>
          <p:spPr>
            <a:xfrm>
              <a:off x="1517877" y="8880390"/>
              <a:ext cx="635" cy="635"/>
            </a:xfrm>
            <a:custGeom>
              <a:avLst/>
              <a:gdLst/>
              <a:ahLst/>
              <a:cxnLst/>
              <a:rect l="l" t="t" r="r" b="b"/>
              <a:pathLst>
                <a:path w="634" h="634">
                  <a:moveTo>
                    <a:pt x="-19050" y="215"/>
                  </a:moveTo>
                  <a:lnTo>
                    <a:pt x="19279" y="215"/>
                  </a:lnTo>
                </a:path>
              </a:pathLst>
            </a:custGeom>
            <a:ln w="38530">
              <a:solidFill>
                <a:srgbClr val="000000"/>
              </a:solidFill>
            </a:ln>
          </p:spPr>
          <p:txBody>
            <a:bodyPr wrap="square" lIns="0" tIns="0" rIns="0" bIns="0" rtlCol="0"/>
            <a:lstStyle/>
            <a:p>
              <a:endParaRPr/>
            </a:p>
          </p:txBody>
        </p:sp>
        <p:sp>
          <p:nvSpPr>
            <p:cNvPr id="154" name="object 154"/>
            <p:cNvSpPr/>
            <p:nvPr/>
          </p:nvSpPr>
          <p:spPr>
            <a:xfrm>
              <a:off x="1505902" y="8900529"/>
              <a:ext cx="635" cy="635"/>
            </a:xfrm>
            <a:custGeom>
              <a:avLst/>
              <a:gdLst/>
              <a:ahLst/>
              <a:cxnLst/>
              <a:rect l="l" t="t" r="r" b="b"/>
              <a:pathLst>
                <a:path w="634" h="634">
                  <a:moveTo>
                    <a:pt x="-19050" y="116"/>
                  </a:moveTo>
                  <a:lnTo>
                    <a:pt x="19205" y="116"/>
                  </a:lnTo>
                </a:path>
              </a:pathLst>
            </a:custGeom>
            <a:ln w="38332">
              <a:solidFill>
                <a:srgbClr val="000000"/>
              </a:solidFill>
            </a:ln>
          </p:spPr>
          <p:txBody>
            <a:bodyPr wrap="square" lIns="0" tIns="0" rIns="0" bIns="0" rtlCol="0"/>
            <a:lstStyle/>
            <a:p>
              <a:endParaRPr/>
            </a:p>
          </p:txBody>
        </p:sp>
        <p:sp>
          <p:nvSpPr>
            <p:cNvPr id="155" name="object 155"/>
            <p:cNvSpPr/>
            <p:nvPr/>
          </p:nvSpPr>
          <p:spPr>
            <a:xfrm>
              <a:off x="1491859" y="8919173"/>
              <a:ext cx="635" cy="635"/>
            </a:xfrm>
            <a:custGeom>
              <a:avLst/>
              <a:gdLst/>
              <a:ahLst/>
              <a:cxnLst/>
              <a:rect l="l" t="t" r="r" b="b"/>
              <a:pathLst>
                <a:path w="634" h="634">
                  <a:moveTo>
                    <a:pt x="400" y="0"/>
                  </a:moveTo>
                  <a:lnTo>
                    <a:pt x="202" y="240"/>
                  </a:lnTo>
                  <a:lnTo>
                    <a:pt x="0" y="487"/>
                  </a:lnTo>
                </a:path>
              </a:pathLst>
            </a:custGeom>
            <a:ln w="38100">
              <a:solidFill>
                <a:srgbClr val="000000"/>
              </a:solidFill>
            </a:ln>
          </p:spPr>
          <p:txBody>
            <a:bodyPr wrap="square" lIns="0" tIns="0" rIns="0" bIns="0" rtlCol="0"/>
            <a:lstStyle/>
            <a:p>
              <a:endParaRPr/>
            </a:p>
          </p:txBody>
        </p:sp>
        <p:sp>
          <p:nvSpPr>
            <p:cNvPr id="156" name="object 156"/>
            <p:cNvSpPr/>
            <p:nvPr/>
          </p:nvSpPr>
          <p:spPr>
            <a:xfrm>
              <a:off x="1476220" y="8936590"/>
              <a:ext cx="635" cy="635"/>
            </a:xfrm>
            <a:custGeom>
              <a:avLst/>
              <a:gdLst/>
              <a:ahLst/>
              <a:cxnLst/>
              <a:rect l="l" t="t" r="r" b="b"/>
              <a:pathLst>
                <a:path w="634" h="634">
                  <a:moveTo>
                    <a:pt x="-19049" y="143"/>
                  </a:moveTo>
                  <a:lnTo>
                    <a:pt x="19336" y="143"/>
                  </a:lnTo>
                </a:path>
              </a:pathLst>
            </a:custGeom>
            <a:ln w="38386">
              <a:solidFill>
                <a:srgbClr val="000000"/>
              </a:solidFill>
            </a:ln>
          </p:spPr>
          <p:txBody>
            <a:bodyPr wrap="square" lIns="0" tIns="0" rIns="0" bIns="0" rtlCol="0"/>
            <a:lstStyle/>
            <a:p>
              <a:endParaRPr/>
            </a:p>
          </p:txBody>
        </p:sp>
        <p:sp>
          <p:nvSpPr>
            <p:cNvPr id="157" name="object 157"/>
            <p:cNvSpPr/>
            <p:nvPr/>
          </p:nvSpPr>
          <p:spPr>
            <a:xfrm>
              <a:off x="1398405" y="8952033"/>
              <a:ext cx="61594" cy="36830"/>
            </a:xfrm>
            <a:custGeom>
              <a:avLst/>
              <a:gdLst/>
              <a:ahLst/>
              <a:cxnLst/>
              <a:rect l="l" t="t" r="r" b="b"/>
              <a:pathLst>
                <a:path w="61594" h="36829">
                  <a:moveTo>
                    <a:pt x="61120" y="0"/>
                  </a:moveTo>
                  <a:lnTo>
                    <a:pt x="60646" y="388"/>
                  </a:lnTo>
                  <a:lnTo>
                    <a:pt x="60151" y="795"/>
                  </a:lnTo>
                </a:path>
                <a:path w="61594" h="36829">
                  <a:moveTo>
                    <a:pt x="42438" y="13933"/>
                  </a:moveTo>
                  <a:lnTo>
                    <a:pt x="41876" y="14308"/>
                  </a:lnTo>
                  <a:lnTo>
                    <a:pt x="41301" y="14693"/>
                  </a:lnTo>
                </a:path>
                <a:path w="61594" h="36829">
                  <a:moveTo>
                    <a:pt x="22348" y="26047"/>
                  </a:moveTo>
                  <a:lnTo>
                    <a:pt x="21833" y="26322"/>
                  </a:lnTo>
                  <a:lnTo>
                    <a:pt x="21316" y="26598"/>
                  </a:lnTo>
                </a:path>
                <a:path w="61594" h="36829">
                  <a:moveTo>
                    <a:pt x="1398" y="36028"/>
                  </a:moveTo>
                  <a:lnTo>
                    <a:pt x="708" y="36314"/>
                  </a:lnTo>
                  <a:lnTo>
                    <a:pt x="0" y="36608"/>
                  </a:lnTo>
                </a:path>
              </a:pathLst>
            </a:custGeom>
            <a:ln w="38100">
              <a:solidFill>
                <a:srgbClr val="000000"/>
              </a:solidFill>
            </a:ln>
          </p:spPr>
          <p:txBody>
            <a:bodyPr wrap="square" lIns="0" tIns="0" rIns="0" bIns="0" rtlCol="0"/>
            <a:lstStyle/>
            <a:p>
              <a:endParaRPr/>
            </a:p>
          </p:txBody>
        </p:sp>
        <p:sp>
          <p:nvSpPr>
            <p:cNvPr id="158" name="object 158"/>
            <p:cNvSpPr/>
            <p:nvPr/>
          </p:nvSpPr>
          <p:spPr>
            <a:xfrm>
              <a:off x="1376647" y="8996076"/>
              <a:ext cx="1270" cy="635"/>
            </a:xfrm>
            <a:custGeom>
              <a:avLst/>
              <a:gdLst/>
              <a:ahLst/>
              <a:cxnLst/>
              <a:rect l="l" t="t" r="r" b="b"/>
              <a:pathLst>
                <a:path w="1269" h="634">
                  <a:moveTo>
                    <a:pt x="-19050" y="142"/>
                  </a:moveTo>
                  <a:lnTo>
                    <a:pt x="19990" y="142"/>
                  </a:lnTo>
                </a:path>
              </a:pathLst>
            </a:custGeom>
            <a:ln w="38385">
              <a:solidFill>
                <a:srgbClr val="000000"/>
              </a:solidFill>
            </a:ln>
          </p:spPr>
          <p:txBody>
            <a:bodyPr wrap="square" lIns="0" tIns="0" rIns="0" bIns="0" rtlCol="0"/>
            <a:lstStyle/>
            <a:p>
              <a:endParaRPr/>
            </a:p>
          </p:txBody>
        </p:sp>
        <p:sp>
          <p:nvSpPr>
            <p:cNvPr id="159" name="object 159"/>
            <p:cNvSpPr/>
            <p:nvPr/>
          </p:nvSpPr>
          <p:spPr>
            <a:xfrm>
              <a:off x="1261408" y="9001868"/>
              <a:ext cx="93345" cy="3810"/>
            </a:xfrm>
            <a:custGeom>
              <a:avLst/>
              <a:gdLst/>
              <a:ahLst/>
              <a:cxnLst/>
              <a:rect l="l" t="t" r="r" b="b"/>
              <a:pathLst>
                <a:path w="93344" h="3809">
                  <a:moveTo>
                    <a:pt x="93187" y="0"/>
                  </a:moveTo>
                  <a:lnTo>
                    <a:pt x="93036" y="29"/>
                  </a:lnTo>
                  <a:lnTo>
                    <a:pt x="92889" y="59"/>
                  </a:lnTo>
                </a:path>
                <a:path w="93344" h="3809">
                  <a:moveTo>
                    <a:pt x="70065" y="3444"/>
                  </a:moveTo>
                  <a:lnTo>
                    <a:pt x="69920" y="3458"/>
                  </a:lnTo>
                  <a:lnTo>
                    <a:pt x="69776" y="3473"/>
                  </a:lnTo>
                </a:path>
                <a:path w="93344" h="3809">
                  <a:moveTo>
                    <a:pt x="23382" y="3473"/>
                  </a:moveTo>
                  <a:lnTo>
                    <a:pt x="23240" y="3458"/>
                  </a:lnTo>
                  <a:lnTo>
                    <a:pt x="23096" y="3444"/>
                  </a:lnTo>
                </a:path>
                <a:path w="93344" h="3809">
                  <a:moveTo>
                    <a:pt x="250" y="55"/>
                  </a:moveTo>
                  <a:lnTo>
                    <a:pt x="123" y="29"/>
                  </a:lnTo>
                  <a:lnTo>
                    <a:pt x="0" y="5"/>
                  </a:lnTo>
                </a:path>
              </a:pathLst>
            </a:custGeom>
            <a:ln w="38100">
              <a:solidFill>
                <a:srgbClr val="000000"/>
              </a:solidFill>
            </a:ln>
          </p:spPr>
          <p:txBody>
            <a:bodyPr wrap="square" lIns="0" tIns="0" rIns="0" bIns="0" rtlCol="0"/>
            <a:lstStyle/>
            <a:p>
              <a:endParaRPr/>
            </a:p>
          </p:txBody>
        </p:sp>
        <p:sp>
          <p:nvSpPr>
            <p:cNvPr id="160" name="object 160"/>
            <p:cNvSpPr/>
            <p:nvPr/>
          </p:nvSpPr>
          <p:spPr>
            <a:xfrm>
              <a:off x="1238406" y="8996081"/>
              <a:ext cx="1270" cy="635"/>
            </a:xfrm>
            <a:custGeom>
              <a:avLst/>
              <a:gdLst/>
              <a:ahLst/>
              <a:cxnLst/>
              <a:rect l="l" t="t" r="r" b="b"/>
              <a:pathLst>
                <a:path w="1269" h="634">
                  <a:moveTo>
                    <a:pt x="-19050" y="137"/>
                  </a:moveTo>
                  <a:lnTo>
                    <a:pt x="19956" y="137"/>
                  </a:lnTo>
                </a:path>
              </a:pathLst>
            </a:custGeom>
            <a:ln w="38374">
              <a:solidFill>
                <a:srgbClr val="000000"/>
              </a:solidFill>
            </a:ln>
          </p:spPr>
          <p:txBody>
            <a:bodyPr wrap="square" lIns="0" tIns="0" rIns="0" bIns="0" rtlCol="0"/>
            <a:lstStyle/>
            <a:p>
              <a:endParaRPr/>
            </a:p>
          </p:txBody>
        </p:sp>
        <p:sp>
          <p:nvSpPr>
            <p:cNvPr id="161" name="object 161"/>
            <p:cNvSpPr/>
            <p:nvPr/>
          </p:nvSpPr>
          <p:spPr>
            <a:xfrm>
              <a:off x="1156486" y="8952064"/>
              <a:ext cx="61594" cy="36830"/>
            </a:xfrm>
            <a:custGeom>
              <a:avLst/>
              <a:gdLst/>
              <a:ahLst/>
              <a:cxnLst/>
              <a:rect l="l" t="t" r="r" b="b"/>
              <a:pathLst>
                <a:path w="61594" h="36829">
                  <a:moveTo>
                    <a:pt x="61083" y="36577"/>
                  </a:moveTo>
                  <a:lnTo>
                    <a:pt x="60375" y="36284"/>
                  </a:lnTo>
                  <a:lnTo>
                    <a:pt x="59687" y="35999"/>
                  </a:lnTo>
                </a:path>
                <a:path w="61594" h="36829">
                  <a:moveTo>
                    <a:pt x="39731" y="26549"/>
                  </a:moveTo>
                  <a:lnTo>
                    <a:pt x="39250" y="26292"/>
                  </a:lnTo>
                  <a:lnTo>
                    <a:pt x="38775" y="26038"/>
                  </a:lnTo>
                </a:path>
                <a:path w="61594" h="36829">
                  <a:moveTo>
                    <a:pt x="19763" y="14651"/>
                  </a:moveTo>
                  <a:lnTo>
                    <a:pt x="19206" y="14278"/>
                  </a:lnTo>
                  <a:lnTo>
                    <a:pt x="18661" y="13914"/>
                  </a:lnTo>
                </a:path>
                <a:path w="61594" h="36829">
                  <a:moveTo>
                    <a:pt x="898" y="737"/>
                  </a:moveTo>
                  <a:lnTo>
                    <a:pt x="437" y="358"/>
                  </a:lnTo>
                  <a:lnTo>
                    <a:pt x="0" y="0"/>
                  </a:lnTo>
                </a:path>
              </a:pathLst>
            </a:custGeom>
            <a:ln w="38100">
              <a:solidFill>
                <a:srgbClr val="000000"/>
              </a:solidFill>
            </a:ln>
          </p:spPr>
          <p:txBody>
            <a:bodyPr wrap="square" lIns="0" tIns="0" rIns="0" bIns="0" rtlCol="0"/>
            <a:lstStyle/>
            <a:p>
              <a:endParaRPr/>
            </a:p>
          </p:txBody>
        </p:sp>
        <p:sp>
          <p:nvSpPr>
            <p:cNvPr id="162" name="object 162"/>
            <p:cNvSpPr/>
            <p:nvPr/>
          </p:nvSpPr>
          <p:spPr>
            <a:xfrm>
              <a:off x="1139527" y="8936648"/>
              <a:ext cx="635" cy="635"/>
            </a:xfrm>
            <a:custGeom>
              <a:avLst/>
              <a:gdLst/>
              <a:ahLst/>
              <a:cxnLst/>
              <a:rect l="l" t="t" r="r" b="b"/>
              <a:pathLst>
                <a:path w="634" h="634">
                  <a:moveTo>
                    <a:pt x="-19049" y="86"/>
                  </a:moveTo>
                  <a:lnTo>
                    <a:pt x="19222" y="86"/>
                  </a:lnTo>
                </a:path>
              </a:pathLst>
            </a:custGeom>
            <a:ln w="38272">
              <a:solidFill>
                <a:srgbClr val="000000"/>
              </a:solidFill>
            </a:ln>
          </p:spPr>
          <p:txBody>
            <a:bodyPr wrap="square" lIns="0" tIns="0" rIns="0" bIns="0" rtlCol="0"/>
            <a:lstStyle/>
            <a:p>
              <a:endParaRPr/>
            </a:p>
          </p:txBody>
        </p:sp>
        <p:sp>
          <p:nvSpPr>
            <p:cNvPr id="163" name="object 163"/>
            <p:cNvSpPr/>
            <p:nvPr/>
          </p:nvSpPr>
          <p:spPr>
            <a:xfrm>
              <a:off x="1109984" y="8900628"/>
              <a:ext cx="14604" cy="19050"/>
            </a:xfrm>
            <a:custGeom>
              <a:avLst/>
              <a:gdLst/>
              <a:ahLst/>
              <a:cxnLst/>
              <a:rect l="l" t="t" r="r" b="b"/>
              <a:pathLst>
                <a:path w="14605" h="19050">
                  <a:moveTo>
                    <a:pt x="14103" y="18995"/>
                  </a:moveTo>
                  <a:lnTo>
                    <a:pt x="13930" y="18785"/>
                  </a:lnTo>
                  <a:lnTo>
                    <a:pt x="13764" y="18582"/>
                  </a:lnTo>
                </a:path>
                <a:path w="14605" h="19050">
                  <a:moveTo>
                    <a:pt x="24" y="36"/>
                  </a:moveTo>
                  <a:lnTo>
                    <a:pt x="10" y="15"/>
                  </a:lnTo>
                  <a:lnTo>
                    <a:pt x="0" y="0"/>
                  </a:lnTo>
                </a:path>
              </a:pathLst>
            </a:custGeom>
            <a:ln w="38100">
              <a:solidFill>
                <a:srgbClr val="000000"/>
              </a:solidFill>
            </a:ln>
          </p:spPr>
          <p:txBody>
            <a:bodyPr wrap="square" lIns="0" tIns="0" rIns="0" bIns="0" rtlCol="0"/>
            <a:lstStyle/>
            <a:p>
              <a:endParaRPr/>
            </a:p>
          </p:txBody>
        </p:sp>
        <p:sp>
          <p:nvSpPr>
            <p:cNvPr id="164" name="object 164"/>
            <p:cNvSpPr/>
            <p:nvPr/>
          </p:nvSpPr>
          <p:spPr>
            <a:xfrm>
              <a:off x="1097898" y="8880447"/>
              <a:ext cx="635" cy="635"/>
            </a:xfrm>
            <a:custGeom>
              <a:avLst/>
              <a:gdLst/>
              <a:ahLst/>
              <a:cxnLst/>
              <a:rect l="l" t="t" r="r" b="b"/>
              <a:pathLst>
                <a:path w="634" h="634">
                  <a:moveTo>
                    <a:pt x="-19050" y="158"/>
                  </a:moveTo>
                  <a:lnTo>
                    <a:pt x="19219" y="158"/>
                  </a:lnTo>
                </a:path>
              </a:pathLst>
            </a:custGeom>
            <a:ln w="38417">
              <a:solidFill>
                <a:srgbClr val="000000"/>
              </a:solidFill>
            </a:ln>
          </p:spPr>
          <p:txBody>
            <a:bodyPr wrap="square" lIns="0" tIns="0" rIns="0" bIns="0" rtlCol="0"/>
            <a:lstStyle/>
            <a:p>
              <a:endParaRPr/>
            </a:p>
          </p:txBody>
        </p:sp>
        <p:sp>
          <p:nvSpPr>
            <p:cNvPr id="165" name="object 165"/>
            <p:cNvSpPr/>
            <p:nvPr/>
          </p:nvSpPr>
          <p:spPr>
            <a:xfrm>
              <a:off x="1080051" y="8837258"/>
              <a:ext cx="635" cy="635"/>
            </a:xfrm>
            <a:custGeom>
              <a:avLst/>
              <a:gdLst/>
              <a:ahLst/>
              <a:cxnLst/>
              <a:rect l="l" t="t" r="r" b="b"/>
              <a:pathLst>
                <a:path w="634" h="634">
                  <a:moveTo>
                    <a:pt x="-19050" y="224"/>
                  </a:moveTo>
                  <a:lnTo>
                    <a:pt x="19186" y="224"/>
                  </a:lnTo>
                </a:path>
              </a:pathLst>
            </a:custGeom>
            <a:ln w="38549">
              <a:solidFill>
                <a:srgbClr val="000000"/>
              </a:solidFill>
            </a:ln>
          </p:spPr>
          <p:txBody>
            <a:bodyPr wrap="square" lIns="0" tIns="0" rIns="0" bIns="0" rtlCol="0"/>
            <a:lstStyle/>
            <a:p>
              <a:endParaRPr/>
            </a:p>
          </p:txBody>
        </p:sp>
        <p:sp>
          <p:nvSpPr>
            <p:cNvPr id="166" name="object 166"/>
            <p:cNvSpPr/>
            <p:nvPr/>
          </p:nvSpPr>
          <p:spPr>
            <a:xfrm>
              <a:off x="1074421" y="8814717"/>
              <a:ext cx="635" cy="635"/>
            </a:xfrm>
            <a:custGeom>
              <a:avLst/>
              <a:gdLst/>
              <a:ahLst/>
              <a:cxnLst/>
              <a:rect l="l" t="t" r="r" b="b"/>
              <a:pathLst>
                <a:path w="634" h="634">
                  <a:moveTo>
                    <a:pt x="-19050" y="97"/>
                  </a:moveTo>
                  <a:lnTo>
                    <a:pt x="19088" y="97"/>
                  </a:lnTo>
                </a:path>
              </a:pathLst>
            </a:custGeom>
            <a:ln w="3175">
              <a:solidFill>
                <a:srgbClr val="000000"/>
              </a:solidFill>
            </a:ln>
          </p:spPr>
          <p:txBody>
            <a:bodyPr wrap="square" lIns="0" tIns="0" rIns="0" bIns="0" rtlCol="0"/>
            <a:lstStyle/>
            <a:p>
              <a:endParaRPr/>
            </a:p>
          </p:txBody>
        </p:sp>
        <p:sp>
          <p:nvSpPr>
            <p:cNvPr id="167" name="object 167"/>
            <p:cNvSpPr/>
            <p:nvPr/>
          </p:nvSpPr>
          <p:spPr>
            <a:xfrm>
              <a:off x="1070997" y="8791559"/>
              <a:ext cx="635" cy="635"/>
            </a:xfrm>
            <a:custGeom>
              <a:avLst/>
              <a:gdLst/>
              <a:ahLst/>
              <a:cxnLst/>
              <a:rect l="l" t="t" r="r" b="b"/>
              <a:pathLst>
                <a:path w="634" h="634">
                  <a:moveTo>
                    <a:pt x="-19049" y="144"/>
                  </a:moveTo>
                  <a:lnTo>
                    <a:pt x="19078" y="144"/>
                  </a:lnTo>
                </a:path>
              </a:pathLst>
            </a:custGeom>
            <a:ln w="3175">
              <a:solidFill>
                <a:srgbClr val="000000"/>
              </a:solidFill>
            </a:ln>
          </p:spPr>
          <p:txBody>
            <a:bodyPr wrap="square" lIns="0" tIns="0" rIns="0" bIns="0" rtlCol="0"/>
            <a:lstStyle/>
            <a:p>
              <a:endParaRPr/>
            </a:p>
          </p:txBody>
        </p:sp>
        <p:sp>
          <p:nvSpPr>
            <p:cNvPr id="168" name="object 168"/>
            <p:cNvSpPr/>
            <p:nvPr/>
          </p:nvSpPr>
          <p:spPr>
            <a:xfrm>
              <a:off x="1069863" y="8636039"/>
              <a:ext cx="40640" cy="132715"/>
            </a:xfrm>
            <a:custGeom>
              <a:avLst/>
              <a:gdLst/>
              <a:ahLst/>
              <a:cxnLst/>
              <a:rect l="l" t="t" r="r" b="b"/>
              <a:pathLst>
                <a:path w="40640" h="132715">
                  <a:moveTo>
                    <a:pt x="0" y="132324"/>
                  </a:moveTo>
                  <a:lnTo>
                    <a:pt x="0" y="132324"/>
                  </a:lnTo>
                </a:path>
                <a:path w="40640" h="132715">
                  <a:moveTo>
                    <a:pt x="1142" y="109010"/>
                  </a:moveTo>
                  <a:lnTo>
                    <a:pt x="1146" y="108969"/>
                  </a:lnTo>
                  <a:lnTo>
                    <a:pt x="1147" y="108958"/>
                  </a:lnTo>
                </a:path>
                <a:path w="40640" h="132715">
                  <a:moveTo>
                    <a:pt x="10234" y="63248"/>
                  </a:moveTo>
                  <a:lnTo>
                    <a:pt x="10253" y="63185"/>
                  </a:lnTo>
                  <a:lnTo>
                    <a:pt x="10270" y="63129"/>
                  </a:lnTo>
                </a:path>
                <a:path w="40640" h="132715">
                  <a:moveTo>
                    <a:pt x="40126" y="21"/>
                  </a:moveTo>
                  <a:lnTo>
                    <a:pt x="40131" y="13"/>
                  </a:lnTo>
                  <a:lnTo>
                    <a:pt x="40140" y="0"/>
                  </a:lnTo>
                </a:path>
              </a:pathLst>
            </a:custGeom>
            <a:ln w="38100">
              <a:solidFill>
                <a:srgbClr val="000000"/>
              </a:solidFill>
            </a:ln>
          </p:spPr>
          <p:txBody>
            <a:bodyPr wrap="square" lIns="0" tIns="0" rIns="0" bIns="0" rtlCol="0"/>
            <a:lstStyle/>
            <a:p>
              <a:endParaRPr/>
            </a:p>
          </p:txBody>
        </p:sp>
        <p:sp>
          <p:nvSpPr>
            <p:cNvPr id="169" name="object 169"/>
            <p:cNvSpPr/>
            <p:nvPr/>
          </p:nvSpPr>
          <p:spPr>
            <a:xfrm>
              <a:off x="1139511" y="8599864"/>
              <a:ext cx="635" cy="635"/>
            </a:xfrm>
            <a:custGeom>
              <a:avLst/>
              <a:gdLst/>
              <a:ahLst/>
              <a:cxnLst/>
              <a:rect l="l" t="t" r="r" b="b"/>
              <a:pathLst>
                <a:path w="634" h="634">
                  <a:moveTo>
                    <a:pt x="-19050" y="101"/>
                  </a:moveTo>
                  <a:lnTo>
                    <a:pt x="19252" y="101"/>
                  </a:lnTo>
                </a:path>
              </a:pathLst>
            </a:custGeom>
            <a:ln w="38302">
              <a:solidFill>
                <a:srgbClr val="000000"/>
              </a:solidFill>
            </a:ln>
          </p:spPr>
          <p:txBody>
            <a:bodyPr wrap="square" lIns="0" tIns="0" rIns="0" bIns="0" rtlCol="0"/>
            <a:lstStyle/>
            <a:p>
              <a:endParaRPr/>
            </a:p>
          </p:txBody>
        </p:sp>
        <p:sp>
          <p:nvSpPr>
            <p:cNvPr id="170" name="object 170"/>
            <p:cNvSpPr/>
            <p:nvPr/>
          </p:nvSpPr>
          <p:spPr>
            <a:xfrm>
              <a:off x="1261399" y="8530224"/>
              <a:ext cx="231140" cy="87630"/>
            </a:xfrm>
            <a:custGeom>
              <a:avLst/>
              <a:gdLst/>
              <a:ahLst/>
              <a:cxnLst/>
              <a:rect l="l" t="t" r="r" b="b"/>
              <a:pathLst>
                <a:path w="231140" h="87629">
                  <a:moveTo>
                    <a:pt x="0" y="4601"/>
                  </a:moveTo>
                  <a:lnTo>
                    <a:pt x="132" y="4575"/>
                  </a:lnTo>
                  <a:lnTo>
                    <a:pt x="270" y="4548"/>
                  </a:lnTo>
                </a:path>
                <a:path w="231140" h="87629">
                  <a:moveTo>
                    <a:pt x="23088" y="1162"/>
                  </a:moveTo>
                  <a:lnTo>
                    <a:pt x="23248" y="1146"/>
                  </a:lnTo>
                  <a:lnTo>
                    <a:pt x="23407" y="1130"/>
                  </a:lnTo>
                </a:path>
                <a:path w="231140" h="87629">
                  <a:moveTo>
                    <a:pt x="46576" y="0"/>
                  </a:moveTo>
                  <a:lnTo>
                    <a:pt x="46588" y="0"/>
                  </a:lnTo>
                  <a:lnTo>
                    <a:pt x="46600" y="0"/>
                  </a:lnTo>
                </a:path>
                <a:path w="231140" h="87629">
                  <a:moveTo>
                    <a:pt x="69768" y="1130"/>
                  </a:moveTo>
                  <a:lnTo>
                    <a:pt x="69928" y="1146"/>
                  </a:lnTo>
                  <a:lnTo>
                    <a:pt x="70090" y="1162"/>
                  </a:lnTo>
                </a:path>
                <a:path w="231140" h="87629">
                  <a:moveTo>
                    <a:pt x="92886" y="4544"/>
                  </a:moveTo>
                  <a:lnTo>
                    <a:pt x="93045" y="4575"/>
                  </a:lnTo>
                  <a:lnTo>
                    <a:pt x="93204" y="4607"/>
                  </a:lnTo>
                </a:path>
                <a:path w="231140" h="87629">
                  <a:moveTo>
                    <a:pt x="214810" y="69586"/>
                  </a:moveTo>
                  <a:lnTo>
                    <a:pt x="214968" y="69745"/>
                  </a:lnTo>
                  <a:lnTo>
                    <a:pt x="215123" y="69899"/>
                  </a:lnTo>
                </a:path>
                <a:path w="231140" h="87629">
                  <a:moveTo>
                    <a:pt x="230645" y="87039"/>
                  </a:moveTo>
                  <a:lnTo>
                    <a:pt x="230662" y="87060"/>
                  </a:lnTo>
                  <a:lnTo>
                    <a:pt x="230682" y="87084"/>
                  </a:lnTo>
                </a:path>
              </a:pathLst>
            </a:custGeom>
            <a:ln w="38100">
              <a:solidFill>
                <a:srgbClr val="000000"/>
              </a:solidFill>
            </a:ln>
          </p:spPr>
          <p:txBody>
            <a:bodyPr wrap="square" lIns="0" tIns="0" rIns="0" bIns="0" rtlCol="0"/>
            <a:lstStyle/>
            <a:p>
              <a:endParaRPr/>
            </a:p>
          </p:txBody>
        </p:sp>
        <p:sp>
          <p:nvSpPr>
            <p:cNvPr id="171" name="object 171"/>
            <p:cNvSpPr/>
            <p:nvPr/>
          </p:nvSpPr>
          <p:spPr>
            <a:xfrm>
              <a:off x="1505909" y="8635945"/>
              <a:ext cx="635" cy="635"/>
            </a:xfrm>
            <a:custGeom>
              <a:avLst/>
              <a:gdLst/>
              <a:ahLst/>
              <a:cxnLst/>
              <a:rect l="l" t="t" r="r" b="b"/>
              <a:pathLst>
                <a:path w="634" h="634">
                  <a:moveTo>
                    <a:pt x="-19050" y="106"/>
                  </a:moveTo>
                  <a:lnTo>
                    <a:pt x="19192" y="106"/>
                  </a:lnTo>
                </a:path>
              </a:pathLst>
            </a:custGeom>
            <a:ln w="38313">
              <a:solidFill>
                <a:srgbClr val="000000"/>
              </a:solidFill>
            </a:ln>
          </p:spPr>
          <p:txBody>
            <a:bodyPr wrap="square" lIns="0" tIns="0" rIns="0" bIns="0" rtlCol="0"/>
            <a:lstStyle/>
            <a:p>
              <a:endParaRPr/>
            </a:p>
          </p:txBody>
        </p:sp>
        <p:sp>
          <p:nvSpPr>
            <p:cNvPr id="172" name="object 172"/>
            <p:cNvSpPr/>
            <p:nvPr/>
          </p:nvSpPr>
          <p:spPr>
            <a:xfrm>
              <a:off x="1517980" y="8656070"/>
              <a:ext cx="18415" cy="43815"/>
            </a:xfrm>
            <a:custGeom>
              <a:avLst/>
              <a:gdLst/>
              <a:ahLst/>
              <a:cxnLst/>
              <a:rect l="l" t="t" r="r" b="b"/>
              <a:pathLst>
                <a:path w="18415" h="43815">
                  <a:moveTo>
                    <a:pt x="0" y="0"/>
                  </a:moveTo>
                  <a:lnTo>
                    <a:pt x="14" y="27"/>
                  </a:lnTo>
                  <a:lnTo>
                    <a:pt x="35" y="65"/>
                  </a:lnTo>
                </a:path>
                <a:path w="18415" h="43815">
                  <a:moveTo>
                    <a:pt x="17860" y="43095"/>
                  </a:moveTo>
                  <a:lnTo>
                    <a:pt x="17879" y="43155"/>
                  </a:lnTo>
                  <a:lnTo>
                    <a:pt x="17899" y="43221"/>
                  </a:lnTo>
                </a:path>
              </a:pathLst>
            </a:custGeom>
            <a:ln w="38100">
              <a:solidFill>
                <a:srgbClr val="000000"/>
              </a:solidFill>
            </a:ln>
          </p:spPr>
          <p:txBody>
            <a:bodyPr wrap="square" lIns="0" tIns="0" rIns="0" bIns="0" rtlCol="0"/>
            <a:lstStyle/>
            <a:p>
              <a:endParaRPr/>
            </a:p>
          </p:txBody>
        </p:sp>
        <p:sp>
          <p:nvSpPr>
            <p:cNvPr id="173" name="object 173"/>
            <p:cNvSpPr/>
            <p:nvPr/>
          </p:nvSpPr>
          <p:spPr>
            <a:xfrm>
              <a:off x="1544960" y="8744946"/>
              <a:ext cx="635" cy="635"/>
            </a:xfrm>
            <a:custGeom>
              <a:avLst/>
              <a:gdLst/>
              <a:ahLst/>
              <a:cxnLst/>
              <a:rect l="l" t="t" r="r" b="b"/>
              <a:pathLst>
                <a:path w="634" h="634">
                  <a:moveTo>
                    <a:pt x="-19050" y="78"/>
                  </a:moveTo>
                  <a:lnTo>
                    <a:pt x="19065" y="78"/>
                  </a:lnTo>
                </a:path>
              </a:pathLst>
            </a:custGeom>
            <a:ln w="3175">
              <a:solidFill>
                <a:srgbClr val="000000"/>
              </a:solidFill>
            </a:ln>
          </p:spPr>
          <p:txBody>
            <a:bodyPr wrap="square" lIns="0" tIns="0" rIns="0" bIns="0" rtlCol="0"/>
            <a:lstStyle/>
            <a:p>
              <a:endParaRPr/>
            </a:p>
          </p:txBody>
        </p:sp>
        <p:sp>
          <p:nvSpPr>
            <p:cNvPr id="174" name="object 174"/>
            <p:cNvSpPr/>
            <p:nvPr/>
          </p:nvSpPr>
          <p:spPr>
            <a:xfrm>
              <a:off x="2139729" y="8768514"/>
              <a:ext cx="0" cy="0"/>
            </a:xfrm>
            <a:custGeom>
              <a:avLst/>
              <a:gdLst/>
              <a:ahLst/>
              <a:cxnLst/>
              <a:rect l="l" t="t" r="r" b="b"/>
              <a:pathLst>
                <a:path>
                  <a:moveTo>
                    <a:pt x="0" y="0"/>
                  </a:moveTo>
                  <a:lnTo>
                    <a:pt x="0" y="5"/>
                  </a:lnTo>
                </a:path>
              </a:pathLst>
            </a:custGeom>
            <a:ln w="38100">
              <a:solidFill>
                <a:srgbClr val="000000"/>
              </a:solidFill>
            </a:ln>
          </p:spPr>
          <p:txBody>
            <a:bodyPr wrap="square" lIns="0" tIns="0" rIns="0" bIns="0" rtlCol="0"/>
            <a:lstStyle/>
            <a:p>
              <a:endParaRPr/>
            </a:p>
          </p:txBody>
        </p:sp>
        <p:sp>
          <p:nvSpPr>
            <p:cNvPr id="175" name="object 175"/>
            <p:cNvSpPr/>
            <p:nvPr/>
          </p:nvSpPr>
          <p:spPr>
            <a:xfrm>
              <a:off x="2138567" y="8791717"/>
              <a:ext cx="635" cy="635"/>
            </a:xfrm>
            <a:custGeom>
              <a:avLst/>
              <a:gdLst/>
              <a:ahLst/>
              <a:cxnLst/>
              <a:rect l="l" t="t" r="r" b="b"/>
              <a:pathLst>
                <a:path w="635" h="634">
                  <a:moveTo>
                    <a:pt x="-19050" y="138"/>
                  </a:moveTo>
                  <a:lnTo>
                    <a:pt x="19077" y="138"/>
                  </a:lnTo>
                </a:path>
              </a:pathLst>
            </a:custGeom>
            <a:ln w="3175">
              <a:solidFill>
                <a:srgbClr val="000000"/>
              </a:solidFill>
            </a:ln>
          </p:spPr>
          <p:txBody>
            <a:bodyPr wrap="square" lIns="0" tIns="0" rIns="0" bIns="0" rtlCol="0"/>
            <a:lstStyle/>
            <a:p>
              <a:endParaRPr/>
            </a:p>
          </p:txBody>
        </p:sp>
        <p:sp>
          <p:nvSpPr>
            <p:cNvPr id="176" name="object 176"/>
            <p:cNvSpPr/>
            <p:nvPr/>
          </p:nvSpPr>
          <p:spPr>
            <a:xfrm>
              <a:off x="2129448" y="8837536"/>
              <a:ext cx="635" cy="635"/>
            </a:xfrm>
            <a:custGeom>
              <a:avLst/>
              <a:gdLst/>
              <a:ahLst/>
              <a:cxnLst/>
              <a:rect l="l" t="t" r="r" b="b"/>
              <a:pathLst>
                <a:path w="635" h="634">
                  <a:moveTo>
                    <a:pt x="-19049" y="89"/>
                  </a:moveTo>
                  <a:lnTo>
                    <a:pt x="19104" y="89"/>
                  </a:lnTo>
                </a:path>
              </a:pathLst>
            </a:custGeom>
            <a:ln w="3175">
              <a:solidFill>
                <a:srgbClr val="000000"/>
              </a:solidFill>
            </a:ln>
          </p:spPr>
          <p:txBody>
            <a:bodyPr wrap="square" lIns="0" tIns="0" rIns="0" bIns="0" rtlCol="0"/>
            <a:lstStyle/>
            <a:p>
              <a:endParaRPr/>
            </a:p>
          </p:txBody>
        </p:sp>
        <p:sp>
          <p:nvSpPr>
            <p:cNvPr id="177" name="object 177"/>
            <p:cNvSpPr/>
            <p:nvPr/>
          </p:nvSpPr>
          <p:spPr>
            <a:xfrm>
              <a:off x="2099573" y="8900767"/>
              <a:ext cx="635" cy="635"/>
            </a:xfrm>
            <a:custGeom>
              <a:avLst/>
              <a:gdLst/>
              <a:ahLst/>
              <a:cxnLst/>
              <a:rect l="l" t="t" r="r" b="b"/>
              <a:pathLst>
                <a:path w="635" h="634">
                  <a:moveTo>
                    <a:pt x="43" y="0"/>
                  </a:moveTo>
                  <a:lnTo>
                    <a:pt x="24" y="28"/>
                  </a:lnTo>
                  <a:lnTo>
                    <a:pt x="0" y="64"/>
                  </a:lnTo>
                </a:path>
              </a:pathLst>
            </a:custGeom>
            <a:ln w="38100">
              <a:solidFill>
                <a:srgbClr val="000000"/>
              </a:solidFill>
            </a:ln>
          </p:spPr>
          <p:txBody>
            <a:bodyPr wrap="square" lIns="0" tIns="0" rIns="0" bIns="0" rtlCol="0"/>
            <a:lstStyle/>
            <a:p>
              <a:endParaRPr/>
            </a:p>
          </p:txBody>
        </p:sp>
        <p:sp>
          <p:nvSpPr>
            <p:cNvPr id="178" name="object 178"/>
            <p:cNvSpPr/>
            <p:nvPr/>
          </p:nvSpPr>
          <p:spPr>
            <a:xfrm>
              <a:off x="2085531" y="8919397"/>
              <a:ext cx="635" cy="635"/>
            </a:xfrm>
            <a:custGeom>
              <a:avLst/>
              <a:gdLst/>
              <a:ahLst/>
              <a:cxnLst/>
              <a:rect l="l" t="t" r="r" b="b"/>
              <a:pathLst>
                <a:path w="635" h="634">
                  <a:moveTo>
                    <a:pt x="-19050" y="173"/>
                  </a:moveTo>
                  <a:lnTo>
                    <a:pt x="19334" y="173"/>
                  </a:lnTo>
                </a:path>
              </a:pathLst>
            </a:custGeom>
            <a:ln w="38446">
              <a:solidFill>
                <a:srgbClr val="000000"/>
              </a:solidFill>
            </a:ln>
          </p:spPr>
          <p:txBody>
            <a:bodyPr wrap="square" lIns="0" tIns="0" rIns="0" bIns="0" rtlCol="0"/>
            <a:lstStyle/>
            <a:p>
              <a:endParaRPr/>
            </a:p>
          </p:txBody>
        </p:sp>
        <p:sp>
          <p:nvSpPr>
            <p:cNvPr id="179" name="object 179"/>
            <p:cNvSpPr/>
            <p:nvPr/>
          </p:nvSpPr>
          <p:spPr>
            <a:xfrm>
              <a:off x="2069896" y="8936803"/>
              <a:ext cx="635" cy="635"/>
            </a:xfrm>
            <a:custGeom>
              <a:avLst/>
              <a:gdLst/>
              <a:ahLst/>
              <a:cxnLst/>
              <a:rect l="l" t="t" r="r" b="b"/>
              <a:pathLst>
                <a:path w="635" h="634">
                  <a:moveTo>
                    <a:pt x="-19049" y="83"/>
                  </a:moveTo>
                  <a:lnTo>
                    <a:pt x="19216" y="83"/>
                  </a:lnTo>
                </a:path>
              </a:pathLst>
            </a:custGeom>
            <a:ln w="38266">
              <a:solidFill>
                <a:srgbClr val="000000"/>
              </a:solidFill>
            </a:ln>
          </p:spPr>
          <p:txBody>
            <a:bodyPr wrap="square" lIns="0" tIns="0" rIns="0" bIns="0" rtlCol="0"/>
            <a:lstStyle/>
            <a:p>
              <a:endParaRPr/>
            </a:p>
          </p:txBody>
        </p:sp>
        <p:sp>
          <p:nvSpPr>
            <p:cNvPr id="180" name="object 180"/>
            <p:cNvSpPr/>
            <p:nvPr/>
          </p:nvSpPr>
          <p:spPr>
            <a:xfrm>
              <a:off x="2052589" y="8952508"/>
              <a:ext cx="635" cy="635"/>
            </a:xfrm>
            <a:custGeom>
              <a:avLst/>
              <a:gdLst/>
              <a:ahLst/>
              <a:cxnLst/>
              <a:rect l="l" t="t" r="r" b="b"/>
              <a:pathLst>
                <a:path w="635" h="634">
                  <a:moveTo>
                    <a:pt x="-19050" y="66"/>
                  </a:moveTo>
                  <a:lnTo>
                    <a:pt x="19211" y="66"/>
                  </a:lnTo>
                </a:path>
              </a:pathLst>
            </a:custGeom>
            <a:ln w="38232">
              <a:solidFill>
                <a:srgbClr val="000000"/>
              </a:solidFill>
            </a:ln>
          </p:spPr>
          <p:txBody>
            <a:bodyPr wrap="square" lIns="0" tIns="0" rIns="0" bIns="0" rtlCol="0"/>
            <a:lstStyle/>
            <a:p>
              <a:endParaRPr/>
            </a:p>
          </p:txBody>
        </p:sp>
        <p:sp>
          <p:nvSpPr>
            <p:cNvPr id="181" name="object 181"/>
            <p:cNvSpPr/>
            <p:nvPr/>
          </p:nvSpPr>
          <p:spPr>
            <a:xfrm>
              <a:off x="1970424" y="8996283"/>
              <a:ext cx="635" cy="635"/>
            </a:xfrm>
            <a:custGeom>
              <a:avLst/>
              <a:gdLst/>
              <a:ahLst/>
              <a:cxnLst/>
              <a:rect l="l" t="t" r="r" b="b"/>
              <a:pathLst>
                <a:path w="635" h="634">
                  <a:moveTo>
                    <a:pt x="-19050" y="90"/>
                  </a:moveTo>
                  <a:lnTo>
                    <a:pt x="19648" y="90"/>
                  </a:lnTo>
                </a:path>
              </a:pathLst>
            </a:custGeom>
            <a:ln w="38281">
              <a:solidFill>
                <a:srgbClr val="000000"/>
              </a:solidFill>
            </a:ln>
          </p:spPr>
          <p:txBody>
            <a:bodyPr wrap="square" lIns="0" tIns="0" rIns="0" bIns="0" rtlCol="0"/>
            <a:lstStyle/>
            <a:p>
              <a:endParaRPr/>
            </a:p>
          </p:txBody>
        </p:sp>
        <p:sp>
          <p:nvSpPr>
            <p:cNvPr id="182" name="object 182"/>
            <p:cNvSpPr/>
            <p:nvPr/>
          </p:nvSpPr>
          <p:spPr>
            <a:xfrm>
              <a:off x="1854995" y="9002020"/>
              <a:ext cx="93345" cy="3810"/>
            </a:xfrm>
            <a:custGeom>
              <a:avLst/>
              <a:gdLst/>
              <a:ahLst/>
              <a:cxnLst/>
              <a:rect l="l" t="t" r="r" b="b"/>
              <a:pathLst>
                <a:path w="93344" h="3809">
                  <a:moveTo>
                    <a:pt x="93193" y="5"/>
                  </a:moveTo>
                  <a:lnTo>
                    <a:pt x="93065" y="30"/>
                  </a:lnTo>
                  <a:lnTo>
                    <a:pt x="92935" y="56"/>
                  </a:lnTo>
                </a:path>
                <a:path w="93344" h="3809">
                  <a:moveTo>
                    <a:pt x="70090" y="3445"/>
                  </a:moveTo>
                  <a:lnTo>
                    <a:pt x="69949" y="3459"/>
                  </a:lnTo>
                  <a:lnTo>
                    <a:pt x="69806" y="3473"/>
                  </a:lnTo>
                </a:path>
                <a:path w="93344" h="3809">
                  <a:moveTo>
                    <a:pt x="23419" y="3474"/>
                  </a:moveTo>
                  <a:lnTo>
                    <a:pt x="23269" y="3459"/>
                  </a:lnTo>
                  <a:lnTo>
                    <a:pt x="23115" y="3444"/>
                  </a:lnTo>
                </a:path>
                <a:path w="93344" h="3809">
                  <a:moveTo>
                    <a:pt x="303" y="60"/>
                  </a:moveTo>
                  <a:lnTo>
                    <a:pt x="153" y="30"/>
                  </a:lnTo>
                  <a:lnTo>
                    <a:pt x="0" y="0"/>
                  </a:lnTo>
                </a:path>
              </a:pathLst>
            </a:custGeom>
            <a:ln w="38100">
              <a:solidFill>
                <a:srgbClr val="000000"/>
              </a:solidFill>
            </a:ln>
          </p:spPr>
          <p:txBody>
            <a:bodyPr wrap="square" lIns="0" tIns="0" rIns="0" bIns="0" rtlCol="0"/>
            <a:lstStyle/>
            <a:p>
              <a:endParaRPr/>
            </a:p>
          </p:txBody>
        </p:sp>
        <p:sp>
          <p:nvSpPr>
            <p:cNvPr id="183" name="object 183"/>
            <p:cNvSpPr/>
            <p:nvPr/>
          </p:nvSpPr>
          <p:spPr>
            <a:xfrm>
              <a:off x="1832150" y="8996272"/>
              <a:ext cx="1270" cy="635"/>
            </a:xfrm>
            <a:custGeom>
              <a:avLst/>
              <a:gdLst/>
              <a:ahLst/>
              <a:cxnLst/>
              <a:rect l="l" t="t" r="r" b="b"/>
              <a:pathLst>
                <a:path w="1269" h="634">
                  <a:moveTo>
                    <a:pt x="-19050" y="100"/>
                  </a:moveTo>
                  <a:lnTo>
                    <a:pt x="19713" y="100"/>
                  </a:lnTo>
                </a:path>
              </a:pathLst>
            </a:custGeom>
            <a:ln w="38301">
              <a:solidFill>
                <a:srgbClr val="000000"/>
              </a:solidFill>
            </a:ln>
          </p:spPr>
          <p:txBody>
            <a:bodyPr wrap="square" lIns="0" tIns="0" rIns="0" bIns="0" rtlCol="0"/>
            <a:lstStyle/>
            <a:p>
              <a:endParaRPr/>
            </a:p>
          </p:txBody>
        </p:sp>
        <p:sp>
          <p:nvSpPr>
            <p:cNvPr id="184" name="object 184"/>
            <p:cNvSpPr/>
            <p:nvPr/>
          </p:nvSpPr>
          <p:spPr>
            <a:xfrm>
              <a:off x="1750403" y="8952463"/>
              <a:ext cx="635" cy="635"/>
            </a:xfrm>
            <a:custGeom>
              <a:avLst/>
              <a:gdLst/>
              <a:ahLst/>
              <a:cxnLst/>
              <a:rect l="l" t="t" r="r" b="b"/>
              <a:pathLst>
                <a:path w="635" h="634">
                  <a:moveTo>
                    <a:pt x="-19050" y="109"/>
                  </a:moveTo>
                  <a:lnTo>
                    <a:pt x="19316" y="109"/>
                  </a:lnTo>
                </a:path>
              </a:pathLst>
            </a:custGeom>
            <a:ln w="38318">
              <a:solidFill>
                <a:srgbClr val="000000"/>
              </a:solidFill>
            </a:ln>
          </p:spPr>
          <p:txBody>
            <a:bodyPr wrap="square" lIns="0" tIns="0" rIns="0" bIns="0" rtlCol="0"/>
            <a:lstStyle/>
            <a:p>
              <a:endParaRPr/>
            </a:p>
          </p:txBody>
        </p:sp>
        <p:sp>
          <p:nvSpPr>
            <p:cNvPr id="185" name="object 185"/>
            <p:cNvSpPr/>
            <p:nvPr/>
          </p:nvSpPr>
          <p:spPr>
            <a:xfrm>
              <a:off x="1717326" y="8919316"/>
              <a:ext cx="16510" cy="17780"/>
            </a:xfrm>
            <a:custGeom>
              <a:avLst/>
              <a:gdLst/>
              <a:ahLst/>
              <a:cxnLst/>
              <a:rect l="l" t="t" r="r" b="b"/>
              <a:pathLst>
                <a:path w="16510" h="17779">
                  <a:moveTo>
                    <a:pt x="16050" y="17717"/>
                  </a:moveTo>
                  <a:lnTo>
                    <a:pt x="15898" y="17565"/>
                  </a:lnTo>
                  <a:lnTo>
                    <a:pt x="15753" y="17420"/>
                  </a:lnTo>
                </a:path>
                <a:path w="16510" h="17779">
                  <a:moveTo>
                    <a:pt x="414" y="505"/>
                  </a:moveTo>
                  <a:lnTo>
                    <a:pt x="205" y="249"/>
                  </a:lnTo>
                  <a:lnTo>
                    <a:pt x="0" y="0"/>
                  </a:lnTo>
                </a:path>
              </a:pathLst>
            </a:custGeom>
            <a:ln w="38100">
              <a:solidFill>
                <a:srgbClr val="000000"/>
              </a:solidFill>
            </a:ln>
          </p:spPr>
          <p:txBody>
            <a:bodyPr wrap="square" lIns="0" tIns="0" rIns="0" bIns="0" rtlCol="0"/>
            <a:lstStyle/>
            <a:p>
              <a:endParaRPr/>
            </a:p>
          </p:txBody>
        </p:sp>
        <p:sp>
          <p:nvSpPr>
            <p:cNvPr id="186" name="object 186"/>
            <p:cNvSpPr/>
            <p:nvPr/>
          </p:nvSpPr>
          <p:spPr>
            <a:xfrm>
              <a:off x="1703543" y="8900695"/>
              <a:ext cx="635" cy="635"/>
            </a:xfrm>
            <a:custGeom>
              <a:avLst/>
              <a:gdLst/>
              <a:ahLst/>
              <a:cxnLst/>
              <a:rect l="l" t="t" r="r" b="b"/>
              <a:pathLst>
                <a:path w="635" h="634">
                  <a:moveTo>
                    <a:pt x="-19049" y="103"/>
                  </a:moveTo>
                  <a:lnTo>
                    <a:pt x="19188" y="103"/>
                  </a:lnTo>
                </a:path>
              </a:pathLst>
            </a:custGeom>
            <a:ln w="38307">
              <a:solidFill>
                <a:srgbClr val="000000"/>
              </a:solidFill>
            </a:ln>
          </p:spPr>
          <p:txBody>
            <a:bodyPr wrap="square" lIns="0" tIns="0" rIns="0" bIns="0" rtlCol="0"/>
            <a:lstStyle/>
            <a:p>
              <a:endParaRPr/>
            </a:p>
          </p:txBody>
        </p:sp>
        <p:sp>
          <p:nvSpPr>
            <p:cNvPr id="187" name="object 187"/>
            <p:cNvSpPr/>
            <p:nvPr/>
          </p:nvSpPr>
          <p:spPr>
            <a:xfrm>
              <a:off x="1691561" y="8880685"/>
              <a:ext cx="635" cy="635"/>
            </a:xfrm>
            <a:custGeom>
              <a:avLst/>
              <a:gdLst/>
              <a:ahLst/>
              <a:cxnLst/>
              <a:rect l="l" t="t" r="r" b="b"/>
              <a:pathLst>
                <a:path w="635" h="634">
                  <a:moveTo>
                    <a:pt x="65" y="123"/>
                  </a:moveTo>
                  <a:lnTo>
                    <a:pt x="35" y="67"/>
                  </a:lnTo>
                  <a:lnTo>
                    <a:pt x="0" y="0"/>
                  </a:lnTo>
                </a:path>
              </a:pathLst>
            </a:custGeom>
            <a:ln w="38100">
              <a:solidFill>
                <a:srgbClr val="000000"/>
              </a:solidFill>
            </a:ln>
          </p:spPr>
          <p:txBody>
            <a:bodyPr wrap="square" lIns="0" tIns="0" rIns="0" bIns="0" rtlCol="0"/>
            <a:lstStyle/>
            <a:p>
              <a:endParaRPr/>
            </a:p>
          </p:txBody>
        </p:sp>
        <p:sp>
          <p:nvSpPr>
            <p:cNvPr id="188" name="object 188"/>
            <p:cNvSpPr/>
            <p:nvPr/>
          </p:nvSpPr>
          <p:spPr>
            <a:xfrm>
              <a:off x="1673673" y="8837430"/>
              <a:ext cx="635" cy="635"/>
            </a:xfrm>
            <a:custGeom>
              <a:avLst/>
              <a:gdLst/>
              <a:ahLst/>
              <a:cxnLst/>
              <a:rect l="l" t="t" r="r" b="b"/>
              <a:pathLst>
                <a:path w="635" h="634">
                  <a:moveTo>
                    <a:pt x="-19050" y="193"/>
                  </a:moveTo>
                  <a:lnTo>
                    <a:pt x="19167" y="193"/>
                  </a:lnTo>
                </a:path>
              </a:pathLst>
            </a:custGeom>
            <a:ln w="3175">
              <a:solidFill>
                <a:srgbClr val="000000"/>
              </a:solidFill>
            </a:ln>
          </p:spPr>
          <p:txBody>
            <a:bodyPr wrap="square" lIns="0" tIns="0" rIns="0" bIns="0" rtlCol="0"/>
            <a:lstStyle/>
            <a:p>
              <a:endParaRPr/>
            </a:p>
          </p:txBody>
        </p:sp>
        <p:sp>
          <p:nvSpPr>
            <p:cNvPr id="189" name="object 189"/>
            <p:cNvSpPr/>
            <p:nvPr/>
          </p:nvSpPr>
          <p:spPr>
            <a:xfrm>
              <a:off x="1668037" y="8814872"/>
              <a:ext cx="635" cy="635"/>
            </a:xfrm>
            <a:custGeom>
              <a:avLst/>
              <a:gdLst/>
              <a:ahLst/>
              <a:cxnLst/>
              <a:rect l="l" t="t" r="r" b="b"/>
              <a:pathLst>
                <a:path w="635" h="634">
                  <a:moveTo>
                    <a:pt x="-19050" y="95"/>
                  </a:moveTo>
                  <a:lnTo>
                    <a:pt x="19088" y="95"/>
                  </a:lnTo>
                </a:path>
              </a:pathLst>
            </a:custGeom>
            <a:ln w="3175">
              <a:solidFill>
                <a:srgbClr val="000000"/>
              </a:solidFill>
            </a:ln>
          </p:spPr>
          <p:txBody>
            <a:bodyPr wrap="square" lIns="0" tIns="0" rIns="0" bIns="0" rtlCol="0"/>
            <a:lstStyle/>
            <a:p>
              <a:endParaRPr/>
            </a:p>
          </p:txBody>
        </p:sp>
        <p:sp>
          <p:nvSpPr>
            <p:cNvPr id="190" name="object 190"/>
            <p:cNvSpPr/>
            <p:nvPr/>
          </p:nvSpPr>
          <p:spPr>
            <a:xfrm>
              <a:off x="1664609" y="8791668"/>
              <a:ext cx="635" cy="635"/>
            </a:xfrm>
            <a:custGeom>
              <a:avLst/>
              <a:gdLst/>
              <a:ahLst/>
              <a:cxnLst/>
              <a:rect l="l" t="t" r="r" b="b"/>
              <a:pathLst>
                <a:path w="635" h="634">
                  <a:moveTo>
                    <a:pt x="-19050" y="187"/>
                  </a:moveTo>
                  <a:lnTo>
                    <a:pt x="19086" y="187"/>
                  </a:lnTo>
                </a:path>
              </a:pathLst>
            </a:custGeom>
            <a:ln w="3175">
              <a:solidFill>
                <a:srgbClr val="000000"/>
              </a:solidFill>
            </a:ln>
          </p:spPr>
          <p:txBody>
            <a:bodyPr wrap="square" lIns="0" tIns="0" rIns="0" bIns="0" rtlCol="0"/>
            <a:lstStyle/>
            <a:p>
              <a:endParaRPr/>
            </a:p>
          </p:txBody>
        </p:sp>
        <p:sp>
          <p:nvSpPr>
            <p:cNvPr id="191" name="object 191"/>
            <p:cNvSpPr/>
            <p:nvPr/>
          </p:nvSpPr>
          <p:spPr>
            <a:xfrm>
              <a:off x="1664616" y="8745089"/>
              <a:ext cx="635" cy="635"/>
            </a:xfrm>
            <a:custGeom>
              <a:avLst/>
              <a:gdLst/>
              <a:ahLst/>
              <a:cxnLst/>
              <a:rect l="l" t="t" r="r" b="b"/>
              <a:pathLst>
                <a:path w="635" h="634">
                  <a:moveTo>
                    <a:pt x="-19049" y="83"/>
                  </a:moveTo>
                  <a:lnTo>
                    <a:pt x="19066" y="83"/>
                  </a:lnTo>
                </a:path>
              </a:pathLst>
            </a:custGeom>
            <a:ln w="3175">
              <a:solidFill>
                <a:srgbClr val="000000"/>
              </a:solidFill>
            </a:ln>
          </p:spPr>
          <p:txBody>
            <a:bodyPr wrap="square" lIns="0" tIns="0" rIns="0" bIns="0" rtlCol="0"/>
            <a:lstStyle/>
            <a:p>
              <a:endParaRPr/>
            </a:p>
          </p:txBody>
        </p:sp>
        <p:sp>
          <p:nvSpPr>
            <p:cNvPr id="192" name="object 192"/>
            <p:cNvSpPr/>
            <p:nvPr/>
          </p:nvSpPr>
          <p:spPr>
            <a:xfrm>
              <a:off x="1668037" y="8721936"/>
              <a:ext cx="635" cy="635"/>
            </a:xfrm>
            <a:custGeom>
              <a:avLst/>
              <a:gdLst/>
              <a:ahLst/>
              <a:cxnLst/>
              <a:rect l="l" t="t" r="r" b="b"/>
              <a:pathLst>
                <a:path w="635" h="634">
                  <a:moveTo>
                    <a:pt x="-19050" y="98"/>
                  </a:moveTo>
                  <a:lnTo>
                    <a:pt x="19089" y="98"/>
                  </a:lnTo>
                </a:path>
              </a:pathLst>
            </a:custGeom>
            <a:ln w="3175">
              <a:solidFill>
                <a:srgbClr val="000000"/>
              </a:solidFill>
            </a:ln>
          </p:spPr>
          <p:txBody>
            <a:bodyPr wrap="square" lIns="0" tIns="0" rIns="0" bIns="0" rtlCol="0"/>
            <a:lstStyle/>
            <a:p>
              <a:endParaRPr/>
            </a:p>
          </p:txBody>
        </p:sp>
        <p:sp>
          <p:nvSpPr>
            <p:cNvPr id="193" name="object 193"/>
            <p:cNvSpPr/>
            <p:nvPr/>
          </p:nvSpPr>
          <p:spPr>
            <a:xfrm>
              <a:off x="1673672" y="8699181"/>
              <a:ext cx="635" cy="635"/>
            </a:xfrm>
            <a:custGeom>
              <a:avLst/>
              <a:gdLst/>
              <a:ahLst/>
              <a:cxnLst/>
              <a:rect l="l" t="t" r="r" b="b"/>
              <a:pathLst>
                <a:path w="635" h="634">
                  <a:moveTo>
                    <a:pt x="-19050" y="198"/>
                  </a:moveTo>
                  <a:lnTo>
                    <a:pt x="19170" y="198"/>
                  </a:lnTo>
                </a:path>
              </a:pathLst>
            </a:custGeom>
            <a:ln w="3175">
              <a:solidFill>
                <a:srgbClr val="000000"/>
              </a:solidFill>
            </a:ln>
          </p:spPr>
          <p:txBody>
            <a:bodyPr wrap="square" lIns="0" tIns="0" rIns="0" bIns="0" rtlCol="0"/>
            <a:lstStyle/>
            <a:p>
              <a:endParaRPr/>
            </a:p>
          </p:txBody>
        </p:sp>
        <p:sp>
          <p:nvSpPr>
            <p:cNvPr id="194" name="object 194"/>
            <p:cNvSpPr/>
            <p:nvPr/>
          </p:nvSpPr>
          <p:spPr>
            <a:xfrm>
              <a:off x="1681602" y="8677381"/>
              <a:ext cx="0" cy="0"/>
            </a:xfrm>
            <a:custGeom>
              <a:avLst/>
              <a:gdLst/>
              <a:ahLst/>
              <a:cxnLst/>
              <a:rect l="l" t="t" r="r" b="b"/>
              <a:pathLst>
                <a:path>
                  <a:moveTo>
                    <a:pt x="0" y="1"/>
                  </a:moveTo>
                  <a:lnTo>
                    <a:pt x="0" y="0"/>
                  </a:lnTo>
                </a:path>
              </a:pathLst>
            </a:custGeom>
            <a:ln w="38100">
              <a:solidFill>
                <a:srgbClr val="000000"/>
              </a:solidFill>
            </a:ln>
          </p:spPr>
          <p:txBody>
            <a:bodyPr wrap="square" lIns="0" tIns="0" rIns="0" bIns="0" rtlCol="0"/>
            <a:lstStyle/>
            <a:p>
              <a:endParaRPr/>
            </a:p>
          </p:txBody>
        </p:sp>
        <p:sp>
          <p:nvSpPr>
            <p:cNvPr id="195" name="object 195"/>
            <p:cNvSpPr/>
            <p:nvPr/>
          </p:nvSpPr>
          <p:spPr>
            <a:xfrm>
              <a:off x="1691557" y="8656187"/>
              <a:ext cx="635" cy="635"/>
            </a:xfrm>
            <a:custGeom>
              <a:avLst/>
              <a:gdLst/>
              <a:ahLst/>
              <a:cxnLst/>
              <a:rect l="l" t="t" r="r" b="b"/>
              <a:pathLst>
                <a:path w="635" h="634">
                  <a:moveTo>
                    <a:pt x="-19050" y="68"/>
                  </a:moveTo>
                  <a:lnTo>
                    <a:pt x="19123" y="68"/>
                  </a:lnTo>
                </a:path>
              </a:pathLst>
            </a:custGeom>
            <a:ln w="3175">
              <a:solidFill>
                <a:srgbClr val="000000"/>
              </a:solidFill>
            </a:ln>
          </p:spPr>
          <p:txBody>
            <a:bodyPr wrap="square" lIns="0" tIns="0" rIns="0" bIns="0" rtlCol="0"/>
            <a:lstStyle/>
            <a:p>
              <a:endParaRPr/>
            </a:p>
          </p:txBody>
        </p:sp>
        <p:sp>
          <p:nvSpPr>
            <p:cNvPr id="196" name="object 196"/>
            <p:cNvSpPr/>
            <p:nvPr/>
          </p:nvSpPr>
          <p:spPr>
            <a:xfrm>
              <a:off x="1703550" y="8636112"/>
              <a:ext cx="635" cy="635"/>
            </a:xfrm>
            <a:custGeom>
              <a:avLst/>
              <a:gdLst/>
              <a:ahLst/>
              <a:cxnLst/>
              <a:rect l="l" t="t" r="r" b="b"/>
              <a:pathLst>
                <a:path w="635" h="634">
                  <a:moveTo>
                    <a:pt x="-19050" y="92"/>
                  </a:moveTo>
                  <a:lnTo>
                    <a:pt x="19173" y="92"/>
                  </a:lnTo>
                </a:path>
              </a:pathLst>
            </a:custGeom>
            <a:ln w="3175">
              <a:solidFill>
                <a:srgbClr val="000000"/>
              </a:solidFill>
            </a:ln>
          </p:spPr>
          <p:txBody>
            <a:bodyPr wrap="square" lIns="0" tIns="0" rIns="0" bIns="0" rtlCol="0"/>
            <a:lstStyle/>
            <a:p>
              <a:endParaRPr/>
            </a:p>
          </p:txBody>
        </p:sp>
        <p:sp>
          <p:nvSpPr>
            <p:cNvPr id="197" name="object 197"/>
            <p:cNvSpPr/>
            <p:nvPr/>
          </p:nvSpPr>
          <p:spPr>
            <a:xfrm>
              <a:off x="1717506" y="8530376"/>
              <a:ext cx="231140" cy="87630"/>
            </a:xfrm>
            <a:custGeom>
              <a:avLst/>
              <a:gdLst/>
              <a:ahLst/>
              <a:cxnLst/>
              <a:rect l="l" t="t" r="r" b="b"/>
              <a:pathLst>
                <a:path w="231139" h="87629">
                  <a:moveTo>
                    <a:pt x="0" y="87090"/>
                  </a:moveTo>
                  <a:lnTo>
                    <a:pt x="25" y="87060"/>
                  </a:lnTo>
                  <a:lnTo>
                    <a:pt x="46" y="87034"/>
                  </a:lnTo>
                </a:path>
                <a:path w="231139" h="87629">
                  <a:moveTo>
                    <a:pt x="15561" y="69901"/>
                  </a:moveTo>
                  <a:lnTo>
                    <a:pt x="15718" y="69745"/>
                  </a:lnTo>
                  <a:lnTo>
                    <a:pt x="15879" y="69584"/>
                  </a:lnTo>
                </a:path>
                <a:path w="231139" h="87629">
                  <a:moveTo>
                    <a:pt x="137486" y="4606"/>
                  </a:moveTo>
                  <a:lnTo>
                    <a:pt x="137641" y="4575"/>
                  </a:lnTo>
                  <a:lnTo>
                    <a:pt x="137796" y="4544"/>
                  </a:lnTo>
                </a:path>
                <a:path w="231139" h="87629">
                  <a:moveTo>
                    <a:pt x="160594" y="1162"/>
                  </a:moveTo>
                  <a:lnTo>
                    <a:pt x="160758" y="1146"/>
                  </a:lnTo>
                  <a:lnTo>
                    <a:pt x="160918" y="1130"/>
                  </a:lnTo>
                </a:path>
                <a:path w="231139" h="87629">
                  <a:moveTo>
                    <a:pt x="184089" y="0"/>
                  </a:moveTo>
                  <a:lnTo>
                    <a:pt x="184098" y="0"/>
                  </a:lnTo>
                  <a:lnTo>
                    <a:pt x="184106" y="0"/>
                  </a:lnTo>
                </a:path>
                <a:path w="231139" h="87629">
                  <a:moveTo>
                    <a:pt x="207285" y="1131"/>
                  </a:moveTo>
                  <a:lnTo>
                    <a:pt x="207438" y="1146"/>
                  </a:lnTo>
                  <a:lnTo>
                    <a:pt x="207589" y="1161"/>
                  </a:lnTo>
                </a:path>
                <a:path w="231139" h="87629">
                  <a:moveTo>
                    <a:pt x="230419" y="4548"/>
                  </a:moveTo>
                  <a:lnTo>
                    <a:pt x="230554" y="4575"/>
                  </a:lnTo>
                  <a:lnTo>
                    <a:pt x="230684" y="4601"/>
                  </a:lnTo>
                </a:path>
              </a:pathLst>
            </a:custGeom>
            <a:ln w="38100">
              <a:solidFill>
                <a:srgbClr val="000000"/>
              </a:solidFill>
            </a:ln>
          </p:spPr>
          <p:txBody>
            <a:bodyPr wrap="square" lIns="0" tIns="0" rIns="0" bIns="0" rtlCol="0"/>
            <a:lstStyle/>
            <a:p>
              <a:endParaRPr/>
            </a:p>
          </p:txBody>
        </p:sp>
        <p:sp>
          <p:nvSpPr>
            <p:cNvPr id="198" name="object 198"/>
            <p:cNvSpPr/>
            <p:nvPr/>
          </p:nvSpPr>
          <p:spPr>
            <a:xfrm>
              <a:off x="2069885" y="8600022"/>
              <a:ext cx="635" cy="635"/>
            </a:xfrm>
            <a:custGeom>
              <a:avLst/>
              <a:gdLst/>
              <a:ahLst/>
              <a:cxnLst/>
              <a:rect l="l" t="t" r="r" b="b"/>
              <a:pathLst>
                <a:path w="635" h="634">
                  <a:moveTo>
                    <a:pt x="-19050" y="95"/>
                  </a:moveTo>
                  <a:lnTo>
                    <a:pt x="19240" y="95"/>
                  </a:lnTo>
                </a:path>
              </a:pathLst>
            </a:custGeom>
            <a:ln w="38290">
              <a:solidFill>
                <a:srgbClr val="000000"/>
              </a:solidFill>
            </a:ln>
          </p:spPr>
          <p:txBody>
            <a:bodyPr wrap="square" lIns="0" tIns="0" rIns="0" bIns="0" rtlCol="0"/>
            <a:lstStyle/>
            <a:p>
              <a:endParaRPr/>
            </a:p>
          </p:txBody>
        </p:sp>
        <p:sp>
          <p:nvSpPr>
            <p:cNvPr id="199" name="object 199"/>
            <p:cNvSpPr/>
            <p:nvPr/>
          </p:nvSpPr>
          <p:spPr>
            <a:xfrm>
              <a:off x="2099581" y="8636181"/>
              <a:ext cx="635" cy="635"/>
            </a:xfrm>
            <a:custGeom>
              <a:avLst/>
              <a:gdLst/>
              <a:ahLst/>
              <a:cxnLst/>
              <a:rect l="l" t="t" r="r" b="b"/>
              <a:pathLst>
                <a:path w="635" h="634">
                  <a:moveTo>
                    <a:pt x="0" y="0"/>
                  </a:moveTo>
                  <a:lnTo>
                    <a:pt x="16" y="24"/>
                  </a:lnTo>
                  <a:lnTo>
                    <a:pt x="29" y="43"/>
                  </a:lnTo>
                </a:path>
              </a:pathLst>
            </a:custGeom>
            <a:ln w="38100">
              <a:solidFill>
                <a:srgbClr val="000000"/>
              </a:solidFill>
            </a:ln>
          </p:spPr>
          <p:txBody>
            <a:bodyPr wrap="square" lIns="0" tIns="0" rIns="0" bIns="0" rtlCol="0"/>
            <a:lstStyle/>
            <a:p>
              <a:endParaRPr/>
            </a:p>
          </p:txBody>
        </p:sp>
        <p:sp>
          <p:nvSpPr>
            <p:cNvPr id="200" name="object 200"/>
            <p:cNvSpPr/>
            <p:nvPr/>
          </p:nvSpPr>
          <p:spPr>
            <a:xfrm>
              <a:off x="2129447" y="8699284"/>
              <a:ext cx="635" cy="635"/>
            </a:xfrm>
            <a:custGeom>
              <a:avLst/>
              <a:gdLst/>
              <a:ahLst/>
              <a:cxnLst/>
              <a:rect l="l" t="t" r="r" b="b"/>
              <a:pathLst>
                <a:path w="635" h="634">
                  <a:moveTo>
                    <a:pt x="-19050" y="93"/>
                  </a:moveTo>
                  <a:lnTo>
                    <a:pt x="19106" y="93"/>
                  </a:lnTo>
                </a:path>
              </a:pathLst>
            </a:custGeom>
            <a:ln w="3175">
              <a:solidFill>
                <a:srgbClr val="000000"/>
              </a:solidFill>
            </a:ln>
          </p:spPr>
          <p:txBody>
            <a:bodyPr wrap="square" lIns="0" tIns="0" rIns="0" bIns="0" rtlCol="0"/>
            <a:lstStyle/>
            <a:p>
              <a:endParaRPr/>
            </a:p>
          </p:txBody>
        </p:sp>
        <p:sp>
          <p:nvSpPr>
            <p:cNvPr id="201" name="object 201"/>
            <p:cNvSpPr/>
            <p:nvPr/>
          </p:nvSpPr>
          <p:spPr>
            <a:xfrm>
              <a:off x="2138580" y="8745137"/>
              <a:ext cx="635" cy="635"/>
            </a:xfrm>
            <a:custGeom>
              <a:avLst/>
              <a:gdLst/>
              <a:ahLst/>
              <a:cxnLst/>
              <a:rect l="l" t="t" r="r" b="b"/>
              <a:pathLst>
                <a:path w="635" h="634">
                  <a:moveTo>
                    <a:pt x="0" y="0"/>
                  </a:moveTo>
                  <a:lnTo>
                    <a:pt x="2" y="23"/>
                  </a:lnTo>
                  <a:lnTo>
                    <a:pt x="6" y="70"/>
                  </a:lnTo>
                </a:path>
              </a:pathLst>
            </a:custGeom>
            <a:ln w="38100">
              <a:solidFill>
                <a:srgbClr val="000000"/>
              </a:solidFill>
            </a:ln>
          </p:spPr>
          <p:txBody>
            <a:bodyPr wrap="square" lIns="0" tIns="0" rIns="0" bIns="0" rtlCol="0"/>
            <a:lstStyle/>
            <a:p>
              <a:endParaRPr/>
            </a:p>
          </p:txBody>
        </p:sp>
        <p:sp>
          <p:nvSpPr>
            <p:cNvPr id="202" name="object 202"/>
            <p:cNvSpPr/>
            <p:nvPr/>
          </p:nvSpPr>
          <p:spPr>
            <a:xfrm>
              <a:off x="2733342" y="8768361"/>
              <a:ext cx="0" cy="0"/>
            </a:xfrm>
            <a:custGeom>
              <a:avLst/>
              <a:gdLst/>
              <a:ahLst/>
              <a:cxnLst/>
              <a:rect l="l" t="t" r="r" b="b"/>
              <a:pathLst>
                <a:path>
                  <a:moveTo>
                    <a:pt x="0" y="0"/>
                  </a:moveTo>
                  <a:lnTo>
                    <a:pt x="0" y="5"/>
                  </a:lnTo>
                </a:path>
              </a:pathLst>
            </a:custGeom>
            <a:ln w="38100">
              <a:solidFill>
                <a:srgbClr val="000000"/>
              </a:solidFill>
            </a:ln>
          </p:spPr>
          <p:txBody>
            <a:bodyPr wrap="square" lIns="0" tIns="0" rIns="0" bIns="0" rtlCol="0"/>
            <a:lstStyle/>
            <a:p>
              <a:endParaRPr/>
            </a:p>
          </p:txBody>
        </p:sp>
        <p:sp>
          <p:nvSpPr>
            <p:cNvPr id="203" name="object 203"/>
            <p:cNvSpPr/>
            <p:nvPr/>
          </p:nvSpPr>
          <p:spPr>
            <a:xfrm>
              <a:off x="2732179" y="8791550"/>
              <a:ext cx="635" cy="635"/>
            </a:xfrm>
            <a:custGeom>
              <a:avLst/>
              <a:gdLst/>
              <a:ahLst/>
              <a:cxnLst/>
              <a:rect l="l" t="t" r="r" b="b"/>
              <a:pathLst>
                <a:path w="635" h="634">
                  <a:moveTo>
                    <a:pt x="-19050" y="153"/>
                  </a:moveTo>
                  <a:lnTo>
                    <a:pt x="19080" y="153"/>
                  </a:lnTo>
                </a:path>
              </a:pathLst>
            </a:custGeom>
            <a:ln w="3175">
              <a:solidFill>
                <a:srgbClr val="000000"/>
              </a:solidFill>
            </a:ln>
          </p:spPr>
          <p:txBody>
            <a:bodyPr wrap="square" lIns="0" tIns="0" rIns="0" bIns="0" rtlCol="0"/>
            <a:lstStyle/>
            <a:p>
              <a:endParaRPr/>
            </a:p>
          </p:txBody>
        </p:sp>
        <p:sp>
          <p:nvSpPr>
            <p:cNvPr id="204" name="object 204"/>
            <p:cNvSpPr/>
            <p:nvPr/>
          </p:nvSpPr>
          <p:spPr>
            <a:xfrm>
              <a:off x="2728742" y="8814703"/>
              <a:ext cx="635" cy="635"/>
            </a:xfrm>
            <a:custGeom>
              <a:avLst/>
              <a:gdLst/>
              <a:ahLst/>
              <a:cxnLst/>
              <a:rect l="l" t="t" r="r" b="b"/>
              <a:pathLst>
                <a:path w="635" h="634">
                  <a:moveTo>
                    <a:pt x="-19050" y="111"/>
                  </a:moveTo>
                  <a:lnTo>
                    <a:pt x="19094" y="111"/>
                  </a:lnTo>
                </a:path>
              </a:pathLst>
            </a:custGeom>
            <a:ln w="3175">
              <a:solidFill>
                <a:srgbClr val="000000"/>
              </a:solidFill>
            </a:ln>
          </p:spPr>
          <p:txBody>
            <a:bodyPr wrap="square" lIns="0" tIns="0" rIns="0" bIns="0" rtlCol="0"/>
            <a:lstStyle/>
            <a:p>
              <a:endParaRPr/>
            </a:p>
          </p:txBody>
        </p:sp>
        <p:sp>
          <p:nvSpPr>
            <p:cNvPr id="205" name="object 205"/>
            <p:cNvSpPr/>
            <p:nvPr/>
          </p:nvSpPr>
          <p:spPr>
            <a:xfrm>
              <a:off x="2723016" y="8837252"/>
              <a:ext cx="635" cy="635"/>
            </a:xfrm>
            <a:custGeom>
              <a:avLst/>
              <a:gdLst/>
              <a:ahLst/>
              <a:cxnLst/>
              <a:rect l="l" t="t" r="r" b="b"/>
              <a:pathLst>
                <a:path w="635" h="634">
                  <a:moveTo>
                    <a:pt x="-19050" y="230"/>
                  </a:moveTo>
                  <a:lnTo>
                    <a:pt x="19189" y="230"/>
                  </a:lnTo>
                </a:path>
              </a:pathLst>
            </a:custGeom>
            <a:ln w="38561">
              <a:solidFill>
                <a:srgbClr val="000000"/>
              </a:solidFill>
            </a:ln>
          </p:spPr>
          <p:txBody>
            <a:bodyPr wrap="square" lIns="0" tIns="0" rIns="0" bIns="0" rtlCol="0"/>
            <a:lstStyle/>
            <a:p>
              <a:endParaRPr/>
            </a:p>
          </p:txBody>
        </p:sp>
        <p:sp>
          <p:nvSpPr>
            <p:cNvPr id="206" name="object 206"/>
            <p:cNvSpPr/>
            <p:nvPr/>
          </p:nvSpPr>
          <p:spPr>
            <a:xfrm>
              <a:off x="2705131" y="8880436"/>
              <a:ext cx="635" cy="635"/>
            </a:xfrm>
            <a:custGeom>
              <a:avLst/>
              <a:gdLst/>
              <a:ahLst/>
              <a:cxnLst/>
              <a:rect l="l" t="t" r="r" b="b"/>
              <a:pathLst>
                <a:path w="635" h="634">
                  <a:moveTo>
                    <a:pt x="-19050" y="169"/>
                  </a:moveTo>
                  <a:lnTo>
                    <a:pt x="19230" y="169"/>
                  </a:lnTo>
                </a:path>
              </a:pathLst>
            </a:custGeom>
            <a:ln w="38438">
              <a:solidFill>
                <a:srgbClr val="000000"/>
              </a:solidFill>
            </a:ln>
          </p:spPr>
          <p:txBody>
            <a:bodyPr wrap="square" lIns="0" tIns="0" rIns="0" bIns="0" rtlCol="0"/>
            <a:lstStyle/>
            <a:p>
              <a:endParaRPr/>
            </a:p>
          </p:txBody>
        </p:sp>
        <p:sp>
          <p:nvSpPr>
            <p:cNvPr id="207" name="object 207"/>
            <p:cNvSpPr/>
            <p:nvPr/>
          </p:nvSpPr>
          <p:spPr>
            <a:xfrm>
              <a:off x="2679124" y="8900616"/>
              <a:ext cx="14604" cy="19050"/>
            </a:xfrm>
            <a:custGeom>
              <a:avLst/>
              <a:gdLst/>
              <a:ahLst/>
              <a:cxnLst/>
              <a:rect l="l" t="t" r="r" b="b"/>
              <a:pathLst>
                <a:path w="14605" h="19050">
                  <a:moveTo>
                    <a:pt x="14105" y="0"/>
                  </a:moveTo>
                  <a:lnTo>
                    <a:pt x="14086" y="28"/>
                  </a:lnTo>
                  <a:lnTo>
                    <a:pt x="14064" y="62"/>
                  </a:lnTo>
                </a:path>
                <a:path w="14605" h="19050">
                  <a:moveTo>
                    <a:pt x="326" y="18603"/>
                  </a:moveTo>
                  <a:lnTo>
                    <a:pt x="167" y="18797"/>
                  </a:lnTo>
                  <a:lnTo>
                    <a:pt x="0" y="19001"/>
                  </a:lnTo>
                </a:path>
              </a:pathLst>
            </a:custGeom>
            <a:ln w="38100">
              <a:solidFill>
                <a:srgbClr val="000000"/>
              </a:solidFill>
            </a:ln>
          </p:spPr>
          <p:txBody>
            <a:bodyPr wrap="square" lIns="0" tIns="0" rIns="0" bIns="0" rtlCol="0"/>
            <a:lstStyle/>
            <a:p>
              <a:endParaRPr/>
            </a:p>
          </p:txBody>
        </p:sp>
        <p:sp>
          <p:nvSpPr>
            <p:cNvPr id="208" name="object 208"/>
            <p:cNvSpPr/>
            <p:nvPr/>
          </p:nvSpPr>
          <p:spPr>
            <a:xfrm>
              <a:off x="2663510" y="8936652"/>
              <a:ext cx="635" cy="635"/>
            </a:xfrm>
            <a:custGeom>
              <a:avLst/>
              <a:gdLst/>
              <a:ahLst/>
              <a:cxnLst/>
              <a:rect l="l" t="t" r="r" b="b"/>
              <a:pathLst>
                <a:path w="635" h="634">
                  <a:moveTo>
                    <a:pt x="-19050" y="82"/>
                  </a:moveTo>
                  <a:lnTo>
                    <a:pt x="19214" y="82"/>
                  </a:lnTo>
                </a:path>
              </a:pathLst>
            </a:custGeom>
            <a:ln w="38264">
              <a:solidFill>
                <a:srgbClr val="000000"/>
              </a:solidFill>
            </a:ln>
          </p:spPr>
          <p:txBody>
            <a:bodyPr wrap="square" lIns="0" tIns="0" rIns="0" bIns="0" rtlCol="0"/>
            <a:lstStyle/>
            <a:p>
              <a:endParaRPr/>
            </a:p>
          </p:txBody>
        </p:sp>
        <p:sp>
          <p:nvSpPr>
            <p:cNvPr id="209" name="object 209"/>
            <p:cNvSpPr/>
            <p:nvPr/>
          </p:nvSpPr>
          <p:spPr>
            <a:xfrm>
              <a:off x="2585634" y="8952059"/>
              <a:ext cx="61594" cy="36830"/>
            </a:xfrm>
            <a:custGeom>
              <a:avLst/>
              <a:gdLst/>
              <a:ahLst/>
              <a:cxnLst/>
              <a:rect l="l" t="t" r="r" b="b"/>
              <a:pathLst>
                <a:path w="61594" h="36829">
                  <a:moveTo>
                    <a:pt x="61090" y="0"/>
                  </a:moveTo>
                  <a:lnTo>
                    <a:pt x="60647" y="363"/>
                  </a:lnTo>
                  <a:lnTo>
                    <a:pt x="60179" y="747"/>
                  </a:lnTo>
                </a:path>
                <a:path w="61594" h="36829">
                  <a:moveTo>
                    <a:pt x="42440" y="13907"/>
                  </a:moveTo>
                  <a:lnTo>
                    <a:pt x="41877" y="14283"/>
                  </a:lnTo>
                  <a:lnTo>
                    <a:pt x="41303" y="14667"/>
                  </a:lnTo>
                </a:path>
                <a:path w="61594" h="36829">
                  <a:moveTo>
                    <a:pt x="22310" y="26043"/>
                  </a:moveTo>
                  <a:lnTo>
                    <a:pt x="21833" y="26297"/>
                  </a:lnTo>
                  <a:lnTo>
                    <a:pt x="21352" y="26554"/>
                  </a:lnTo>
                </a:path>
                <a:path w="61594" h="36829">
                  <a:moveTo>
                    <a:pt x="1398" y="36003"/>
                  </a:moveTo>
                  <a:lnTo>
                    <a:pt x="709" y="36289"/>
                  </a:lnTo>
                  <a:lnTo>
                    <a:pt x="0" y="36582"/>
                  </a:lnTo>
                </a:path>
              </a:pathLst>
            </a:custGeom>
            <a:ln w="38100">
              <a:solidFill>
                <a:srgbClr val="000000"/>
              </a:solidFill>
            </a:ln>
          </p:spPr>
          <p:txBody>
            <a:bodyPr wrap="square" lIns="0" tIns="0" rIns="0" bIns="0" rtlCol="0"/>
            <a:lstStyle/>
            <a:p>
              <a:endParaRPr/>
            </a:p>
          </p:txBody>
        </p:sp>
        <p:sp>
          <p:nvSpPr>
            <p:cNvPr id="210" name="object 210"/>
            <p:cNvSpPr/>
            <p:nvPr/>
          </p:nvSpPr>
          <p:spPr>
            <a:xfrm>
              <a:off x="2563892" y="8996081"/>
              <a:ext cx="1270" cy="635"/>
            </a:xfrm>
            <a:custGeom>
              <a:avLst/>
              <a:gdLst/>
              <a:ahLst/>
              <a:cxnLst/>
              <a:rect l="l" t="t" r="r" b="b"/>
              <a:pathLst>
                <a:path w="1269" h="634">
                  <a:moveTo>
                    <a:pt x="-19050" y="137"/>
                  </a:moveTo>
                  <a:lnTo>
                    <a:pt x="19957" y="137"/>
                  </a:lnTo>
                </a:path>
              </a:pathLst>
            </a:custGeom>
            <a:ln w="38375">
              <a:solidFill>
                <a:srgbClr val="000000"/>
              </a:solidFill>
            </a:ln>
          </p:spPr>
          <p:txBody>
            <a:bodyPr wrap="square" lIns="0" tIns="0" rIns="0" bIns="0" rtlCol="0"/>
            <a:lstStyle/>
            <a:p>
              <a:endParaRPr/>
            </a:p>
          </p:txBody>
        </p:sp>
        <p:sp>
          <p:nvSpPr>
            <p:cNvPr id="211" name="object 211"/>
            <p:cNvSpPr/>
            <p:nvPr/>
          </p:nvSpPr>
          <p:spPr>
            <a:xfrm>
              <a:off x="2448611" y="9001868"/>
              <a:ext cx="93345" cy="3810"/>
            </a:xfrm>
            <a:custGeom>
              <a:avLst/>
              <a:gdLst/>
              <a:ahLst/>
              <a:cxnLst/>
              <a:rect l="l" t="t" r="r" b="b"/>
              <a:pathLst>
                <a:path w="93344" h="3809">
                  <a:moveTo>
                    <a:pt x="93187" y="5"/>
                  </a:moveTo>
                  <a:lnTo>
                    <a:pt x="93062" y="29"/>
                  </a:lnTo>
                  <a:lnTo>
                    <a:pt x="92935" y="55"/>
                  </a:lnTo>
                </a:path>
                <a:path w="93344" h="3809">
                  <a:moveTo>
                    <a:pt x="70090" y="3444"/>
                  </a:moveTo>
                  <a:lnTo>
                    <a:pt x="69946" y="3458"/>
                  </a:lnTo>
                  <a:lnTo>
                    <a:pt x="69803" y="3472"/>
                  </a:lnTo>
                </a:path>
                <a:path w="93344" h="3809">
                  <a:moveTo>
                    <a:pt x="23413" y="3473"/>
                  </a:moveTo>
                  <a:lnTo>
                    <a:pt x="23266" y="3458"/>
                  </a:lnTo>
                  <a:lnTo>
                    <a:pt x="23115" y="3444"/>
                  </a:lnTo>
                </a:path>
                <a:path w="93344" h="3809">
                  <a:moveTo>
                    <a:pt x="297" y="59"/>
                  </a:moveTo>
                  <a:lnTo>
                    <a:pt x="150" y="29"/>
                  </a:lnTo>
                  <a:lnTo>
                    <a:pt x="0" y="0"/>
                  </a:lnTo>
                </a:path>
              </a:pathLst>
            </a:custGeom>
            <a:ln w="38100">
              <a:solidFill>
                <a:srgbClr val="000000"/>
              </a:solidFill>
            </a:ln>
          </p:spPr>
          <p:txBody>
            <a:bodyPr wrap="square" lIns="0" tIns="0" rIns="0" bIns="0" rtlCol="0"/>
            <a:lstStyle/>
            <a:p>
              <a:endParaRPr/>
            </a:p>
          </p:txBody>
        </p:sp>
        <p:sp>
          <p:nvSpPr>
            <p:cNvPr id="212" name="object 212"/>
            <p:cNvSpPr/>
            <p:nvPr/>
          </p:nvSpPr>
          <p:spPr>
            <a:xfrm>
              <a:off x="2425618" y="8996076"/>
              <a:ext cx="1270" cy="635"/>
            </a:xfrm>
            <a:custGeom>
              <a:avLst/>
              <a:gdLst/>
              <a:ahLst/>
              <a:cxnLst/>
              <a:rect l="l" t="t" r="r" b="b"/>
              <a:pathLst>
                <a:path w="1269" h="634">
                  <a:moveTo>
                    <a:pt x="-19050" y="142"/>
                  </a:moveTo>
                  <a:lnTo>
                    <a:pt x="19989" y="142"/>
                  </a:lnTo>
                </a:path>
              </a:pathLst>
            </a:custGeom>
            <a:ln w="38384">
              <a:solidFill>
                <a:srgbClr val="000000"/>
              </a:solidFill>
            </a:ln>
          </p:spPr>
          <p:txBody>
            <a:bodyPr wrap="square" lIns="0" tIns="0" rIns="0" bIns="0" rtlCol="0"/>
            <a:lstStyle/>
            <a:p>
              <a:endParaRPr/>
            </a:p>
          </p:txBody>
        </p:sp>
        <p:sp>
          <p:nvSpPr>
            <p:cNvPr id="213" name="object 213"/>
            <p:cNvSpPr/>
            <p:nvPr/>
          </p:nvSpPr>
          <p:spPr>
            <a:xfrm>
              <a:off x="2310940" y="8919165"/>
              <a:ext cx="93980" cy="69850"/>
            </a:xfrm>
            <a:custGeom>
              <a:avLst/>
              <a:gdLst/>
              <a:ahLst/>
              <a:cxnLst/>
              <a:rect l="l" t="t" r="r" b="b"/>
              <a:pathLst>
                <a:path w="93980" h="69850">
                  <a:moveTo>
                    <a:pt x="93858" y="69475"/>
                  </a:moveTo>
                  <a:lnTo>
                    <a:pt x="93150" y="69182"/>
                  </a:lnTo>
                  <a:lnTo>
                    <a:pt x="92462" y="68897"/>
                  </a:lnTo>
                </a:path>
                <a:path w="93980" h="69850">
                  <a:moveTo>
                    <a:pt x="72541" y="59466"/>
                  </a:moveTo>
                  <a:lnTo>
                    <a:pt x="72025" y="59190"/>
                  </a:lnTo>
                  <a:lnTo>
                    <a:pt x="71511" y="58916"/>
                  </a:lnTo>
                </a:path>
                <a:path w="93980" h="69850">
                  <a:moveTo>
                    <a:pt x="52539" y="47550"/>
                  </a:moveTo>
                  <a:lnTo>
                    <a:pt x="51981" y="47177"/>
                  </a:lnTo>
                  <a:lnTo>
                    <a:pt x="51437" y="46813"/>
                  </a:lnTo>
                </a:path>
                <a:path w="93980" h="69850">
                  <a:moveTo>
                    <a:pt x="33700" y="33658"/>
                  </a:moveTo>
                  <a:lnTo>
                    <a:pt x="33212" y="33257"/>
                  </a:lnTo>
                  <a:lnTo>
                    <a:pt x="32744" y="32873"/>
                  </a:lnTo>
                </a:path>
                <a:path w="93980" h="69850">
                  <a:moveTo>
                    <a:pt x="16049" y="17715"/>
                  </a:moveTo>
                  <a:lnTo>
                    <a:pt x="15897" y="17563"/>
                  </a:lnTo>
                  <a:lnTo>
                    <a:pt x="15753" y="17420"/>
                  </a:lnTo>
                </a:path>
                <a:path w="93980" h="69850">
                  <a:moveTo>
                    <a:pt x="412" y="502"/>
                  </a:moveTo>
                  <a:lnTo>
                    <a:pt x="203" y="248"/>
                  </a:lnTo>
                  <a:lnTo>
                    <a:pt x="0" y="0"/>
                  </a:lnTo>
                </a:path>
              </a:pathLst>
            </a:custGeom>
            <a:ln w="38100">
              <a:solidFill>
                <a:srgbClr val="000000"/>
              </a:solidFill>
            </a:ln>
          </p:spPr>
          <p:txBody>
            <a:bodyPr wrap="square" lIns="0" tIns="0" rIns="0" bIns="0" rtlCol="0"/>
            <a:lstStyle/>
            <a:p>
              <a:endParaRPr/>
            </a:p>
          </p:txBody>
        </p:sp>
        <p:sp>
          <p:nvSpPr>
            <p:cNvPr id="214" name="object 214"/>
            <p:cNvSpPr/>
            <p:nvPr/>
          </p:nvSpPr>
          <p:spPr>
            <a:xfrm>
              <a:off x="2297156" y="8900542"/>
              <a:ext cx="635" cy="635"/>
            </a:xfrm>
            <a:custGeom>
              <a:avLst/>
              <a:gdLst/>
              <a:ahLst/>
              <a:cxnLst/>
              <a:rect l="l" t="t" r="r" b="b"/>
              <a:pathLst>
                <a:path w="635" h="634">
                  <a:moveTo>
                    <a:pt x="-19050" y="103"/>
                  </a:moveTo>
                  <a:lnTo>
                    <a:pt x="19188" y="103"/>
                  </a:lnTo>
                </a:path>
              </a:pathLst>
            </a:custGeom>
            <a:ln w="38306">
              <a:solidFill>
                <a:srgbClr val="000000"/>
              </a:solidFill>
            </a:ln>
          </p:spPr>
          <p:txBody>
            <a:bodyPr wrap="square" lIns="0" tIns="0" rIns="0" bIns="0" rtlCol="0"/>
            <a:lstStyle/>
            <a:p>
              <a:endParaRPr/>
            </a:p>
          </p:txBody>
        </p:sp>
        <p:sp>
          <p:nvSpPr>
            <p:cNvPr id="215" name="object 215"/>
            <p:cNvSpPr/>
            <p:nvPr/>
          </p:nvSpPr>
          <p:spPr>
            <a:xfrm>
              <a:off x="2285104" y="8880401"/>
              <a:ext cx="635" cy="635"/>
            </a:xfrm>
            <a:custGeom>
              <a:avLst/>
              <a:gdLst/>
              <a:ahLst/>
              <a:cxnLst/>
              <a:rect l="l" t="t" r="r" b="b"/>
              <a:pathLst>
                <a:path w="635" h="634">
                  <a:moveTo>
                    <a:pt x="-19050" y="204"/>
                  </a:moveTo>
                  <a:lnTo>
                    <a:pt x="19268" y="204"/>
                  </a:lnTo>
                </a:path>
              </a:pathLst>
            </a:custGeom>
            <a:ln w="38508">
              <a:solidFill>
                <a:srgbClr val="000000"/>
              </a:solidFill>
            </a:ln>
          </p:spPr>
          <p:txBody>
            <a:bodyPr wrap="square" lIns="0" tIns="0" rIns="0" bIns="0" rtlCol="0"/>
            <a:lstStyle/>
            <a:p>
              <a:endParaRPr/>
            </a:p>
          </p:txBody>
        </p:sp>
        <p:sp>
          <p:nvSpPr>
            <p:cNvPr id="216" name="object 216"/>
            <p:cNvSpPr/>
            <p:nvPr/>
          </p:nvSpPr>
          <p:spPr>
            <a:xfrm>
              <a:off x="2267282" y="8837260"/>
              <a:ext cx="635" cy="635"/>
            </a:xfrm>
            <a:custGeom>
              <a:avLst/>
              <a:gdLst/>
              <a:ahLst/>
              <a:cxnLst/>
              <a:rect l="l" t="t" r="r" b="b"/>
              <a:pathLst>
                <a:path w="635" h="634">
                  <a:moveTo>
                    <a:pt x="-19050" y="222"/>
                  </a:moveTo>
                  <a:lnTo>
                    <a:pt x="19184" y="222"/>
                  </a:lnTo>
                </a:path>
              </a:pathLst>
            </a:custGeom>
            <a:ln w="38544">
              <a:solidFill>
                <a:srgbClr val="000000"/>
              </a:solidFill>
            </a:ln>
          </p:spPr>
          <p:txBody>
            <a:bodyPr wrap="square" lIns="0" tIns="0" rIns="0" bIns="0" rtlCol="0"/>
            <a:lstStyle/>
            <a:p>
              <a:endParaRPr/>
            </a:p>
          </p:txBody>
        </p:sp>
        <p:sp>
          <p:nvSpPr>
            <p:cNvPr id="217" name="object 217"/>
            <p:cNvSpPr/>
            <p:nvPr/>
          </p:nvSpPr>
          <p:spPr>
            <a:xfrm>
              <a:off x="2261651" y="8814720"/>
              <a:ext cx="635" cy="635"/>
            </a:xfrm>
            <a:custGeom>
              <a:avLst/>
              <a:gdLst/>
              <a:ahLst/>
              <a:cxnLst/>
              <a:rect l="l" t="t" r="r" b="b"/>
              <a:pathLst>
                <a:path w="635" h="634">
                  <a:moveTo>
                    <a:pt x="-19050" y="95"/>
                  </a:moveTo>
                  <a:lnTo>
                    <a:pt x="19087" y="95"/>
                  </a:lnTo>
                </a:path>
              </a:pathLst>
            </a:custGeom>
            <a:ln w="3175">
              <a:solidFill>
                <a:srgbClr val="000000"/>
              </a:solidFill>
            </a:ln>
          </p:spPr>
          <p:txBody>
            <a:bodyPr wrap="square" lIns="0" tIns="0" rIns="0" bIns="0" rtlCol="0"/>
            <a:lstStyle/>
            <a:p>
              <a:endParaRPr/>
            </a:p>
          </p:txBody>
        </p:sp>
        <p:sp>
          <p:nvSpPr>
            <p:cNvPr id="218" name="object 218"/>
            <p:cNvSpPr/>
            <p:nvPr/>
          </p:nvSpPr>
          <p:spPr>
            <a:xfrm>
              <a:off x="2258222" y="8791516"/>
              <a:ext cx="635" cy="635"/>
            </a:xfrm>
            <a:custGeom>
              <a:avLst/>
              <a:gdLst/>
              <a:ahLst/>
              <a:cxnLst/>
              <a:rect l="l" t="t" r="r" b="b"/>
              <a:pathLst>
                <a:path w="635" h="634">
                  <a:moveTo>
                    <a:pt x="-19050" y="187"/>
                  </a:moveTo>
                  <a:lnTo>
                    <a:pt x="19086" y="187"/>
                  </a:lnTo>
                </a:path>
              </a:pathLst>
            </a:custGeom>
            <a:ln w="3175">
              <a:solidFill>
                <a:srgbClr val="000000"/>
              </a:solidFill>
            </a:ln>
          </p:spPr>
          <p:txBody>
            <a:bodyPr wrap="square" lIns="0" tIns="0" rIns="0" bIns="0" rtlCol="0"/>
            <a:lstStyle/>
            <a:p>
              <a:endParaRPr/>
            </a:p>
          </p:txBody>
        </p:sp>
        <p:sp>
          <p:nvSpPr>
            <p:cNvPr id="219" name="object 219"/>
            <p:cNvSpPr/>
            <p:nvPr/>
          </p:nvSpPr>
          <p:spPr>
            <a:xfrm>
              <a:off x="2258231" y="8744955"/>
              <a:ext cx="635" cy="635"/>
            </a:xfrm>
            <a:custGeom>
              <a:avLst/>
              <a:gdLst/>
              <a:ahLst/>
              <a:cxnLst/>
              <a:rect l="l" t="t" r="r" b="b"/>
              <a:pathLst>
                <a:path w="635" h="634">
                  <a:moveTo>
                    <a:pt x="-19050" y="69"/>
                  </a:moveTo>
                  <a:lnTo>
                    <a:pt x="19063" y="69"/>
                  </a:lnTo>
                </a:path>
              </a:pathLst>
            </a:custGeom>
            <a:ln w="3175">
              <a:solidFill>
                <a:srgbClr val="000000"/>
              </a:solidFill>
            </a:ln>
          </p:spPr>
          <p:txBody>
            <a:bodyPr wrap="square" lIns="0" tIns="0" rIns="0" bIns="0" rtlCol="0"/>
            <a:lstStyle/>
            <a:p>
              <a:endParaRPr/>
            </a:p>
          </p:txBody>
        </p:sp>
        <p:sp>
          <p:nvSpPr>
            <p:cNvPr id="220" name="object 220"/>
            <p:cNvSpPr/>
            <p:nvPr/>
          </p:nvSpPr>
          <p:spPr>
            <a:xfrm>
              <a:off x="2267328" y="8656081"/>
              <a:ext cx="18415" cy="43815"/>
            </a:xfrm>
            <a:custGeom>
              <a:avLst/>
              <a:gdLst/>
              <a:ahLst/>
              <a:cxnLst/>
              <a:rect l="l" t="t" r="r" b="b"/>
              <a:pathLst>
                <a:path w="18414" h="43815">
                  <a:moveTo>
                    <a:pt x="0" y="43204"/>
                  </a:moveTo>
                  <a:lnTo>
                    <a:pt x="18" y="43144"/>
                  </a:lnTo>
                  <a:lnTo>
                    <a:pt x="34" y="43090"/>
                  </a:lnTo>
                </a:path>
                <a:path w="18414" h="43815">
                  <a:moveTo>
                    <a:pt x="17868" y="43"/>
                  </a:moveTo>
                  <a:lnTo>
                    <a:pt x="17882" y="17"/>
                  </a:lnTo>
                  <a:lnTo>
                    <a:pt x="17891" y="0"/>
                  </a:lnTo>
                </a:path>
              </a:pathLst>
            </a:custGeom>
            <a:ln w="38100">
              <a:solidFill>
                <a:srgbClr val="000000"/>
              </a:solidFill>
            </a:ln>
          </p:spPr>
          <p:txBody>
            <a:bodyPr wrap="square" lIns="0" tIns="0" rIns="0" bIns="0" rtlCol="0"/>
            <a:lstStyle/>
            <a:p>
              <a:endParaRPr/>
            </a:p>
          </p:txBody>
        </p:sp>
        <p:sp>
          <p:nvSpPr>
            <p:cNvPr id="221" name="object 221"/>
            <p:cNvSpPr/>
            <p:nvPr/>
          </p:nvSpPr>
          <p:spPr>
            <a:xfrm>
              <a:off x="2297162" y="8635958"/>
              <a:ext cx="635" cy="635"/>
            </a:xfrm>
            <a:custGeom>
              <a:avLst/>
              <a:gdLst/>
              <a:ahLst/>
              <a:cxnLst/>
              <a:rect l="l" t="t" r="r" b="b"/>
              <a:pathLst>
                <a:path w="635" h="634">
                  <a:moveTo>
                    <a:pt x="-19049" y="94"/>
                  </a:moveTo>
                  <a:lnTo>
                    <a:pt x="19175" y="94"/>
                  </a:lnTo>
                </a:path>
              </a:pathLst>
            </a:custGeom>
            <a:ln w="3175">
              <a:solidFill>
                <a:srgbClr val="000000"/>
              </a:solidFill>
            </a:ln>
          </p:spPr>
          <p:txBody>
            <a:bodyPr wrap="square" lIns="0" tIns="0" rIns="0" bIns="0" rtlCol="0"/>
            <a:lstStyle/>
            <a:p>
              <a:endParaRPr/>
            </a:p>
          </p:txBody>
        </p:sp>
        <p:sp>
          <p:nvSpPr>
            <p:cNvPr id="222" name="object 222"/>
            <p:cNvSpPr/>
            <p:nvPr/>
          </p:nvSpPr>
          <p:spPr>
            <a:xfrm>
              <a:off x="2311118" y="8530224"/>
              <a:ext cx="231140" cy="87630"/>
            </a:xfrm>
            <a:custGeom>
              <a:avLst/>
              <a:gdLst/>
              <a:ahLst/>
              <a:cxnLst/>
              <a:rect l="l" t="t" r="r" b="b"/>
              <a:pathLst>
                <a:path w="231139" h="87629">
                  <a:moveTo>
                    <a:pt x="0" y="87092"/>
                  </a:moveTo>
                  <a:lnTo>
                    <a:pt x="26" y="87060"/>
                  </a:lnTo>
                  <a:lnTo>
                    <a:pt x="49" y="87032"/>
                  </a:lnTo>
                </a:path>
                <a:path w="231139" h="87629">
                  <a:moveTo>
                    <a:pt x="15561" y="69903"/>
                  </a:moveTo>
                  <a:lnTo>
                    <a:pt x="15719" y="69745"/>
                  </a:lnTo>
                  <a:lnTo>
                    <a:pt x="15882" y="69582"/>
                  </a:lnTo>
                </a:path>
                <a:path w="231139" h="87629">
                  <a:moveTo>
                    <a:pt x="137484" y="4607"/>
                  </a:moveTo>
                  <a:lnTo>
                    <a:pt x="137643" y="4575"/>
                  </a:lnTo>
                  <a:lnTo>
                    <a:pt x="137801" y="4544"/>
                  </a:lnTo>
                </a:path>
                <a:path w="231139" h="87629">
                  <a:moveTo>
                    <a:pt x="160592" y="1163"/>
                  </a:moveTo>
                  <a:lnTo>
                    <a:pt x="160759" y="1146"/>
                  </a:lnTo>
                  <a:lnTo>
                    <a:pt x="160923" y="1130"/>
                  </a:lnTo>
                </a:path>
                <a:path w="231139" h="87629">
                  <a:moveTo>
                    <a:pt x="184087" y="0"/>
                  </a:moveTo>
                  <a:lnTo>
                    <a:pt x="184099" y="0"/>
                  </a:lnTo>
                  <a:lnTo>
                    <a:pt x="184111" y="0"/>
                  </a:lnTo>
                </a:path>
                <a:path w="231139" h="87629">
                  <a:moveTo>
                    <a:pt x="207280" y="1130"/>
                  </a:moveTo>
                  <a:lnTo>
                    <a:pt x="207439" y="1146"/>
                  </a:lnTo>
                  <a:lnTo>
                    <a:pt x="207600" y="1162"/>
                  </a:lnTo>
                </a:path>
                <a:path w="231139" h="87629">
                  <a:moveTo>
                    <a:pt x="230417" y="4548"/>
                  </a:moveTo>
                  <a:lnTo>
                    <a:pt x="230555" y="4575"/>
                  </a:lnTo>
                  <a:lnTo>
                    <a:pt x="230689" y="4601"/>
                  </a:lnTo>
                </a:path>
              </a:pathLst>
            </a:custGeom>
            <a:ln w="38100">
              <a:solidFill>
                <a:srgbClr val="000000"/>
              </a:solidFill>
            </a:ln>
          </p:spPr>
          <p:txBody>
            <a:bodyPr wrap="square" lIns="0" tIns="0" rIns="0" bIns="0" rtlCol="0"/>
            <a:lstStyle/>
            <a:p>
              <a:endParaRPr/>
            </a:p>
          </p:txBody>
        </p:sp>
        <p:sp>
          <p:nvSpPr>
            <p:cNvPr id="223" name="object 223"/>
            <p:cNvSpPr/>
            <p:nvPr/>
          </p:nvSpPr>
          <p:spPr>
            <a:xfrm>
              <a:off x="2663496" y="8599868"/>
              <a:ext cx="635" cy="635"/>
            </a:xfrm>
            <a:custGeom>
              <a:avLst/>
              <a:gdLst/>
              <a:ahLst/>
              <a:cxnLst/>
              <a:rect l="l" t="t" r="r" b="b"/>
              <a:pathLst>
                <a:path w="635" h="634">
                  <a:moveTo>
                    <a:pt x="-19050" y="96"/>
                  </a:moveTo>
                  <a:lnTo>
                    <a:pt x="19243" y="96"/>
                  </a:lnTo>
                </a:path>
              </a:pathLst>
            </a:custGeom>
            <a:ln w="38293">
              <a:solidFill>
                <a:srgbClr val="000000"/>
              </a:solidFill>
            </a:ln>
          </p:spPr>
          <p:txBody>
            <a:bodyPr wrap="square" lIns="0" tIns="0" rIns="0" bIns="0" rtlCol="0"/>
            <a:lstStyle/>
            <a:p>
              <a:endParaRPr/>
            </a:p>
          </p:txBody>
        </p:sp>
        <p:sp>
          <p:nvSpPr>
            <p:cNvPr id="224" name="object 224"/>
            <p:cNvSpPr/>
            <p:nvPr/>
          </p:nvSpPr>
          <p:spPr>
            <a:xfrm>
              <a:off x="2693193" y="8636027"/>
              <a:ext cx="635" cy="635"/>
            </a:xfrm>
            <a:custGeom>
              <a:avLst/>
              <a:gdLst/>
              <a:ahLst/>
              <a:cxnLst/>
              <a:rect l="l" t="t" r="r" b="b"/>
              <a:pathLst>
                <a:path w="635" h="634">
                  <a:moveTo>
                    <a:pt x="0" y="0"/>
                  </a:moveTo>
                  <a:lnTo>
                    <a:pt x="17" y="26"/>
                  </a:lnTo>
                  <a:lnTo>
                    <a:pt x="31" y="46"/>
                  </a:lnTo>
                </a:path>
              </a:pathLst>
            </a:custGeom>
            <a:ln w="38100">
              <a:solidFill>
                <a:srgbClr val="000000"/>
              </a:solidFill>
            </a:ln>
          </p:spPr>
          <p:txBody>
            <a:bodyPr wrap="square" lIns="0" tIns="0" rIns="0" bIns="0" rtlCol="0"/>
            <a:lstStyle/>
            <a:p>
              <a:endParaRPr/>
            </a:p>
          </p:txBody>
        </p:sp>
        <p:sp>
          <p:nvSpPr>
            <p:cNvPr id="225" name="object 225"/>
            <p:cNvSpPr/>
            <p:nvPr/>
          </p:nvSpPr>
          <p:spPr>
            <a:xfrm>
              <a:off x="2723070" y="8699163"/>
              <a:ext cx="635" cy="635"/>
            </a:xfrm>
            <a:custGeom>
              <a:avLst/>
              <a:gdLst/>
              <a:ahLst/>
              <a:cxnLst/>
              <a:rect l="l" t="t" r="r" b="b"/>
              <a:pathLst>
                <a:path w="635" h="634">
                  <a:moveTo>
                    <a:pt x="-19050" y="65"/>
                  </a:moveTo>
                  <a:lnTo>
                    <a:pt x="19089" y="65"/>
                  </a:lnTo>
                </a:path>
              </a:pathLst>
            </a:custGeom>
            <a:ln w="3175">
              <a:solidFill>
                <a:srgbClr val="000000"/>
              </a:solidFill>
            </a:ln>
          </p:spPr>
          <p:txBody>
            <a:bodyPr wrap="square" lIns="0" tIns="0" rIns="0" bIns="0" rtlCol="0"/>
            <a:lstStyle/>
            <a:p>
              <a:endParaRPr/>
            </a:p>
          </p:txBody>
        </p:sp>
        <p:sp>
          <p:nvSpPr>
            <p:cNvPr id="226" name="object 226"/>
            <p:cNvSpPr/>
            <p:nvPr/>
          </p:nvSpPr>
          <p:spPr>
            <a:xfrm>
              <a:off x="2732193" y="8744989"/>
              <a:ext cx="635" cy="635"/>
            </a:xfrm>
            <a:custGeom>
              <a:avLst/>
              <a:gdLst/>
              <a:ahLst/>
              <a:cxnLst/>
              <a:rect l="l" t="t" r="r" b="b"/>
              <a:pathLst>
                <a:path w="635" h="634">
                  <a:moveTo>
                    <a:pt x="0" y="0"/>
                  </a:moveTo>
                  <a:lnTo>
                    <a:pt x="2" y="20"/>
                  </a:lnTo>
                  <a:lnTo>
                    <a:pt x="6" y="70"/>
                  </a:lnTo>
                </a:path>
              </a:pathLst>
            </a:custGeom>
            <a:ln w="38100">
              <a:solidFill>
                <a:srgbClr val="000000"/>
              </a:solidFill>
            </a:ln>
          </p:spPr>
          <p:txBody>
            <a:bodyPr wrap="square" lIns="0" tIns="0" rIns="0" bIns="0" rtlCol="0"/>
            <a:lstStyle/>
            <a:p>
              <a:endParaRPr/>
            </a:p>
          </p:txBody>
        </p:sp>
        <p:sp>
          <p:nvSpPr>
            <p:cNvPr id="227" name="object 227"/>
            <p:cNvSpPr/>
            <p:nvPr/>
          </p:nvSpPr>
          <p:spPr>
            <a:xfrm>
              <a:off x="3325799" y="8791617"/>
              <a:ext cx="635" cy="635"/>
            </a:xfrm>
            <a:custGeom>
              <a:avLst/>
              <a:gdLst/>
              <a:ahLst/>
              <a:cxnLst/>
              <a:rect l="l" t="t" r="r" b="b"/>
              <a:pathLst>
                <a:path w="635" h="634">
                  <a:moveTo>
                    <a:pt x="-19050" y="87"/>
                  </a:moveTo>
                  <a:lnTo>
                    <a:pt x="19067" y="87"/>
                  </a:lnTo>
                </a:path>
              </a:pathLst>
            </a:custGeom>
            <a:ln w="3175">
              <a:solidFill>
                <a:srgbClr val="000000"/>
              </a:solidFill>
            </a:ln>
          </p:spPr>
          <p:txBody>
            <a:bodyPr wrap="square" lIns="0" tIns="0" rIns="0" bIns="0" rtlCol="0"/>
            <a:lstStyle/>
            <a:p>
              <a:endParaRPr/>
            </a:p>
          </p:txBody>
        </p:sp>
        <p:sp>
          <p:nvSpPr>
            <p:cNvPr id="228" name="object 228"/>
            <p:cNvSpPr/>
            <p:nvPr/>
          </p:nvSpPr>
          <p:spPr>
            <a:xfrm>
              <a:off x="3322356" y="8814708"/>
              <a:ext cx="635" cy="635"/>
            </a:xfrm>
            <a:custGeom>
              <a:avLst/>
              <a:gdLst/>
              <a:ahLst/>
              <a:cxnLst/>
              <a:rect l="l" t="t" r="r" b="b"/>
              <a:pathLst>
                <a:path w="635" h="634">
                  <a:moveTo>
                    <a:pt x="-19050" y="107"/>
                  </a:moveTo>
                  <a:lnTo>
                    <a:pt x="19092" y="107"/>
                  </a:lnTo>
                </a:path>
              </a:pathLst>
            </a:custGeom>
            <a:ln w="3175">
              <a:solidFill>
                <a:srgbClr val="000000"/>
              </a:solidFill>
            </a:ln>
          </p:spPr>
          <p:txBody>
            <a:bodyPr wrap="square" lIns="0" tIns="0" rIns="0" bIns="0" rtlCol="0"/>
            <a:lstStyle/>
            <a:p>
              <a:endParaRPr/>
            </a:p>
          </p:txBody>
        </p:sp>
        <p:sp>
          <p:nvSpPr>
            <p:cNvPr id="229" name="object 229"/>
            <p:cNvSpPr/>
            <p:nvPr/>
          </p:nvSpPr>
          <p:spPr>
            <a:xfrm>
              <a:off x="3316598" y="8837144"/>
              <a:ext cx="635" cy="1270"/>
            </a:xfrm>
            <a:custGeom>
              <a:avLst/>
              <a:gdLst/>
              <a:ahLst/>
              <a:cxnLst/>
              <a:rect l="l" t="t" r="r" b="b"/>
              <a:pathLst>
                <a:path w="635" h="1270">
                  <a:moveTo>
                    <a:pt x="-19050" y="336"/>
                  </a:moveTo>
                  <a:lnTo>
                    <a:pt x="19253" y="336"/>
                  </a:lnTo>
                </a:path>
              </a:pathLst>
            </a:custGeom>
            <a:ln w="38772">
              <a:solidFill>
                <a:srgbClr val="000000"/>
              </a:solidFill>
            </a:ln>
          </p:spPr>
          <p:txBody>
            <a:bodyPr wrap="square" lIns="0" tIns="0" rIns="0" bIns="0" rtlCol="0"/>
            <a:lstStyle/>
            <a:p>
              <a:endParaRPr/>
            </a:p>
          </p:txBody>
        </p:sp>
        <p:sp>
          <p:nvSpPr>
            <p:cNvPr id="230" name="object 230"/>
            <p:cNvSpPr/>
            <p:nvPr/>
          </p:nvSpPr>
          <p:spPr>
            <a:xfrm>
              <a:off x="3179371" y="8919245"/>
              <a:ext cx="93980" cy="69850"/>
            </a:xfrm>
            <a:custGeom>
              <a:avLst/>
              <a:gdLst/>
              <a:ahLst/>
              <a:cxnLst/>
              <a:rect l="l" t="t" r="r" b="b"/>
              <a:pathLst>
                <a:path w="93979" h="69850">
                  <a:moveTo>
                    <a:pt x="93671" y="0"/>
                  </a:moveTo>
                  <a:lnTo>
                    <a:pt x="93533" y="168"/>
                  </a:lnTo>
                  <a:lnTo>
                    <a:pt x="93380" y="354"/>
                  </a:lnTo>
                </a:path>
                <a:path w="93979" h="69850">
                  <a:moveTo>
                    <a:pt x="78041" y="17282"/>
                  </a:moveTo>
                  <a:lnTo>
                    <a:pt x="77839" y="17484"/>
                  </a:lnTo>
                  <a:lnTo>
                    <a:pt x="77632" y="17691"/>
                  </a:lnTo>
                </a:path>
                <a:path w="93979" h="69850">
                  <a:moveTo>
                    <a:pt x="61070" y="32729"/>
                  </a:moveTo>
                  <a:lnTo>
                    <a:pt x="60524" y="33177"/>
                  </a:lnTo>
                  <a:lnTo>
                    <a:pt x="59953" y="33645"/>
                  </a:lnTo>
                </a:path>
                <a:path w="93979" h="69850">
                  <a:moveTo>
                    <a:pt x="42321" y="46718"/>
                  </a:moveTo>
                  <a:lnTo>
                    <a:pt x="41754" y="47097"/>
                  </a:lnTo>
                  <a:lnTo>
                    <a:pt x="41188" y="47475"/>
                  </a:lnTo>
                </a:path>
                <a:path w="93979" h="69850">
                  <a:moveTo>
                    <a:pt x="22042" y="58934"/>
                  </a:moveTo>
                  <a:lnTo>
                    <a:pt x="21710" y="59111"/>
                  </a:lnTo>
                  <a:lnTo>
                    <a:pt x="21360" y="59298"/>
                  </a:lnTo>
                </a:path>
                <a:path w="93979" h="69850">
                  <a:moveTo>
                    <a:pt x="1137" y="68874"/>
                  </a:moveTo>
                  <a:lnTo>
                    <a:pt x="586" y="69103"/>
                  </a:lnTo>
                  <a:lnTo>
                    <a:pt x="0" y="69345"/>
                  </a:lnTo>
                </a:path>
              </a:pathLst>
            </a:custGeom>
            <a:ln w="38100">
              <a:solidFill>
                <a:srgbClr val="000000"/>
              </a:solidFill>
            </a:ln>
          </p:spPr>
          <p:txBody>
            <a:bodyPr wrap="square" lIns="0" tIns="0" rIns="0" bIns="0" rtlCol="0"/>
            <a:lstStyle/>
            <a:p>
              <a:endParaRPr/>
            </a:p>
          </p:txBody>
        </p:sp>
        <p:sp>
          <p:nvSpPr>
            <p:cNvPr id="231" name="object 231"/>
            <p:cNvSpPr/>
            <p:nvPr/>
          </p:nvSpPr>
          <p:spPr>
            <a:xfrm>
              <a:off x="3157527" y="8996091"/>
              <a:ext cx="1270" cy="635"/>
            </a:xfrm>
            <a:custGeom>
              <a:avLst/>
              <a:gdLst/>
              <a:ahLst/>
              <a:cxnLst/>
              <a:rect l="l" t="t" r="r" b="b"/>
              <a:pathLst>
                <a:path w="1269" h="634">
                  <a:moveTo>
                    <a:pt x="-19050" y="129"/>
                  </a:moveTo>
                  <a:lnTo>
                    <a:pt x="19902" y="129"/>
                  </a:lnTo>
                </a:path>
              </a:pathLst>
            </a:custGeom>
            <a:ln w="38358">
              <a:solidFill>
                <a:srgbClr val="000000"/>
              </a:solidFill>
            </a:ln>
          </p:spPr>
          <p:txBody>
            <a:bodyPr wrap="square" lIns="0" tIns="0" rIns="0" bIns="0" rtlCol="0"/>
            <a:lstStyle/>
            <a:p>
              <a:endParaRPr/>
            </a:p>
          </p:txBody>
        </p:sp>
        <p:sp>
          <p:nvSpPr>
            <p:cNvPr id="232" name="object 232"/>
            <p:cNvSpPr/>
            <p:nvPr/>
          </p:nvSpPr>
          <p:spPr>
            <a:xfrm>
              <a:off x="3042223" y="9001858"/>
              <a:ext cx="93345" cy="3810"/>
            </a:xfrm>
            <a:custGeom>
              <a:avLst/>
              <a:gdLst/>
              <a:ahLst/>
              <a:cxnLst/>
              <a:rect l="l" t="t" r="r" b="b"/>
              <a:pathLst>
                <a:path w="93344" h="3809">
                  <a:moveTo>
                    <a:pt x="93267" y="0"/>
                  </a:moveTo>
                  <a:lnTo>
                    <a:pt x="93063" y="40"/>
                  </a:lnTo>
                  <a:lnTo>
                    <a:pt x="92875" y="77"/>
                  </a:lnTo>
                </a:path>
                <a:path w="93344" h="3809">
                  <a:moveTo>
                    <a:pt x="70149" y="3449"/>
                  </a:moveTo>
                  <a:lnTo>
                    <a:pt x="69947" y="3469"/>
                  </a:lnTo>
                  <a:lnTo>
                    <a:pt x="69770" y="3486"/>
                  </a:lnTo>
                </a:path>
                <a:path w="93344" h="3809">
                  <a:moveTo>
                    <a:pt x="23379" y="3480"/>
                  </a:moveTo>
                  <a:lnTo>
                    <a:pt x="23267" y="3469"/>
                  </a:lnTo>
                  <a:lnTo>
                    <a:pt x="23174" y="3460"/>
                  </a:lnTo>
                </a:path>
                <a:path w="93344" h="3809">
                  <a:moveTo>
                    <a:pt x="298" y="69"/>
                  </a:moveTo>
                  <a:lnTo>
                    <a:pt x="151" y="40"/>
                  </a:lnTo>
                  <a:lnTo>
                    <a:pt x="0" y="10"/>
                  </a:lnTo>
                </a:path>
              </a:pathLst>
            </a:custGeom>
            <a:ln w="38100">
              <a:solidFill>
                <a:srgbClr val="000000"/>
              </a:solidFill>
            </a:ln>
          </p:spPr>
          <p:txBody>
            <a:bodyPr wrap="square" lIns="0" tIns="0" rIns="0" bIns="0" rtlCol="0"/>
            <a:lstStyle/>
            <a:p>
              <a:endParaRPr/>
            </a:p>
          </p:txBody>
        </p:sp>
        <p:sp>
          <p:nvSpPr>
            <p:cNvPr id="233" name="object 233"/>
            <p:cNvSpPr/>
            <p:nvPr/>
          </p:nvSpPr>
          <p:spPr>
            <a:xfrm>
              <a:off x="3019230" y="8996076"/>
              <a:ext cx="1270" cy="635"/>
            </a:xfrm>
            <a:custGeom>
              <a:avLst/>
              <a:gdLst/>
              <a:ahLst/>
              <a:cxnLst/>
              <a:rect l="l" t="t" r="r" b="b"/>
              <a:pathLst>
                <a:path w="1269" h="634">
                  <a:moveTo>
                    <a:pt x="-19049" y="142"/>
                  </a:moveTo>
                  <a:lnTo>
                    <a:pt x="19992" y="142"/>
                  </a:lnTo>
                </a:path>
              </a:pathLst>
            </a:custGeom>
            <a:ln w="38385">
              <a:solidFill>
                <a:srgbClr val="000000"/>
              </a:solidFill>
            </a:ln>
          </p:spPr>
          <p:txBody>
            <a:bodyPr wrap="square" lIns="0" tIns="0" rIns="0" bIns="0" rtlCol="0"/>
            <a:lstStyle/>
            <a:p>
              <a:endParaRPr/>
            </a:p>
          </p:txBody>
        </p:sp>
        <p:sp>
          <p:nvSpPr>
            <p:cNvPr id="234" name="object 234"/>
            <p:cNvSpPr/>
            <p:nvPr/>
          </p:nvSpPr>
          <p:spPr>
            <a:xfrm>
              <a:off x="2904551" y="8919162"/>
              <a:ext cx="93980" cy="69850"/>
            </a:xfrm>
            <a:custGeom>
              <a:avLst/>
              <a:gdLst/>
              <a:ahLst/>
              <a:cxnLst/>
              <a:rect l="l" t="t" r="r" b="b"/>
              <a:pathLst>
                <a:path w="93980" h="69850">
                  <a:moveTo>
                    <a:pt x="93862" y="69480"/>
                  </a:moveTo>
                  <a:lnTo>
                    <a:pt x="93153" y="69186"/>
                  </a:lnTo>
                  <a:lnTo>
                    <a:pt x="92462" y="68900"/>
                  </a:lnTo>
                </a:path>
                <a:path w="93980" h="69850">
                  <a:moveTo>
                    <a:pt x="72546" y="59471"/>
                  </a:moveTo>
                  <a:lnTo>
                    <a:pt x="72028" y="59194"/>
                  </a:lnTo>
                  <a:lnTo>
                    <a:pt x="71512" y="58918"/>
                  </a:lnTo>
                </a:path>
                <a:path w="93980" h="69850">
                  <a:moveTo>
                    <a:pt x="52544" y="47555"/>
                  </a:moveTo>
                  <a:lnTo>
                    <a:pt x="51984" y="47180"/>
                  </a:lnTo>
                  <a:lnTo>
                    <a:pt x="51437" y="46815"/>
                  </a:lnTo>
                </a:path>
                <a:path w="93980" h="69850">
                  <a:moveTo>
                    <a:pt x="33706" y="33663"/>
                  </a:moveTo>
                  <a:lnTo>
                    <a:pt x="33214" y="33260"/>
                  </a:lnTo>
                  <a:lnTo>
                    <a:pt x="32744" y="32874"/>
                  </a:lnTo>
                </a:path>
                <a:path w="93980" h="69850">
                  <a:moveTo>
                    <a:pt x="16054" y="17721"/>
                  </a:moveTo>
                  <a:lnTo>
                    <a:pt x="15899" y="17567"/>
                  </a:lnTo>
                  <a:lnTo>
                    <a:pt x="15753" y="17421"/>
                  </a:lnTo>
                </a:path>
                <a:path w="93980" h="69850">
                  <a:moveTo>
                    <a:pt x="417" y="508"/>
                  </a:moveTo>
                  <a:lnTo>
                    <a:pt x="206" y="251"/>
                  </a:lnTo>
                  <a:lnTo>
                    <a:pt x="0" y="0"/>
                  </a:lnTo>
                </a:path>
              </a:pathLst>
            </a:custGeom>
            <a:ln w="38100">
              <a:solidFill>
                <a:srgbClr val="000000"/>
              </a:solidFill>
            </a:ln>
          </p:spPr>
          <p:txBody>
            <a:bodyPr wrap="square" lIns="0" tIns="0" rIns="0" bIns="0" rtlCol="0"/>
            <a:lstStyle/>
            <a:p>
              <a:endParaRPr/>
            </a:p>
          </p:txBody>
        </p:sp>
        <p:sp>
          <p:nvSpPr>
            <p:cNvPr id="235" name="object 235"/>
            <p:cNvSpPr/>
            <p:nvPr/>
          </p:nvSpPr>
          <p:spPr>
            <a:xfrm>
              <a:off x="2890767" y="8900538"/>
              <a:ext cx="635" cy="635"/>
            </a:xfrm>
            <a:custGeom>
              <a:avLst/>
              <a:gdLst/>
              <a:ahLst/>
              <a:cxnLst/>
              <a:rect l="l" t="t" r="r" b="b"/>
              <a:pathLst>
                <a:path w="635" h="634">
                  <a:moveTo>
                    <a:pt x="-19049" y="107"/>
                  </a:moveTo>
                  <a:lnTo>
                    <a:pt x="19193" y="107"/>
                  </a:lnTo>
                </a:path>
              </a:pathLst>
            </a:custGeom>
            <a:ln w="38314">
              <a:solidFill>
                <a:srgbClr val="000000"/>
              </a:solidFill>
            </a:ln>
          </p:spPr>
          <p:txBody>
            <a:bodyPr wrap="square" lIns="0" tIns="0" rIns="0" bIns="0" rtlCol="0"/>
            <a:lstStyle/>
            <a:p>
              <a:endParaRPr/>
            </a:p>
          </p:txBody>
        </p:sp>
        <p:sp>
          <p:nvSpPr>
            <p:cNvPr id="236" name="object 236"/>
            <p:cNvSpPr/>
            <p:nvPr/>
          </p:nvSpPr>
          <p:spPr>
            <a:xfrm>
              <a:off x="2878715" y="8880397"/>
              <a:ext cx="635" cy="635"/>
            </a:xfrm>
            <a:custGeom>
              <a:avLst/>
              <a:gdLst/>
              <a:ahLst/>
              <a:cxnLst/>
              <a:rect l="l" t="t" r="r" b="b"/>
              <a:pathLst>
                <a:path w="635" h="634">
                  <a:moveTo>
                    <a:pt x="-19050" y="208"/>
                  </a:moveTo>
                  <a:lnTo>
                    <a:pt x="19273" y="208"/>
                  </a:lnTo>
                </a:path>
              </a:pathLst>
            </a:custGeom>
            <a:ln w="38517">
              <a:solidFill>
                <a:srgbClr val="000000"/>
              </a:solidFill>
            </a:ln>
          </p:spPr>
          <p:txBody>
            <a:bodyPr wrap="square" lIns="0" tIns="0" rIns="0" bIns="0" rtlCol="0"/>
            <a:lstStyle/>
            <a:p>
              <a:endParaRPr/>
            </a:p>
          </p:txBody>
        </p:sp>
        <p:sp>
          <p:nvSpPr>
            <p:cNvPr id="237" name="object 237"/>
            <p:cNvSpPr/>
            <p:nvPr/>
          </p:nvSpPr>
          <p:spPr>
            <a:xfrm>
              <a:off x="2860893" y="8837255"/>
              <a:ext cx="635" cy="635"/>
            </a:xfrm>
            <a:custGeom>
              <a:avLst/>
              <a:gdLst/>
              <a:ahLst/>
              <a:cxnLst/>
              <a:rect l="l" t="t" r="r" b="b"/>
              <a:pathLst>
                <a:path w="635" h="634">
                  <a:moveTo>
                    <a:pt x="-19050" y="227"/>
                  </a:moveTo>
                  <a:lnTo>
                    <a:pt x="19187" y="227"/>
                  </a:lnTo>
                </a:path>
              </a:pathLst>
            </a:custGeom>
            <a:ln w="38554">
              <a:solidFill>
                <a:srgbClr val="000000"/>
              </a:solidFill>
            </a:ln>
          </p:spPr>
          <p:txBody>
            <a:bodyPr wrap="square" lIns="0" tIns="0" rIns="0" bIns="0" rtlCol="0"/>
            <a:lstStyle/>
            <a:p>
              <a:endParaRPr/>
            </a:p>
          </p:txBody>
        </p:sp>
        <p:sp>
          <p:nvSpPr>
            <p:cNvPr id="238" name="object 238"/>
            <p:cNvSpPr/>
            <p:nvPr/>
          </p:nvSpPr>
          <p:spPr>
            <a:xfrm>
              <a:off x="2855263" y="8814714"/>
              <a:ext cx="635" cy="635"/>
            </a:xfrm>
            <a:custGeom>
              <a:avLst/>
              <a:gdLst/>
              <a:ahLst/>
              <a:cxnLst/>
              <a:rect l="l" t="t" r="r" b="b"/>
              <a:pathLst>
                <a:path w="635" h="634">
                  <a:moveTo>
                    <a:pt x="-19050" y="100"/>
                  </a:moveTo>
                  <a:lnTo>
                    <a:pt x="19090" y="100"/>
                  </a:lnTo>
                </a:path>
              </a:pathLst>
            </a:custGeom>
            <a:ln w="3175">
              <a:solidFill>
                <a:srgbClr val="000000"/>
              </a:solidFill>
            </a:ln>
          </p:spPr>
          <p:txBody>
            <a:bodyPr wrap="square" lIns="0" tIns="0" rIns="0" bIns="0" rtlCol="0"/>
            <a:lstStyle/>
            <a:p>
              <a:endParaRPr/>
            </a:p>
          </p:txBody>
        </p:sp>
        <p:sp>
          <p:nvSpPr>
            <p:cNvPr id="239" name="object 239"/>
            <p:cNvSpPr/>
            <p:nvPr/>
          </p:nvSpPr>
          <p:spPr>
            <a:xfrm>
              <a:off x="2851835" y="8791511"/>
              <a:ext cx="635" cy="635"/>
            </a:xfrm>
            <a:custGeom>
              <a:avLst/>
              <a:gdLst/>
              <a:ahLst/>
              <a:cxnLst/>
              <a:rect l="l" t="t" r="r" b="b"/>
              <a:pathLst>
                <a:path w="635" h="634">
                  <a:moveTo>
                    <a:pt x="-19050" y="192"/>
                  </a:moveTo>
                  <a:lnTo>
                    <a:pt x="19088" y="192"/>
                  </a:lnTo>
                </a:path>
              </a:pathLst>
            </a:custGeom>
            <a:ln w="3175">
              <a:solidFill>
                <a:srgbClr val="000000"/>
              </a:solidFill>
            </a:ln>
          </p:spPr>
          <p:txBody>
            <a:bodyPr wrap="square" lIns="0" tIns="0" rIns="0" bIns="0" rtlCol="0"/>
            <a:lstStyle/>
            <a:p>
              <a:endParaRPr/>
            </a:p>
          </p:txBody>
        </p:sp>
        <p:sp>
          <p:nvSpPr>
            <p:cNvPr id="240" name="object 240"/>
            <p:cNvSpPr/>
            <p:nvPr/>
          </p:nvSpPr>
          <p:spPr>
            <a:xfrm>
              <a:off x="2850705" y="8768361"/>
              <a:ext cx="0" cy="0"/>
            </a:xfrm>
            <a:custGeom>
              <a:avLst/>
              <a:gdLst/>
              <a:ahLst/>
              <a:cxnLst/>
              <a:rect l="l" t="t" r="r" b="b"/>
              <a:pathLst>
                <a:path>
                  <a:moveTo>
                    <a:pt x="0" y="5"/>
                  </a:moveTo>
                  <a:lnTo>
                    <a:pt x="0" y="0"/>
                  </a:lnTo>
                </a:path>
              </a:pathLst>
            </a:custGeom>
            <a:ln w="38100">
              <a:solidFill>
                <a:srgbClr val="000000"/>
              </a:solidFill>
            </a:ln>
          </p:spPr>
          <p:txBody>
            <a:bodyPr wrap="square" lIns="0" tIns="0" rIns="0" bIns="0" rtlCol="0"/>
            <a:lstStyle/>
            <a:p>
              <a:endParaRPr/>
            </a:p>
          </p:txBody>
        </p:sp>
        <p:sp>
          <p:nvSpPr>
            <p:cNvPr id="241" name="object 241"/>
            <p:cNvSpPr/>
            <p:nvPr/>
          </p:nvSpPr>
          <p:spPr>
            <a:xfrm>
              <a:off x="2851843" y="8744949"/>
              <a:ext cx="635" cy="635"/>
            </a:xfrm>
            <a:custGeom>
              <a:avLst/>
              <a:gdLst/>
              <a:ahLst/>
              <a:cxnLst/>
              <a:rect l="l" t="t" r="r" b="b"/>
              <a:pathLst>
                <a:path w="635" h="634">
                  <a:moveTo>
                    <a:pt x="-19050" y="74"/>
                  </a:moveTo>
                  <a:lnTo>
                    <a:pt x="19064" y="74"/>
                  </a:lnTo>
                </a:path>
              </a:pathLst>
            </a:custGeom>
            <a:ln w="3175">
              <a:solidFill>
                <a:srgbClr val="000000"/>
              </a:solidFill>
            </a:ln>
          </p:spPr>
          <p:txBody>
            <a:bodyPr wrap="square" lIns="0" tIns="0" rIns="0" bIns="0" rtlCol="0"/>
            <a:lstStyle/>
            <a:p>
              <a:endParaRPr/>
            </a:p>
          </p:txBody>
        </p:sp>
        <p:sp>
          <p:nvSpPr>
            <p:cNvPr id="242" name="object 242"/>
            <p:cNvSpPr/>
            <p:nvPr/>
          </p:nvSpPr>
          <p:spPr>
            <a:xfrm>
              <a:off x="2860939" y="8656077"/>
              <a:ext cx="18415" cy="43815"/>
            </a:xfrm>
            <a:custGeom>
              <a:avLst/>
              <a:gdLst/>
              <a:ahLst/>
              <a:cxnLst/>
              <a:rect l="l" t="t" r="r" b="b"/>
              <a:pathLst>
                <a:path w="18414" h="43815">
                  <a:moveTo>
                    <a:pt x="0" y="43213"/>
                  </a:moveTo>
                  <a:lnTo>
                    <a:pt x="19" y="43148"/>
                  </a:lnTo>
                  <a:lnTo>
                    <a:pt x="37" y="43089"/>
                  </a:lnTo>
                </a:path>
                <a:path w="18414" h="43815">
                  <a:moveTo>
                    <a:pt x="17867" y="51"/>
                  </a:moveTo>
                  <a:lnTo>
                    <a:pt x="17883" y="21"/>
                  </a:lnTo>
                  <a:lnTo>
                    <a:pt x="17895" y="0"/>
                  </a:lnTo>
                </a:path>
              </a:pathLst>
            </a:custGeom>
            <a:ln w="38100">
              <a:solidFill>
                <a:srgbClr val="000000"/>
              </a:solidFill>
            </a:ln>
          </p:spPr>
          <p:txBody>
            <a:bodyPr wrap="square" lIns="0" tIns="0" rIns="0" bIns="0" rtlCol="0"/>
            <a:lstStyle/>
            <a:p>
              <a:endParaRPr/>
            </a:p>
          </p:txBody>
        </p:sp>
        <p:sp>
          <p:nvSpPr>
            <p:cNvPr id="243" name="object 243"/>
            <p:cNvSpPr/>
            <p:nvPr/>
          </p:nvSpPr>
          <p:spPr>
            <a:xfrm>
              <a:off x="2890773" y="8635954"/>
              <a:ext cx="635" cy="635"/>
            </a:xfrm>
            <a:custGeom>
              <a:avLst/>
              <a:gdLst/>
              <a:ahLst/>
              <a:cxnLst/>
              <a:rect l="l" t="t" r="r" b="b"/>
              <a:pathLst>
                <a:path w="635" h="634">
                  <a:moveTo>
                    <a:pt x="-19050" y="97"/>
                  </a:moveTo>
                  <a:lnTo>
                    <a:pt x="19180" y="97"/>
                  </a:lnTo>
                </a:path>
              </a:pathLst>
            </a:custGeom>
            <a:ln w="38295">
              <a:solidFill>
                <a:srgbClr val="000000"/>
              </a:solidFill>
            </a:ln>
          </p:spPr>
          <p:txBody>
            <a:bodyPr wrap="square" lIns="0" tIns="0" rIns="0" bIns="0" rtlCol="0"/>
            <a:lstStyle/>
            <a:p>
              <a:endParaRPr/>
            </a:p>
          </p:txBody>
        </p:sp>
        <p:sp>
          <p:nvSpPr>
            <p:cNvPr id="244" name="object 244"/>
            <p:cNvSpPr/>
            <p:nvPr/>
          </p:nvSpPr>
          <p:spPr>
            <a:xfrm>
              <a:off x="2904728" y="8530224"/>
              <a:ext cx="353060" cy="87630"/>
            </a:xfrm>
            <a:custGeom>
              <a:avLst/>
              <a:gdLst/>
              <a:ahLst/>
              <a:cxnLst/>
              <a:rect l="l" t="t" r="r" b="b"/>
              <a:pathLst>
                <a:path w="353060" h="87629">
                  <a:moveTo>
                    <a:pt x="0" y="87095"/>
                  </a:moveTo>
                  <a:lnTo>
                    <a:pt x="29" y="87060"/>
                  </a:lnTo>
                  <a:lnTo>
                    <a:pt x="54" y="87029"/>
                  </a:lnTo>
                </a:path>
                <a:path w="353060" h="87629">
                  <a:moveTo>
                    <a:pt x="15561" y="69906"/>
                  </a:moveTo>
                  <a:lnTo>
                    <a:pt x="15722" y="69745"/>
                  </a:lnTo>
                  <a:lnTo>
                    <a:pt x="15887" y="69580"/>
                  </a:lnTo>
                </a:path>
                <a:path w="353060" h="87629">
                  <a:moveTo>
                    <a:pt x="137486" y="4607"/>
                  </a:moveTo>
                  <a:lnTo>
                    <a:pt x="137646" y="4575"/>
                  </a:lnTo>
                  <a:lnTo>
                    <a:pt x="137804" y="4544"/>
                  </a:lnTo>
                </a:path>
                <a:path w="353060" h="87629">
                  <a:moveTo>
                    <a:pt x="160652" y="1157"/>
                  </a:moveTo>
                  <a:lnTo>
                    <a:pt x="160762" y="1146"/>
                  </a:lnTo>
                  <a:lnTo>
                    <a:pt x="160891" y="1133"/>
                  </a:lnTo>
                </a:path>
                <a:path w="353060" h="87629">
                  <a:moveTo>
                    <a:pt x="184102" y="0"/>
                  </a:moveTo>
                  <a:lnTo>
                    <a:pt x="184126" y="0"/>
                  </a:lnTo>
                </a:path>
                <a:path w="353060" h="87629">
                  <a:moveTo>
                    <a:pt x="207248" y="1127"/>
                  </a:moveTo>
                  <a:lnTo>
                    <a:pt x="207442" y="1146"/>
                  </a:lnTo>
                  <a:lnTo>
                    <a:pt x="207660" y="1168"/>
                  </a:lnTo>
                </a:path>
                <a:path w="353060" h="87629">
                  <a:moveTo>
                    <a:pt x="230358" y="4535"/>
                  </a:moveTo>
                  <a:lnTo>
                    <a:pt x="230558" y="4575"/>
                  </a:lnTo>
                  <a:lnTo>
                    <a:pt x="230769" y="4617"/>
                  </a:lnTo>
                </a:path>
                <a:path w="353060" h="87629">
                  <a:moveTo>
                    <a:pt x="352267" y="69529"/>
                  </a:moveTo>
                  <a:lnTo>
                    <a:pt x="352482" y="69745"/>
                  </a:lnTo>
                  <a:lnTo>
                    <a:pt x="352699" y="69961"/>
                  </a:lnTo>
                </a:path>
              </a:pathLst>
            </a:custGeom>
            <a:ln w="38100">
              <a:solidFill>
                <a:srgbClr val="000000"/>
              </a:solidFill>
            </a:ln>
          </p:spPr>
          <p:txBody>
            <a:bodyPr wrap="square" lIns="0" tIns="0" rIns="0" bIns="0" rtlCol="0"/>
            <a:lstStyle/>
            <a:p>
              <a:endParaRPr/>
            </a:p>
          </p:txBody>
        </p:sp>
        <p:sp>
          <p:nvSpPr>
            <p:cNvPr id="245" name="object 245"/>
            <p:cNvSpPr/>
            <p:nvPr/>
          </p:nvSpPr>
          <p:spPr>
            <a:xfrm>
              <a:off x="3316651" y="8699057"/>
              <a:ext cx="635" cy="635"/>
            </a:xfrm>
            <a:custGeom>
              <a:avLst/>
              <a:gdLst/>
              <a:ahLst/>
              <a:cxnLst/>
              <a:rect l="l" t="t" r="r" b="b"/>
              <a:pathLst>
                <a:path w="635" h="634">
                  <a:moveTo>
                    <a:pt x="-19050" y="172"/>
                  </a:moveTo>
                  <a:lnTo>
                    <a:pt x="19154" y="172"/>
                  </a:lnTo>
                </a:path>
              </a:pathLst>
            </a:custGeom>
            <a:ln w="3175">
              <a:solidFill>
                <a:srgbClr val="000000"/>
              </a:solidFill>
            </a:ln>
          </p:spPr>
          <p:txBody>
            <a:bodyPr wrap="square" lIns="0" tIns="0" rIns="0" bIns="0" rtlCol="0"/>
            <a:lstStyle/>
            <a:p>
              <a:endParaRPr/>
            </a:p>
          </p:txBody>
        </p:sp>
        <p:sp>
          <p:nvSpPr>
            <p:cNvPr id="246" name="object 246"/>
            <p:cNvSpPr/>
            <p:nvPr/>
          </p:nvSpPr>
          <p:spPr>
            <a:xfrm>
              <a:off x="3919412" y="8791650"/>
              <a:ext cx="635" cy="635"/>
            </a:xfrm>
            <a:custGeom>
              <a:avLst/>
              <a:gdLst/>
              <a:ahLst/>
              <a:cxnLst/>
              <a:rect l="l" t="t" r="r" b="b"/>
              <a:pathLst>
                <a:path w="635" h="634">
                  <a:moveTo>
                    <a:pt x="-19050" y="206"/>
                  </a:moveTo>
                  <a:lnTo>
                    <a:pt x="19090" y="206"/>
                  </a:lnTo>
                </a:path>
              </a:pathLst>
            </a:custGeom>
            <a:ln w="3175">
              <a:solidFill>
                <a:srgbClr val="000000"/>
              </a:solidFill>
            </a:ln>
          </p:spPr>
          <p:txBody>
            <a:bodyPr wrap="square" lIns="0" tIns="0" rIns="0" bIns="0" rtlCol="0"/>
            <a:lstStyle/>
            <a:p>
              <a:endParaRPr/>
            </a:p>
          </p:txBody>
        </p:sp>
        <p:sp>
          <p:nvSpPr>
            <p:cNvPr id="247" name="object 247"/>
            <p:cNvSpPr/>
            <p:nvPr/>
          </p:nvSpPr>
          <p:spPr>
            <a:xfrm>
              <a:off x="3915961" y="8814744"/>
              <a:ext cx="635" cy="635"/>
            </a:xfrm>
            <a:custGeom>
              <a:avLst/>
              <a:gdLst/>
              <a:ahLst/>
              <a:cxnLst/>
              <a:rect l="l" t="t" r="r" b="b"/>
              <a:pathLst>
                <a:path w="635" h="634">
                  <a:moveTo>
                    <a:pt x="-19050" y="217"/>
                  </a:moveTo>
                  <a:lnTo>
                    <a:pt x="19136" y="217"/>
                  </a:lnTo>
                </a:path>
              </a:pathLst>
            </a:custGeom>
            <a:ln w="3175">
              <a:solidFill>
                <a:srgbClr val="000000"/>
              </a:solidFill>
            </a:ln>
          </p:spPr>
          <p:txBody>
            <a:bodyPr wrap="square" lIns="0" tIns="0" rIns="0" bIns="0" rtlCol="0"/>
            <a:lstStyle/>
            <a:p>
              <a:endParaRPr/>
            </a:p>
          </p:txBody>
        </p:sp>
        <p:sp>
          <p:nvSpPr>
            <p:cNvPr id="248" name="object 248"/>
            <p:cNvSpPr/>
            <p:nvPr/>
          </p:nvSpPr>
          <p:spPr>
            <a:xfrm>
              <a:off x="3591298" y="8988487"/>
              <a:ext cx="160655" cy="17145"/>
            </a:xfrm>
            <a:custGeom>
              <a:avLst/>
              <a:gdLst/>
              <a:ahLst/>
              <a:cxnLst/>
              <a:rect l="l" t="t" r="r" b="b"/>
              <a:pathLst>
                <a:path w="160654" h="17145">
                  <a:moveTo>
                    <a:pt x="160413" y="7845"/>
                  </a:moveTo>
                  <a:lnTo>
                    <a:pt x="160281" y="7885"/>
                  </a:lnTo>
                  <a:lnTo>
                    <a:pt x="160118" y="7934"/>
                  </a:lnTo>
                </a:path>
                <a:path w="160654" h="17145">
                  <a:moveTo>
                    <a:pt x="114566" y="16985"/>
                  </a:moveTo>
                  <a:lnTo>
                    <a:pt x="114497" y="16992"/>
                  </a:lnTo>
                  <a:lnTo>
                    <a:pt x="114398" y="17001"/>
                  </a:lnTo>
                </a:path>
                <a:path w="160654" h="17145">
                  <a:moveTo>
                    <a:pt x="68008" y="17010"/>
                  </a:moveTo>
                  <a:lnTo>
                    <a:pt x="67817" y="16992"/>
                  </a:lnTo>
                  <a:lnTo>
                    <a:pt x="67596" y="16970"/>
                  </a:lnTo>
                </a:path>
                <a:path w="160654" h="17145">
                  <a:moveTo>
                    <a:pt x="44915" y="13605"/>
                  </a:moveTo>
                  <a:lnTo>
                    <a:pt x="44701" y="13563"/>
                  </a:lnTo>
                  <a:lnTo>
                    <a:pt x="44465" y="13516"/>
                  </a:lnTo>
                </a:path>
                <a:path w="160654" h="17145">
                  <a:moveTo>
                    <a:pt x="22513" y="8030"/>
                  </a:moveTo>
                  <a:lnTo>
                    <a:pt x="22033" y="7885"/>
                  </a:lnTo>
                  <a:lnTo>
                    <a:pt x="21528" y="7731"/>
                  </a:lnTo>
                </a:path>
                <a:path w="160654" h="17145">
                  <a:moveTo>
                    <a:pt x="14" y="6"/>
                  </a:moveTo>
                  <a:lnTo>
                    <a:pt x="0" y="0"/>
                  </a:lnTo>
                </a:path>
              </a:pathLst>
            </a:custGeom>
            <a:ln w="38100">
              <a:solidFill>
                <a:srgbClr val="000000"/>
              </a:solidFill>
            </a:ln>
          </p:spPr>
          <p:txBody>
            <a:bodyPr wrap="square" lIns="0" tIns="0" rIns="0" bIns="0" rtlCol="0"/>
            <a:lstStyle/>
            <a:p>
              <a:endParaRPr/>
            </a:p>
          </p:txBody>
        </p:sp>
        <p:sp>
          <p:nvSpPr>
            <p:cNvPr id="249" name="object 249"/>
            <p:cNvSpPr/>
            <p:nvPr/>
          </p:nvSpPr>
          <p:spPr>
            <a:xfrm>
              <a:off x="3569946" y="8978370"/>
              <a:ext cx="635" cy="635"/>
            </a:xfrm>
            <a:custGeom>
              <a:avLst/>
              <a:gdLst/>
              <a:ahLst/>
              <a:cxnLst/>
              <a:rect l="l" t="t" r="r" b="b"/>
              <a:pathLst>
                <a:path w="635" h="634">
                  <a:moveTo>
                    <a:pt x="-19050" y="130"/>
                  </a:moveTo>
                  <a:lnTo>
                    <a:pt x="19537" y="130"/>
                  </a:lnTo>
                </a:path>
              </a:pathLst>
            </a:custGeom>
            <a:ln w="38360">
              <a:solidFill>
                <a:srgbClr val="000000"/>
              </a:solidFill>
            </a:ln>
          </p:spPr>
          <p:txBody>
            <a:bodyPr wrap="square" lIns="0" tIns="0" rIns="0" bIns="0" rtlCol="0"/>
            <a:lstStyle/>
            <a:p>
              <a:endParaRPr/>
            </a:p>
          </p:txBody>
        </p:sp>
        <p:sp>
          <p:nvSpPr>
            <p:cNvPr id="250" name="object 250"/>
            <p:cNvSpPr/>
            <p:nvPr/>
          </p:nvSpPr>
          <p:spPr>
            <a:xfrm>
              <a:off x="3462191" y="8858985"/>
              <a:ext cx="69850" cy="93980"/>
            </a:xfrm>
            <a:custGeom>
              <a:avLst/>
              <a:gdLst/>
              <a:ahLst/>
              <a:cxnLst/>
              <a:rect l="l" t="t" r="r" b="b"/>
              <a:pathLst>
                <a:path w="69850" h="93979">
                  <a:moveTo>
                    <a:pt x="69443" y="93789"/>
                  </a:moveTo>
                  <a:lnTo>
                    <a:pt x="69200" y="93589"/>
                  </a:lnTo>
                  <a:lnTo>
                    <a:pt x="68940" y="93376"/>
                  </a:lnTo>
                </a:path>
                <a:path w="69850" h="93979">
                  <a:moveTo>
                    <a:pt x="52162" y="78173"/>
                  </a:moveTo>
                  <a:lnTo>
                    <a:pt x="51885" y="77896"/>
                  </a:lnTo>
                  <a:lnTo>
                    <a:pt x="51604" y="77615"/>
                  </a:lnTo>
                </a:path>
                <a:path w="69850" h="93979">
                  <a:moveTo>
                    <a:pt x="36703" y="61203"/>
                  </a:moveTo>
                  <a:lnTo>
                    <a:pt x="36192" y="60581"/>
                  </a:lnTo>
                  <a:lnTo>
                    <a:pt x="35661" y="59934"/>
                  </a:lnTo>
                </a:path>
                <a:path w="69850" h="93979">
                  <a:moveTo>
                    <a:pt x="22689" y="42437"/>
                  </a:moveTo>
                  <a:lnTo>
                    <a:pt x="22271" y="41811"/>
                  </a:lnTo>
                  <a:lnTo>
                    <a:pt x="21857" y="41191"/>
                  </a:lnTo>
                </a:path>
                <a:path w="69850" h="93979">
                  <a:moveTo>
                    <a:pt x="10466" y="22157"/>
                  </a:moveTo>
                  <a:lnTo>
                    <a:pt x="10257" y="21767"/>
                  </a:lnTo>
                  <a:lnTo>
                    <a:pt x="10042" y="21364"/>
                  </a:lnTo>
                </a:path>
                <a:path w="69850" h="93979">
                  <a:moveTo>
                    <a:pt x="519" y="1253"/>
                  </a:moveTo>
                  <a:lnTo>
                    <a:pt x="266" y="643"/>
                  </a:lnTo>
                  <a:lnTo>
                    <a:pt x="0" y="0"/>
                  </a:lnTo>
                </a:path>
              </a:pathLst>
            </a:custGeom>
            <a:ln w="38100">
              <a:solidFill>
                <a:srgbClr val="000000"/>
              </a:solidFill>
            </a:ln>
          </p:spPr>
          <p:txBody>
            <a:bodyPr wrap="square" lIns="0" tIns="0" rIns="0" bIns="0" rtlCol="0"/>
            <a:lstStyle/>
            <a:p>
              <a:endParaRPr/>
            </a:p>
          </p:txBody>
        </p:sp>
        <p:sp>
          <p:nvSpPr>
            <p:cNvPr id="251" name="object 251"/>
            <p:cNvSpPr/>
            <p:nvPr/>
          </p:nvSpPr>
          <p:spPr>
            <a:xfrm>
              <a:off x="3454442" y="8837154"/>
              <a:ext cx="635" cy="1270"/>
            </a:xfrm>
            <a:custGeom>
              <a:avLst/>
              <a:gdLst/>
              <a:ahLst/>
              <a:cxnLst/>
              <a:rect l="l" t="t" r="r" b="b"/>
              <a:pathLst>
                <a:path w="635" h="1270">
                  <a:moveTo>
                    <a:pt x="-19050" y="472"/>
                  </a:moveTo>
                  <a:lnTo>
                    <a:pt x="19336" y="472"/>
                  </a:lnTo>
                </a:path>
              </a:pathLst>
            </a:custGeom>
            <a:ln w="39044">
              <a:solidFill>
                <a:srgbClr val="000000"/>
              </a:solidFill>
            </a:ln>
          </p:spPr>
          <p:txBody>
            <a:bodyPr wrap="square" lIns="0" tIns="0" rIns="0" bIns="0" rtlCol="0"/>
            <a:lstStyle/>
            <a:p>
              <a:endParaRPr/>
            </a:p>
          </p:txBody>
        </p:sp>
        <p:sp>
          <p:nvSpPr>
            <p:cNvPr id="252" name="object 252"/>
            <p:cNvSpPr/>
            <p:nvPr/>
          </p:nvSpPr>
          <p:spPr>
            <a:xfrm>
              <a:off x="3448864" y="8814743"/>
              <a:ext cx="635" cy="635"/>
            </a:xfrm>
            <a:custGeom>
              <a:avLst/>
              <a:gdLst/>
              <a:ahLst/>
              <a:cxnLst/>
              <a:rect l="l" t="t" r="r" b="b"/>
              <a:pathLst>
                <a:path w="635" h="634">
                  <a:moveTo>
                    <a:pt x="-19049" y="224"/>
                  </a:moveTo>
                  <a:lnTo>
                    <a:pt x="19139" y="224"/>
                  </a:lnTo>
                </a:path>
              </a:pathLst>
            </a:custGeom>
            <a:ln w="3175">
              <a:solidFill>
                <a:srgbClr val="000000"/>
              </a:solidFill>
            </a:ln>
          </p:spPr>
          <p:txBody>
            <a:bodyPr wrap="square" lIns="0" tIns="0" rIns="0" bIns="0" rtlCol="0"/>
            <a:lstStyle/>
            <a:p>
              <a:endParaRPr/>
            </a:p>
          </p:txBody>
        </p:sp>
        <p:sp>
          <p:nvSpPr>
            <p:cNvPr id="253" name="object 253"/>
            <p:cNvSpPr/>
            <p:nvPr/>
          </p:nvSpPr>
          <p:spPr>
            <a:xfrm>
              <a:off x="3445458" y="8791644"/>
              <a:ext cx="635" cy="635"/>
            </a:xfrm>
            <a:custGeom>
              <a:avLst/>
              <a:gdLst/>
              <a:ahLst/>
              <a:cxnLst/>
              <a:rect l="l" t="t" r="r" b="b"/>
              <a:pathLst>
                <a:path w="635" h="634">
                  <a:moveTo>
                    <a:pt x="-19049" y="212"/>
                  </a:moveTo>
                  <a:lnTo>
                    <a:pt x="19091" y="212"/>
                  </a:lnTo>
                </a:path>
              </a:pathLst>
            </a:custGeom>
            <a:ln w="3175">
              <a:solidFill>
                <a:srgbClr val="000000"/>
              </a:solidFill>
            </a:ln>
          </p:spPr>
          <p:txBody>
            <a:bodyPr wrap="square" lIns="0" tIns="0" rIns="0" bIns="0" rtlCol="0"/>
            <a:lstStyle/>
            <a:p>
              <a:endParaRPr/>
            </a:p>
          </p:txBody>
        </p:sp>
        <p:sp>
          <p:nvSpPr>
            <p:cNvPr id="254" name="object 254"/>
            <p:cNvSpPr/>
            <p:nvPr/>
          </p:nvSpPr>
          <p:spPr>
            <a:xfrm>
              <a:off x="3444331" y="8768510"/>
              <a:ext cx="0" cy="635"/>
            </a:xfrm>
            <a:custGeom>
              <a:avLst/>
              <a:gdLst/>
              <a:ahLst/>
              <a:cxnLst/>
              <a:rect l="l" t="t" r="r" b="b"/>
              <a:pathLst>
                <a:path h="634">
                  <a:moveTo>
                    <a:pt x="0" y="12"/>
                  </a:moveTo>
                  <a:lnTo>
                    <a:pt x="0" y="0"/>
                  </a:lnTo>
                </a:path>
              </a:pathLst>
            </a:custGeom>
            <a:ln w="38100">
              <a:solidFill>
                <a:srgbClr val="000000"/>
              </a:solidFill>
            </a:ln>
          </p:spPr>
          <p:txBody>
            <a:bodyPr wrap="square" lIns="0" tIns="0" rIns="0" bIns="0" rtlCol="0"/>
            <a:lstStyle/>
            <a:p>
              <a:endParaRPr/>
            </a:p>
          </p:txBody>
        </p:sp>
        <p:sp>
          <p:nvSpPr>
            <p:cNvPr id="255" name="object 255"/>
            <p:cNvSpPr/>
            <p:nvPr/>
          </p:nvSpPr>
          <p:spPr>
            <a:xfrm>
              <a:off x="3445466" y="8745064"/>
              <a:ext cx="635" cy="635"/>
            </a:xfrm>
            <a:custGeom>
              <a:avLst/>
              <a:gdLst/>
              <a:ahLst/>
              <a:cxnLst/>
              <a:rect l="l" t="t" r="r" b="b"/>
              <a:pathLst>
                <a:path w="635" h="634">
                  <a:moveTo>
                    <a:pt x="-19050" y="108"/>
                  </a:moveTo>
                  <a:lnTo>
                    <a:pt x="19071" y="108"/>
                  </a:lnTo>
                </a:path>
              </a:pathLst>
            </a:custGeom>
            <a:ln w="3175">
              <a:solidFill>
                <a:srgbClr val="000000"/>
              </a:solidFill>
            </a:ln>
          </p:spPr>
          <p:txBody>
            <a:bodyPr wrap="square" lIns="0" tIns="0" rIns="0" bIns="0" rtlCol="0"/>
            <a:lstStyle/>
            <a:p>
              <a:endParaRPr/>
            </a:p>
          </p:txBody>
        </p:sp>
        <p:sp>
          <p:nvSpPr>
            <p:cNvPr id="256" name="object 256"/>
            <p:cNvSpPr/>
            <p:nvPr/>
          </p:nvSpPr>
          <p:spPr>
            <a:xfrm>
              <a:off x="3448864" y="8721807"/>
              <a:ext cx="635" cy="635"/>
            </a:xfrm>
            <a:custGeom>
              <a:avLst/>
              <a:gdLst/>
              <a:ahLst/>
              <a:cxnLst/>
              <a:rect l="l" t="t" r="r" b="b"/>
              <a:pathLst>
                <a:path w="635" h="634">
                  <a:moveTo>
                    <a:pt x="-19050" y="226"/>
                  </a:moveTo>
                  <a:lnTo>
                    <a:pt x="19140" y="226"/>
                  </a:lnTo>
                </a:path>
              </a:pathLst>
            </a:custGeom>
            <a:ln w="3175">
              <a:solidFill>
                <a:srgbClr val="000000"/>
              </a:solidFill>
            </a:ln>
          </p:spPr>
          <p:txBody>
            <a:bodyPr wrap="square" lIns="0" tIns="0" rIns="0" bIns="0" rtlCol="0"/>
            <a:lstStyle/>
            <a:p>
              <a:endParaRPr/>
            </a:p>
          </p:txBody>
        </p:sp>
        <p:sp>
          <p:nvSpPr>
            <p:cNvPr id="257" name="object 257"/>
            <p:cNvSpPr/>
            <p:nvPr/>
          </p:nvSpPr>
          <p:spPr>
            <a:xfrm>
              <a:off x="3454440" y="8698898"/>
              <a:ext cx="635" cy="1270"/>
            </a:xfrm>
            <a:custGeom>
              <a:avLst/>
              <a:gdLst/>
              <a:ahLst/>
              <a:cxnLst/>
              <a:rect l="l" t="t" r="r" b="b"/>
              <a:pathLst>
                <a:path w="635" h="1270">
                  <a:moveTo>
                    <a:pt x="-19049" y="476"/>
                  </a:moveTo>
                  <a:lnTo>
                    <a:pt x="19339" y="476"/>
                  </a:lnTo>
                </a:path>
              </a:pathLst>
            </a:custGeom>
            <a:ln w="39053">
              <a:solidFill>
                <a:srgbClr val="000000"/>
              </a:solidFill>
            </a:ln>
          </p:spPr>
          <p:txBody>
            <a:bodyPr wrap="square" lIns="0" tIns="0" rIns="0" bIns="0" rtlCol="0"/>
            <a:lstStyle/>
            <a:p>
              <a:endParaRPr/>
            </a:p>
          </p:txBody>
        </p:sp>
        <p:sp>
          <p:nvSpPr>
            <p:cNvPr id="258" name="object 258"/>
            <p:cNvSpPr/>
            <p:nvPr/>
          </p:nvSpPr>
          <p:spPr>
            <a:xfrm>
              <a:off x="3462189" y="8599840"/>
              <a:ext cx="52705" cy="78740"/>
            </a:xfrm>
            <a:custGeom>
              <a:avLst/>
              <a:gdLst/>
              <a:ahLst/>
              <a:cxnLst/>
              <a:rect l="l" t="t" r="r" b="b"/>
              <a:pathLst>
                <a:path w="52704" h="78740">
                  <a:moveTo>
                    <a:pt x="0" y="78183"/>
                  </a:moveTo>
                  <a:lnTo>
                    <a:pt x="268" y="77534"/>
                  </a:lnTo>
                  <a:lnTo>
                    <a:pt x="524" y="76918"/>
                  </a:lnTo>
                </a:path>
                <a:path w="52704" h="78740">
                  <a:moveTo>
                    <a:pt x="10041" y="56820"/>
                  </a:moveTo>
                  <a:lnTo>
                    <a:pt x="10259" y="56410"/>
                  </a:lnTo>
                  <a:lnTo>
                    <a:pt x="10472" y="56012"/>
                  </a:lnTo>
                </a:path>
                <a:path w="52704" h="78740">
                  <a:moveTo>
                    <a:pt x="21865" y="36977"/>
                  </a:moveTo>
                  <a:lnTo>
                    <a:pt x="22273" y="36365"/>
                  </a:lnTo>
                  <a:lnTo>
                    <a:pt x="22675" y="35764"/>
                  </a:lnTo>
                </a:path>
                <a:path w="52704" h="78740">
                  <a:moveTo>
                    <a:pt x="35845" y="18022"/>
                  </a:moveTo>
                  <a:lnTo>
                    <a:pt x="36194" y="17596"/>
                  </a:lnTo>
                  <a:lnTo>
                    <a:pt x="36524" y="17194"/>
                  </a:lnTo>
                </a:path>
                <a:path w="52704" h="78740">
                  <a:moveTo>
                    <a:pt x="51596" y="573"/>
                  </a:moveTo>
                  <a:lnTo>
                    <a:pt x="51887" y="281"/>
                  </a:lnTo>
                  <a:lnTo>
                    <a:pt x="52169" y="0"/>
                  </a:lnTo>
                </a:path>
              </a:pathLst>
            </a:custGeom>
            <a:ln w="38100">
              <a:solidFill>
                <a:srgbClr val="000000"/>
              </a:solidFill>
            </a:ln>
          </p:spPr>
          <p:txBody>
            <a:bodyPr wrap="square" lIns="0" tIns="0" rIns="0" bIns="0" rtlCol="0"/>
            <a:lstStyle/>
            <a:p>
              <a:endParaRPr/>
            </a:p>
          </p:txBody>
        </p:sp>
        <p:sp>
          <p:nvSpPr>
            <p:cNvPr id="259" name="object 259"/>
            <p:cNvSpPr/>
            <p:nvPr/>
          </p:nvSpPr>
          <p:spPr>
            <a:xfrm>
              <a:off x="3569941" y="8558369"/>
              <a:ext cx="635" cy="635"/>
            </a:xfrm>
            <a:custGeom>
              <a:avLst/>
              <a:gdLst/>
              <a:ahLst/>
              <a:cxnLst/>
              <a:rect l="l" t="t" r="r" b="b"/>
              <a:pathLst>
                <a:path w="635" h="634">
                  <a:moveTo>
                    <a:pt x="-19050" y="132"/>
                  </a:moveTo>
                  <a:lnTo>
                    <a:pt x="19546" y="132"/>
                  </a:lnTo>
                </a:path>
              </a:pathLst>
            </a:custGeom>
            <a:ln w="38365">
              <a:solidFill>
                <a:srgbClr val="000000"/>
              </a:solidFill>
            </a:ln>
          </p:spPr>
          <p:txBody>
            <a:bodyPr wrap="square" lIns="0" tIns="0" rIns="0" bIns="0" rtlCol="0"/>
            <a:lstStyle/>
            <a:p>
              <a:endParaRPr/>
            </a:p>
          </p:txBody>
        </p:sp>
        <p:sp>
          <p:nvSpPr>
            <p:cNvPr id="260" name="object 260"/>
            <p:cNvSpPr/>
            <p:nvPr/>
          </p:nvSpPr>
          <p:spPr>
            <a:xfrm>
              <a:off x="3591281" y="8530376"/>
              <a:ext cx="114935" cy="18415"/>
            </a:xfrm>
            <a:custGeom>
              <a:avLst/>
              <a:gdLst/>
              <a:ahLst/>
              <a:cxnLst/>
              <a:rect l="l" t="t" r="r" b="b"/>
              <a:pathLst>
                <a:path w="114935" h="18415">
                  <a:moveTo>
                    <a:pt x="0" y="18146"/>
                  </a:moveTo>
                  <a:lnTo>
                    <a:pt x="48" y="18126"/>
                  </a:lnTo>
                  <a:lnTo>
                    <a:pt x="49" y="18125"/>
                  </a:lnTo>
                </a:path>
                <a:path w="114935" h="18415">
                  <a:moveTo>
                    <a:pt x="21954" y="10282"/>
                  </a:moveTo>
                  <a:lnTo>
                    <a:pt x="22051" y="10253"/>
                  </a:lnTo>
                  <a:lnTo>
                    <a:pt x="22119" y="10232"/>
                  </a:lnTo>
                </a:path>
                <a:path w="114935" h="18415">
                  <a:moveTo>
                    <a:pt x="44481" y="4622"/>
                  </a:moveTo>
                  <a:lnTo>
                    <a:pt x="44718" y="4575"/>
                  </a:lnTo>
                  <a:lnTo>
                    <a:pt x="44937" y="4531"/>
                  </a:lnTo>
                </a:path>
                <a:path w="114935" h="18415">
                  <a:moveTo>
                    <a:pt x="67604" y="1169"/>
                  </a:moveTo>
                  <a:lnTo>
                    <a:pt x="67835" y="1146"/>
                  </a:lnTo>
                  <a:lnTo>
                    <a:pt x="68035" y="1126"/>
                  </a:lnTo>
                </a:path>
                <a:path w="114935" h="18415">
                  <a:moveTo>
                    <a:pt x="91151" y="0"/>
                  </a:moveTo>
                  <a:lnTo>
                    <a:pt x="91168" y="0"/>
                  </a:lnTo>
                </a:path>
                <a:path w="114935" h="18415">
                  <a:moveTo>
                    <a:pt x="114406" y="1135"/>
                  </a:moveTo>
                  <a:lnTo>
                    <a:pt x="114515" y="1146"/>
                  </a:lnTo>
                  <a:lnTo>
                    <a:pt x="114593" y="1154"/>
                  </a:lnTo>
                </a:path>
              </a:pathLst>
            </a:custGeom>
            <a:ln w="38100">
              <a:solidFill>
                <a:srgbClr val="000000"/>
              </a:solidFill>
            </a:ln>
          </p:spPr>
          <p:txBody>
            <a:bodyPr wrap="square" lIns="0" tIns="0" rIns="0" bIns="0" rtlCol="0"/>
            <a:lstStyle/>
            <a:p>
              <a:endParaRPr/>
            </a:p>
          </p:txBody>
        </p:sp>
        <p:sp>
          <p:nvSpPr>
            <p:cNvPr id="261" name="object 261"/>
            <p:cNvSpPr/>
            <p:nvPr/>
          </p:nvSpPr>
          <p:spPr>
            <a:xfrm>
              <a:off x="3915961" y="8721820"/>
              <a:ext cx="635" cy="635"/>
            </a:xfrm>
            <a:custGeom>
              <a:avLst/>
              <a:gdLst/>
              <a:ahLst/>
              <a:cxnLst/>
              <a:rect l="l" t="t" r="r" b="b"/>
              <a:pathLst>
                <a:path w="635" h="634">
                  <a:moveTo>
                    <a:pt x="-19050" y="219"/>
                  </a:moveTo>
                  <a:lnTo>
                    <a:pt x="19137" y="219"/>
                  </a:lnTo>
                </a:path>
              </a:pathLst>
            </a:custGeom>
            <a:ln w="3175">
              <a:solidFill>
                <a:srgbClr val="000000"/>
              </a:solidFill>
            </a:ln>
          </p:spPr>
          <p:txBody>
            <a:bodyPr wrap="square" lIns="0" tIns="0" rIns="0" bIns="0" rtlCol="0"/>
            <a:lstStyle/>
            <a:p>
              <a:endParaRPr/>
            </a:p>
          </p:txBody>
        </p:sp>
        <p:sp>
          <p:nvSpPr>
            <p:cNvPr id="262" name="object 262"/>
            <p:cNvSpPr/>
            <p:nvPr/>
          </p:nvSpPr>
          <p:spPr>
            <a:xfrm>
              <a:off x="3919425" y="8745070"/>
              <a:ext cx="635" cy="635"/>
            </a:xfrm>
            <a:custGeom>
              <a:avLst/>
              <a:gdLst/>
              <a:ahLst/>
              <a:cxnLst/>
              <a:rect l="l" t="t" r="r" b="b"/>
              <a:pathLst>
                <a:path w="635" h="634">
                  <a:moveTo>
                    <a:pt x="-19049" y="102"/>
                  </a:moveTo>
                  <a:lnTo>
                    <a:pt x="19070" y="102"/>
                  </a:lnTo>
                </a:path>
              </a:pathLst>
            </a:custGeom>
            <a:ln w="3175">
              <a:solidFill>
                <a:srgbClr val="000000"/>
              </a:solidFill>
            </a:ln>
          </p:spPr>
          <p:txBody>
            <a:bodyPr wrap="square" lIns="0" tIns="0" rIns="0" bIns="0" rtlCol="0"/>
            <a:lstStyle/>
            <a:p>
              <a:endParaRPr/>
            </a:p>
          </p:txBody>
        </p:sp>
        <p:sp>
          <p:nvSpPr>
            <p:cNvPr id="263" name="object 263"/>
            <p:cNvSpPr/>
            <p:nvPr/>
          </p:nvSpPr>
          <p:spPr>
            <a:xfrm>
              <a:off x="4513010" y="8791493"/>
              <a:ext cx="635" cy="635"/>
            </a:xfrm>
            <a:custGeom>
              <a:avLst/>
              <a:gdLst/>
              <a:ahLst/>
              <a:cxnLst/>
              <a:rect l="l" t="t" r="r" b="b"/>
              <a:pathLst>
                <a:path w="635" h="634">
                  <a:moveTo>
                    <a:pt x="-19050" y="211"/>
                  </a:moveTo>
                  <a:lnTo>
                    <a:pt x="19091" y="211"/>
                  </a:lnTo>
                </a:path>
              </a:pathLst>
            </a:custGeom>
            <a:ln w="3175">
              <a:solidFill>
                <a:srgbClr val="000000"/>
              </a:solidFill>
            </a:ln>
          </p:spPr>
          <p:txBody>
            <a:bodyPr wrap="square" lIns="0" tIns="0" rIns="0" bIns="0" rtlCol="0"/>
            <a:lstStyle/>
            <a:p>
              <a:endParaRPr/>
            </a:p>
          </p:txBody>
        </p:sp>
        <p:sp>
          <p:nvSpPr>
            <p:cNvPr id="264" name="object 264"/>
            <p:cNvSpPr/>
            <p:nvPr/>
          </p:nvSpPr>
          <p:spPr>
            <a:xfrm>
              <a:off x="4509556" y="8814587"/>
              <a:ext cx="635" cy="635"/>
            </a:xfrm>
            <a:custGeom>
              <a:avLst/>
              <a:gdLst/>
              <a:ahLst/>
              <a:cxnLst/>
              <a:rect l="l" t="t" r="r" b="b"/>
              <a:pathLst>
                <a:path w="635" h="634">
                  <a:moveTo>
                    <a:pt x="-19050" y="228"/>
                  </a:moveTo>
                  <a:lnTo>
                    <a:pt x="19140" y="228"/>
                  </a:lnTo>
                </a:path>
              </a:pathLst>
            </a:custGeom>
            <a:ln w="3175">
              <a:solidFill>
                <a:srgbClr val="000000"/>
              </a:solidFill>
            </a:ln>
          </p:spPr>
          <p:txBody>
            <a:bodyPr wrap="square" lIns="0" tIns="0" rIns="0" bIns="0" rtlCol="0"/>
            <a:lstStyle/>
            <a:p>
              <a:endParaRPr/>
            </a:p>
          </p:txBody>
        </p:sp>
        <p:sp>
          <p:nvSpPr>
            <p:cNvPr id="265" name="object 265"/>
            <p:cNvSpPr/>
            <p:nvPr/>
          </p:nvSpPr>
          <p:spPr>
            <a:xfrm>
              <a:off x="4503787" y="8837029"/>
              <a:ext cx="635" cy="1270"/>
            </a:xfrm>
            <a:custGeom>
              <a:avLst/>
              <a:gdLst/>
              <a:ahLst/>
              <a:cxnLst/>
              <a:rect l="l" t="t" r="r" b="b"/>
              <a:pathLst>
                <a:path w="635" h="1270">
                  <a:moveTo>
                    <a:pt x="-19050" y="450"/>
                  </a:moveTo>
                  <a:lnTo>
                    <a:pt x="19323" y="450"/>
                  </a:lnTo>
                </a:path>
              </a:pathLst>
            </a:custGeom>
            <a:ln w="39000">
              <a:solidFill>
                <a:srgbClr val="000000"/>
              </a:solidFill>
            </a:ln>
          </p:spPr>
          <p:txBody>
            <a:bodyPr wrap="square" lIns="0" tIns="0" rIns="0" bIns="0" rtlCol="0"/>
            <a:lstStyle/>
            <a:p>
              <a:endParaRPr/>
            </a:p>
          </p:txBody>
        </p:sp>
        <p:sp>
          <p:nvSpPr>
            <p:cNvPr id="266" name="object 266"/>
            <p:cNvSpPr/>
            <p:nvPr/>
          </p:nvSpPr>
          <p:spPr>
            <a:xfrm>
              <a:off x="4366553" y="8918890"/>
              <a:ext cx="94615" cy="69850"/>
            </a:xfrm>
            <a:custGeom>
              <a:avLst/>
              <a:gdLst/>
              <a:ahLst/>
              <a:cxnLst/>
              <a:rect l="l" t="t" r="r" b="b"/>
              <a:pathLst>
                <a:path w="94614" h="69850">
                  <a:moveTo>
                    <a:pt x="94004" y="0"/>
                  </a:moveTo>
                  <a:lnTo>
                    <a:pt x="93574" y="523"/>
                  </a:lnTo>
                  <a:lnTo>
                    <a:pt x="93143" y="1048"/>
                  </a:lnTo>
                </a:path>
                <a:path w="94614" h="69850">
                  <a:moveTo>
                    <a:pt x="78150" y="17569"/>
                  </a:moveTo>
                  <a:lnTo>
                    <a:pt x="77881" y="17839"/>
                  </a:lnTo>
                  <a:lnTo>
                    <a:pt x="77611" y="18108"/>
                  </a:lnTo>
                </a:path>
                <a:path w="94614" h="69850">
                  <a:moveTo>
                    <a:pt x="61174" y="33032"/>
                  </a:moveTo>
                  <a:lnTo>
                    <a:pt x="60565" y="33532"/>
                  </a:lnTo>
                  <a:lnTo>
                    <a:pt x="59934" y="34050"/>
                  </a:lnTo>
                </a:path>
                <a:path w="94614" h="69850">
                  <a:moveTo>
                    <a:pt x="42423" y="47032"/>
                  </a:moveTo>
                  <a:lnTo>
                    <a:pt x="41795" y="47452"/>
                  </a:lnTo>
                  <a:lnTo>
                    <a:pt x="41160" y="47877"/>
                  </a:lnTo>
                </a:path>
                <a:path w="94614" h="69850">
                  <a:moveTo>
                    <a:pt x="22345" y="59149"/>
                  </a:moveTo>
                  <a:lnTo>
                    <a:pt x="21752" y="59466"/>
                  </a:lnTo>
                  <a:lnTo>
                    <a:pt x="21174" y="59775"/>
                  </a:lnTo>
                </a:path>
                <a:path w="94614" h="69850">
                  <a:moveTo>
                    <a:pt x="1228" y="69209"/>
                  </a:moveTo>
                  <a:lnTo>
                    <a:pt x="627" y="69458"/>
                  </a:lnTo>
                  <a:lnTo>
                    <a:pt x="0" y="69718"/>
                  </a:lnTo>
                </a:path>
              </a:pathLst>
            </a:custGeom>
            <a:ln w="38100">
              <a:solidFill>
                <a:srgbClr val="000000"/>
              </a:solidFill>
            </a:ln>
          </p:spPr>
          <p:txBody>
            <a:bodyPr wrap="square" lIns="0" tIns="0" rIns="0" bIns="0" rtlCol="0"/>
            <a:lstStyle/>
            <a:p>
              <a:endParaRPr/>
            </a:p>
          </p:txBody>
        </p:sp>
        <p:sp>
          <p:nvSpPr>
            <p:cNvPr id="267" name="object 267"/>
            <p:cNvSpPr/>
            <p:nvPr/>
          </p:nvSpPr>
          <p:spPr>
            <a:xfrm>
              <a:off x="4344718" y="8996079"/>
              <a:ext cx="1270" cy="635"/>
            </a:xfrm>
            <a:custGeom>
              <a:avLst/>
              <a:gdLst/>
              <a:ahLst/>
              <a:cxnLst/>
              <a:rect l="l" t="t" r="r" b="b"/>
              <a:pathLst>
                <a:path w="1270" h="634">
                  <a:moveTo>
                    <a:pt x="-19050" y="139"/>
                  </a:moveTo>
                  <a:lnTo>
                    <a:pt x="19972" y="139"/>
                  </a:lnTo>
                </a:path>
              </a:pathLst>
            </a:custGeom>
            <a:ln w="38379">
              <a:solidFill>
                <a:srgbClr val="000000"/>
              </a:solidFill>
            </a:ln>
          </p:spPr>
          <p:txBody>
            <a:bodyPr wrap="square" lIns="0" tIns="0" rIns="0" bIns="0" rtlCol="0"/>
            <a:lstStyle/>
            <a:p>
              <a:endParaRPr/>
            </a:p>
          </p:txBody>
        </p:sp>
        <p:sp>
          <p:nvSpPr>
            <p:cNvPr id="268" name="object 268"/>
            <p:cNvSpPr/>
            <p:nvPr/>
          </p:nvSpPr>
          <p:spPr>
            <a:xfrm>
              <a:off x="4252648" y="9001852"/>
              <a:ext cx="70485" cy="3810"/>
            </a:xfrm>
            <a:custGeom>
              <a:avLst/>
              <a:gdLst/>
              <a:ahLst/>
              <a:cxnLst/>
              <a:rect l="l" t="t" r="r" b="b"/>
              <a:pathLst>
                <a:path w="70485" h="3809">
                  <a:moveTo>
                    <a:pt x="70093" y="0"/>
                  </a:moveTo>
                  <a:lnTo>
                    <a:pt x="69862" y="45"/>
                  </a:lnTo>
                  <a:lnTo>
                    <a:pt x="69652" y="87"/>
                  </a:lnTo>
                </a:path>
                <a:path w="70485" h="3809">
                  <a:moveTo>
                    <a:pt x="46963" y="3453"/>
                  </a:moveTo>
                  <a:lnTo>
                    <a:pt x="46746" y="3474"/>
                  </a:lnTo>
                  <a:lnTo>
                    <a:pt x="46559" y="3493"/>
                  </a:lnTo>
                </a:path>
                <a:path w="70485" h="3809">
                  <a:moveTo>
                    <a:pt x="162" y="3484"/>
                  </a:moveTo>
                  <a:lnTo>
                    <a:pt x="66" y="3474"/>
                  </a:lnTo>
                  <a:lnTo>
                    <a:pt x="0" y="3468"/>
                  </a:lnTo>
                </a:path>
              </a:pathLst>
            </a:custGeom>
            <a:ln w="38100">
              <a:solidFill>
                <a:srgbClr val="000000"/>
              </a:solidFill>
            </a:ln>
          </p:spPr>
          <p:txBody>
            <a:bodyPr wrap="square" lIns="0" tIns="0" rIns="0" bIns="0" rtlCol="0"/>
            <a:lstStyle/>
            <a:p>
              <a:endParaRPr/>
            </a:p>
          </p:txBody>
        </p:sp>
        <p:sp>
          <p:nvSpPr>
            <p:cNvPr id="269" name="object 269"/>
            <p:cNvSpPr/>
            <p:nvPr/>
          </p:nvSpPr>
          <p:spPr>
            <a:xfrm>
              <a:off x="4206511" y="8996093"/>
              <a:ext cx="1270" cy="635"/>
            </a:xfrm>
            <a:custGeom>
              <a:avLst/>
              <a:gdLst/>
              <a:ahLst/>
              <a:cxnLst/>
              <a:rect l="l" t="t" r="r" b="b"/>
              <a:pathLst>
                <a:path w="1270" h="634">
                  <a:moveTo>
                    <a:pt x="-19050" y="126"/>
                  </a:moveTo>
                  <a:lnTo>
                    <a:pt x="19885" y="126"/>
                  </a:lnTo>
                </a:path>
              </a:pathLst>
            </a:custGeom>
            <a:ln w="38353">
              <a:solidFill>
                <a:srgbClr val="000000"/>
              </a:solidFill>
            </a:ln>
          </p:spPr>
          <p:txBody>
            <a:bodyPr wrap="square" lIns="0" tIns="0" rIns="0" bIns="0" rtlCol="0"/>
            <a:lstStyle/>
            <a:p>
              <a:endParaRPr/>
            </a:p>
          </p:txBody>
        </p:sp>
        <p:sp>
          <p:nvSpPr>
            <p:cNvPr id="270" name="object 270"/>
            <p:cNvSpPr/>
            <p:nvPr/>
          </p:nvSpPr>
          <p:spPr>
            <a:xfrm>
              <a:off x="4048178" y="8837456"/>
              <a:ext cx="137795" cy="151765"/>
            </a:xfrm>
            <a:custGeom>
              <a:avLst/>
              <a:gdLst/>
              <a:ahLst/>
              <a:cxnLst/>
              <a:rect l="l" t="t" r="r" b="b"/>
              <a:pathLst>
                <a:path w="137795" h="151765">
                  <a:moveTo>
                    <a:pt x="137377" y="151151"/>
                  </a:moveTo>
                  <a:lnTo>
                    <a:pt x="136749" y="150891"/>
                  </a:lnTo>
                  <a:lnTo>
                    <a:pt x="136152" y="150643"/>
                  </a:lnTo>
                </a:path>
                <a:path w="137795" h="151765">
                  <a:moveTo>
                    <a:pt x="116026" y="141114"/>
                  </a:moveTo>
                  <a:lnTo>
                    <a:pt x="115625" y="140899"/>
                  </a:lnTo>
                  <a:lnTo>
                    <a:pt x="115237" y="140692"/>
                  </a:lnTo>
                </a:path>
                <a:path w="137795" h="151765">
                  <a:moveTo>
                    <a:pt x="96187" y="129290"/>
                  </a:moveTo>
                  <a:lnTo>
                    <a:pt x="95580" y="128885"/>
                  </a:lnTo>
                  <a:lnTo>
                    <a:pt x="94984" y="128487"/>
                  </a:lnTo>
                </a:path>
                <a:path w="137795" h="151765">
                  <a:moveTo>
                    <a:pt x="77213" y="115296"/>
                  </a:moveTo>
                  <a:lnTo>
                    <a:pt x="76811" y="114966"/>
                  </a:lnTo>
                  <a:lnTo>
                    <a:pt x="76431" y="114653"/>
                  </a:lnTo>
                </a:path>
                <a:path w="137795" h="151765">
                  <a:moveTo>
                    <a:pt x="59769" y="99545"/>
                  </a:moveTo>
                  <a:lnTo>
                    <a:pt x="59496" y="99272"/>
                  </a:lnTo>
                  <a:lnTo>
                    <a:pt x="59232" y="99008"/>
                  </a:lnTo>
                </a:path>
                <a:path w="137795" h="151765">
                  <a:moveTo>
                    <a:pt x="16" y="55"/>
                  </a:moveTo>
                  <a:lnTo>
                    <a:pt x="4" y="16"/>
                  </a:lnTo>
                  <a:lnTo>
                    <a:pt x="0" y="0"/>
                  </a:lnTo>
                </a:path>
              </a:pathLst>
            </a:custGeom>
            <a:ln w="38100">
              <a:solidFill>
                <a:srgbClr val="000000"/>
              </a:solidFill>
            </a:ln>
          </p:spPr>
          <p:txBody>
            <a:bodyPr wrap="square" lIns="0" tIns="0" rIns="0" bIns="0" rtlCol="0"/>
            <a:lstStyle/>
            <a:p>
              <a:endParaRPr/>
            </a:p>
          </p:txBody>
        </p:sp>
        <p:sp>
          <p:nvSpPr>
            <p:cNvPr id="271" name="object 271"/>
            <p:cNvSpPr/>
            <p:nvPr/>
          </p:nvSpPr>
          <p:spPr>
            <a:xfrm>
              <a:off x="4042463" y="8814596"/>
              <a:ext cx="635" cy="635"/>
            </a:xfrm>
            <a:custGeom>
              <a:avLst/>
              <a:gdLst/>
              <a:ahLst/>
              <a:cxnLst/>
              <a:rect l="l" t="t" r="r" b="b"/>
              <a:pathLst>
                <a:path w="635" h="634">
                  <a:moveTo>
                    <a:pt x="-19050" y="217"/>
                  </a:moveTo>
                  <a:lnTo>
                    <a:pt x="19136" y="217"/>
                  </a:lnTo>
                </a:path>
              </a:pathLst>
            </a:custGeom>
            <a:ln w="3175">
              <a:solidFill>
                <a:srgbClr val="000000"/>
              </a:solidFill>
            </a:ln>
          </p:spPr>
          <p:txBody>
            <a:bodyPr wrap="square" lIns="0" tIns="0" rIns="0" bIns="0" rtlCol="0"/>
            <a:lstStyle/>
            <a:p>
              <a:endParaRPr/>
            </a:p>
          </p:txBody>
        </p:sp>
        <p:sp>
          <p:nvSpPr>
            <p:cNvPr id="272" name="object 272"/>
            <p:cNvSpPr/>
            <p:nvPr/>
          </p:nvSpPr>
          <p:spPr>
            <a:xfrm>
              <a:off x="4039057" y="8791497"/>
              <a:ext cx="635" cy="635"/>
            </a:xfrm>
            <a:custGeom>
              <a:avLst/>
              <a:gdLst/>
              <a:ahLst/>
              <a:cxnLst/>
              <a:rect l="l" t="t" r="r" b="b"/>
              <a:pathLst>
                <a:path w="635" h="634">
                  <a:moveTo>
                    <a:pt x="-19050" y="206"/>
                  </a:moveTo>
                  <a:lnTo>
                    <a:pt x="19090" y="206"/>
                  </a:lnTo>
                </a:path>
              </a:pathLst>
            </a:custGeom>
            <a:ln w="3175">
              <a:solidFill>
                <a:srgbClr val="000000"/>
              </a:solidFill>
            </a:ln>
          </p:spPr>
          <p:txBody>
            <a:bodyPr wrap="square" lIns="0" tIns="0" rIns="0" bIns="0" rtlCol="0"/>
            <a:lstStyle/>
            <a:p>
              <a:endParaRPr/>
            </a:p>
          </p:txBody>
        </p:sp>
        <p:sp>
          <p:nvSpPr>
            <p:cNvPr id="273" name="object 273"/>
            <p:cNvSpPr/>
            <p:nvPr/>
          </p:nvSpPr>
          <p:spPr>
            <a:xfrm>
              <a:off x="4037929" y="8768363"/>
              <a:ext cx="0" cy="0"/>
            </a:xfrm>
            <a:custGeom>
              <a:avLst/>
              <a:gdLst/>
              <a:ahLst/>
              <a:cxnLst/>
              <a:rect l="l" t="t" r="r" b="b"/>
              <a:pathLst>
                <a:path>
                  <a:moveTo>
                    <a:pt x="0" y="2"/>
                  </a:moveTo>
                  <a:lnTo>
                    <a:pt x="0" y="0"/>
                  </a:lnTo>
                </a:path>
              </a:pathLst>
            </a:custGeom>
            <a:ln w="38100">
              <a:solidFill>
                <a:srgbClr val="000000"/>
              </a:solidFill>
            </a:ln>
          </p:spPr>
          <p:txBody>
            <a:bodyPr wrap="square" lIns="0" tIns="0" rIns="0" bIns="0" rtlCol="0"/>
            <a:lstStyle/>
            <a:p>
              <a:endParaRPr/>
            </a:p>
          </p:txBody>
        </p:sp>
        <p:sp>
          <p:nvSpPr>
            <p:cNvPr id="274" name="object 274"/>
            <p:cNvSpPr/>
            <p:nvPr/>
          </p:nvSpPr>
          <p:spPr>
            <a:xfrm>
              <a:off x="4039065" y="8744935"/>
              <a:ext cx="635" cy="635"/>
            </a:xfrm>
            <a:custGeom>
              <a:avLst/>
              <a:gdLst/>
              <a:ahLst/>
              <a:cxnLst/>
              <a:rect l="l" t="t" r="r" b="b"/>
              <a:pathLst>
                <a:path w="635" h="634">
                  <a:moveTo>
                    <a:pt x="-19050" y="88"/>
                  </a:moveTo>
                  <a:lnTo>
                    <a:pt x="19067" y="88"/>
                  </a:lnTo>
                </a:path>
              </a:pathLst>
            </a:custGeom>
            <a:ln w="3175">
              <a:solidFill>
                <a:srgbClr val="000000"/>
              </a:solidFill>
            </a:ln>
          </p:spPr>
          <p:txBody>
            <a:bodyPr wrap="square" lIns="0" tIns="0" rIns="0" bIns="0" rtlCol="0"/>
            <a:lstStyle/>
            <a:p>
              <a:endParaRPr/>
            </a:p>
          </p:txBody>
        </p:sp>
        <p:sp>
          <p:nvSpPr>
            <p:cNvPr id="275" name="object 275"/>
            <p:cNvSpPr/>
            <p:nvPr/>
          </p:nvSpPr>
          <p:spPr>
            <a:xfrm>
              <a:off x="4107396" y="8530224"/>
              <a:ext cx="353060" cy="87630"/>
            </a:xfrm>
            <a:custGeom>
              <a:avLst/>
              <a:gdLst/>
              <a:ahLst/>
              <a:cxnLst/>
              <a:rect l="l" t="t" r="r" b="b"/>
              <a:pathLst>
                <a:path w="353060" h="87629">
                  <a:moveTo>
                    <a:pt x="0" y="70023"/>
                  </a:moveTo>
                  <a:lnTo>
                    <a:pt x="277" y="69745"/>
                  </a:lnTo>
                  <a:lnTo>
                    <a:pt x="556" y="69466"/>
                  </a:lnTo>
                </a:path>
                <a:path w="353060" h="87629">
                  <a:moveTo>
                    <a:pt x="145235" y="1154"/>
                  </a:moveTo>
                  <a:lnTo>
                    <a:pt x="145317" y="1146"/>
                  </a:lnTo>
                  <a:lnTo>
                    <a:pt x="145430" y="1135"/>
                  </a:lnTo>
                </a:path>
                <a:path w="353060" h="87629">
                  <a:moveTo>
                    <a:pt x="168661" y="0"/>
                  </a:moveTo>
                  <a:lnTo>
                    <a:pt x="168684" y="0"/>
                  </a:lnTo>
                </a:path>
                <a:path w="353060" h="87629">
                  <a:moveTo>
                    <a:pt x="191794" y="1126"/>
                  </a:moveTo>
                  <a:lnTo>
                    <a:pt x="191997" y="1146"/>
                  </a:lnTo>
                  <a:lnTo>
                    <a:pt x="192231" y="1169"/>
                  </a:lnTo>
                </a:path>
                <a:path w="353060" h="87629">
                  <a:moveTo>
                    <a:pt x="214893" y="4531"/>
                  </a:moveTo>
                  <a:lnTo>
                    <a:pt x="215114" y="4575"/>
                  </a:lnTo>
                  <a:lnTo>
                    <a:pt x="215351" y="4622"/>
                  </a:lnTo>
                </a:path>
                <a:path w="353060" h="87629">
                  <a:moveTo>
                    <a:pt x="336763" y="69470"/>
                  </a:moveTo>
                  <a:lnTo>
                    <a:pt x="337037" y="69745"/>
                  </a:lnTo>
                  <a:lnTo>
                    <a:pt x="337321" y="70028"/>
                  </a:lnTo>
                </a:path>
                <a:path w="353060" h="87629">
                  <a:moveTo>
                    <a:pt x="352482" y="86756"/>
                  </a:moveTo>
                  <a:lnTo>
                    <a:pt x="352731" y="87060"/>
                  </a:lnTo>
                  <a:lnTo>
                    <a:pt x="352986" y="87371"/>
                  </a:lnTo>
                </a:path>
              </a:pathLst>
            </a:custGeom>
            <a:ln w="38100">
              <a:solidFill>
                <a:srgbClr val="000000"/>
              </a:solidFill>
            </a:ln>
          </p:spPr>
          <p:txBody>
            <a:bodyPr wrap="square" lIns="0" tIns="0" rIns="0" bIns="0" rtlCol="0"/>
            <a:lstStyle/>
            <a:p>
              <a:endParaRPr/>
            </a:p>
          </p:txBody>
        </p:sp>
        <p:sp>
          <p:nvSpPr>
            <p:cNvPr id="276" name="object 276"/>
            <p:cNvSpPr/>
            <p:nvPr/>
          </p:nvSpPr>
          <p:spPr>
            <a:xfrm>
              <a:off x="4503840" y="8698945"/>
              <a:ext cx="635" cy="635"/>
            </a:xfrm>
            <a:custGeom>
              <a:avLst/>
              <a:gdLst/>
              <a:ahLst/>
              <a:cxnLst/>
              <a:rect l="l" t="t" r="r" b="b"/>
              <a:pathLst>
                <a:path w="635" h="634">
                  <a:moveTo>
                    <a:pt x="-19050" y="286"/>
                  </a:moveTo>
                  <a:lnTo>
                    <a:pt x="19223" y="286"/>
                  </a:lnTo>
                </a:path>
              </a:pathLst>
            </a:custGeom>
            <a:ln w="38672">
              <a:solidFill>
                <a:srgbClr val="000000"/>
              </a:solidFill>
            </a:ln>
          </p:spPr>
          <p:txBody>
            <a:bodyPr wrap="square" lIns="0" tIns="0" rIns="0" bIns="0" rtlCol="0"/>
            <a:lstStyle/>
            <a:p>
              <a:endParaRPr/>
            </a:p>
          </p:txBody>
        </p:sp>
        <p:sp>
          <p:nvSpPr>
            <p:cNvPr id="277" name="object 277"/>
            <p:cNvSpPr/>
            <p:nvPr/>
          </p:nvSpPr>
          <p:spPr>
            <a:xfrm>
              <a:off x="4513024" y="8744931"/>
              <a:ext cx="635" cy="635"/>
            </a:xfrm>
            <a:custGeom>
              <a:avLst/>
              <a:gdLst/>
              <a:ahLst/>
              <a:cxnLst/>
              <a:rect l="l" t="t" r="r" b="b"/>
              <a:pathLst>
                <a:path w="635" h="634">
                  <a:moveTo>
                    <a:pt x="-19050" y="92"/>
                  </a:moveTo>
                  <a:lnTo>
                    <a:pt x="19068" y="92"/>
                  </a:lnTo>
                </a:path>
              </a:pathLst>
            </a:custGeom>
            <a:ln w="3175">
              <a:solidFill>
                <a:srgbClr val="000000"/>
              </a:solidFill>
            </a:ln>
          </p:spPr>
          <p:txBody>
            <a:bodyPr wrap="square" lIns="0" tIns="0" rIns="0" bIns="0" rtlCol="0"/>
            <a:lstStyle/>
            <a:p>
              <a:endParaRPr/>
            </a:p>
          </p:txBody>
        </p:sp>
        <p:sp>
          <p:nvSpPr>
            <p:cNvPr id="278" name="object 278"/>
            <p:cNvSpPr/>
            <p:nvPr/>
          </p:nvSpPr>
          <p:spPr>
            <a:xfrm>
              <a:off x="5106639" y="8791499"/>
              <a:ext cx="635" cy="635"/>
            </a:xfrm>
            <a:custGeom>
              <a:avLst/>
              <a:gdLst/>
              <a:ahLst/>
              <a:cxnLst/>
              <a:rect l="l" t="t" r="r" b="b"/>
              <a:pathLst>
                <a:path w="635" h="634">
                  <a:moveTo>
                    <a:pt x="-19049" y="205"/>
                  </a:moveTo>
                  <a:lnTo>
                    <a:pt x="19090" y="205"/>
                  </a:lnTo>
                </a:path>
              </a:pathLst>
            </a:custGeom>
            <a:ln w="3175">
              <a:solidFill>
                <a:srgbClr val="000000"/>
              </a:solidFill>
            </a:ln>
          </p:spPr>
          <p:txBody>
            <a:bodyPr wrap="square" lIns="0" tIns="0" rIns="0" bIns="0" rtlCol="0"/>
            <a:lstStyle/>
            <a:p>
              <a:endParaRPr/>
            </a:p>
          </p:txBody>
        </p:sp>
        <p:sp>
          <p:nvSpPr>
            <p:cNvPr id="279" name="object 279"/>
            <p:cNvSpPr/>
            <p:nvPr/>
          </p:nvSpPr>
          <p:spPr>
            <a:xfrm>
              <a:off x="5103188" y="8814592"/>
              <a:ext cx="635" cy="635"/>
            </a:xfrm>
            <a:custGeom>
              <a:avLst/>
              <a:gdLst/>
              <a:ahLst/>
              <a:cxnLst/>
              <a:rect l="l" t="t" r="r" b="b"/>
              <a:pathLst>
                <a:path w="635" h="634">
                  <a:moveTo>
                    <a:pt x="-19049" y="216"/>
                  </a:moveTo>
                  <a:lnTo>
                    <a:pt x="19136" y="216"/>
                  </a:lnTo>
                </a:path>
              </a:pathLst>
            </a:custGeom>
            <a:ln w="3175">
              <a:solidFill>
                <a:srgbClr val="000000"/>
              </a:solidFill>
            </a:ln>
          </p:spPr>
          <p:txBody>
            <a:bodyPr wrap="square" lIns="0" tIns="0" rIns="0" bIns="0" rtlCol="0"/>
            <a:lstStyle/>
            <a:p>
              <a:endParaRPr/>
            </a:p>
          </p:txBody>
        </p:sp>
        <p:sp>
          <p:nvSpPr>
            <p:cNvPr id="280" name="object 280"/>
            <p:cNvSpPr/>
            <p:nvPr/>
          </p:nvSpPr>
          <p:spPr>
            <a:xfrm>
              <a:off x="4960187" y="8952179"/>
              <a:ext cx="60960" cy="36830"/>
            </a:xfrm>
            <a:custGeom>
              <a:avLst/>
              <a:gdLst/>
              <a:ahLst/>
              <a:cxnLst/>
              <a:rect l="l" t="t" r="r" b="b"/>
              <a:pathLst>
                <a:path w="60960" h="36829">
                  <a:moveTo>
                    <a:pt x="60856" y="0"/>
                  </a:moveTo>
                  <a:lnTo>
                    <a:pt x="60560" y="243"/>
                  </a:lnTo>
                  <a:lnTo>
                    <a:pt x="60228" y="515"/>
                  </a:lnTo>
                </a:path>
                <a:path w="60960" h="36829">
                  <a:moveTo>
                    <a:pt x="42399" y="13756"/>
                  </a:moveTo>
                  <a:lnTo>
                    <a:pt x="41790" y="14163"/>
                  </a:lnTo>
                  <a:lnTo>
                    <a:pt x="41172" y="14576"/>
                  </a:lnTo>
                </a:path>
                <a:path w="60960" h="36829">
                  <a:moveTo>
                    <a:pt x="22131" y="25971"/>
                  </a:moveTo>
                  <a:lnTo>
                    <a:pt x="21746" y="26177"/>
                  </a:lnTo>
                  <a:lnTo>
                    <a:pt x="21348" y="26390"/>
                  </a:lnTo>
                </a:path>
                <a:path w="60960" h="36829">
                  <a:moveTo>
                    <a:pt x="1217" y="35922"/>
                  </a:moveTo>
                  <a:lnTo>
                    <a:pt x="622" y="36168"/>
                  </a:lnTo>
                  <a:lnTo>
                    <a:pt x="0" y="36426"/>
                  </a:lnTo>
                </a:path>
              </a:pathLst>
            </a:custGeom>
            <a:ln w="38100">
              <a:solidFill>
                <a:srgbClr val="000000"/>
              </a:solidFill>
            </a:ln>
          </p:spPr>
          <p:txBody>
            <a:bodyPr wrap="square" lIns="0" tIns="0" rIns="0" bIns="0" rtlCol="0"/>
            <a:lstStyle/>
            <a:p>
              <a:endParaRPr/>
            </a:p>
          </p:txBody>
        </p:sp>
        <p:sp>
          <p:nvSpPr>
            <p:cNvPr id="281" name="object 281"/>
            <p:cNvSpPr/>
            <p:nvPr/>
          </p:nvSpPr>
          <p:spPr>
            <a:xfrm>
              <a:off x="4938508" y="8996136"/>
              <a:ext cx="635" cy="635"/>
            </a:xfrm>
            <a:custGeom>
              <a:avLst/>
              <a:gdLst/>
              <a:ahLst/>
              <a:cxnLst/>
              <a:rect l="l" t="t" r="r" b="b"/>
              <a:pathLst>
                <a:path w="635" h="634">
                  <a:moveTo>
                    <a:pt x="-19050" y="87"/>
                  </a:moveTo>
                  <a:lnTo>
                    <a:pt x="19625" y="87"/>
                  </a:lnTo>
                </a:path>
              </a:pathLst>
            </a:custGeom>
            <a:ln w="38274">
              <a:solidFill>
                <a:srgbClr val="000000"/>
              </a:solidFill>
            </a:ln>
          </p:spPr>
          <p:txBody>
            <a:bodyPr wrap="square" lIns="0" tIns="0" rIns="0" bIns="0" rtlCol="0"/>
            <a:lstStyle/>
            <a:p>
              <a:endParaRPr/>
            </a:p>
          </p:txBody>
        </p:sp>
        <p:sp>
          <p:nvSpPr>
            <p:cNvPr id="282" name="object 282"/>
            <p:cNvSpPr/>
            <p:nvPr/>
          </p:nvSpPr>
          <p:spPr>
            <a:xfrm>
              <a:off x="4641634" y="8836889"/>
              <a:ext cx="251460" cy="168910"/>
            </a:xfrm>
            <a:custGeom>
              <a:avLst/>
              <a:gdLst/>
              <a:ahLst/>
              <a:cxnLst/>
              <a:rect l="l" t="t" r="r" b="b"/>
              <a:pathLst>
                <a:path w="251460" h="168909">
                  <a:moveTo>
                    <a:pt x="251453" y="168431"/>
                  </a:moveTo>
                  <a:lnTo>
                    <a:pt x="251388" y="168438"/>
                  </a:lnTo>
                  <a:lnTo>
                    <a:pt x="251292" y="168447"/>
                  </a:lnTo>
                </a:path>
                <a:path w="251460" h="168909">
                  <a:moveTo>
                    <a:pt x="204895" y="168456"/>
                  </a:moveTo>
                  <a:lnTo>
                    <a:pt x="204708" y="168438"/>
                  </a:lnTo>
                  <a:lnTo>
                    <a:pt x="204490" y="168416"/>
                  </a:lnTo>
                </a:path>
                <a:path w="251460" h="168909">
                  <a:moveTo>
                    <a:pt x="181803" y="165051"/>
                  </a:moveTo>
                  <a:lnTo>
                    <a:pt x="181592" y="165009"/>
                  </a:lnTo>
                  <a:lnTo>
                    <a:pt x="181359" y="164962"/>
                  </a:lnTo>
                </a:path>
                <a:path w="251460" h="168909">
                  <a:moveTo>
                    <a:pt x="159536" y="159517"/>
                  </a:moveTo>
                  <a:lnTo>
                    <a:pt x="158924" y="159331"/>
                  </a:lnTo>
                  <a:lnTo>
                    <a:pt x="158263" y="159130"/>
                  </a:lnTo>
                </a:path>
                <a:path w="251460" h="168909">
                  <a:moveTo>
                    <a:pt x="137953" y="151886"/>
                  </a:moveTo>
                  <a:lnTo>
                    <a:pt x="136921" y="151459"/>
                  </a:lnTo>
                  <a:lnTo>
                    <a:pt x="135884" y="151029"/>
                  </a:lnTo>
                </a:path>
                <a:path w="251460" h="168909">
                  <a:moveTo>
                    <a:pt x="116447" y="141814"/>
                  </a:moveTo>
                  <a:lnTo>
                    <a:pt x="115797" y="141467"/>
                  </a:lnTo>
                  <a:lnTo>
                    <a:pt x="115136" y="141113"/>
                  </a:lnTo>
                </a:path>
                <a:path w="251460" h="168909">
                  <a:moveTo>
                    <a:pt x="96376" y="129870"/>
                  </a:moveTo>
                  <a:lnTo>
                    <a:pt x="95753" y="129453"/>
                  </a:lnTo>
                  <a:lnTo>
                    <a:pt x="95138" y="129042"/>
                  </a:lnTo>
                </a:path>
                <a:path w="251460" h="168909">
                  <a:moveTo>
                    <a:pt x="77612" y="116049"/>
                  </a:moveTo>
                  <a:lnTo>
                    <a:pt x="76983" y="115533"/>
                  </a:lnTo>
                  <a:lnTo>
                    <a:pt x="76375" y="115034"/>
                  </a:lnTo>
                </a:path>
                <a:path w="251460" h="168909">
                  <a:moveTo>
                    <a:pt x="59947" y="100119"/>
                  </a:moveTo>
                  <a:lnTo>
                    <a:pt x="59668" y="99840"/>
                  </a:lnTo>
                  <a:lnTo>
                    <a:pt x="59389" y="99560"/>
                  </a:lnTo>
                </a:path>
                <a:path w="251460" h="168909">
                  <a:moveTo>
                    <a:pt x="44485" y="83146"/>
                  </a:moveTo>
                  <a:lnTo>
                    <a:pt x="43975" y="82524"/>
                  </a:lnTo>
                  <a:lnTo>
                    <a:pt x="43445" y="81879"/>
                  </a:lnTo>
                </a:path>
                <a:path w="251460" h="168909">
                  <a:moveTo>
                    <a:pt x="30472" y="64379"/>
                  </a:moveTo>
                  <a:lnTo>
                    <a:pt x="30054" y="63754"/>
                  </a:lnTo>
                  <a:lnTo>
                    <a:pt x="29631" y="63121"/>
                  </a:lnTo>
                </a:path>
                <a:path w="251460" h="168909">
                  <a:moveTo>
                    <a:pt x="18359" y="44307"/>
                  </a:moveTo>
                  <a:lnTo>
                    <a:pt x="18041" y="43711"/>
                  </a:lnTo>
                  <a:lnTo>
                    <a:pt x="17731" y="43131"/>
                  </a:lnTo>
                </a:path>
                <a:path w="251460" h="168909">
                  <a:moveTo>
                    <a:pt x="8303" y="23200"/>
                  </a:moveTo>
                  <a:lnTo>
                    <a:pt x="8049" y="22586"/>
                  </a:lnTo>
                  <a:lnTo>
                    <a:pt x="7779" y="21934"/>
                  </a:lnTo>
                </a:path>
                <a:path w="251460" h="168909">
                  <a:moveTo>
                    <a:pt x="363" y="1199"/>
                  </a:moveTo>
                  <a:lnTo>
                    <a:pt x="177" y="584"/>
                  </a:lnTo>
                  <a:lnTo>
                    <a:pt x="0" y="0"/>
                  </a:lnTo>
                </a:path>
              </a:pathLst>
            </a:custGeom>
            <a:ln w="38100">
              <a:solidFill>
                <a:srgbClr val="000000"/>
              </a:solidFill>
            </a:ln>
          </p:spPr>
          <p:txBody>
            <a:bodyPr wrap="square" lIns="0" tIns="0" rIns="0" bIns="0" rtlCol="0"/>
            <a:lstStyle/>
            <a:p>
              <a:endParaRPr/>
            </a:p>
          </p:txBody>
        </p:sp>
        <p:sp>
          <p:nvSpPr>
            <p:cNvPr id="283" name="object 283"/>
            <p:cNvSpPr/>
            <p:nvPr/>
          </p:nvSpPr>
          <p:spPr>
            <a:xfrm>
              <a:off x="4636090" y="8814591"/>
              <a:ext cx="635" cy="635"/>
            </a:xfrm>
            <a:custGeom>
              <a:avLst/>
              <a:gdLst/>
              <a:ahLst/>
              <a:cxnLst/>
              <a:rect l="l" t="t" r="r" b="b"/>
              <a:pathLst>
                <a:path w="635" h="634">
                  <a:moveTo>
                    <a:pt x="-19049" y="224"/>
                  </a:moveTo>
                  <a:lnTo>
                    <a:pt x="19139" y="224"/>
                  </a:lnTo>
                </a:path>
              </a:pathLst>
            </a:custGeom>
            <a:ln w="3175">
              <a:solidFill>
                <a:srgbClr val="000000"/>
              </a:solidFill>
            </a:ln>
          </p:spPr>
          <p:txBody>
            <a:bodyPr wrap="square" lIns="0" tIns="0" rIns="0" bIns="0" rtlCol="0"/>
            <a:lstStyle/>
            <a:p>
              <a:endParaRPr/>
            </a:p>
          </p:txBody>
        </p:sp>
        <p:sp>
          <p:nvSpPr>
            <p:cNvPr id="284" name="object 284"/>
            <p:cNvSpPr/>
            <p:nvPr/>
          </p:nvSpPr>
          <p:spPr>
            <a:xfrm>
              <a:off x="4632685" y="8791492"/>
              <a:ext cx="635" cy="635"/>
            </a:xfrm>
            <a:custGeom>
              <a:avLst/>
              <a:gdLst/>
              <a:ahLst/>
              <a:cxnLst/>
              <a:rect l="l" t="t" r="r" b="b"/>
              <a:pathLst>
                <a:path w="635" h="634">
                  <a:moveTo>
                    <a:pt x="-19050" y="212"/>
                  </a:moveTo>
                  <a:lnTo>
                    <a:pt x="19091" y="212"/>
                  </a:lnTo>
                </a:path>
              </a:pathLst>
            </a:custGeom>
            <a:ln w="3175">
              <a:solidFill>
                <a:srgbClr val="000000"/>
              </a:solidFill>
            </a:ln>
          </p:spPr>
          <p:txBody>
            <a:bodyPr wrap="square" lIns="0" tIns="0" rIns="0" bIns="0" rtlCol="0"/>
            <a:lstStyle/>
            <a:p>
              <a:endParaRPr/>
            </a:p>
          </p:txBody>
        </p:sp>
        <p:sp>
          <p:nvSpPr>
            <p:cNvPr id="285" name="object 285"/>
            <p:cNvSpPr/>
            <p:nvPr/>
          </p:nvSpPr>
          <p:spPr>
            <a:xfrm>
              <a:off x="4631558" y="8768357"/>
              <a:ext cx="0" cy="635"/>
            </a:xfrm>
            <a:custGeom>
              <a:avLst/>
              <a:gdLst/>
              <a:ahLst/>
              <a:cxnLst/>
              <a:rect l="l" t="t" r="r" b="b"/>
              <a:pathLst>
                <a:path h="634">
                  <a:moveTo>
                    <a:pt x="0" y="13"/>
                  </a:moveTo>
                  <a:lnTo>
                    <a:pt x="0" y="0"/>
                  </a:lnTo>
                </a:path>
              </a:pathLst>
            </a:custGeom>
            <a:ln w="38100">
              <a:solidFill>
                <a:srgbClr val="000000"/>
              </a:solidFill>
            </a:ln>
          </p:spPr>
          <p:txBody>
            <a:bodyPr wrap="square" lIns="0" tIns="0" rIns="0" bIns="0" rtlCol="0"/>
            <a:lstStyle/>
            <a:p>
              <a:endParaRPr/>
            </a:p>
          </p:txBody>
        </p:sp>
        <p:sp>
          <p:nvSpPr>
            <p:cNvPr id="286" name="object 286"/>
            <p:cNvSpPr/>
            <p:nvPr/>
          </p:nvSpPr>
          <p:spPr>
            <a:xfrm>
              <a:off x="4632693" y="8744930"/>
              <a:ext cx="635" cy="635"/>
            </a:xfrm>
            <a:custGeom>
              <a:avLst/>
              <a:gdLst/>
              <a:ahLst/>
              <a:cxnLst/>
              <a:rect l="l" t="t" r="r" b="b"/>
              <a:pathLst>
                <a:path w="635" h="634">
                  <a:moveTo>
                    <a:pt x="-19050" y="93"/>
                  </a:moveTo>
                  <a:lnTo>
                    <a:pt x="19068" y="93"/>
                  </a:lnTo>
                </a:path>
              </a:pathLst>
            </a:custGeom>
            <a:ln w="3175">
              <a:solidFill>
                <a:srgbClr val="000000"/>
              </a:solidFill>
            </a:ln>
          </p:spPr>
          <p:txBody>
            <a:bodyPr wrap="square" lIns="0" tIns="0" rIns="0" bIns="0" rtlCol="0"/>
            <a:lstStyle/>
            <a:p>
              <a:endParaRPr/>
            </a:p>
          </p:txBody>
        </p:sp>
        <p:sp>
          <p:nvSpPr>
            <p:cNvPr id="287" name="object 287"/>
            <p:cNvSpPr/>
            <p:nvPr/>
          </p:nvSpPr>
          <p:spPr>
            <a:xfrm>
              <a:off x="4641679" y="8698790"/>
              <a:ext cx="635" cy="1270"/>
            </a:xfrm>
            <a:custGeom>
              <a:avLst/>
              <a:gdLst/>
              <a:ahLst/>
              <a:cxnLst/>
              <a:rect l="l" t="t" r="r" b="b"/>
              <a:pathLst>
                <a:path w="635" h="1270">
                  <a:moveTo>
                    <a:pt x="-19049" y="434"/>
                  </a:moveTo>
                  <a:lnTo>
                    <a:pt x="19313" y="434"/>
                  </a:lnTo>
                </a:path>
              </a:pathLst>
            </a:custGeom>
            <a:ln w="38968">
              <a:solidFill>
                <a:srgbClr val="000000"/>
              </a:solidFill>
            </a:ln>
          </p:spPr>
          <p:txBody>
            <a:bodyPr wrap="square" lIns="0" tIns="0" rIns="0" bIns="0" rtlCol="0"/>
            <a:lstStyle/>
            <a:p>
              <a:endParaRPr/>
            </a:p>
          </p:txBody>
        </p:sp>
        <p:sp>
          <p:nvSpPr>
            <p:cNvPr id="288" name="object 288"/>
            <p:cNvSpPr/>
            <p:nvPr/>
          </p:nvSpPr>
          <p:spPr>
            <a:xfrm>
              <a:off x="4649415" y="8530224"/>
              <a:ext cx="243840" cy="147955"/>
            </a:xfrm>
            <a:custGeom>
              <a:avLst/>
              <a:gdLst/>
              <a:ahLst/>
              <a:cxnLst/>
              <a:rect l="l" t="t" r="r" b="b"/>
              <a:pathLst>
                <a:path w="243839" h="147954">
                  <a:moveTo>
                    <a:pt x="0" y="147647"/>
                  </a:moveTo>
                  <a:lnTo>
                    <a:pt x="269" y="146998"/>
                  </a:lnTo>
                  <a:lnTo>
                    <a:pt x="525" y="146379"/>
                  </a:lnTo>
                </a:path>
                <a:path w="243839" h="147954">
                  <a:moveTo>
                    <a:pt x="10040" y="126285"/>
                  </a:moveTo>
                  <a:lnTo>
                    <a:pt x="10260" y="125873"/>
                  </a:lnTo>
                  <a:lnTo>
                    <a:pt x="10473" y="125474"/>
                  </a:lnTo>
                </a:path>
                <a:path w="243839" h="147954">
                  <a:moveTo>
                    <a:pt x="21864" y="106442"/>
                  </a:moveTo>
                  <a:lnTo>
                    <a:pt x="22274" y="105829"/>
                  </a:lnTo>
                  <a:lnTo>
                    <a:pt x="22677" y="105226"/>
                  </a:lnTo>
                </a:path>
                <a:path w="243839" h="147954">
                  <a:moveTo>
                    <a:pt x="35843" y="87487"/>
                  </a:moveTo>
                  <a:lnTo>
                    <a:pt x="36194" y="87060"/>
                  </a:lnTo>
                  <a:lnTo>
                    <a:pt x="36526" y="86655"/>
                  </a:lnTo>
                </a:path>
                <a:path w="243839" h="147954">
                  <a:moveTo>
                    <a:pt x="51594" y="70038"/>
                  </a:moveTo>
                  <a:lnTo>
                    <a:pt x="51888" y="69745"/>
                  </a:lnTo>
                  <a:lnTo>
                    <a:pt x="52171" y="69461"/>
                  </a:lnTo>
                </a:path>
                <a:path w="243839" h="147954">
                  <a:moveTo>
                    <a:pt x="107947" y="28154"/>
                  </a:moveTo>
                  <a:lnTo>
                    <a:pt x="108016" y="28117"/>
                  </a:lnTo>
                  <a:lnTo>
                    <a:pt x="108066" y="28090"/>
                  </a:lnTo>
                </a:path>
                <a:path w="243839" h="147954">
                  <a:moveTo>
                    <a:pt x="129090" y="18147"/>
                  </a:moveTo>
                  <a:lnTo>
                    <a:pt x="129141" y="18126"/>
                  </a:lnTo>
                  <a:lnTo>
                    <a:pt x="129144" y="18124"/>
                  </a:lnTo>
                </a:path>
                <a:path w="243839" h="147954">
                  <a:moveTo>
                    <a:pt x="151043" y="10283"/>
                  </a:moveTo>
                  <a:lnTo>
                    <a:pt x="151144" y="10253"/>
                  </a:lnTo>
                  <a:lnTo>
                    <a:pt x="151215" y="10231"/>
                  </a:lnTo>
                </a:path>
                <a:path w="243839" h="147954">
                  <a:moveTo>
                    <a:pt x="173571" y="4623"/>
                  </a:moveTo>
                  <a:lnTo>
                    <a:pt x="173811" y="4575"/>
                  </a:lnTo>
                  <a:lnTo>
                    <a:pt x="174033" y="4531"/>
                  </a:lnTo>
                </a:path>
                <a:path w="243839" h="147954">
                  <a:moveTo>
                    <a:pt x="196693" y="1169"/>
                  </a:moveTo>
                  <a:lnTo>
                    <a:pt x="196927" y="1146"/>
                  </a:lnTo>
                  <a:lnTo>
                    <a:pt x="197131" y="1126"/>
                  </a:lnTo>
                </a:path>
                <a:path w="243839" h="147954">
                  <a:moveTo>
                    <a:pt x="220240" y="0"/>
                  </a:moveTo>
                  <a:lnTo>
                    <a:pt x="220264" y="0"/>
                  </a:lnTo>
                </a:path>
                <a:path w="243839" h="147954">
                  <a:moveTo>
                    <a:pt x="243495" y="1135"/>
                  </a:moveTo>
                  <a:lnTo>
                    <a:pt x="243607" y="1146"/>
                  </a:lnTo>
                  <a:lnTo>
                    <a:pt x="243689" y="1154"/>
                  </a:lnTo>
                </a:path>
              </a:pathLst>
            </a:custGeom>
            <a:ln w="38100">
              <a:solidFill>
                <a:srgbClr val="000000"/>
              </a:solidFill>
            </a:ln>
          </p:spPr>
          <p:txBody>
            <a:bodyPr wrap="square" lIns="0" tIns="0" rIns="0" bIns="0" rtlCol="0"/>
            <a:lstStyle/>
            <a:p>
              <a:endParaRPr/>
            </a:p>
          </p:txBody>
        </p:sp>
        <p:sp>
          <p:nvSpPr>
            <p:cNvPr id="289" name="object 289"/>
            <p:cNvSpPr/>
            <p:nvPr/>
          </p:nvSpPr>
          <p:spPr>
            <a:xfrm>
              <a:off x="5106653" y="8744937"/>
              <a:ext cx="635" cy="635"/>
            </a:xfrm>
            <a:custGeom>
              <a:avLst/>
              <a:gdLst/>
              <a:ahLst/>
              <a:cxnLst/>
              <a:rect l="l" t="t" r="r" b="b"/>
              <a:pathLst>
                <a:path w="635" h="634">
                  <a:moveTo>
                    <a:pt x="-19050" y="87"/>
                  </a:moveTo>
                  <a:lnTo>
                    <a:pt x="19067" y="87"/>
                  </a:lnTo>
                </a:path>
              </a:pathLst>
            </a:custGeom>
            <a:ln w="3175">
              <a:solidFill>
                <a:srgbClr val="000000"/>
              </a:solidFill>
            </a:ln>
          </p:spPr>
          <p:txBody>
            <a:bodyPr wrap="square" lIns="0" tIns="0" rIns="0" bIns="0" rtlCol="0"/>
            <a:lstStyle/>
            <a:p>
              <a:endParaRPr/>
            </a:p>
          </p:txBody>
        </p:sp>
        <p:sp>
          <p:nvSpPr>
            <p:cNvPr id="290" name="object 290"/>
            <p:cNvSpPr/>
            <p:nvPr/>
          </p:nvSpPr>
          <p:spPr>
            <a:xfrm>
              <a:off x="5700237" y="8791645"/>
              <a:ext cx="635" cy="635"/>
            </a:xfrm>
            <a:custGeom>
              <a:avLst/>
              <a:gdLst/>
              <a:ahLst/>
              <a:cxnLst/>
              <a:rect l="l" t="t" r="r" b="b"/>
              <a:pathLst>
                <a:path w="635" h="634">
                  <a:moveTo>
                    <a:pt x="-19050" y="210"/>
                  </a:moveTo>
                  <a:lnTo>
                    <a:pt x="19091" y="210"/>
                  </a:lnTo>
                </a:path>
              </a:pathLst>
            </a:custGeom>
            <a:ln w="3175">
              <a:solidFill>
                <a:srgbClr val="000000"/>
              </a:solidFill>
            </a:ln>
          </p:spPr>
          <p:txBody>
            <a:bodyPr wrap="square" lIns="0" tIns="0" rIns="0" bIns="0" rtlCol="0"/>
            <a:lstStyle/>
            <a:p>
              <a:endParaRPr/>
            </a:p>
          </p:txBody>
        </p:sp>
        <p:sp>
          <p:nvSpPr>
            <p:cNvPr id="291" name="object 291"/>
            <p:cNvSpPr/>
            <p:nvPr/>
          </p:nvSpPr>
          <p:spPr>
            <a:xfrm>
              <a:off x="5696782" y="8814739"/>
              <a:ext cx="635" cy="635"/>
            </a:xfrm>
            <a:custGeom>
              <a:avLst/>
              <a:gdLst/>
              <a:ahLst/>
              <a:cxnLst/>
              <a:rect l="l" t="t" r="r" b="b"/>
              <a:pathLst>
                <a:path w="635" h="634">
                  <a:moveTo>
                    <a:pt x="-19049" y="228"/>
                  </a:moveTo>
                  <a:lnTo>
                    <a:pt x="19140" y="228"/>
                  </a:lnTo>
                </a:path>
              </a:pathLst>
            </a:custGeom>
            <a:ln w="3175">
              <a:solidFill>
                <a:srgbClr val="000000"/>
              </a:solidFill>
            </a:ln>
          </p:spPr>
          <p:txBody>
            <a:bodyPr wrap="square" lIns="0" tIns="0" rIns="0" bIns="0" rtlCol="0"/>
            <a:lstStyle/>
            <a:p>
              <a:endParaRPr/>
            </a:p>
          </p:txBody>
        </p:sp>
        <p:sp>
          <p:nvSpPr>
            <p:cNvPr id="292" name="object 292"/>
            <p:cNvSpPr/>
            <p:nvPr/>
          </p:nvSpPr>
          <p:spPr>
            <a:xfrm>
              <a:off x="5691009" y="8837159"/>
              <a:ext cx="635" cy="1270"/>
            </a:xfrm>
            <a:custGeom>
              <a:avLst/>
              <a:gdLst/>
              <a:ahLst/>
              <a:cxnLst/>
              <a:rect l="l" t="t" r="r" b="b"/>
              <a:pathLst>
                <a:path w="635" h="1270">
                  <a:moveTo>
                    <a:pt x="-19050" y="468"/>
                  </a:moveTo>
                  <a:lnTo>
                    <a:pt x="19334" y="468"/>
                  </a:lnTo>
                </a:path>
              </a:pathLst>
            </a:custGeom>
            <a:ln w="39037">
              <a:solidFill>
                <a:srgbClr val="000000"/>
              </a:solidFill>
            </a:ln>
          </p:spPr>
          <p:txBody>
            <a:bodyPr wrap="square" lIns="0" tIns="0" rIns="0" bIns="0" rtlCol="0"/>
            <a:lstStyle/>
            <a:p>
              <a:endParaRPr/>
            </a:p>
          </p:txBody>
        </p:sp>
        <p:sp>
          <p:nvSpPr>
            <p:cNvPr id="293" name="object 293"/>
            <p:cNvSpPr/>
            <p:nvPr/>
          </p:nvSpPr>
          <p:spPr>
            <a:xfrm>
              <a:off x="5614101" y="8858994"/>
              <a:ext cx="69850" cy="93980"/>
            </a:xfrm>
            <a:custGeom>
              <a:avLst/>
              <a:gdLst/>
              <a:ahLst/>
              <a:cxnLst/>
              <a:rect l="l" t="t" r="r" b="b"/>
              <a:pathLst>
                <a:path w="69850" h="93979">
                  <a:moveTo>
                    <a:pt x="69441" y="0"/>
                  </a:moveTo>
                  <a:lnTo>
                    <a:pt x="69178" y="634"/>
                  </a:lnTo>
                  <a:lnTo>
                    <a:pt x="68928" y="1236"/>
                  </a:lnTo>
                </a:path>
                <a:path w="69850" h="93979">
                  <a:moveTo>
                    <a:pt x="59403" y="21353"/>
                  </a:moveTo>
                  <a:lnTo>
                    <a:pt x="59186" y="21758"/>
                  </a:lnTo>
                  <a:lnTo>
                    <a:pt x="58977" y="22150"/>
                  </a:lnTo>
                </a:path>
                <a:path w="69850" h="93979">
                  <a:moveTo>
                    <a:pt x="47590" y="41177"/>
                  </a:moveTo>
                  <a:lnTo>
                    <a:pt x="47173" y="41802"/>
                  </a:lnTo>
                  <a:lnTo>
                    <a:pt x="46750" y="42433"/>
                  </a:lnTo>
                </a:path>
                <a:path w="69850" h="93979">
                  <a:moveTo>
                    <a:pt x="33773" y="59938"/>
                  </a:moveTo>
                  <a:lnTo>
                    <a:pt x="33253" y="60571"/>
                  </a:lnTo>
                  <a:lnTo>
                    <a:pt x="32751" y="61183"/>
                  </a:lnTo>
                </a:path>
                <a:path w="69850" h="93979">
                  <a:moveTo>
                    <a:pt x="17831" y="77616"/>
                  </a:moveTo>
                  <a:lnTo>
                    <a:pt x="17559" y="77887"/>
                  </a:lnTo>
                  <a:lnTo>
                    <a:pt x="17291" y="78155"/>
                  </a:lnTo>
                </a:path>
                <a:path w="69850" h="93979">
                  <a:moveTo>
                    <a:pt x="505" y="93366"/>
                  </a:moveTo>
                  <a:lnTo>
                    <a:pt x="244" y="93580"/>
                  </a:lnTo>
                  <a:lnTo>
                    <a:pt x="0" y="93781"/>
                  </a:lnTo>
                </a:path>
              </a:pathLst>
            </a:custGeom>
            <a:ln w="38100">
              <a:solidFill>
                <a:srgbClr val="000000"/>
              </a:solidFill>
            </a:ln>
          </p:spPr>
          <p:txBody>
            <a:bodyPr wrap="square" lIns="0" tIns="0" rIns="0" bIns="0" rtlCol="0"/>
            <a:lstStyle/>
            <a:p>
              <a:endParaRPr/>
            </a:p>
          </p:txBody>
        </p:sp>
        <p:sp>
          <p:nvSpPr>
            <p:cNvPr id="294" name="object 294"/>
            <p:cNvSpPr/>
            <p:nvPr/>
          </p:nvSpPr>
          <p:spPr>
            <a:xfrm>
              <a:off x="5532080" y="8996277"/>
              <a:ext cx="635" cy="635"/>
            </a:xfrm>
            <a:custGeom>
              <a:avLst/>
              <a:gdLst/>
              <a:ahLst/>
              <a:cxnLst/>
              <a:rect l="l" t="t" r="r" b="b"/>
              <a:pathLst>
                <a:path w="635" h="634">
                  <a:moveTo>
                    <a:pt x="-19050" y="96"/>
                  </a:moveTo>
                  <a:lnTo>
                    <a:pt x="19688" y="96"/>
                  </a:lnTo>
                </a:path>
              </a:pathLst>
            </a:custGeom>
            <a:ln w="38293">
              <a:solidFill>
                <a:srgbClr val="000000"/>
              </a:solidFill>
            </a:ln>
          </p:spPr>
          <p:txBody>
            <a:bodyPr wrap="square" lIns="0" tIns="0" rIns="0" bIns="0" rtlCol="0"/>
            <a:lstStyle/>
            <a:p>
              <a:endParaRPr/>
            </a:p>
          </p:txBody>
        </p:sp>
        <p:sp>
          <p:nvSpPr>
            <p:cNvPr id="295" name="object 295"/>
            <p:cNvSpPr/>
            <p:nvPr/>
          </p:nvSpPr>
          <p:spPr>
            <a:xfrm>
              <a:off x="5439871" y="9002004"/>
              <a:ext cx="70485" cy="3810"/>
            </a:xfrm>
            <a:custGeom>
              <a:avLst/>
              <a:gdLst/>
              <a:ahLst/>
              <a:cxnLst/>
              <a:rect l="l" t="t" r="r" b="b"/>
              <a:pathLst>
                <a:path w="70485" h="3809">
                  <a:moveTo>
                    <a:pt x="70099" y="0"/>
                  </a:moveTo>
                  <a:lnTo>
                    <a:pt x="69865" y="46"/>
                  </a:lnTo>
                  <a:lnTo>
                    <a:pt x="69652" y="88"/>
                  </a:lnTo>
                </a:path>
                <a:path w="70485" h="3809">
                  <a:moveTo>
                    <a:pt x="46969" y="3453"/>
                  </a:moveTo>
                  <a:lnTo>
                    <a:pt x="46749" y="3475"/>
                  </a:lnTo>
                  <a:lnTo>
                    <a:pt x="46559" y="3494"/>
                  </a:lnTo>
                </a:path>
                <a:path w="70485" h="3809">
                  <a:moveTo>
                    <a:pt x="169" y="3485"/>
                  </a:moveTo>
                  <a:lnTo>
                    <a:pt x="69" y="3475"/>
                  </a:lnTo>
                  <a:lnTo>
                    <a:pt x="0" y="3468"/>
                  </a:lnTo>
                </a:path>
              </a:pathLst>
            </a:custGeom>
            <a:ln w="38100">
              <a:solidFill>
                <a:srgbClr val="000000"/>
              </a:solidFill>
            </a:ln>
          </p:spPr>
          <p:txBody>
            <a:bodyPr wrap="square" lIns="0" tIns="0" rIns="0" bIns="0" rtlCol="0"/>
            <a:lstStyle/>
            <a:p>
              <a:endParaRPr/>
            </a:p>
          </p:txBody>
        </p:sp>
        <p:sp>
          <p:nvSpPr>
            <p:cNvPr id="296" name="object 296"/>
            <p:cNvSpPr/>
            <p:nvPr/>
          </p:nvSpPr>
          <p:spPr>
            <a:xfrm>
              <a:off x="5393886" y="8996291"/>
              <a:ext cx="635" cy="635"/>
            </a:xfrm>
            <a:custGeom>
              <a:avLst/>
              <a:gdLst/>
              <a:ahLst/>
              <a:cxnLst/>
              <a:rect l="l" t="t" r="r" b="b"/>
              <a:pathLst>
                <a:path w="635" h="634">
                  <a:moveTo>
                    <a:pt x="-19049" y="83"/>
                  </a:moveTo>
                  <a:lnTo>
                    <a:pt x="19603" y="83"/>
                  </a:lnTo>
                </a:path>
              </a:pathLst>
            </a:custGeom>
            <a:ln w="38267">
              <a:solidFill>
                <a:srgbClr val="000000"/>
              </a:solidFill>
            </a:ln>
          </p:spPr>
          <p:txBody>
            <a:bodyPr wrap="square" lIns="0" tIns="0" rIns="0" bIns="0" rtlCol="0"/>
            <a:lstStyle/>
            <a:p>
              <a:endParaRPr/>
            </a:p>
          </p:txBody>
        </p:sp>
        <p:sp>
          <p:nvSpPr>
            <p:cNvPr id="297" name="object 297"/>
            <p:cNvSpPr/>
            <p:nvPr/>
          </p:nvSpPr>
          <p:spPr>
            <a:xfrm>
              <a:off x="5294634" y="8936615"/>
              <a:ext cx="17780" cy="16510"/>
            </a:xfrm>
            <a:custGeom>
              <a:avLst/>
              <a:gdLst/>
              <a:ahLst/>
              <a:cxnLst/>
              <a:rect l="l" t="t" r="r" b="b"/>
              <a:pathLst>
                <a:path w="17779" h="16509">
                  <a:moveTo>
                    <a:pt x="17604" y="15979"/>
                  </a:moveTo>
                  <a:lnTo>
                    <a:pt x="17581" y="15959"/>
                  </a:lnTo>
                  <a:lnTo>
                    <a:pt x="17561" y="15943"/>
                  </a:lnTo>
                </a:path>
                <a:path w="17779" h="16509">
                  <a:moveTo>
                    <a:pt x="538" y="538"/>
                  </a:moveTo>
                  <a:lnTo>
                    <a:pt x="266" y="266"/>
                  </a:lnTo>
                  <a:lnTo>
                    <a:pt x="0" y="0"/>
                  </a:lnTo>
                </a:path>
              </a:pathLst>
            </a:custGeom>
            <a:ln w="38100">
              <a:solidFill>
                <a:srgbClr val="000000"/>
              </a:solidFill>
            </a:ln>
          </p:spPr>
          <p:txBody>
            <a:bodyPr wrap="square" lIns="0" tIns="0" rIns="0" bIns="0" rtlCol="0"/>
            <a:lstStyle/>
            <a:p>
              <a:endParaRPr/>
            </a:p>
          </p:txBody>
        </p:sp>
        <p:sp>
          <p:nvSpPr>
            <p:cNvPr id="298" name="object 298"/>
            <p:cNvSpPr/>
            <p:nvPr/>
          </p:nvSpPr>
          <p:spPr>
            <a:xfrm>
              <a:off x="5229689" y="8814748"/>
              <a:ext cx="635" cy="635"/>
            </a:xfrm>
            <a:custGeom>
              <a:avLst/>
              <a:gdLst/>
              <a:ahLst/>
              <a:cxnLst/>
              <a:rect l="l" t="t" r="r" b="b"/>
              <a:pathLst>
                <a:path w="635" h="634">
                  <a:moveTo>
                    <a:pt x="-19050" y="218"/>
                  </a:moveTo>
                  <a:lnTo>
                    <a:pt x="19136" y="218"/>
                  </a:lnTo>
                </a:path>
              </a:pathLst>
            </a:custGeom>
            <a:ln w="3175">
              <a:solidFill>
                <a:srgbClr val="000000"/>
              </a:solidFill>
            </a:ln>
          </p:spPr>
          <p:txBody>
            <a:bodyPr wrap="square" lIns="0" tIns="0" rIns="0" bIns="0" rtlCol="0"/>
            <a:lstStyle/>
            <a:p>
              <a:endParaRPr/>
            </a:p>
          </p:txBody>
        </p:sp>
        <p:sp>
          <p:nvSpPr>
            <p:cNvPr id="299" name="object 299"/>
            <p:cNvSpPr/>
            <p:nvPr/>
          </p:nvSpPr>
          <p:spPr>
            <a:xfrm>
              <a:off x="5226283" y="8791649"/>
              <a:ext cx="635" cy="635"/>
            </a:xfrm>
            <a:custGeom>
              <a:avLst/>
              <a:gdLst/>
              <a:ahLst/>
              <a:cxnLst/>
              <a:rect l="l" t="t" r="r" b="b"/>
              <a:pathLst>
                <a:path w="635" h="634">
                  <a:moveTo>
                    <a:pt x="-19050" y="207"/>
                  </a:moveTo>
                  <a:lnTo>
                    <a:pt x="19090" y="207"/>
                  </a:lnTo>
                </a:path>
              </a:pathLst>
            </a:custGeom>
            <a:ln w="3175">
              <a:solidFill>
                <a:srgbClr val="000000"/>
              </a:solidFill>
            </a:ln>
          </p:spPr>
          <p:txBody>
            <a:bodyPr wrap="square" lIns="0" tIns="0" rIns="0" bIns="0" rtlCol="0"/>
            <a:lstStyle/>
            <a:p>
              <a:endParaRPr/>
            </a:p>
          </p:txBody>
        </p:sp>
        <p:sp>
          <p:nvSpPr>
            <p:cNvPr id="300" name="object 300"/>
            <p:cNvSpPr/>
            <p:nvPr/>
          </p:nvSpPr>
          <p:spPr>
            <a:xfrm>
              <a:off x="5225155" y="8768515"/>
              <a:ext cx="0" cy="0"/>
            </a:xfrm>
            <a:custGeom>
              <a:avLst/>
              <a:gdLst/>
              <a:ahLst/>
              <a:cxnLst/>
              <a:rect l="l" t="t" r="r" b="b"/>
              <a:pathLst>
                <a:path>
                  <a:moveTo>
                    <a:pt x="0" y="3"/>
                  </a:moveTo>
                  <a:lnTo>
                    <a:pt x="0" y="0"/>
                  </a:lnTo>
                </a:path>
              </a:pathLst>
            </a:custGeom>
            <a:ln w="38100">
              <a:solidFill>
                <a:srgbClr val="000000"/>
              </a:solidFill>
            </a:ln>
          </p:spPr>
          <p:txBody>
            <a:bodyPr wrap="square" lIns="0" tIns="0" rIns="0" bIns="0" rtlCol="0"/>
            <a:lstStyle/>
            <a:p>
              <a:endParaRPr/>
            </a:p>
          </p:txBody>
        </p:sp>
        <p:sp>
          <p:nvSpPr>
            <p:cNvPr id="301" name="object 301"/>
            <p:cNvSpPr/>
            <p:nvPr/>
          </p:nvSpPr>
          <p:spPr>
            <a:xfrm>
              <a:off x="5226291" y="8745068"/>
              <a:ext cx="635" cy="635"/>
            </a:xfrm>
            <a:custGeom>
              <a:avLst/>
              <a:gdLst/>
              <a:ahLst/>
              <a:cxnLst/>
              <a:rect l="l" t="t" r="r" b="b"/>
              <a:pathLst>
                <a:path w="635" h="634">
                  <a:moveTo>
                    <a:pt x="-19050" y="103"/>
                  </a:moveTo>
                  <a:lnTo>
                    <a:pt x="19070" y="103"/>
                  </a:lnTo>
                </a:path>
              </a:pathLst>
            </a:custGeom>
            <a:ln w="3175">
              <a:solidFill>
                <a:srgbClr val="000000"/>
              </a:solidFill>
            </a:ln>
          </p:spPr>
          <p:txBody>
            <a:bodyPr wrap="square" lIns="0" tIns="0" rIns="0" bIns="0" rtlCol="0"/>
            <a:lstStyle/>
            <a:p>
              <a:endParaRPr/>
            </a:p>
          </p:txBody>
        </p:sp>
        <p:sp>
          <p:nvSpPr>
            <p:cNvPr id="302" name="object 302"/>
            <p:cNvSpPr/>
            <p:nvPr/>
          </p:nvSpPr>
          <p:spPr>
            <a:xfrm>
              <a:off x="5229689" y="8721815"/>
              <a:ext cx="635" cy="635"/>
            </a:xfrm>
            <a:custGeom>
              <a:avLst/>
              <a:gdLst/>
              <a:ahLst/>
              <a:cxnLst/>
              <a:rect l="l" t="t" r="r" b="b"/>
              <a:pathLst>
                <a:path w="635" h="634">
                  <a:moveTo>
                    <a:pt x="-19050" y="220"/>
                  </a:moveTo>
                  <a:lnTo>
                    <a:pt x="19137" y="220"/>
                  </a:lnTo>
                </a:path>
              </a:pathLst>
            </a:custGeom>
            <a:ln w="3175">
              <a:solidFill>
                <a:srgbClr val="000000"/>
              </a:solidFill>
            </a:ln>
          </p:spPr>
          <p:txBody>
            <a:bodyPr wrap="square" lIns="0" tIns="0" rIns="0" bIns="0" rtlCol="0"/>
            <a:lstStyle/>
            <a:p>
              <a:endParaRPr/>
            </a:p>
          </p:txBody>
        </p:sp>
        <p:sp>
          <p:nvSpPr>
            <p:cNvPr id="303" name="object 303"/>
            <p:cNvSpPr/>
            <p:nvPr/>
          </p:nvSpPr>
          <p:spPr>
            <a:xfrm>
              <a:off x="5294624" y="8530376"/>
              <a:ext cx="389255" cy="147955"/>
            </a:xfrm>
            <a:custGeom>
              <a:avLst/>
              <a:gdLst/>
              <a:ahLst/>
              <a:cxnLst/>
              <a:rect l="l" t="t" r="r" b="b"/>
              <a:pathLst>
                <a:path w="389254" h="147954">
                  <a:moveTo>
                    <a:pt x="0" y="70021"/>
                  </a:moveTo>
                  <a:lnTo>
                    <a:pt x="276" y="69745"/>
                  </a:lnTo>
                  <a:lnTo>
                    <a:pt x="553" y="69468"/>
                  </a:lnTo>
                </a:path>
                <a:path w="389254" h="147954">
                  <a:moveTo>
                    <a:pt x="145237" y="1154"/>
                  </a:moveTo>
                  <a:lnTo>
                    <a:pt x="145316" y="1146"/>
                  </a:lnTo>
                  <a:lnTo>
                    <a:pt x="145425" y="1135"/>
                  </a:lnTo>
                </a:path>
                <a:path w="389254" h="147954">
                  <a:moveTo>
                    <a:pt x="168663" y="0"/>
                  </a:moveTo>
                  <a:lnTo>
                    <a:pt x="168679" y="0"/>
                  </a:lnTo>
                </a:path>
                <a:path w="389254" h="147954">
                  <a:moveTo>
                    <a:pt x="191796" y="1126"/>
                  </a:moveTo>
                  <a:lnTo>
                    <a:pt x="191996" y="1146"/>
                  </a:lnTo>
                  <a:lnTo>
                    <a:pt x="192226" y="1169"/>
                  </a:lnTo>
                </a:path>
                <a:path w="389254" h="147954">
                  <a:moveTo>
                    <a:pt x="214895" y="4532"/>
                  </a:moveTo>
                  <a:lnTo>
                    <a:pt x="215112" y="4575"/>
                  </a:lnTo>
                  <a:lnTo>
                    <a:pt x="215347" y="4622"/>
                  </a:lnTo>
                </a:path>
                <a:path w="389254" h="147954">
                  <a:moveTo>
                    <a:pt x="336763" y="69472"/>
                  </a:moveTo>
                  <a:lnTo>
                    <a:pt x="337036" y="69745"/>
                  </a:lnTo>
                  <a:lnTo>
                    <a:pt x="337318" y="70027"/>
                  </a:lnTo>
                </a:path>
                <a:path w="389254" h="147954">
                  <a:moveTo>
                    <a:pt x="352409" y="86670"/>
                  </a:moveTo>
                  <a:lnTo>
                    <a:pt x="352729" y="87060"/>
                  </a:lnTo>
                  <a:lnTo>
                    <a:pt x="353067" y="87471"/>
                  </a:lnTo>
                </a:path>
                <a:path w="389254" h="147954">
                  <a:moveTo>
                    <a:pt x="366244" y="105222"/>
                  </a:moveTo>
                  <a:lnTo>
                    <a:pt x="366649" y="105829"/>
                  </a:lnTo>
                  <a:lnTo>
                    <a:pt x="367061" y="106445"/>
                  </a:lnTo>
                </a:path>
                <a:path w="389254" h="147954">
                  <a:moveTo>
                    <a:pt x="378450" y="125474"/>
                  </a:moveTo>
                  <a:lnTo>
                    <a:pt x="378663" y="125873"/>
                  </a:lnTo>
                  <a:lnTo>
                    <a:pt x="378883" y="126285"/>
                  </a:lnTo>
                </a:path>
                <a:path w="389254" h="147954">
                  <a:moveTo>
                    <a:pt x="388403" y="146389"/>
                  </a:moveTo>
                  <a:lnTo>
                    <a:pt x="388655" y="146998"/>
                  </a:lnTo>
                  <a:lnTo>
                    <a:pt x="388920" y="147637"/>
                  </a:lnTo>
                </a:path>
              </a:pathLst>
            </a:custGeom>
            <a:ln w="38100">
              <a:solidFill>
                <a:srgbClr val="000000"/>
              </a:solidFill>
            </a:ln>
          </p:spPr>
          <p:txBody>
            <a:bodyPr wrap="square" lIns="0" tIns="0" rIns="0" bIns="0" rtlCol="0"/>
            <a:lstStyle/>
            <a:p>
              <a:endParaRPr/>
            </a:p>
          </p:txBody>
        </p:sp>
        <p:sp>
          <p:nvSpPr>
            <p:cNvPr id="304" name="object 304"/>
            <p:cNvSpPr/>
            <p:nvPr/>
          </p:nvSpPr>
          <p:spPr>
            <a:xfrm>
              <a:off x="5691007" y="8698902"/>
              <a:ext cx="635" cy="1270"/>
            </a:xfrm>
            <a:custGeom>
              <a:avLst/>
              <a:gdLst/>
              <a:ahLst/>
              <a:cxnLst/>
              <a:rect l="l" t="t" r="r" b="b"/>
              <a:pathLst>
                <a:path w="635" h="1270">
                  <a:moveTo>
                    <a:pt x="-19050" y="473"/>
                  </a:moveTo>
                  <a:lnTo>
                    <a:pt x="19337" y="473"/>
                  </a:lnTo>
                </a:path>
              </a:pathLst>
            </a:custGeom>
            <a:ln w="39046">
              <a:solidFill>
                <a:srgbClr val="000000"/>
              </a:solidFill>
            </a:ln>
          </p:spPr>
          <p:txBody>
            <a:bodyPr wrap="square" lIns="0" tIns="0" rIns="0" bIns="0" rtlCol="0"/>
            <a:lstStyle/>
            <a:p>
              <a:endParaRPr/>
            </a:p>
          </p:txBody>
        </p:sp>
        <p:sp>
          <p:nvSpPr>
            <p:cNvPr id="305" name="object 305"/>
            <p:cNvSpPr/>
            <p:nvPr/>
          </p:nvSpPr>
          <p:spPr>
            <a:xfrm>
              <a:off x="5696781" y="8721802"/>
              <a:ext cx="635" cy="635"/>
            </a:xfrm>
            <a:custGeom>
              <a:avLst/>
              <a:gdLst/>
              <a:ahLst/>
              <a:cxnLst/>
              <a:rect l="l" t="t" r="r" b="b"/>
              <a:pathLst>
                <a:path w="635" h="634">
                  <a:moveTo>
                    <a:pt x="-19050" y="230"/>
                  </a:moveTo>
                  <a:lnTo>
                    <a:pt x="19141" y="230"/>
                  </a:lnTo>
                </a:path>
              </a:pathLst>
            </a:custGeom>
            <a:ln w="3175">
              <a:solidFill>
                <a:srgbClr val="000000"/>
              </a:solidFill>
            </a:ln>
          </p:spPr>
          <p:txBody>
            <a:bodyPr wrap="square" lIns="0" tIns="0" rIns="0" bIns="0" rtlCol="0"/>
            <a:lstStyle/>
            <a:p>
              <a:endParaRPr/>
            </a:p>
          </p:txBody>
        </p:sp>
        <p:sp>
          <p:nvSpPr>
            <p:cNvPr id="306" name="object 306"/>
            <p:cNvSpPr/>
            <p:nvPr/>
          </p:nvSpPr>
          <p:spPr>
            <a:xfrm>
              <a:off x="5700249" y="8745065"/>
              <a:ext cx="635" cy="635"/>
            </a:xfrm>
            <a:custGeom>
              <a:avLst/>
              <a:gdLst/>
              <a:ahLst/>
              <a:cxnLst/>
              <a:rect l="l" t="t" r="r" b="b"/>
              <a:pathLst>
                <a:path w="635" h="634">
                  <a:moveTo>
                    <a:pt x="-19050" y="107"/>
                  </a:moveTo>
                  <a:lnTo>
                    <a:pt x="19071" y="107"/>
                  </a:lnTo>
                </a:path>
              </a:pathLst>
            </a:custGeom>
            <a:ln w="3175">
              <a:solidFill>
                <a:srgbClr val="000000"/>
              </a:solidFill>
            </a:ln>
          </p:spPr>
          <p:txBody>
            <a:bodyPr wrap="square" lIns="0" tIns="0" rIns="0" bIns="0" rtlCol="0"/>
            <a:lstStyle/>
            <a:p>
              <a:endParaRPr/>
            </a:p>
          </p:txBody>
        </p:sp>
        <p:sp>
          <p:nvSpPr>
            <p:cNvPr id="307" name="object 307"/>
            <p:cNvSpPr/>
            <p:nvPr/>
          </p:nvSpPr>
          <p:spPr>
            <a:xfrm>
              <a:off x="6295034" y="8768360"/>
              <a:ext cx="0" cy="635"/>
            </a:xfrm>
            <a:custGeom>
              <a:avLst/>
              <a:gdLst/>
              <a:ahLst/>
              <a:cxnLst/>
              <a:rect l="l" t="t" r="r" b="b"/>
              <a:pathLst>
                <a:path h="634">
                  <a:moveTo>
                    <a:pt x="0" y="0"/>
                  </a:moveTo>
                  <a:lnTo>
                    <a:pt x="0" y="6"/>
                  </a:lnTo>
                </a:path>
              </a:pathLst>
            </a:custGeom>
            <a:ln w="38100">
              <a:solidFill>
                <a:srgbClr val="000000"/>
              </a:solidFill>
            </a:ln>
          </p:spPr>
          <p:txBody>
            <a:bodyPr wrap="square" lIns="0" tIns="0" rIns="0" bIns="0" rtlCol="0"/>
            <a:lstStyle/>
            <a:p>
              <a:endParaRPr/>
            </a:p>
          </p:txBody>
        </p:sp>
        <p:sp>
          <p:nvSpPr>
            <p:cNvPr id="308" name="object 308"/>
            <p:cNvSpPr/>
            <p:nvPr/>
          </p:nvSpPr>
          <p:spPr>
            <a:xfrm>
              <a:off x="6293864" y="8791488"/>
              <a:ext cx="635" cy="635"/>
            </a:xfrm>
            <a:custGeom>
              <a:avLst/>
              <a:gdLst/>
              <a:ahLst/>
              <a:cxnLst/>
              <a:rect l="l" t="t" r="r" b="b"/>
              <a:pathLst>
                <a:path w="635" h="634">
                  <a:moveTo>
                    <a:pt x="-19050" y="215"/>
                  </a:moveTo>
                  <a:lnTo>
                    <a:pt x="19092" y="215"/>
                  </a:lnTo>
                </a:path>
              </a:pathLst>
            </a:custGeom>
            <a:ln w="3175">
              <a:solidFill>
                <a:srgbClr val="000000"/>
              </a:solidFill>
            </a:ln>
          </p:spPr>
          <p:txBody>
            <a:bodyPr wrap="square" lIns="0" tIns="0" rIns="0" bIns="0" rtlCol="0"/>
            <a:lstStyle/>
            <a:p>
              <a:endParaRPr/>
            </a:p>
          </p:txBody>
        </p:sp>
        <p:sp>
          <p:nvSpPr>
            <p:cNvPr id="309" name="object 309"/>
            <p:cNvSpPr/>
            <p:nvPr/>
          </p:nvSpPr>
          <p:spPr>
            <a:xfrm>
              <a:off x="6290411" y="8814583"/>
              <a:ext cx="635" cy="635"/>
            </a:xfrm>
            <a:custGeom>
              <a:avLst/>
              <a:gdLst/>
              <a:ahLst/>
              <a:cxnLst/>
              <a:rect l="l" t="t" r="r" b="b"/>
              <a:pathLst>
                <a:path w="635" h="634">
                  <a:moveTo>
                    <a:pt x="-19050" y="231"/>
                  </a:moveTo>
                  <a:lnTo>
                    <a:pt x="19141" y="231"/>
                  </a:lnTo>
                </a:path>
              </a:pathLst>
            </a:custGeom>
            <a:ln w="3175">
              <a:solidFill>
                <a:srgbClr val="000000"/>
              </a:solidFill>
            </a:ln>
          </p:spPr>
          <p:txBody>
            <a:bodyPr wrap="square" lIns="0" tIns="0" rIns="0" bIns="0" rtlCol="0"/>
            <a:lstStyle/>
            <a:p>
              <a:endParaRPr/>
            </a:p>
          </p:txBody>
        </p:sp>
        <p:sp>
          <p:nvSpPr>
            <p:cNvPr id="310" name="object 310"/>
            <p:cNvSpPr/>
            <p:nvPr/>
          </p:nvSpPr>
          <p:spPr>
            <a:xfrm>
              <a:off x="6147410" y="8837451"/>
              <a:ext cx="137795" cy="151765"/>
            </a:xfrm>
            <a:custGeom>
              <a:avLst/>
              <a:gdLst/>
              <a:ahLst/>
              <a:cxnLst/>
              <a:rect l="l" t="t" r="r" b="b"/>
              <a:pathLst>
                <a:path w="137795" h="151765">
                  <a:moveTo>
                    <a:pt x="137376" y="0"/>
                  </a:moveTo>
                  <a:lnTo>
                    <a:pt x="137370" y="22"/>
                  </a:lnTo>
                  <a:lnTo>
                    <a:pt x="137356" y="66"/>
                  </a:lnTo>
                </a:path>
                <a:path w="137795" h="151765">
                  <a:moveTo>
                    <a:pt x="60865" y="114724"/>
                  </a:moveTo>
                  <a:lnTo>
                    <a:pt x="60563" y="114971"/>
                  </a:lnTo>
                  <a:lnTo>
                    <a:pt x="60226" y="115248"/>
                  </a:lnTo>
                </a:path>
                <a:path w="137795" h="151765">
                  <a:moveTo>
                    <a:pt x="42407" y="128481"/>
                  </a:moveTo>
                  <a:lnTo>
                    <a:pt x="41793" y="128891"/>
                  </a:lnTo>
                  <a:lnTo>
                    <a:pt x="41171" y="129307"/>
                  </a:lnTo>
                </a:path>
                <a:path w="137795" h="151765">
                  <a:moveTo>
                    <a:pt x="22139" y="140697"/>
                  </a:moveTo>
                  <a:lnTo>
                    <a:pt x="21750" y="140905"/>
                  </a:lnTo>
                  <a:lnTo>
                    <a:pt x="21347" y="141120"/>
                  </a:lnTo>
                </a:path>
                <a:path w="137795" h="151765">
                  <a:moveTo>
                    <a:pt x="1224" y="150649"/>
                  </a:moveTo>
                  <a:lnTo>
                    <a:pt x="625" y="150897"/>
                  </a:lnTo>
                  <a:lnTo>
                    <a:pt x="0" y="151156"/>
                  </a:lnTo>
                </a:path>
              </a:pathLst>
            </a:custGeom>
            <a:ln w="38100">
              <a:solidFill>
                <a:srgbClr val="000000"/>
              </a:solidFill>
            </a:ln>
          </p:spPr>
          <p:txBody>
            <a:bodyPr wrap="square" lIns="0" tIns="0" rIns="0" bIns="0" rtlCol="0"/>
            <a:lstStyle/>
            <a:p>
              <a:endParaRPr/>
            </a:p>
          </p:txBody>
        </p:sp>
        <p:sp>
          <p:nvSpPr>
            <p:cNvPr id="311" name="object 311"/>
            <p:cNvSpPr/>
            <p:nvPr/>
          </p:nvSpPr>
          <p:spPr>
            <a:xfrm>
              <a:off x="6125732" y="8996135"/>
              <a:ext cx="635" cy="635"/>
            </a:xfrm>
            <a:custGeom>
              <a:avLst/>
              <a:gdLst/>
              <a:ahLst/>
              <a:cxnLst/>
              <a:rect l="l" t="t" r="r" b="b"/>
              <a:pathLst>
                <a:path w="635" h="634">
                  <a:moveTo>
                    <a:pt x="-19050" y="88"/>
                  </a:moveTo>
                  <a:lnTo>
                    <a:pt x="19631" y="88"/>
                  </a:lnTo>
                </a:path>
              </a:pathLst>
            </a:custGeom>
            <a:ln w="38276">
              <a:solidFill>
                <a:srgbClr val="000000"/>
              </a:solidFill>
            </a:ln>
          </p:spPr>
          <p:txBody>
            <a:bodyPr wrap="square" lIns="0" tIns="0" rIns="0" bIns="0" rtlCol="0"/>
            <a:lstStyle/>
            <a:p>
              <a:endParaRPr/>
            </a:p>
          </p:txBody>
        </p:sp>
        <p:sp>
          <p:nvSpPr>
            <p:cNvPr id="312" name="object 312"/>
            <p:cNvSpPr/>
            <p:nvPr/>
          </p:nvSpPr>
          <p:spPr>
            <a:xfrm>
              <a:off x="5828863" y="8836898"/>
              <a:ext cx="251460" cy="168910"/>
            </a:xfrm>
            <a:custGeom>
              <a:avLst/>
              <a:gdLst/>
              <a:ahLst/>
              <a:cxnLst/>
              <a:rect l="l" t="t" r="r" b="b"/>
              <a:pathLst>
                <a:path w="251460" h="168909">
                  <a:moveTo>
                    <a:pt x="251452" y="168422"/>
                  </a:moveTo>
                  <a:lnTo>
                    <a:pt x="251385" y="168429"/>
                  </a:lnTo>
                  <a:lnTo>
                    <a:pt x="251289" y="168438"/>
                  </a:lnTo>
                </a:path>
                <a:path w="251460" h="168909">
                  <a:moveTo>
                    <a:pt x="204892" y="168447"/>
                  </a:moveTo>
                  <a:lnTo>
                    <a:pt x="204705" y="168429"/>
                  </a:lnTo>
                  <a:lnTo>
                    <a:pt x="204489" y="168407"/>
                  </a:lnTo>
                </a:path>
                <a:path w="251460" h="168909">
                  <a:moveTo>
                    <a:pt x="181798" y="165041"/>
                  </a:moveTo>
                  <a:lnTo>
                    <a:pt x="181589" y="165000"/>
                  </a:lnTo>
                  <a:lnTo>
                    <a:pt x="181358" y="164954"/>
                  </a:lnTo>
                </a:path>
                <a:path w="251460" h="168909">
                  <a:moveTo>
                    <a:pt x="159531" y="159507"/>
                  </a:moveTo>
                  <a:lnTo>
                    <a:pt x="158921" y="159322"/>
                  </a:lnTo>
                  <a:lnTo>
                    <a:pt x="158263" y="159122"/>
                  </a:lnTo>
                </a:path>
                <a:path w="251460" h="168909">
                  <a:moveTo>
                    <a:pt x="137947" y="151875"/>
                  </a:moveTo>
                  <a:lnTo>
                    <a:pt x="136919" y="151449"/>
                  </a:lnTo>
                  <a:lnTo>
                    <a:pt x="135885" y="151021"/>
                  </a:lnTo>
                </a:path>
                <a:path w="251460" h="168909">
                  <a:moveTo>
                    <a:pt x="116440" y="141803"/>
                  </a:moveTo>
                  <a:lnTo>
                    <a:pt x="115794" y="141458"/>
                  </a:lnTo>
                  <a:lnTo>
                    <a:pt x="115137" y="141107"/>
                  </a:lnTo>
                </a:path>
                <a:path w="251460" h="168909">
                  <a:moveTo>
                    <a:pt x="96369" y="129858"/>
                  </a:moveTo>
                  <a:lnTo>
                    <a:pt x="95750" y="129444"/>
                  </a:lnTo>
                  <a:lnTo>
                    <a:pt x="95140" y="129036"/>
                  </a:lnTo>
                </a:path>
                <a:path w="251460" h="168909">
                  <a:moveTo>
                    <a:pt x="77605" y="116036"/>
                  </a:moveTo>
                  <a:lnTo>
                    <a:pt x="76980" y="115524"/>
                  </a:lnTo>
                  <a:lnTo>
                    <a:pt x="76377" y="115029"/>
                  </a:lnTo>
                </a:path>
                <a:path w="251460" h="168909">
                  <a:moveTo>
                    <a:pt x="59939" y="100105"/>
                  </a:moveTo>
                  <a:lnTo>
                    <a:pt x="59666" y="99831"/>
                  </a:lnTo>
                  <a:lnTo>
                    <a:pt x="59391" y="99556"/>
                  </a:lnTo>
                </a:path>
                <a:path w="251460" h="168909">
                  <a:moveTo>
                    <a:pt x="44477" y="83131"/>
                  </a:moveTo>
                  <a:lnTo>
                    <a:pt x="43972" y="82515"/>
                  </a:lnTo>
                  <a:lnTo>
                    <a:pt x="43447" y="81876"/>
                  </a:lnTo>
                </a:path>
                <a:path w="251460" h="168909">
                  <a:moveTo>
                    <a:pt x="30464" y="64363"/>
                  </a:moveTo>
                  <a:lnTo>
                    <a:pt x="30052" y="63745"/>
                  </a:lnTo>
                  <a:lnTo>
                    <a:pt x="29633" y="63119"/>
                  </a:lnTo>
                </a:path>
                <a:path w="251460" h="168909">
                  <a:moveTo>
                    <a:pt x="18352" y="44290"/>
                  </a:moveTo>
                  <a:lnTo>
                    <a:pt x="18038" y="43702"/>
                  </a:lnTo>
                  <a:lnTo>
                    <a:pt x="17732" y="43130"/>
                  </a:lnTo>
                </a:path>
                <a:path w="251460" h="168909">
                  <a:moveTo>
                    <a:pt x="8297" y="23182"/>
                  </a:moveTo>
                  <a:lnTo>
                    <a:pt x="8046" y="22577"/>
                  </a:lnTo>
                  <a:lnTo>
                    <a:pt x="7780" y="21933"/>
                  </a:lnTo>
                </a:path>
                <a:path w="251460" h="168909">
                  <a:moveTo>
                    <a:pt x="358" y="1180"/>
                  </a:moveTo>
                  <a:lnTo>
                    <a:pt x="174" y="574"/>
                  </a:lnTo>
                  <a:lnTo>
                    <a:pt x="0" y="0"/>
                  </a:lnTo>
                </a:path>
              </a:pathLst>
            </a:custGeom>
            <a:ln w="38100">
              <a:solidFill>
                <a:srgbClr val="000000"/>
              </a:solidFill>
            </a:ln>
          </p:spPr>
          <p:txBody>
            <a:bodyPr wrap="square" lIns="0" tIns="0" rIns="0" bIns="0" rtlCol="0"/>
            <a:lstStyle/>
            <a:p>
              <a:endParaRPr/>
            </a:p>
          </p:txBody>
        </p:sp>
        <p:sp>
          <p:nvSpPr>
            <p:cNvPr id="313" name="object 313"/>
            <p:cNvSpPr/>
            <p:nvPr/>
          </p:nvSpPr>
          <p:spPr>
            <a:xfrm>
              <a:off x="5823319" y="8814601"/>
              <a:ext cx="635" cy="635"/>
            </a:xfrm>
            <a:custGeom>
              <a:avLst/>
              <a:gdLst/>
              <a:ahLst/>
              <a:cxnLst/>
              <a:rect l="l" t="t" r="r" b="b"/>
              <a:pathLst>
                <a:path w="635" h="634">
                  <a:moveTo>
                    <a:pt x="-19050" y="215"/>
                  </a:moveTo>
                  <a:lnTo>
                    <a:pt x="19135" y="215"/>
                  </a:lnTo>
                </a:path>
              </a:pathLst>
            </a:custGeom>
            <a:ln w="3175">
              <a:solidFill>
                <a:srgbClr val="000000"/>
              </a:solidFill>
            </a:ln>
          </p:spPr>
          <p:txBody>
            <a:bodyPr wrap="square" lIns="0" tIns="0" rIns="0" bIns="0" rtlCol="0"/>
            <a:lstStyle/>
            <a:p>
              <a:endParaRPr/>
            </a:p>
          </p:txBody>
        </p:sp>
        <p:sp>
          <p:nvSpPr>
            <p:cNvPr id="314" name="object 314"/>
            <p:cNvSpPr/>
            <p:nvPr/>
          </p:nvSpPr>
          <p:spPr>
            <a:xfrm>
              <a:off x="5819912" y="8791502"/>
              <a:ext cx="635" cy="635"/>
            </a:xfrm>
            <a:custGeom>
              <a:avLst/>
              <a:gdLst/>
              <a:ahLst/>
              <a:cxnLst/>
              <a:rect l="l" t="t" r="r" b="b"/>
              <a:pathLst>
                <a:path w="635" h="634">
                  <a:moveTo>
                    <a:pt x="-19049" y="202"/>
                  </a:moveTo>
                  <a:lnTo>
                    <a:pt x="19089" y="202"/>
                  </a:lnTo>
                </a:path>
              </a:pathLst>
            </a:custGeom>
            <a:ln w="3175">
              <a:solidFill>
                <a:srgbClr val="000000"/>
              </a:solidFill>
            </a:ln>
          </p:spPr>
          <p:txBody>
            <a:bodyPr wrap="square" lIns="0" tIns="0" rIns="0" bIns="0" rtlCol="0"/>
            <a:lstStyle/>
            <a:p>
              <a:endParaRPr/>
            </a:p>
          </p:txBody>
        </p:sp>
        <p:sp>
          <p:nvSpPr>
            <p:cNvPr id="315" name="object 315"/>
            <p:cNvSpPr/>
            <p:nvPr/>
          </p:nvSpPr>
          <p:spPr>
            <a:xfrm>
              <a:off x="5819921" y="8744940"/>
              <a:ext cx="635" cy="635"/>
            </a:xfrm>
            <a:custGeom>
              <a:avLst/>
              <a:gdLst/>
              <a:ahLst/>
              <a:cxnLst/>
              <a:rect l="l" t="t" r="r" b="b"/>
              <a:pathLst>
                <a:path w="635" h="634">
                  <a:moveTo>
                    <a:pt x="-19050" y="83"/>
                  </a:moveTo>
                  <a:lnTo>
                    <a:pt x="19066" y="83"/>
                  </a:lnTo>
                </a:path>
              </a:pathLst>
            </a:custGeom>
            <a:ln w="3175">
              <a:solidFill>
                <a:srgbClr val="000000"/>
              </a:solidFill>
            </a:ln>
          </p:spPr>
          <p:txBody>
            <a:bodyPr wrap="square" lIns="0" tIns="0" rIns="0" bIns="0" rtlCol="0"/>
            <a:lstStyle/>
            <a:p>
              <a:endParaRPr/>
            </a:p>
          </p:txBody>
        </p:sp>
        <p:sp>
          <p:nvSpPr>
            <p:cNvPr id="316" name="object 316"/>
            <p:cNvSpPr/>
            <p:nvPr/>
          </p:nvSpPr>
          <p:spPr>
            <a:xfrm>
              <a:off x="5828909" y="8698799"/>
              <a:ext cx="635" cy="1270"/>
            </a:xfrm>
            <a:custGeom>
              <a:avLst/>
              <a:gdLst/>
              <a:ahLst/>
              <a:cxnLst/>
              <a:rect l="l" t="t" r="r" b="b"/>
              <a:pathLst>
                <a:path w="635" h="1270">
                  <a:moveTo>
                    <a:pt x="-19050" y="425"/>
                  </a:moveTo>
                  <a:lnTo>
                    <a:pt x="19307" y="425"/>
                  </a:lnTo>
                </a:path>
              </a:pathLst>
            </a:custGeom>
            <a:ln w="38950">
              <a:solidFill>
                <a:srgbClr val="000000"/>
              </a:solidFill>
            </a:ln>
          </p:spPr>
          <p:txBody>
            <a:bodyPr wrap="square" lIns="0" tIns="0" rIns="0" bIns="0" rtlCol="0"/>
            <a:lstStyle/>
            <a:p>
              <a:endParaRPr/>
            </a:p>
          </p:txBody>
        </p:sp>
        <p:sp>
          <p:nvSpPr>
            <p:cNvPr id="317" name="object 317"/>
            <p:cNvSpPr/>
            <p:nvPr/>
          </p:nvSpPr>
          <p:spPr>
            <a:xfrm>
              <a:off x="5836644" y="8530224"/>
              <a:ext cx="243840" cy="147955"/>
            </a:xfrm>
            <a:custGeom>
              <a:avLst/>
              <a:gdLst/>
              <a:ahLst/>
              <a:cxnLst/>
              <a:rect l="l" t="t" r="r" b="b"/>
              <a:pathLst>
                <a:path w="243839" h="147954">
                  <a:moveTo>
                    <a:pt x="0" y="147639"/>
                  </a:moveTo>
                  <a:lnTo>
                    <a:pt x="265" y="146998"/>
                  </a:lnTo>
                  <a:lnTo>
                    <a:pt x="518" y="146388"/>
                  </a:lnTo>
                </a:path>
                <a:path w="243839" h="147954">
                  <a:moveTo>
                    <a:pt x="10041" y="126277"/>
                  </a:moveTo>
                  <a:lnTo>
                    <a:pt x="10256" y="125873"/>
                  </a:lnTo>
                  <a:lnTo>
                    <a:pt x="10466" y="125482"/>
                  </a:lnTo>
                </a:path>
                <a:path w="243839" h="147954">
                  <a:moveTo>
                    <a:pt x="21865" y="106435"/>
                  </a:moveTo>
                  <a:lnTo>
                    <a:pt x="22270" y="105829"/>
                  </a:lnTo>
                  <a:lnTo>
                    <a:pt x="22669" y="105233"/>
                  </a:lnTo>
                </a:path>
                <a:path w="243839" h="147954">
                  <a:moveTo>
                    <a:pt x="35845" y="87481"/>
                  </a:moveTo>
                  <a:lnTo>
                    <a:pt x="36191" y="87060"/>
                  </a:lnTo>
                  <a:lnTo>
                    <a:pt x="36518" y="86661"/>
                  </a:lnTo>
                </a:path>
                <a:path w="243839" h="147954">
                  <a:moveTo>
                    <a:pt x="51596" y="70033"/>
                  </a:moveTo>
                  <a:lnTo>
                    <a:pt x="51884" y="69745"/>
                  </a:lnTo>
                  <a:lnTo>
                    <a:pt x="52163" y="69466"/>
                  </a:lnTo>
                </a:path>
                <a:path w="243839" h="147954">
                  <a:moveTo>
                    <a:pt x="151089" y="10268"/>
                  </a:moveTo>
                  <a:lnTo>
                    <a:pt x="151140" y="10253"/>
                  </a:lnTo>
                  <a:lnTo>
                    <a:pt x="151169" y="10244"/>
                  </a:lnTo>
                </a:path>
                <a:path w="243839" h="147954">
                  <a:moveTo>
                    <a:pt x="173569" y="4622"/>
                  </a:moveTo>
                  <a:lnTo>
                    <a:pt x="173808" y="4575"/>
                  </a:lnTo>
                  <a:lnTo>
                    <a:pt x="174028" y="4531"/>
                  </a:lnTo>
                </a:path>
                <a:path w="243839" h="147954">
                  <a:moveTo>
                    <a:pt x="196691" y="1169"/>
                  </a:moveTo>
                  <a:lnTo>
                    <a:pt x="196924" y="1146"/>
                  </a:lnTo>
                  <a:lnTo>
                    <a:pt x="197127" y="1126"/>
                  </a:lnTo>
                </a:path>
                <a:path w="243839" h="147954">
                  <a:moveTo>
                    <a:pt x="220237" y="0"/>
                  </a:moveTo>
                  <a:lnTo>
                    <a:pt x="220261" y="0"/>
                  </a:lnTo>
                </a:path>
                <a:path w="243839" h="147954">
                  <a:moveTo>
                    <a:pt x="243491" y="1135"/>
                  </a:moveTo>
                  <a:lnTo>
                    <a:pt x="243604" y="1146"/>
                  </a:lnTo>
                  <a:lnTo>
                    <a:pt x="243687" y="1154"/>
                  </a:lnTo>
                </a:path>
              </a:pathLst>
            </a:custGeom>
            <a:ln w="38100">
              <a:solidFill>
                <a:srgbClr val="000000"/>
              </a:solidFill>
            </a:ln>
          </p:spPr>
          <p:txBody>
            <a:bodyPr wrap="square" lIns="0" tIns="0" rIns="0" bIns="0" rtlCol="0"/>
            <a:lstStyle/>
            <a:p>
              <a:endParaRPr/>
            </a:p>
          </p:txBody>
        </p:sp>
        <p:sp>
          <p:nvSpPr>
            <p:cNvPr id="318" name="object 318"/>
            <p:cNvSpPr/>
            <p:nvPr/>
          </p:nvSpPr>
          <p:spPr>
            <a:xfrm>
              <a:off x="6293879" y="8744927"/>
              <a:ext cx="635" cy="635"/>
            </a:xfrm>
            <a:custGeom>
              <a:avLst/>
              <a:gdLst/>
              <a:ahLst/>
              <a:cxnLst/>
              <a:rect l="l" t="t" r="r" b="b"/>
              <a:pathLst>
                <a:path w="635" h="634">
                  <a:moveTo>
                    <a:pt x="-19050" y="97"/>
                  </a:moveTo>
                  <a:lnTo>
                    <a:pt x="19069" y="97"/>
                  </a:lnTo>
                </a:path>
              </a:pathLst>
            </a:custGeom>
            <a:ln w="3175">
              <a:solidFill>
                <a:srgbClr val="000000"/>
              </a:solidFill>
            </a:ln>
          </p:spPr>
          <p:txBody>
            <a:bodyPr wrap="square" lIns="0" tIns="0" rIns="0" bIns="0" rtlCol="0"/>
            <a:lstStyle/>
            <a:p>
              <a:endParaRPr/>
            </a:p>
          </p:txBody>
        </p:sp>
        <p:sp>
          <p:nvSpPr>
            <p:cNvPr id="319" name="object 319"/>
            <p:cNvSpPr/>
            <p:nvPr/>
          </p:nvSpPr>
          <p:spPr>
            <a:xfrm>
              <a:off x="476250" y="4325759"/>
              <a:ext cx="5819140" cy="1074420"/>
            </a:xfrm>
            <a:custGeom>
              <a:avLst/>
              <a:gdLst/>
              <a:ahLst/>
              <a:cxnLst/>
              <a:rect l="l" t="t" r="r" b="b"/>
              <a:pathLst>
                <a:path w="5819140" h="1074420">
                  <a:moveTo>
                    <a:pt x="476250" y="828001"/>
                  </a:moveTo>
                  <a:lnTo>
                    <a:pt x="470141" y="781697"/>
                  </a:lnTo>
                  <a:lnTo>
                    <a:pt x="455129" y="737476"/>
                  </a:lnTo>
                  <a:lnTo>
                    <a:pt x="431774" y="697026"/>
                  </a:lnTo>
                  <a:lnTo>
                    <a:pt x="400989" y="661911"/>
                  </a:lnTo>
                  <a:lnTo>
                    <a:pt x="363931" y="633476"/>
                  </a:lnTo>
                  <a:lnTo>
                    <a:pt x="322033" y="612825"/>
                  </a:lnTo>
                  <a:lnTo>
                    <a:pt x="276923" y="600735"/>
                  </a:lnTo>
                  <a:lnTo>
                    <a:pt x="245922" y="597674"/>
                  </a:lnTo>
                  <a:lnTo>
                    <a:pt x="230314" y="597674"/>
                  </a:lnTo>
                  <a:lnTo>
                    <a:pt x="184010" y="603783"/>
                  </a:lnTo>
                  <a:lnTo>
                    <a:pt x="139788" y="618794"/>
                  </a:lnTo>
                  <a:lnTo>
                    <a:pt x="99339" y="642150"/>
                  </a:lnTo>
                  <a:lnTo>
                    <a:pt x="64223" y="672934"/>
                  </a:lnTo>
                  <a:lnTo>
                    <a:pt x="35788" y="709993"/>
                  </a:lnTo>
                  <a:lnTo>
                    <a:pt x="15138" y="751890"/>
                  </a:lnTo>
                  <a:lnTo>
                    <a:pt x="3048" y="797001"/>
                  </a:lnTo>
                  <a:lnTo>
                    <a:pt x="0" y="828001"/>
                  </a:lnTo>
                  <a:lnTo>
                    <a:pt x="0" y="843610"/>
                  </a:lnTo>
                  <a:lnTo>
                    <a:pt x="6096" y="889914"/>
                  </a:lnTo>
                  <a:lnTo>
                    <a:pt x="21107" y="934135"/>
                  </a:lnTo>
                  <a:lnTo>
                    <a:pt x="44462" y="974585"/>
                  </a:lnTo>
                  <a:lnTo>
                    <a:pt x="75247" y="1009700"/>
                  </a:lnTo>
                  <a:lnTo>
                    <a:pt x="112306" y="1038136"/>
                  </a:lnTo>
                  <a:lnTo>
                    <a:pt x="154203" y="1058786"/>
                  </a:lnTo>
                  <a:lnTo>
                    <a:pt x="199313" y="1070876"/>
                  </a:lnTo>
                  <a:lnTo>
                    <a:pt x="230314" y="1073924"/>
                  </a:lnTo>
                  <a:lnTo>
                    <a:pt x="245922" y="1073924"/>
                  </a:lnTo>
                  <a:lnTo>
                    <a:pt x="292227" y="1067828"/>
                  </a:lnTo>
                  <a:lnTo>
                    <a:pt x="336448" y="1052817"/>
                  </a:lnTo>
                  <a:lnTo>
                    <a:pt x="376897" y="1029462"/>
                  </a:lnTo>
                  <a:lnTo>
                    <a:pt x="412013" y="998677"/>
                  </a:lnTo>
                  <a:lnTo>
                    <a:pt x="440448" y="961618"/>
                  </a:lnTo>
                  <a:lnTo>
                    <a:pt x="461098" y="919721"/>
                  </a:lnTo>
                  <a:lnTo>
                    <a:pt x="473189" y="874610"/>
                  </a:lnTo>
                  <a:lnTo>
                    <a:pt x="476250" y="843610"/>
                  </a:lnTo>
                  <a:lnTo>
                    <a:pt x="476250" y="835799"/>
                  </a:lnTo>
                  <a:lnTo>
                    <a:pt x="476250" y="828001"/>
                  </a:lnTo>
                  <a:close/>
                </a:path>
                <a:path w="5819140" h="1074420">
                  <a:moveTo>
                    <a:pt x="476250" y="230327"/>
                  </a:moveTo>
                  <a:lnTo>
                    <a:pt x="470141" y="184023"/>
                  </a:lnTo>
                  <a:lnTo>
                    <a:pt x="455129" y="139788"/>
                  </a:lnTo>
                  <a:lnTo>
                    <a:pt x="431774" y="99339"/>
                  </a:lnTo>
                  <a:lnTo>
                    <a:pt x="400989" y="64223"/>
                  </a:lnTo>
                  <a:lnTo>
                    <a:pt x="363931" y="35801"/>
                  </a:lnTo>
                  <a:lnTo>
                    <a:pt x="322033" y="15138"/>
                  </a:lnTo>
                  <a:lnTo>
                    <a:pt x="276923" y="3048"/>
                  </a:lnTo>
                  <a:lnTo>
                    <a:pt x="245922" y="0"/>
                  </a:lnTo>
                  <a:lnTo>
                    <a:pt x="230314" y="0"/>
                  </a:lnTo>
                  <a:lnTo>
                    <a:pt x="184010" y="6096"/>
                  </a:lnTo>
                  <a:lnTo>
                    <a:pt x="139788" y="21107"/>
                  </a:lnTo>
                  <a:lnTo>
                    <a:pt x="99339" y="44462"/>
                  </a:lnTo>
                  <a:lnTo>
                    <a:pt x="64223" y="75260"/>
                  </a:lnTo>
                  <a:lnTo>
                    <a:pt x="35788" y="112318"/>
                  </a:lnTo>
                  <a:lnTo>
                    <a:pt x="15138" y="154203"/>
                  </a:lnTo>
                  <a:lnTo>
                    <a:pt x="3048" y="199313"/>
                  </a:lnTo>
                  <a:lnTo>
                    <a:pt x="0" y="230327"/>
                  </a:lnTo>
                  <a:lnTo>
                    <a:pt x="0" y="245922"/>
                  </a:lnTo>
                  <a:lnTo>
                    <a:pt x="6096" y="292227"/>
                  </a:lnTo>
                  <a:lnTo>
                    <a:pt x="21107" y="336461"/>
                  </a:lnTo>
                  <a:lnTo>
                    <a:pt x="44462" y="376897"/>
                  </a:lnTo>
                  <a:lnTo>
                    <a:pt x="75247" y="412013"/>
                  </a:lnTo>
                  <a:lnTo>
                    <a:pt x="112306" y="440448"/>
                  </a:lnTo>
                  <a:lnTo>
                    <a:pt x="154203" y="461111"/>
                  </a:lnTo>
                  <a:lnTo>
                    <a:pt x="199313" y="473189"/>
                  </a:lnTo>
                  <a:lnTo>
                    <a:pt x="230314" y="476250"/>
                  </a:lnTo>
                  <a:lnTo>
                    <a:pt x="245922" y="476250"/>
                  </a:lnTo>
                  <a:lnTo>
                    <a:pt x="292227" y="470154"/>
                  </a:lnTo>
                  <a:lnTo>
                    <a:pt x="336448" y="455142"/>
                  </a:lnTo>
                  <a:lnTo>
                    <a:pt x="376897" y="431787"/>
                  </a:lnTo>
                  <a:lnTo>
                    <a:pt x="412013" y="400989"/>
                  </a:lnTo>
                  <a:lnTo>
                    <a:pt x="440448" y="363931"/>
                  </a:lnTo>
                  <a:lnTo>
                    <a:pt x="461098" y="322046"/>
                  </a:lnTo>
                  <a:lnTo>
                    <a:pt x="473189" y="276936"/>
                  </a:lnTo>
                  <a:lnTo>
                    <a:pt x="476250" y="245922"/>
                  </a:lnTo>
                  <a:lnTo>
                    <a:pt x="476250" y="238125"/>
                  </a:lnTo>
                  <a:lnTo>
                    <a:pt x="476250" y="230327"/>
                  </a:lnTo>
                  <a:close/>
                </a:path>
                <a:path w="5819140" h="1074420">
                  <a:moveTo>
                    <a:pt x="1069860" y="828001"/>
                  </a:moveTo>
                  <a:lnTo>
                    <a:pt x="1063764" y="781697"/>
                  </a:lnTo>
                  <a:lnTo>
                    <a:pt x="1048740" y="737476"/>
                  </a:lnTo>
                  <a:lnTo>
                    <a:pt x="1025398" y="697026"/>
                  </a:lnTo>
                  <a:lnTo>
                    <a:pt x="994600" y="661911"/>
                  </a:lnTo>
                  <a:lnTo>
                    <a:pt x="957541" y="633476"/>
                  </a:lnTo>
                  <a:lnTo>
                    <a:pt x="915657" y="612825"/>
                  </a:lnTo>
                  <a:lnTo>
                    <a:pt x="870534" y="600735"/>
                  </a:lnTo>
                  <a:lnTo>
                    <a:pt x="839533" y="597674"/>
                  </a:lnTo>
                  <a:lnTo>
                    <a:pt x="823937" y="597674"/>
                  </a:lnTo>
                  <a:lnTo>
                    <a:pt x="777621" y="603783"/>
                  </a:lnTo>
                  <a:lnTo>
                    <a:pt x="733399" y="618794"/>
                  </a:lnTo>
                  <a:lnTo>
                    <a:pt x="692950" y="642150"/>
                  </a:lnTo>
                  <a:lnTo>
                    <a:pt x="657834" y="672934"/>
                  </a:lnTo>
                  <a:lnTo>
                    <a:pt x="629399" y="709993"/>
                  </a:lnTo>
                  <a:lnTo>
                    <a:pt x="608749" y="751890"/>
                  </a:lnTo>
                  <a:lnTo>
                    <a:pt x="596658" y="797001"/>
                  </a:lnTo>
                  <a:lnTo>
                    <a:pt x="593610" y="828001"/>
                  </a:lnTo>
                  <a:lnTo>
                    <a:pt x="593610" y="843610"/>
                  </a:lnTo>
                  <a:lnTo>
                    <a:pt x="599706" y="889914"/>
                  </a:lnTo>
                  <a:lnTo>
                    <a:pt x="614718" y="934135"/>
                  </a:lnTo>
                  <a:lnTo>
                    <a:pt x="638073" y="974585"/>
                  </a:lnTo>
                  <a:lnTo>
                    <a:pt x="668870" y="1009700"/>
                  </a:lnTo>
                  <a:lnTo>
                    <a:pt x="705916" y="1038136"/>
                  </a:lnTo>
                  <a:lnTo>
                    <a:pt x="747814" y="1058786"/>
                  </a:lnTo>
                  <a:lnTo>
                    <a:pt x="792924" y="1070876"/>
                  </a:lnTo>
                  <a:lnTo>
                    <a:pt x="823937" y="1073924"/>
                  </a:lnTo>
                  <a:lnTo>
                    <a:pt x="839533" y="1073924"/>
                  </a:lnTo>
                  <a:lnTo>
                    <a:pt x="885837" y="1067828"/>
                  </a:lnTo>
                  <a:lnTo>
                    <a:pt x="930059" y="1052817"/>
                  </a:lnTo>
                  <a:lnTo>
                    <a:pt x="970508" y="1029462"/>
                  </a:lnTo>
                  <a:lnTo>
                    <a:pt x="1005624" y="998677"/>
                  </a:lnTo>
                  <a:lnTo>
                    <a:pt x="1034059" y="961618"/>
                  </a:lnTo>
                  <a:lnTo>
                    <a:pt x="1054709" y="919721"/>
                  </a:lnTo>
                  <a:lnTo>
                    <a:pt x="1066800" y="874610"/>
                  </a:lnTo>
                  <a:lnTo>
                    <a:pt x="1069860" y="843610"/>
                  </a:lnTo>
                  <a:lnTo>
                    <a:pt x="1069860" y="835799"/>
                  </a:lnTo>
                  <a:lnTo>
                    <a:pt x="1069860" y="828001"/>
                  </a:lnTo>
                  <a:close/>
                </a:path>
                <a:path w="5819140" h="1074420">
                  <a:moveTo>
                    <a:pt x="1069860" y="230327"/>
                  </a:moveTo>
                  <a:lnTo>
                    <a:pt x="1063764" y="184023"/>
                  </a:lnTo>
                  <a:lnTo>
                    <a:pt x="1048740" y="139788"/>
                  </a:lnTo>
                  <a:lnTo>
                    <a:pt x="1025398" y="99339"/>
                  </a:lnTo>
                  <a:lnTo>
                    <a:pt x="994600" y="64223"/>
                  </a:lnTo>
                  <a:lnTo>
                    <a:pt x="957541" y="35801"/>
                  </a:lnTo>
                  <a:lnTo>
                    <a:pt x="915657" y="15138"/>
                  </a:lnTo>
                  <a:lnTo>
                    <a:pt x="870534" y="3048"/>
                  </a:lnTo>
                  <a:lnTo>
                    <a:pt x="839533" y="0"/>
                  </a:lnTo>
                  <a:lnTo>
                    <a:pt x="823937" y="0"/>
                  </a:lnTo>
                  <a:lnTo>
                    <a:pt x="777621" y="6096"/>
                  </a:lnTo>
                  <a:lnTo>
                    <a:pt x="733399" y="21107"/>
                  </a:lnTo>
                  <a:lnTo>
                    <a:pt x="692950" y="44462"/>
                  </a:lnTo>
                  <a:lnTo>
                    <a:pt x="657834" y="75260"/>
                  </a:lnTo>
                  <a:lnTo>
                    <a:pt x="629399" y="112318"/>
                  </a:lnTo>
                  <a:lnTo>
                    <a:pt x="608749" y="154203"/>
                  </a:lnTo>
                  <a:lnTo>
                    <a:pt x="596658" y="199313"/>
                  </a:lnTo>
                  <a:lnTo>
                    <a:pt x="593610" y="230327"/>
                  </a:lnTo>
                  <a:lnTo>
                    <a:pt x="593610" y="245922"/>
                  </a:lnTo>
                  <a:lnTo>
                    <a:pt x="599706" y="292227"/>
                  </a:lnTo>
                  <a:lnTo>
                    <a:pt x="614718" y="336461"/>
                  </a:lnTo>
                  <a:lnTo>
                    <a:pt x="638073" y="376897"/>
                  </a:lnTo>
                  <a:lnTo>
                    <a:pt x="668870" y="412013"/>
                  </a:lnTo>
                  <a:lnTo>
                    <a:pt x="705916" y="440448"/>
                  </a:lnTo>
                  <a:lnTo>
                    <a:pt x="747814" y="461111"/>
                  </a:lnTo>
                  <a:lnTo>
                    <a:pt x="792924" y="473189"/>
                  </a:lnTo>
                  <a:lnTo>
                    <a:pt x="823937" y="476250"/>
                  </a:lnTo>
                  <a:lnTo>
                    <a:pt x="839533" y="476250"/>
                  </a:lnTo>
                  <a:lnTo>
                    <a:pt x="885837" y="470154"/>
                  </a:lnTo>
                  <a:lnTo>
                    <a:pt x="930059" y="455142"/>
                  </a:lnTo>
                  <a:lnTo>
                    <a:pt x="970508" y="431787"/>
                  </a:lnTo>
                  <a:lnTo>
                    <a:pt x="1005624" y="400989"/>
                  </a:lnTo>
                  <a:lnTo>
                    <a:pt x="1034059" y="363931"/>
                  </a:lnTo>
                  <a:lnTo>
                    <a:pt x="1054709" y="322046"/>
                  </a:lnTo>
                  <a:lnTo>
                    <a:pt x="1066800" y="276936"/>
                  </a:lnTo>
                  <a:lnTo>
                    <a:pt x="1069860" y="245922"/>
                  </a:lnTo>
                  <a:lnTo>
                    <a:pt x="1069860" y="238125"/>
                  </a:lnTo>
                  <a:lnTo>
                    <a:pt x="1069860" y="230327"/>
                  </a:lnTo>
                  <a:close/>
                </a:path>
                <a:path w="5819140" h="1074420">
                  <a:moveTo>
                    <a:pt x="1663471" y="828192"/>
                  </a:moveTo>
                  <a:lnTo>
                    <a:pt x="1657375" y="781888"/>
                  </a:lnTo>
                  <a:lnTo>
                    <a:pt x="1642364" y="737654"/>
                  </a:lnTo>
                  <a:lnTo>
                    <a:pt x="1619008" y="697204"/>
                  </a:lnTo>
                  <a:lnTo>
                    <a:pt x="1588211" y="662089"/>
                  </a:lnTo>
                  <a:lnTo>
                    <a:pt x="1551165" y="633666"/>
                  </a:lnTo>
                  <a:lnTo>
                    <a:pt x="1509268" y="613003"/>
                  </a:lnTo>
                  <a:lnTo>
                    <a:pt x="1464157" y="600913"/>
                  </a:lnTo>
                  <a:lnTo>
                    <a:pt x="1433144" y="597865"/>
                  </a:lnTo>
                  <a:lnTo>
                    <a:pt x="1417548" y="597865"/>
                  </a:lnTo>
                  <a:lnTo>
                    <a:pt x="1371244" y="603961"/>
                  </a:lnTo>
                  <a:lnTo>
                    <a:pt x="1327023" y="618972"/>
                  </a:lnTo>
                  <a:lnTo>
                    <a:pt x="1286573" y="642327"/>
                  </a:lnTo>
                  <a:lnTo>
                    <a:pt x="1251458" y="673125"/>
                  </a:lnTo>
                  <a:lnTo>
                    <a:pt x="1223022" y="710184"/>
                  </a:lnTo>
                  <a:lnTo>
                    <a:pt x="1202359" y="752068"/>
                  </a:lnTo>
                  <a:lnTo>
                    <a:pt x="1190282" y="797179"/>
                  </a:lnTo>
                  <a:lnTo>
                    <a:pt x="1187221" y="828192"/>
                  </a:lnTo>
                  <a:lnTo>
                    <a:pt x="1187221" y="843788"/>
                  </a:lnTo>
                  <a:lnTo>
                    <a:pt x="1193317" y="890092"/>
                  </a:lnTo>
                  <a:lnTo>
                    <a:pt x="1208328" y="934326"/>
                  </a:lnTo>
                  <a:lnTo>
                    <a:pt x="1231684" y="974763"/>
                  </a:lnTo>
                  <a:lnTo>
                    <a:pt x="1262481" y="1009878"/>
                  </a:lnTo>
                  <a:lnTo>
                    <a:pt x="1299540" y="1038313"/>
                  </a:lnTo>
                  <a:lnTo>
                    <a:pt x="1341424" y="1058976"/>
                  </a:lnTo>
                  <a:lnTo>
                    <a:pt x="1386535" y="1071054"/>
                  </a:lnTo>
                  <a:lnTo>
                    <a:pt x="1417548" y="1074115"/>
                  </a:lnTo>
                  <a:lnTo>
                    <a:pt x="1433144" y="1074115"/>
                  </a:lnTo>
                  <a:lnTo>
                    <a:pt x="1479448" y="1068019"/>
                  </a:lnTo>
                  <a:lnTo>
                    <a:pt x="1523682" y="1053007"/>
                  </a:lnTo>
                  <a:lnTo>
                    <a:pt x="1564132" y="1029652"/>
                  </a:lnTo>
                  <a:lnTo>
                    <a:pt x="1599247" y="998855"/>
                  </a:lnTo>
                  <a:lnTo>
                    <a:pt x="1627670" y="961796"/>
                  </a:lnTo>
                  <a:lnTo>
                    <a:pt x="1648333" y="919911"/>
                  </a:lnTo>
                  <a:lnTo>
                    <a:pt x="1660423" y="874801"/>
                  </a:lnTo>
                  <a:lnTo>
                    <a:pt x="1663471" y="843788"/>
                  </a:lnTo>
                  <a:lnTo>
                    <a:pt x="1663471" y="835990"/>
                  </a:lnTo>
                  <a:lnTo>
                    <a:pt x="1663471" y="828192"/>
                  </a:lnTo>
                  <a:close/>
                </a:path>
                <a:path w="5819140" h="1074420">
                  <a:moveTo>
                    <a:pt x="1663471" y="230479"/>
                  </a:moveTo>
                  <a:lnTo>
                    <a:pt x="1657375" y="184175"/>
                  </a:lnTo>
                  <a:lnTo>
                    <a:pt x="1642364" y="139941"/>
                  </a:lnTo>
                  <a:lnTo>
                    <a:pt x="1619008" y="99491"/>
                  </a:lnTo>
                  <a:lnTo>
                    <a:pt x="1588211" y="64376"/>
                  </a:lnTo>
                  <a:lnTo>
                    <a:pt x="1551165" y="35953"/>
                  </a:lnTo>
                  <a:lnTo>
                    <a:pt x="1509268" y="15290"/>
                  </a:lnTo>
                  <a:lnTo>
                    <a:pt x="1464157" y="3200"/>
                  </a:lnTo>
                  <a:lnTo>
                    <a:pt x="1433144" y="152"/>
                  </a:lnTo>
                  <a:lnTo>
                    <a:pt x="1417548" y="152"/>
                  </a:lnTo>
                  <a:lnTo>
                    <a:pt x="1371244" y="6248"/>
                  </a:lnTo>
                  <a:lnTo>
                    <a:pt x="1327023" y="21259"/>
                  </a:lnTo>
                  <a:lnTo>
                    <a:pt x="1286573" y="44615"/>
                  </a:lnTo>
                  <a:lnTo>
                    <a:pt x="1251458" y="75412"/>
                  </a:lnTo>
                  <a:lnTo>
                    <a:pt x="1223022" y="112471"/>
                  </a:lnTo>
                  <a:lnTo>
                    <a:pt x="1202359" y="154355"/>
                  </a:lnTo>
                  <a:lnTo>
                    <a:pt x="1190282" y="199466"/>
                  </a:lnTo>
                  <a:lnTo>
                    <a:pt x="1187221" y="230479"/>
                  </a:lnTo>
                  <a:lnTo>
                    <a:pt x="1187221" y="246075"/>
                  </a:lnTo>
                  <a:lnTo>
                    <a:pt x="1193317" y="292379"/>
                  </a:lnTo>
                  <a:lnTo>
                    <a:pt x="1208328" y="336613"/>
                  </a:lnTo>
                  <a:lnTo>
                    <a:pt x="1231684" y="377050"/>
                  </a:lnTo>
                  <a:lnTo>
                    <a:pt x="1262481" y="412165"/>
                  </a:lnTo>
                  <a:lnTo>
                    <a:pt x="1299540" y="440601"/>
                  </a:lnTo>
                  <a:lnTo>
                    <a:pt x="1341424" y="461264"/>
                  </a:lnTo>
                  <a:lnTo>
                    <a:pt x="1386535" y="473341"/>
                  </a:lnTo>
                  <a:lnTo>
                    <a:pt x="1417548" y="476402"/>
                  </a:lnTo>
                  <a:lnTo>
                    <a:pt x="1433144" y="476402"/>
                  </a:lnTo>
                  <a:lnTo>
                    <a:pt x="1479448" y="470306"/>
                  </a:lnTo>
                  <a:lnTo>
                    <a:pt x="1523682" y="455295"/>
                  </a:lnTo>
                  <a:lnTo>
                    <a:pt x="1564132" y="431939"/>
                  </a:lnTo>
                  <a:lnTo>
                    <a:pt x="1599247" y="401142"/>
                  </a:lnTo>
                  <a:lnTo>
                    <a:pt x="1627670" y="364083"/>
                  </a:lnTo>
                  <a:lnTo>
                    <a:pt x="1648333" y="322199"/>
                  </a:lnTo>
                  <a:lnTo>
                    <a:pt x="1660423" y="277088"/>
                  </a:lnTo>
                  <a:lnTo>
                    <a:pt x="1663471" y="246075"/>
                  </a:lnTo>
                  <a:lnTo>
                    <a:pt x="1663471" y="238277"/>
                  </a:lnTo>
                  <a:lnTo>
                    <a:pt x="1663471" y="230479"/>
                  </a:lnTo>
                  <a:close/>
                </a:path>
                <a:path w="5819140" h="1074420">
                  <a:moveTo>
                    <a:pt x="2257082" y="828001"/>
                  </a:moveTo>
                  <a:lnTo>
                    <a:pt x="2250986" y="781697"/>
                  </a:lnTo>
                  <a:lnTo>
                    <a:pt x="2235974" y="737476"/>
                  </a:lnTo>
                  <a:lnTo>
                    <a:pt x="2212619" y="697026"/>
                  </a:lnTo>
                  <a:lnTo>
                    <a:pt x="2181822" y="661911"/>
                  </a:lnTo>
                  <a:lnTo>
                    <a:pt x="2144776" y="633476"/>
                  </a:lnTo>
                  <a:lnTo>
                    <a:pt x="2102878" y="612825"/>
                  </a:lnTo>
                  <a:lnTo>
                    <a:pt x="2057768" y="600735"/>
                  </a:lnTo>
                  <a:lnTo>
                    <a:pt x="2026754" y="597674"/>
                  </a:lnTo>
                  <a:lnTo>
                    <a:pt x="2011159" y="597674"/>
                  </a:lnTo>
                  <a:lnTo>
                    <a:pt x="1964855" y="603783"/>
                  </a:lnTo>
                  <a:lnTo>
                    <a:pt x="1920633" y="618794"/>
                  </a:lnTo>
                  <a:lnTo>
                    <a:pt x="1880184" y="642150"/>
                  </a:lnTo>
                  <a:lnTo>
                    <a:pt x="1845068" y="672934"/>
                  </a:lnTo>
                  <a:lnTo>
                    <a:pt x="1816633" y="709993"/>
                  </a:lnTo>
                  <a:lnTo>
                    <a:pt x="1795983" y="751890"/>
                  </a:lnTo>
                  <a:lnTo>
                    <a:pt x="1783892" y="797001"/>
                  </a:lnTo>
                  <a:lnTo>
                    <a:pt x="1780832" y="828001"/>
                  </a:lnTo>
                  <a:lnTo>
                    <a:pt x="1780832" y="843610"/>
                  </a:lnTo>
                  <a:lnTo>
                    <a:pt x="1786928" y="889914"/>
                  </a:lnTo>
                  <a:lnTo>
                    <a:pt x="1801952" y="934135"/>
                  </a:lnTo>
                  <a:lnTo>
                    <a:pt x="1825294" y="974585"/>
                  </a:lnTo>
                  <a:lnTo>
                    <a:pt x="1856092" y="1009700"/>
                  </a:lnTo>
                  <a:lnTo>
                    <a:pt x="1893150" y="1038136"/>
                  </a:lnTo>
                  <a:lnTo>
                    <a:pt x="1935035" y="1058786"/>
                  </a:lnTo>
                  <a:lnTo>
                    <a:pt x="1980158" y="1070876"/>
                  </a:lnTo>
                  <a:lnTo>
                    <a:pt x="2011159" y="1073924"/>
                  </a:lnTo>
                  <a:lnTo>
                    <a:pt x="2026754" y="1073924"/>
                  </a:lnTo>
                  <a:lnTo>
                    <a:pt x="2073071" y="1067828"/>
                  </a:lnTo>
                  <a:lnTo>
                    <a:pt x="2117293" y="1052817"/>
                  </a:lnTo>
                  <a:lnTo>
                    <a:pt x="2157742" y="1029462"/>
                  </a:lnTo>
                  <a:lnTo>
                    <a:pt x="2192858" y="998677"/>
                  </a:lnTo>
                  <a:lnTo>
                    <a:pt x="2221293" y="961618"/>
                  </a:lnTo>
                  <a:lnTo>
                    <a:pt x="2241943" y="919721"/>
                  </a:lnTo>
                  <a:lnTo>
                    <a:pt x="2254034" y="874610"/>
                  </a:lnTo>
                  <a:lnTo>
                    <a:pt x="2257082" y="843610"/>
                  </a:lnTo>
                  <a:lnTo>
                    <a:pt x="2257082" y="835799"/>
                  </a:lnTo>
                  <a:lnTo>
                    <a:pt x="2257082" y="828001"/>
                  </a:lnTo>
                  <a:close/>
                </a:path>
                <a:path w="5819140" h="1074420">
                  <a:moveTo>
                    <a:pt x="2257082" y="230327"/>
                  </a:moveTo>
                  <a:lnTo>
                    <a:pt x="2250986" y="184023"/>
                  </a:lnTo>
                  <a:lnTo>
                    <a:pt x="2235974" y="139788"/>
                  </a:lnTo>
                  <a:lnTo>
                    <a:pt x="2212619" y="99339"/>
                  </a:lnTo>
                  <a:lnTo>
                    <a:pt x="2181822" y="64223"/>
                  </a:lnTo>
                  <a:lnTo>
                    <a:pt x="2144776" y="35801"/>
                  </a:lnTo>
                  <a:lnTo>
                    <a:pt x="2102878" y="15138"/>
                  </a:lnTo>
                  <a:lnTo>
                    <a:pt x="2057768" y="3048"/>
                  </a:lnTo>
                  <a:lnTo>
                    <a:pt x="2026754" y="0"/>
                  </a:lnTo>
                  <a:lnTo>
                    <a:pt x="2011159" y="0"/>
                  </a:lnTo>
                  <a:lnTo>
                    <a:pt x="1964855" y="6096"/>
                  </a:lnTo>
                  <a:lnTo>
                    <a:pt x="1920633" y="21107"/>
                  </a:lnTo>
                  <a:lnTo>
                    <a:pt x="1880184" y="44462"/>
                  </a:lnTo>
                  <a:lnTo>
                    <a:pt x="1845068" y="75260"/>
                  </a:lnTo>
                  <a:lnTo>
                    <a:pt x="1816633" y="112318"/>
                  </a:lnTo>
                  <a:lnTo>
                    <a:pt x="1795983" y="154203"/>
                  </a:lnTo>
                  <a:lnTo>
                    <a:pt x="1783892" y="199313"/>
                  </a:lnTo>
                  <a:lnTo>
                    <a:pt x="1780832" y="230327"/>
                  </a:lnTo>
                  <a:lnTo>
                    <a:pt x="1780832" y="245922"/>
                  </a:lnTo>
                  <a:lnTo>
                    <a:pt x="1786928" y="292227"/>
                  </a:lnTo>
                  <a:lnTo>
                    <a:pt x="1801952" y="336461"/>
                  </a:lnTo>
                  <a:lnTo>
                    <a:pt x="1825294" y="376897"/>
                  </a:lnTo>
                  <a:lnTo>
                    <a:pt x="1856092" y="412013"/>
                  </a:lnTo>
                  <a:lnTo>
                    <a:pt x="1893150" y="440448"/>
                  </a:lnTo>
                  <a:lnTo>
                    <a:pt x="1935035" y="461111"/>
                  </a:lnTo>
                  <a:lnTo>
                    <a:pt x="1980158" y="473189"/>
                  </a:lnTo>
                  <a:lnTo>
                    <a:pt x="2011159" y="476250"/>
                  </a:lnTo>
                  <a:lnTo>
                    <a:pt x="2026754" y="476250"/>
                  </a:lnTo>
                  <a:lnTo>
                    <a:pt x="2073071" y="470154"/>
                  </a:lnTo>
                  <a:lnTo>
                    <a:pt x="2117293" y="455142"/>
                  </a:lnTo>
                  <a:lnTo>
                    <a:pt x="2157742" y="431787"/>
                  </a:lnTo>
                  <a:lnTo>
                    <a:pt x="2192858" y="400989"/>
                  </a:lnTo>
                  <a:lnTo>
                    <a:pt x="2221293" y="363931"/>
                  </a:lnTo>
                  <a:lnTo>
                    <a:pt x="2241943" y="322046"/>
                  </a:lnTo>
                  <a:lnTo>
                    <a:pt x="2254034" y="276936"/>
                  </a:lnTo>
                  <a:lnTo>
                    <a:pt x="2257082" y="245922"/>
                  </a:lnTo>
                  <a:lnTo>
                    <a:pt x="2257082" y="238125"/>
                  </a:lnTo>
                  <a:lnTo>
                    <a:pt x="2257082" y="230327"/>
                  </a:lnTo>
                  <a:close/>
                </a:path>
                <a:path w="5819140" h="1074420">
                  <a:moveTo>
                    <a:pt x="2850705" y="828001"/>
                  </a:moveTo>
                  <a:lnTo>
                    <a:pt x="2844596" y="781697"/>
                  </a:lnTo>
                  <a:lnTo>
                    <a:pt x="2829585" y="737476"/>
                  </a:lnTo>
                  <a:lnTo>
                    <a:pt x="2806230" y="697026"/>
                  </a:lnTo>
                  <a:lnTo>
                    <a:pt x="2775445" y="661911"/>
                  </a:lnTo>
                  <a:lnTo>
                    <a:pt x="2738386" y="633476"/>
                  </a:lnTo>
                  <a:lnTo>
                    <a:pt x="2696489" y="612825"/>
                  </a:lnTo>
                  <a:lnTo>
                    <a:pt x="2651379" y="600735"/>
                  </a:lnTo>
                  <a:lnTo>
                    <a:pt x="2620378" y="597674"/>
                  </a:lnTo>
                  <a:lnTo>
                    <a:pt x="2604770" y="597674"/>
                  </a:lnTo>
                  <a:lnTo>
                    <a:pt x="2558465" y="603783"/>
                  </a:lnTo>
                  <a:lnTo>
                    <a:pt x="2514244" y="618794"/>
                  </a:lnTo>
                  <a:lnTo>
                    <a:pt x="2473795" y="642150"/>
                  </a:lnTo>
                  <a:lnTo>
                    <a:pt x="2438679" y="672934"/>
                  </a:lnTo>
                  <a:lnTo>
                    <a:pt x="2410244" y="709993"/>
                  </a:lnTo>
                  <a:lnTo>
                    <a:pt x="2389594" y="751890"/>
                  </a:lnTo>
                  <a:lnTo>
                    <a:pt x="2377503" y="797001"/>
                  </a:lnTo>
                  <a:lnTo>
                    <a:pt x="2374455" y="828001"/>
                  </a:lnTo>
                  <a:lnTo>
                    <a:pt x="2374455" y="843610"/>
                  </a:lnTo>
                  <a:lnTo>
                    <a:pt x="2380551" y="889914"/>
                  </a:lnTo>
                  <a:lnTo>
                    <a:pt x="2395563" y="934135"/>
                  </a:lnTo>
                  <a:lnTo>
                    <a:pt x="2418918" y="974585"/>
                  </a:lnTo>
                  <a:lnTo>
                    <a:pt x="2449715" y="1009700"/>
                  </a:lnTo>
                  <a:lnTo>
                    <a:pt x="2486761" y="1038136"/>
                  </a:lnTo>
                  <a:lnTo>
                    <a:pt x="2528659" y="1058786"/>
                  </a:lnTo>
                  <a:lnTo>
                    <a:pt x="2573769" y="1070876"/>
                  </a:lnTo>
                  <a:lnTo>
                    <a:pt x="2604770" y="1073924"/>
                  </a:lnTo>
                  <a:lnTo>
                    <a:pt x="2620378" y="1073924"/>
                  </a:lnTo>
                  <a:lnTo>
                    <a:pt x="2666682" y="1067828"/>
                  </a:lnTo>
                  <a:lnTo>
                    <a:pt x="2710904" y="1052817"/>
                  </a:lnTo>
                  <a:lnTo>
                    <a:pt x="2751353" y="1029462"/>
                  </a:lnTo>
                  <a:lnTo>
                    <a:pt x="2786469" y="998677"/>
                  </a:lnTo>
                  <a:lnTo>
                    <a:pt x="2814904" y="961618"/>
                  </a:lnTo>
                  <a:lnTo>
                    <a:pt x="2835554" y="919721"/>
                  </a:lnTo>
                  <a:lnTo>
                    <a:pt x="2847644" y="874610"/>
                  </a:lnTo>
                  <a:lnTo>
                    <a:pt x="2850705" y="843610"/>
                  </a:lnTo>
                  <a:lnTo>
                    <a:pt x="2850705" y="835799"/>
                  </a:lnTo>
                  <a:lnTo>
                    <a:pt x="2850705" y="828001"/>
                  </a:lnTo>
                  <a:close/>
                </a:path>
                <a:path w="5819140" h="1074420">
                  <a:moveTo>
                    <a:pt x="2850705" y="230327"/>
                  </a:moveTo>
                  <a:lnTo>
                    <a:pt x="2844596" y="184023"/>
                  </a:lnTo>
                  <a:lnTo>
                    <a:pt x="2829585" y="139788"/>
                  </a:lnTo>
                  <a:lnTo>
                    <a:pt x="2806230" y="99339"/>
                  </a:lnTo>
                  <a:lnTo>
                    <a:pt x="2775445" y="64223"/>
                  </a:lnTo>
                  <a:lnTo>
                    <a:pt x="2738386" y="35801"/>
                  </a:lnTo>
                  <a:lnTo>
                    <a:pt x="2696489" y="15138"/>
                  </a:lnTo>
                  <a:lnTo>
                    <a:pt x="2651379" y="3048"/>
                  </a:lnTo>
                  <a:lnTo>
                    <a:pt x="2620378" y="0"/>
                  </a:lnTo>
                  <a:lnTo>
                    <a:pt x="2604770" y="0"/>
                  </a:lnTo>
                  <a:lnTo>
                    <a:pt x="2558465" y="6096"/>
                  </a:lnTo>
                  <a:lnTo>
                    <a:pt x="2514244" y="21107"/>
                  </a:lnTo>
                  <a:lnTo>
                    <a:pt x="2473795" y="44462"/>
                  </a:lnTo>
                  <a:lnTo>
                    <a:pt x="2438679" y="75260"/>
                  </a:lnTo>
                  <a:lnTo>
                    <a:pt x="2410244" y="112318"/>
                  </a:lnTo>
                  <a:lnTo>
                    <a:pt x="2389594" y="154203"/>
                  </a:lnTo>
                  <a:lnTo>
                    <a:pt x="2377503" y="199313"/>
                  </a:lnTo>
                  <a:lnTo>
                    <a:pt x="2374455" y="230327"/>
                  </a:lnTo>
                  <a:lnTo>
                    <a:pt x="2374455" y="245922"/>
                  </a:lnTo>
                  <a:lnTo>
                    <a:pt x="2380551" y="292227"/>
                  </a:lnTo>
                  <a:lnTo>
                    <a:pt x="2395563" y="336461"/>
                  </a:lnTo>
                  <a:lnTo>
                    <a:pt x="2418918" y="376897"/>
                  </a:lnTo>
                  <a:lnTo>
                    <a:pt x="2449715" y="412013"/>
                  </a:lnTo>
                  <a:lnTo>
                    <a:pt x="2486761" y="440448"/>
                  </a:lnTo>
                  <a:lnTo>
                    <a:pt x="2528659" y="461111"/>
                  </a:lnTo>
                  <a:lnTo>
                    <a:pt x="2573769" y="473189"/>
                  </a:lnTo>
                  <a:lnTo>
                    <a:pt x="2604770" y="476250"/>
                  </a:lnTo>
                  <a:lnTo>
                    <a:pt x="2620378" y="476250"/>
                  </a:lnTo>
                  <a:lnTo>
                    <a:pt x="2666682" y="470154"/>
                  </a:lnTo>
                  <a:lnTo>
                    <a:pt x="2710904" y="455142"/>
                  </a:lnTo>
                  <a:lnTo>
                    <a:pt x="2751353" y="431787"/>
                  </a:lnTo>
                  <a:lnTo>
                    <a:pt x="2786469" y="400989"/>
                  </a:lnTo>
                  <a:lnTo>
                    <a:pt x="2814904" y="363931"/>
                  </a:lnTo>
                  <a:lnTo>
                    <a:pt x="2835554" y="322046"/>
                  </a:lnTo>
                  <a:lnTo>
                    <a:pt x="2847644" y="276936"/>
                  </a:lnTo>
                  <a:lnTo>
                    <a:pt x="2850705" y="245922"/>
                  </a:lnTo>
                  <a:lnTo>
                    <a:pt x="2850705" y="238125"/>
                  </a:lnTo>
                  <a:lnTo>
                    <a:pt x="2850705" y="230327"/>
                  </a:lnTo>
                  <a:close/>
                </a:path>
                <a:path w="5819140" h="1074420">
                  <a:moveTo>
                    <a:pt x="3444329" y="828192"/>
                  </a:moveTo>
                  <a:lnTo>
                    <a:pt x="3438233" y="781888"/>
                  </a:lnTo>
                  <a:lnTo>
                    <a:pt x="3423208" y="737654"/>
                  </a:lnTo>
                  <a:lnTo>
                    <a:pt x="3399866" y="697204"/>
                  </a:lnTo>
                  <a:lnTo>
                    <a:pt x="3369068" y="662089"/>
                  </a:lnTo>
                  <a:lnTo>
                    <a:pt x="3332010" y="633666"/>
                  </a:lnTo>
                  <a:lnTo>
                    <a:pt x="3290125" y="613003"/>
                  </a:lnTo>
                  <a:lnTo>
                    <a:pt x="3245002" y="600913"/>
                  </a:lnTo>
                  <a:lnTo>
                    <a:pt x="3214001" y="597865"/>
                  </a:lnTo>
                  <a:lnTo>
                    <a:pt x="3198406" y="597865"/>
                  </a:lnTo>
                  <a:lnTo>
                    <a:pt x="3152089" y="603961"/>
                  </a:lnTo>
                  <a:lnTo>
                    <a:pt x="3107867" y="618972"/>
                  </a:lnTo>
                  <a:lnTo>
                    <a:pt x="3067418" y="642327"/>
                  </a:lnTo>
                  <a:lnTo>
                    <a:pt x="3032302" y="673125"/>
                  </a:lnTo>
                  <a:lnTo>
                    <a:pt x="3003867" y="710184"/>
                  </a:lnTo>
                  <a:lnTo>
                    <a:pt x="2983217" y="752068"/>
                  </a:lnTo>
                  <a:lnTo>
                    <a:pt x="2971127" y="797179"/>
                  </a:lnTo>
                  <a:lnTo>
                    <a:pt x="2968079" y="828192"/>
                  </a:lnTo>
                  <a:lnTo>
                    <a:pt x="2968079" y="843788"/>
                  </a:lnTo>
                  <a:lnTo>
                    <a:pt x="2974175" y="890092"/>
                  </a:lnTo>
                  <a:lnTo>
                    <a:pt x="2989186" y="934326"/>
                  </a:lnTo>
                  <a:lnTo>
                    <a:pt x="3012541" y="974763"/>
                  </a:lnTo>
                  <a:lnTo>
                    <a:pt x="3043339" y="1009878"/>
                  </a:lnTo>
                  <a:lnTo>
                    <a:pt x="3080385" y="1038313"/>
                  </a:lnTo>
                  <a:lnTo>
                    <a:pt x="3122282" y="1058976"/>
                  </a:lnTo>
                  <a:lnTo>
                    <a:pt x="3167392" y="1071054"/>
                  </a:lnTo>
                  <a:lnTo>
                    <a:pt x="3198406" y="1074115"/>
                  </a:lnTo>
                  <a:lnTo>
                    <a:pt x="3214001" y="1074115"/>
                  </a:lnTo>
                  <a:lnTo>
                    <a:pt x="3260306" y="1068019"/>
                  </a:lnTo>
                  <a:lnTo>
                    <a:pt x="3304527" y="1053007"/>
                  </a:lnTo>
                  <a:lnTo>
                    <a:pt x="3344976" y="1029652"/>
                  </a:lnTo>
                  <a:lnTo>
                    <a:pt x="3380092" y="998855"/>
                  </a:lnTo>
                  <a:lnTo>
                    <a:pt x="3408527" y="961796"/>
                  </a:lnTo>
                  <a:lnTo>
                    <a:pt x="3429177" y="919911"/>
                  </a:lnTo>
                  <a:lnTo>
                    <a:pt x="3441268" y="874801"/>
                  </a:lnTo>
                  <a:lnTo>
                    <a:pt x="3444329" y="843788"/>
                  </a:lnTo>
                  <a:lnTo>
                    <a:pt x="3444329" y="835990"/>
                  </a:lnTo>
                  <a:lnTo>
                    <a:pt x="3444329" y="828192"/>
                  </a:lnTo>
                  <a:close/>
                </a:path>
                <a:path w="5819140" h="1074420">
                  <a:moveTo>
                    <a:pt x="3444329" y="230479"/>
                  </a:moveTo>
                  <a:lnTo>
                    <a:pt x="3438233" y="184175"/>
                  </a:lnTo>
                  <a:lnTo>
                    <a:pt x="3423208" y="139941"/>
                  </a:lnTo>
                  <a:lnTo>
                    <a:pt x="3399866" y="99491"/>
                  </a:lnTo>
                  <a:lnTo>
                    <a:pt x="3369068" y="64376"/>
                  </a:lnTo>
                  <a:lnTo>
                    <a:pt x="3332010" y="35953"/>
                  </a:lnTo>
                  <a:lnTo>
                    <a:pt x="3290125" y="15290"/>
                  </a:lnTo>
                  <a:lnTo>
                    <a:pt x="3245002" y="3200"/>
                  </a:lnTo>
                  <a:lnTo>
                    <a:pt x="3214001" y="152"/>
                  </a:lnTo>
                  <a:lnTo>
                    <a:pt x="3198406" y="152"/>
                  </a:lnTo>
                  <a:lnTo>
                    <a:pt x="3152089" y="6248"/>
                  </a:lnTo>
                  <a:lnTo>
                    <a:pt x="3107867" y="21259"/>
                  </a:lnTo>
                  <a:lnTo>
                    <a:pt x="3067418" y="44615"/>
                  </a:lnTo>
                  <a:lnTo>
                    <a:pt x="3032302" y="75412"/>
                  </a:lnTo>
                  <a:lnTo>
                    <a:pt x="3003867" y="112471"/>
                  </a:lnTo>
                  <a:lnTo>
                    <a:pt x="2983217" y="154355"/>
                  </a:lnTo>
                  <a:lnTo>
                    <a:pt x="2971127" y="199466"/>
                  </a:lnTo>
                  <a:lnTo>
                    <a:pt x="2968079" y="230479"/>
                  </a:lnTo>
                  <a:lnTo>
                    <a:pt x="2968079" y="246075"/>
                  </a:lnTo>
                  <a:lnTo>
                    <a:pt x="2974175" y="292379"/>
                  </a:lnTo>
                  <a:lnTo>
                    <a:pt x="2989186" y="336613"/>
                  </a:lnTo>
                  <a:lnTo>
                    <a:pt x="3012541" y="377050"/>
                  </a:lnTo>
                  <a:lnTo>
                    <a:pt x="3043339" y="412165"/>
                  </a:lnTo>
                  <a:lnTo>
                    <a:pt x="3080385" y="440601"/>
                  </a:lnTo>
                  <a:lnTo>
                    <a:pt x="3122282" y="461264"/>
                  </a:lnTo>
                  <a:lnTo>
                    <a:pt x="3167392" y="473341"/>
                  </a:lnTo>
                  <a:lnTo>
                    <a:pt x="3198406" y="476402"/>
                  </a:lnTo>
                  <a:lnTo>
                    <a:pt x="3214001" y="476402"/>
                  </a:lnTo>
                  <a:lnTo>
                    <a:pt x="3260306" y="470306"/>
                  </a:lnTo>
                  <a:lnTo>
                    <a:pt x="3304527" y="455295"/>
                  </a:lnTo>
                  <a:lnTo>
                    <a:pt x="3344976" y="431939"/>
                  </a:lnTo>
                  <a:lnTo>
                    <a:pt x="3380092" y="401142"/>
                  </a:lnTo>
                  <a:lnTo>
                    <a:pt x="3408527" y="364083"/>
                  </a:lnTo>
                  <a:lnTo>
                    <a:pt x="3429177" y="322199"/>
                  </a:lnTo>
                  <a:lnTo>
                    <a:pt x="3441268" y="277088"/>
                  </a:lnTo>
                  <a:lnTo>
                    <a:pt x="3444329" y="246075"/>
                  </a:lnTo>
                  <a:lnTo>
                    <a:pt x="3444329" y="238277"/>
                  </a:lnTo>
                  <a:lnTo>
                    <a:pt x="3444329" y="230479"/>
                  </a:lnTo>
                  <a:close/>
                </a:path>
                <a:path w="5819140" h="1074420">
                  <a:moveTo>
                    <a:pt x="4037927" y="230327"/>
                  </a:moveTo>
                  <a:lnTo>
                    <a:pt x="4031831" y="184023"/>
                  </a:lnTo>
                  <a:lnTo>
                    <a:pt x="4016806" y="139788"/>
                  </a:lnTo>
                  <a:lnTo>
                    <a:pt x="3993464" y="99339"/>
                  </a:lnTo>
                  <a:lnTo>
                    <a:pt x="3962666" y="64223"/>
                  </a:lnTo>
                  <a:lnTo>
                    <a:pt x="3925608" y="35801"/>
                  </a:lnTo>
                  <a:lnTo>
                    <a:pt x="3883723" y="15138"/>
                  </a:lnTo>
                  <a:lnTo>
                    <a:pt x="3838600" y="3048"/>
                  </a:lnTo>
                  <a:lnTo>
                    <a:pt x="3807599" y="0"/>
                  </a:lnTo>
                  <a:lnTo>
                    <a:pt x="3792004" y="0"/>
                  </a:lnTo>
                  <a:lnTo>
                    <a:pt x="3745687" y="6096"/>
                  </a:lnTo>
                  <a:lnTo>
                    <a:pt x="3701465" y="21107"/>
                  </a:lnTo>
                  <a:lnTo>
                    <a:pt x="3661016" y="44462"/>
                  </a:lnTo>
                  <a:lnTo>
                    <a:pt x="3625900" y="75260"/>
                  </a:lnTo>
                  <a:lnTo>
                    <a:pt x="3597465" y="112318"/>
                  </a:lnTo>
                  <a:lnTo>
                    <a:pt x="3576815" y="154203"/>
                  </a:lnTo>
                  <a:lnTo>
                    <a:pt x="3564725" y="199313"/>
                  </a:lnTo>
                  <a:lnTo>
                    <a:pt x="3561677" y="230327"/>
                  </a:lnTo>
                  <a:lnTo>
                    <a:pt x="3561677" y="245922"/>
                  </a:lnTo>
                  <a:lnTo>
                    <a:pt x="3567773" y="292227"/>
                  </a:lnTo>
                  <a:lnTo>
                    <a:pt x="3582784" y="336461"/>
                  </a:lnTo>
                  <a:lnTo>
                    <a:pt x="3606139" y="376897"/>
                  </a:lnTo>
                  <a:lnTo>
                    <a:pt x="3636937" y="412013"/>
                  </a:lnTo>
                  <a:lnTo>
                    <a:pt x="3673983" y="440448"/>
                  </a:lnTo>
                  <a:lnTo>
                    <a:pt x="3715880" y="461111"/>
                  </a:lnTo>
                  <a:lnTo>
                    <a:pt x="3760990" y="473189"/>
                  </a:lnTo>
                  <a:lnTo>
                    <a:pt x="3792004" y="476250"/>
                  </a:lnTo>
                  <a:lnTo>
                    <a:pt x="3807599" y="476250"/>
                  </a:lnTo>
                  <a:lnTo>
                    <a:pt x="3853904" y="470154"/>
                  </a:lnTo>
                  <a:lnTo>
                    <a:pt x="3898125" y="455142"/>
                  </a:lnTo>
                  <a:lnTo>
                    <a:pt x="3938574" y="431787"/>
                  </a:lnTo>
                  <a:lnTo>
                    <a:pt x="3973690" y="400989"/>
                  </a:lnTo>
                  <a:lnTo>
                    <a:pt x="4002125" y="363931"/>
                  </a:lnTo>
                  <a:lnTo>
                    <a:pt x="4022775" y="322046"/>
                  </a:lnTo>
                  <a:lnTo>
                    <a:pt x="4034866" y="276936"/>
                  </a:lnTo>
                  <a:lnTo>
                    <a:pt x="4037927" y="245922"/>
                  </a:lnTo>
                  <a:lnTo>
                    <a:pt x="4037927" y="238125"/>
                  </a:lnTo>
                  <a:lnTo>
                    <a:pt x="4037927" y="230327"/>
                  </a:lnTo>
                  <a:close/>
                </a:path>
                <a:path w="5819140" h="1074420">
                  <a:moveTo>
                    <a:pt x="4631550" y="230327"/>
                  </a:moveTo>
                  <a:lnTo>
                    <a:pt x="4625454" y="184023"/>
                  </a:lnTo>
                  <a:lnTo>
                    <a:pt x="4610443" y="139788"/>
                  </a:lnTo>
                  <a:lnTo>
                    <a:pt x="4587087" y="99339"/>
                  </a:lnTo>
                  <a:lnTo>
                    <a:pt x="4556290" y="64223"/>
                  </a:lnTo>
                  <a:lnTo>
                    <a:pt x="4519231" y="35801"/>
                  </a:lnTo>
                  <a:lnTo>
                    <a:pt x="4477347" y="15138"/>
                  </a:lnTo>
                  <a:lnTo>
                    <a:pt x="4432236" y="3048"/>
                  </a:lnTo>
                  <a:lnTo>
                    <a:pt x="4401223" y="0"/>
                  </a:lnTo>
                  <a:lnTo>
                    <a:pt x="4385627" y="0"/>
                  </a:lnTo>
                  <a:lnTo>
                    <a:pt x="4339323" y="6096"/>
                  </a:lnTo>
                  <a:lnTo>
                    <a:pt x="4295089" y="21107"/>
                  </a:lnTo>
                  <a:lnTo>
                    <a:pt x="4254652" y="44462"/>
                  </a:lnTo>
                  <a:lnTo>
                    <a:pt x="4219537" y="75260"/>
                  </a:lnTo>
                  <a:lnTo>
                    <a:pt x="4191101" y="112318"/>
                  </a:lnTo>
                  <a:lnTo>
                    <a:pt x="4170438" y="154203"/>
                  </a:lnTo>
                  <a:lnTo>
                    <a:pt x="4158361" y="199313"/>
                  </a:lnTo>
                  <a:lnTo>
                    <a:pt x="4155300" y="230327"/>
                  </a:lnTo>
                  <a:lnTo>
                    <a:pt x="4155300" y="245922"/>
                  </a:lnTo>
                  <a:lnTo>
                    <a:pt x="4161396" y="292227"/>
                  </a:lnTo>
                  <a:lnTo>
                    <a:pt x="4176407" y="336461"/>
                  </a:lnTo>
                  <a:lnTo>
                    <a:pt x="4199763" y="376897"/>
                  </a:lnTo>
                  <a:lnTo>
                    <a:pt x="4230560" y="412013"/>
                  </a:lnTo>
                  <a:lnTo>
                    <a:pt x="4267619" y="440448"/>
                  </a:lnTo>
                  <a:lnTo>
                    <a:pt x="4309503" y="461111"/>
                  </a:lnTo>
                  <a:lnTo>
                    <a:pt x="4354614" y="473189"/>
                  </a:lnTo>
                  <a:lnTo>
                    <a:pt x="4385627" y="476250"/>
                  </a:lnTo>
                  <a:lnTo>
                    <a:pt x="4401223" y="476250"/>
                  </a:lnTo>
                  <a:lnTo>
                    <a:pt x="4447527" y="470154"/>
                  </a:lnTo>
                  <a:lnTo>
                    <a:pt x="4491761" y="455142"/>
                  </a:lnTo>
                  <a:lnTo>
                    <a:pt x="4532211" y="431787"/>
                  </a:lnTo>
                  <a:lnTo>
                    <a:pt x="4567326" y="400989"/>
                  </a:lnTo>
                  <a:lnTo>
                    <a:pt x="4595749" y="363931"/>
                  </a:lnTo>
                  <a:lnTo>
                    <a:pt x="4616412" y="322046"/>
                  </a:lnTo>
                  <a:lnTo>
                    <a:pt x="4628502" y="276936"/>
                  </a:lnTo>
                  <a:lnTo>
                    <a:pt x="4631550" y="245922"/>
                  </a:lnTo>
                  <a:lnTo>
                    <a:pt x="4631550" y="238125"/>
                  </a:lnTo>
                  <a:lnTo>
                    <a:pt x="4631550" y="230327"/>
                  </a:lnTo>
                  <a:close/>
                </a:path>
                <a:path w="5819140" h="1074420">
                  <a:moveTo>
                    <a:pt x="5225148" y="230479"/>
                  </a:moveTo>
                  <a:lnTo>
                    <a:pt x="5219052" y="184175"/>
                  </a:lnTo>
                  <a:lnTo>
                    <a:pt x="5204041" y="139941"/>
                  </a:lnTo>
                  <a:lnTo>
                    <a:pt x="5180685" y="99491"/>
                  </a:lnTo>
                  <a:lnTo>
                    <a:pt x="5149888" y="64376"/>
                  </a:lnTo>
                  <a:lnTo>
                    <a:pt x="5112829" y="35953"/>
                  </a:lnTo>
                  <a:lnTo>
                    <a:pt x="5070945" y="15290"/>
                  </a:lnTo>
                  <a:lnTo>
                    <a:pt x="5025834" y="3200"/>
                  </a:lnTo>
                  <a:lnTo>
                    <a:pt x="4994821" y="152"/>
                  </a:lnTo>
                  <a:lnTo>
                    <a:pt x="4979225" y="152"/>
                  </a:lnTo>
                  <a:lnTo>
                    <a:pt x="4932921" y="6248"/>
                  </a:lnTo>
                  <a:lnTo>
                    <a:pt x="4888687" y="21259"/>
                  </a:lnTo>
                  <a:lnTo>
                    <a:pt x="4848250" y="44615"/>
                  </a:lnTo>
                  <a:lnTo>
                    <a:pt x="4813135" y="75412"/>
                  </a:lnTo>
                  <a:lnTo>
                    <a:pt x="4784699" y="112471"/>
                  </a:lnTo>
                  <a:lnTo>
                    <a:pt x="4764036" y="154355"/>
                  </a:lnTo>
                  <a:lnTo>
                    <a:pt x="4751959" y="199466"/>
                  </a:lnTo>
                  <a:lnTo>
                    <a:pt x="4748898" y="230479"/>
                  </a:lnTo>
                  <a:lnTo>
                    <a:pt x="4748898" y="246075"/>
                  </a:lnTo>
                  <a:lnTo>
                    <a:pt x="4754994" y="292379"/>
                  </a:lnTo>
                  <a:lnTo>
                    <a:pt x="4770005" y="336613"/>
                  </a:lnTo>
                  <a:lnTo>
                    <a:pt x="4793361" y="377050"/>
                  </a:lnTo>
                  <a:lnTo>
                    <a:pt x="4824158" y="412165"/>
                  </a:lnTo>
                  <a:lnTo>
                    <a:pt x="4861217" y="440601"/>
                  </a:lnTo>
                  <a:lnTo>
                    <a:pt x="4903101" y="461264"/>
                  </a:lnTo>
                  <a:lnTo>
                    <a:pt x="4948212" y="473341"/>
                  </a:lnTo>
                  <a:lnTo>
                    <a:pt x="4979225" y="476402"/>
                  </a:lnTo>
                  <a:lnTo>
                    <a:pt x="4994821" y="476402"/>
                  </a:lnTo>
                  <a:lnTo>
                    <a:pt x="5041125" y="470306"/>
                  </a:lnTo>
                  <a:lnTo>
                    <a:pt x="5085359" y="455295"/>
                  </a:lnTo>
                  <a:lnTo>
                    <a:pt x="5125809" y="431939"/>
                  </a:lnTo>
                  <a:lnTo>
                    <a:pt x="5160924" y="401142"/>
                  </a:lnTo>
                  <a:lnTo>
                    <a:pt x="5189347" y="364083"/>
                  </a:lnTo>
                  <a:lnTo>
                    <a:pt x="5210010" y="322199"/>
                  </a:lnTo>
                  <a:lnTo>
                    <a:pt x="5222100" y="277088"/>
                  </a:lnTo>
                  <a:lnTo>
                    <a:pt x="5225148" y="246075"/>
                  </a:lnTo>
                  <a:lnTo>
                    <a:pt x="5225148" y="238277"/>
                  </a:lnTo>
                  <a:lnTo>
                    <a:pt x="5225148" y="230479"/>
                  </a:lnTo>
                  <a:close/>
                </a:path>
                <a:path w="5819140" h="1074420">
                  <a:moveTo>
                    <a:pt x="5818771" y="230327"/>
                  </a:moveTo>
                  <a:lnTo>
                    <a:pt x="5812675" y="184023"/>
                  </a:lnTo>
                  <a:lnTo>
                    <a:pt x="5797664" y="139788"/>
                  </a:lnTo>
                  <a:lnTo>
                    <a:pt x="5774309" y="99339"/>
                  </a:lnTo>
                  <a:lnTo>
                    <a:pt x="5743524" y="64223"/>
                  </a:lnTo>
                  <a:lnTo>
                    <a:pt x="5706465" y="35801"/>
                  </a:lnTo>
                  <a:lnTo>
                    <a:pt x="5664568" y="15138"/>
                  </a:lnTo>
                  <a:lnTo>
                    <a:pt x="5619458" y="3048"/>
                  </a:lnTo>
                  <a:lnTo>
                    <a:pt x="5588457" y="0"/>
                  </a:lnTo>
                  <a:lnTo>
                    <a:pt x="5572849" y="0"/>
                  </a:lnTo>
                  <a:lnTo>
                    <a:pt x="5526544" y="6096"/>
                  </a:lnTo>
                  <a:lnTo>
                    <a:pt x="5482323" y="21107"/>
                  </a:lnTo>
                  <a:lnTo>
                    <a:pt x="5441874" y="44462"/>
                  </a:lnTo>
                  <a:lnTo>
                    <a:pt x="5406758" y="75260"/>
                  </a:lnTo>
                  <a:lnTo>
                    <a:pt x="5378323" y="112318"/>
                  </a:lnTo>
                  <a:lnTo>
                    <a:pt x="5357673" y="154203"/>
                  </a:lnTo>
                  <a:lnTo>
                    <a:pt x="5345582" y="199313"/>
                  </a:lnTo>
                  <a:lnTo>
                    <a:pt x="5342521" y="230327"/>
                  </a:lnTo>
                  <a:lnTo>
                    <a:pt x="5342521" y="245922"/>
                  </a:lnTo>
                  <a:lnTo>
                    <a:pt x="5348630" y="292227"/>
                  </a:lnTo>
                  <a:lnTo>
                    <a:pt x="5363642" y="336461"/>
                  </a:lnTo>
                  <a:lnTo>
                    <a:pt x="5386997" y="376897"/>
                  </a:lnTo>
                  <a:lnTo>
                    <a:pt x="5417782" y="412013"/>
                  </a:lnTo>
                  <a:lnTo>
                    <a:pt x="5454840" y="440448"/>
                  </a:lnTo>
                  <a:lnTo>
                    <a:pt x="5496738" y="461111"/>
                  </a:lnTo>
                  <a:lnTo>
                    <a:pt x="5541848" y="473189"/>
                  </a:lnTo>
                  <a:lnTo>
                    <a:pt x="5572849" y="476250"/>
                  </a:lnTo>
                  <a:lnTo>
                    <a:pt x="5588457" y="476250"/>
                  </a:lnTo>
                  <a:lnTo>
                    <a:pt x="5634761" y="470154"/>
                  </a:lnTo>
                  <a:lnTo>
                    <a:pt x="5678983" y="455142"/>
                  </a:lnTo>
                  <a:lnTo>
                    <a:pt x="5719432" y="431787"/>
                  </a:lnTo>
                  <a:lnTo>
                    <a:pt x="5754548" y="400989"/>
                  </a:lnTo>
                  <a:lnTo>
                    <a:pt x="5782983" y="363931"/>
                  </a:lnTo>
                  <a:lnTo>
                    <a:pt x="5803633" y="322046"/>
                  </a:lnTo>
                  <a:lnTo>
                    <a:pt x="5815723" y="276936"/>
                  </a:lnTo>
                  <a:lnTo>
                    <a:pt x="5818771" y="245922"/>
                  </a:lnTo>
                  <a:lnTo>
                    <a:pt x="5818771" y="238125"/>
                  </a:lnTo>
                  <a:lnTo>
                    <a:pt x="5818771" y="230327"/>
                  </a:lnTo>
                  <a:close/>
                </a:path>
              </a:pathLst>
            </a:custGeom>
            <a:solidFill>
              <a:srgbClr val="000000"/>
            </a:solidFill>
          </p:spPr>
          <p:txBody>
            <a:bodyPr wrap="square" lIns="0" tIns="0" rIns="0" bIns="0" rtlCol="0"/>
            <a:lstStyle/>
            <a:p>
              <a:endParaRPr/>
            </a:p>
          </p:txBody>
        </p:sp>
        <p:sp>
          <p:nvSpPr>
            <p:cNvPr id="320" name="object 320"/>
            <p:cNvSpPr/>
            <p:nvPr/>
          </p:nvSpPr>
          <p:spPr>
            <a:xfrm>
              <a:off x="4513010" y="5184703"/>
              <a:ext cx="635" cy="635"/>
            </a:xfrm>
            <a:custGeom>
              <a:avLst/>
              <a:gdLst/>
              <a:ahLst/>
              <a:cxnLst/>
              <a:rect l="l" t="t" r="r" b="b"/>
              <a:pathLst>
                <a:path w="635" h="635">
                  <a:moveTo>
                    <a:pt x="-19050" y="211"/>
                  </a:moveTo>
                  <a:lnTo>
                    <a:pt x="19091" y="211"/>
                  </a:lnTo>
                </a:path>
              </a:pathLst>
            </a:custGeom>
            <a:ln w="3175">
              <a:solidFill>
                <a:srgbClr val="000000"/>
              </a:solidFill>
            </a:ln>
          </p:spPr>
          <p:txBody>
            <a:bodyPr wrap="square" lIns="0" tIns="0" rIns="0" bIns="0" rtlCol="0"/>
            <a:lstStyle/>
            <a:p>
              <a:endParaRPr/>
            </a:p>
          </p:txBody>
        </p:sp>
        <p:sp>
          <p:nvSpPr>
            <p:cNvPr id="321" name="object 321"/>
            <p:cNvSpPr/>
            <p:nvPr/>
          </p:nvSpPr>
          <p:spPr>
            <a:xfrm>
              <a:off x="4509556" y="5207797"/>
              <a:ext cx="635" cy="635"/>
            </a:xfrm>
            <a:custGeom>
              <a:avLst/>
              <a:gdLst/>
              <a:ahLst/>
              <a:cxnLst/>
              <a:rect l="l" t="t" r="r" b="b"/>
              <a:pathLst>
                <a:path w="635" h="635">
                  <a:moveTo>
                    <a:pt x="-19050" y="228"/>
                  </a:moveTo>
                  <a:lnTo>
                    <a:pt x="19140" y="228"/>
                  </a:lnTo>
                </a:path>
              </a:pathLst>
            </a:custGeom>
            <a:ln w="3175">
              <a:solidFill>
                <a:srgbClr val="000000"/>
              </a:solidFill>
            </a:ln>
          </p:spPr>
          <p:txBody>
            <a:bodyPr wrap="square" lIns="0" tIns="0" rIns="0" bIns="0" rtlCol="0"/>
            <a:lstStyle/>
            <a:p>
              <a:endParaRPr/>
            </a:p>
          </p:txBody>
        </p:sp>
        <p:sp>
          <p:nvSpPr>
            <p:cNvPr id="322" name="object 322"/>
            <p:cNvSpPr/>
            <p:nvPr/>
          </p:nvSpPr>
          <p:spPr>
            <a:xfrm>
              <a:off x="4503829" y="5230354"/>
              <a:ext cx="635" cy="1270"/>
            </a:xfrm>
            <a:custGeom>
              <a:avLst/>
              <a:gdLst/>
              <a:ahLst/>
              <a:cxnLst/>
              <a:rect l="l" t="t" r="r" b="b"/>
              <a:pathLst>
                <a:path w="635" h="1270">
                  <a:moveTo>
                    <a:pt x="-19050" y="323"/>
                  </a:moveTo>
                  <a:lnTo>
                    <a:pt x="19246" y="323"/>
                  </a:lnTo>
                </a:path>
              </a:pathLst>
            </a:custGeom>
            <a:ln w="38747">
              <a:solidFill>
                <a:srgbClr val="000000"/>
              </a:solidFill>
            </a:ln>
          </p:spPr>
          <p:txBody>
            <a:bodyPr wrap="square" lIns="0" tIns="0" rIns="0" bIns="0" rtlCol="0"/>
            <a:lstStyle/>
            <a:p>
              <a:endParaRPr/>
            </a:p>
          </p:txBody>
        </p:sp>
        <p:sp>
          <p:nvSpPr>
            <p:cNvPr id="323" name="object 323"/>
            <p:cNvSpPr/>
            <p:nvPr/>
          </p:nvSpPr>
          <p:spPr>
            <a:xfrm>
              <a:off x="4426875" y="5312099"/>
              <a:ext cx="34290" cy="34290"/>
            </a:xfrm>
            <a:custGeom>
              <a:avLst/>
              <a:gdLst/>
              <a:ahLst/>
              <a:cxnLst/>
              <a:rect l="l" t="t" r="r" b="b"/>
              <a:pathLst>
                <a:path w="34289" h="34289">
                  <a:moveTo>
                    <a:pt x="33683" y="0"/>
                  </a:moveTo>
                  <a:lnTo>
                    <a:pt x="33252" y="524"/>
                  </a:lnTo>
                  <a:lnTo>
                    <a:pt x="32820" y="1050"/>
                  </a:lnTo>
                </a:path>
                <a:path w="34289" h="34289">
                  <a:moveTo>
                    <a:pt x="17830" y="17569"/>
                  </a:moveTo>
                  <a:lnTo>
                    <a:pt x="17559" y="17840"/>
                  </a:lnTo>
                  <a:lnTo>
                    <a:pt x="17291" y="18107"/>
                  </a:lnTo>
                </a:path>
                <a:path w="34289" h="34289">
                  <a:moveTo>
                    <a:pt x="504" y="33319"/>
                  </a:moveTo>
                  <a:lnTo>
                    <a:pt x="243" y="33533"/>
                  </a:lnTo>
                  <a:lnTo>
                    <a:pt x="0" y="33733"/>
                  </a:lnTo>
                </a:path>
              </a:pathLst>
            </a:custGeom>
            <a:ln w="38100">
              <a:solidFill>
                <a:srgbClr val="000000"/>
              </a:solidFill>
            </a:ln>
          </p:spPr>
          <p:txBody>
            <a:bodyPr wrap="square" lIns="0" tIns="0" rIns="0" bIns="0" rtlCol="0"/>
            <a:lstStyle/>
            <a:p>
              <a:endParaRPr/>
            </a:p>
          </p:txBody>
        </p:sp>
        <p:sp>
          <p:nvSpPr>
            <p:cNvPr id="324" name="object 324"/>
            <p:cNvSpPr/>
            <p:nvPr/>
          </p:nvSpPr>
          <p:spPr>
            <a:xfrm>
              <a:off x="4344855" y="5389335"/>
              <a:ext cx="635" cy="635"/>
            </a:xfrm>
            <a:custGeom>
              <a:avLst/>
              <a:gdLst/>
              <a:ahLst/>
              <a:cxnLst/>
              <a:rect l="l" t="t" r="r" b="b"/>
              <a:pathLst>
                <a:path w="635" h="635">
                  <a:moveTo>
                    <a:pt x="-19050" y="96"/>
                  </a:moveTo>
                  <a:lnTo>
                    <a:pt x="19686" y="96"/>
                  </a:lnTo>
                </a:path>
              </a:pathLst>
            </a:custGeom>
            <a:ln w="38293">
              <a:solidFill>
                <a:srgbClr val="000000"/>
              </a:solidFill>
            </a:ln>
          </p:spPr>
          <p:txBody>
            <a:bodyPr wrap="square" lIns="0" tIns="0" rIns="0" bIns="0" rtlCol="0"/>
            <a:lstStyle/>
            <a:p>
              <a:endParaRPr/>
            </a:p>
          </p:txBody>
        </p:sp>
        <p:sp>
          <p:nvSpPr>
            <p:cNvPr id="325" name="object 325"/>
            <p:cNvSpPr/>
            <p:nvPr/>
          </p:nvSpPr>
          <p:spPr>
            <a:xfrm>
              <a:off x="4252645" y="5395062"/>
              <a:ext cx="70485" cy="3810"/>
            </a:xfrm>
            <a:custGeom>
              <a:avLst/>
              <a:gdLst/>
              <a:ahLst/>
              <a:cxnLst/>
              <a:rect l="l" t="t" r="r" b="b"/>
              <a:pathLst>
                <a:path w="70485" h="3810">
                  <a:moveTo>
                    <a:pt x="70097" y="0"/>
                  </a:moveTo>
                  <a:lnTo>
                    <a:pt x="69864" y="46"/>
                  </a:lnTo>
                  <a:lnTo>
                    <a:pt x="69652" y="88"/>
                  </a:lnTo>
                </a:path>
                <a:path w="70485" h="3810">
                  <a:moveTo>
                    <a:pt x="46967" y="3453"/>
                  </a:moveTo>
                  <a:lnTo>
                    <a:pt x="46748" y="3475"/>
                  </a:lnTo>
                  <a:lnTo>
                    <a:pt x="46559" y="3493"/>
                  </a:lnTo>
                </a:path>
                <a:path w="70485" h="3810">
                  <a:moveTo>
                    <a:pt x="167" y="3484"/>
                  </a:moveTo>
                  <a:lnTo>
                    <a:pt x="68" y="3475"/>
                  </a:lnTo>
                  <a:lnTo>
                    <a:pt x="0" y="3468"/>
                  </a:lnTo>
                </a:path>
              </a:pathLst>
            </a:custGeom>
            <a:ln w="38100">
              <a:solidFill>
                <a:srgbClr val="000000"/>
              </a:solidFill>
            </a:ln>
          </p:spPr>
          <p:txBody>
            <a:bodyPr wrap="square" lIns="0" tIns="0" rIns="0" bIns="0" rtlCol="0"/>
            <a:lstStyle/>
            <a:p>
              <a:endParaRPr/>
            </a:p>
          </p:txBody>
        </p:sp>
        <p:sp>
          <p:nvSpPr>
            <p:cNvPr id="326" name="object 326"/>
            <p:cNvSpPr/>
            <p:nvPr/>
          </p:nvSpPr>
          <p:spPr>
            <a:xfrm>
              <a:off x="4206661" y="5389349"/>
              <a:ext cx="635" cy="635"/>
            </a:xfrm>
            <a:custGeom>
              <a:avLst/>
              <a:gdLst/>
              <a:ahLst/>
              <a:cxnLst/>
              <a:rect l="l" t="t" r="r" b="b"/>
              <a:pathLst>
                <a:path w="635" h="635">
                  <a:moveTo>
                    <a:pt x="-19050" y="83"/>
                  </a:moveTo>
                  <a:lnTo>
                    <a:pt x="19601" y="83"/>
                  </a:lnTo>
                </a:path>
              </a:pathLst>
            </a:custGeom>
            <a:ln w="38267">
              <a:solidFill>
                <a:srgbClr val="000000"/>
              </a:solidFill>
            </a:ln>
          </p:spPr>
          <p:txBody>
            <a:bodyPr wrap="square" lIns="0" tIns="0" rIns="0" bIns="0" rtlCol="0"/>
            <a:lstStyle/>
            <a:p>
              <a:endParaRPr/>
            </a:p>
          </p:txBody>
        </p:sp>
        <p:sp>
          <p:nvSpPr>
            <p:cNvPr id="327" name="object 327"/>
            <p:cNvSpPr/>
            <p:nvPr/>
          </p:nvSpPr>
          <p:spPr>
            <a:xfrm>
              <a:off x="4107409" y="5329674"/>
              <a:ext cx="17780" cy="16510"/>
            </a:xfrm>
            <a:custGeom>
              <a:avLst/>
              <a:gdLst/>
              <a:ahLst/>
              <a:cxnLst/>
              <a:rect l="l" t="t" r="r" b="b"/>
              <a:pathLst>
                <a:path w="17779" h="16510">
                  <a:moveTo>
                    <a:pt x="17603" y="15977"/>
                  </a:moveTo>
                  <a:lnTo>
                    <a:pt x="17580" y="15958"/>
                  </a:lnTo>
                  <a:lnTo>
                    <a:pt x="17561" y="15943"/>
                  </a:lnTo>
                </a:path>
                <a:path w="17779" h="16510">
                  <a:moveTo>
                    <a:pt x="536" y="536"/>
                  </a:moveTo>
                  <a:lnTo>
                    <a:pt x="265" y="265"/>
                  </a:lnTo>
                  <a:lnTo>
                    <a:pt x="0" y="0"/>
                  </a:lnTo>
                </a:path>
              </a:pathLst>
            </a:custGeom>
            <a:ln w="38100">
              <a:solidFill>
                <a:srgbClr val="000000"/>
              </a:solidFill>
            </a:ln>
          </p:spPr>
          <p:txBody>
            <a:bodyPr wrap="square" lIns="0" tIns="0" rIns="0" bIns="0" rtlCol="0"/>
            <a:lstStyle/>
            <a:p>
              <a:endParaRPr/>
            </a:p>
          </p:txBody>
        </p:sp>
        <p:sp>
          <p:nvSpPr>
            <p:cNvPr id="328" name="object 328"/>
            <p:cNvSpPr/>
            <p:nvPr/>
          </p:nvSpPr>
          <p:spPr>
            <a:xfrm>
              <a:off x="4042463" y="5207806"/>
              <a:ext cx="635" cy="635"/>
            </a:xfrm>
            <a:custGeom>
              <a:avLst/>
              <a:gdLst/>
              <a:ahLst/>
              <a:cxnLst/>
              <a:rect l="l" t="t" r="r" b="b"/>
              <a:pathLst>
                <a:path w="635" h="635">
                  <a:moveTo>
                    <a:pt x="-19050" y="217"/>
                  </a:moveTo>
                  <a:lnTo>
                    <a:pt x="19136" y="217"/>
                  </a:lnTo>
                </a:path>
              </a:pathLst>
            </a:custGeom>
            <a:ln w="3175">
              <a:solidFill>
                <a:srgbClr val="000000"/>
              </a:solidFill>
            </a:ln>
          </p:spPr>
          <p:txBody>
            <a:bodyPr wrap="square" lIns="0" tIns="0" rIns="0" bIns="0" rtlCol="0"/>
            <a:lstStyle/>
            <a:p>
              <a:endParaRPr/>
            </a:p>
          </p:txBody>
        </p:sp>
        <p:sp>
          <p:nvSpPr>
            <p:cNvPr id="329" name="object 329"/>
            <p:cNvSpPr/>
            <p:nvPr/>
          </p:nvSpPr>
          <p:spPr>
            <a:xfrm>
              <a:off x="4039057" y="5184707"/>
              <a:ext cx="635" cy="635"/>
            </a:xfrm>
            <a:custGeom>
              <a:avLst/>
              <a:gdLst/>
              <a:ahLst/>
              <a:cxnLst/>
              <a:rect l="l" t="t" r="r" b="b"/>
              <a:pathLst>
                <a:path w="635" h="635">
                  <a:moveTo>
                    <a:pt x="-19050" y="206"/>
                  </a:moveTo>
                  <a:lnTo>
                    <a:pt x="19090" y="206"/>
                  </a:lnTo>
                </a:path>
              </a:pathLst>
            </a:custGeom>
            <a:ln w="3175">
              <a:solidFill>
                <a:srgbClr val="000000"/>
              </a:solidFill>
            </a:ln>
          </p:spPr>
          <p:txBody>
            <a:bodyPr wrap="square" lIns="0" tIns="0" rIns="0" bIns="0" rtlCol="0"/>
            <a:lstStyle/>
            <a:p>
              <a:endParaRPr/>
            </a:p>
          </p:txBody>
        </p:sp>
        <p:sp>
          <p:nvSpPr>
            <p:cNvPr id="330" name="object 330"/>
            <p:cNvSpPr/>
            <p:nvPr/>
          </p:nvSpPr>
          <p:spPr>
            <a:xfrm>
              <a:off x="4037929" y="5161573"/>
              <a:ext cx="0" cy="0"/>
            </a:xfrm>
            <a:custGeom>
              <a:avLst/>
              <a:gdLst/>
              <a:ahLst/>
              <a:cxnLst/>
              <a:rect l="l" t="t" r="r" b="b"/>
              <a:pathLst>
                <a:path>
                  <a:moveTo>
                    <a:pt x="0" y="2"/>
                  </a:moveTo>
                  <a:lnTo>
                    <a:pt x="0" y="0"/>
                  </a:lnTo>
                </a:path>
              </a:pathLst>
            </a:custGeom>
            <a:ln w="38100">
              <a:solidFill>
                <a:srgbClr val="000000"/>
              </a:solidFill>
            </a:ln>
          </p:spPr>
          <p:txBody>
            <a:bodyPr wrap="square" lIns="0" tIns="0" rIns="0" bIns="0" rtlCol="0"/>
            <a:lstStyle/>
            <a:p>
              <a:endParaRPr/>
            </a:p>
          </p:txBody>
        </p:sp>
        <p:sp>
          <p:nvSpPr>
            <p:cNvPr id="331" name="object 331"/>
            <p:cNvSpPr/>
            <p:nvPr/>
          </p:nvSpPr>
          <p:spPr>
            <a:xfrm>
              <a:off x="4039064" y="5138127"/>
              <a:ext cx="635" cy="635"/>
            </a:xfrm>
            <a:custGeom>
              <a:avLst/>
              <a:gdLst/>
              <a:ahLst/>
              <a:cxnLst/>
              <a:rect l="l" t="t" r="r" b="b"/>
              <a:pathLst>
                <a:path w="635" h="635">
                  <a:moveTo>
                    <a:pt x="-19050" y="103"/>
                  </a:moveTo>
                  <a:lnTo>
                    <a:pt x="19070" y="103"/>
                  </a:lnTo>
                </a:path>
              </a:pathLst>
            </a:custGeom>
            <a:ln w="3175">
              <a:solidFill>
                <a:srgbClr val="000000"/>
              </a:solidFill>
            </a:ln>
          </p:spPr>
          <p:txBody>
            <a:bodyPr wrap="square" lIns="0" tIns="0" rIns="0" bIns="0" rtlCol="0"/>
            <a:lstStyle/>
            <a:p>
              <a:endParaRPr/>
            </a:p>
          </p:txBody>
        </p:sp>
        <p:sp>
          <p:nvSpPr>
            <p:cNvPr id="332" name="object 332"/>
            <p:cNvSpPr/>
            <p:nvPr/>
          </p:nvSpPr>
          <p:spPr>
            <a:xfrm>
              <a:off x="4042463" y="5114873"/>
              <a:ext cx="635" cy="635"/>
            </a:xfrm>
            <a:custGeom>
              <a:avLst/>
              <a:gdLst/>
              <a:ahLst/>
              <a:cxnLst/>
              <a:rect l="l" t="t" r="r" b="b"/>
              <a:pathLst>
                <a:path w="635" h="635">
                  <a:moveTo>
                    <a:pt x="-19050" y="220"/>
                  </a:moveTo>
                  <a:lnTo>
                    <a:pt x="19137" y="220"/>
                  </a:lnTo>
                </a:path>
              </a:pathLst>
            </a:custGeom>
            <a:ln w="3175">
              <a:solidFill>
                <a:srgbClr val="000000"/>
              </a:solidFill>
            </a:ln>
          </p:spPr>
          <p:txBody>
            <a:bodyPr wrap="square" lIns="0" tIns="0" rIns="0" bIns="0" rtlCol="0"/>
            <a:lstStyle/>
            <a:p>
              <a:endParaRPr/>
            </a:p>
          </p:txBody>
        </p:sp>
        <p:sp>
          <p:nvSpPr>
            <p:cNvPr id="333" name="object 333"/>
            <p:cNvSpPr/>
            <p:nvPr/>
          </p:nvSpPr>
          <p:spPr>
            <a:xfrm>
              <a:off x="4107397" y="4923434"/>
              <a:ext cx="353060" cy="87630"/>
            </a:xfrm>
            <a:custGeom>
              <a:avLst/>
              <a:gdLst/>
              <a:ahLst/>
              <a:cxnLst/>
              <a:rect l="l" t="t" r="r" b="b"/>
              <a:pathLst>
                <a:path w="353060" h="87629">
                  <a:moveTo>
                    <a:pt x="0" y="70022"/>
                  </a:moveTo>
                  <a:lnTo>
                    <a:pt x="276" y="69745"/>
                  </a:lnTo>
                  <a:lnTo>
                    <a:pt x="553" y="69468"/>
                  </a:lnTo>
                </a:path>
                <a:path w="353060" h="87629">
                  <a:moveTo>
                    <a:pt x="145236" y="1154"/>
                  </a:moveTo>
                  <a:lnTo>
                    <a:pt x="145316" y="1146"/>
                  </a:lnTo>
                  <a:lnTo>
                    <a:pt x="145427" y="1135"/>
                  </a:lnTo>
                </a:path>
                <a:path w="353060" h="87629">
                  <a:moveTo>
                    <a:pt x="168662" y="0"/>
                  </a:moveTo>
                  <a:lnTo>
                    <a:pt x="168681" y="0"/>
                  </a:lnTo>
                </a:path>
                <a:path w="353060" h="87629">
                  <a:moveTo>
                    <a:pt x="191795" y="1126"/>
                  </a:moveTo>
                  <a:lnTo>
                    <a:pt x="191996" y="1146"/>
                  </a:lnTo>
                  <a:lnTo>
                    <a:pt x="192228" y="1169"/>
                  </a:lnTo>
                </a:path>
                <a:path w="353060" h="87629">
                  <a:moveTo>
                    <a:pt x="214894" y="4531"/>
                  </a:moveTo>
                  <a:lnTo>
                    <a:pt x="215112" y="4575"/>
                  </a:lnTo>
                  <a:lnTo>
                    <a:pt x="215348" y="4622"/>
                  </a:lnTo>
                </a:path>
                <a:path w="353060" h="87629">
                  <a:moveTo>
                    <a:pt x="336763" y="69471"/>
                  </a:moveTo>
                  <a:lnTo>
                    <a:pt x="337036" y="69745"/>
                  </a:lnTo>
                  <a:lnTo>
                    <a:pt x="337319" y="70027"/>
                  </a:lnTo>
                </a:path>
                <a:path w="353060" h="87629">
                  <a:moveTo>
                    <a:pt x="352481" y="86757"/>
                  </a:moveTo>
                  <a:lnTo>
                    <a:pt x="352730" y="87060"/>
                  </a:lnTo>
                  <a:lnTo>
                    <a:pt x="352984" y="87370"/>
                  </a:lnTo>
                </a:path>
              </a:pathLst>
            </a:custGeom>
            <a:ln w="38100">
              <a:solidFill>
                <a:srgbClr val="000000"/>
              </a:solidFill>
            </a:ln>
          </p:spPr>
          <p:txBody>
            <a:bodyPr wrap="square" lIns="0" tIns="0" rIns="0" bIns="0" rtlCol="0"/>
            <a:lstStyle/>
            <a:p>
              <a:endParaRPr/>
            </a:p>
          </p:txBody>
        </p:sp>
        <p:sp>
          <p:nvSpPr>
            <p:cNvPr id="334" name="object 334"/>
            <p:cNvSpPr/>
            <p:nvPr/>
          </p:nvSpPr>
          <p:spPr>
            <a:xfrm>
              <a:off x="4503827" y="5092111"/>
              <a:ext cx="635" cy="1270"/>
            </a:xfrm>
            <a:custGeom>
              <a:avLst/>
              <a:gdLst/>
              <a:ahLst/>
              <a:cxnLst/>
              <a:rect l="l" t="t" r="r" b="b"/>
              <a:pathLst>
                <a:path w="635" h="1270">
                  <a:moveTo>
                    <a:pt x="-19050" y="328"/>
                  </a:moveTo>
                  <a:lnTo>
                    <a:pt x="19249" y="328"/>
                  </a:lnTo>
                </a:path>
              </a:pathLst>
            </a:custGeom>
            <a:ln w="38757">
              <a:solidFill>
                <a:srgbClr val="000000"/>
              </a:solidFill>
            </a:ln>
          </p:spPr>
          <p:txBody>
            <a:bodyPr wrap="square" lIns="0" tIns="0" rIns="0" bIns="0" rtlCol="0"/>
            <a:lstStyle/>
            <a:p>
              <a:endParaRPr/>
            </a:p>
          </p:txBody>
        </p:sp>
        <p:sp>
          <p:nvSpPr>
            <p:cNvPr id="335" name="object 335"/>
            <p:cNvSpPr/>
            <p:nvPr/>
          </p:nvSpPr>
          <p:spPr>
            <a:xfrm>
              <a:off x="4509555" y="5114860"/>
              <a:ext cx="635" cy="635"/>
            </a:xfrm>
            <a:custGeom>
              <a:avLst/>
              <a:gdLst/>
              <a:ahLst/>
              <a:cxnLst/>
              <a:rect l="l" t="t" r="r" b="b"/>
              <a:pathLst>
                <a:path w="635" h="635">
                  <a:moveTo>
                    <a:pt x="-19050" y="231"/>
                  </a:moveTo>
                  <a:lnTo>
                    <a:pt x="19141" y="231"/>
                  </a:lnTo>
                </a:path>
              </a:pathLst>
            </a:custGeom>
            <a:ln w="3175">
              <a:solidFill>
                <a:srgbClr val="000000"/>
              </a:solidFill>
            </a:ln>
          </p:spPr>
          <p:txBody>
            <a:bodyPr wrap="square" lIns="0" tIns="0" rIns="0" bIns="0" rtlCol="0"/>
            <a:lstStyle/>
            <a:p>
              <a:endParaRPr/>
            </a:p>
          </p:txBody>
        </p:sp>
        <p:sp>
          <p:nvSpPr>
            <p:cNvPr id="336" name="object 336"/>
            <p:cNvSpPr/>
            <p:nvPr/>
          </p:nvSpPr>
          <p:spPr>
            <a:xfrm>
              <a:off x="4513023" y="5138122"/>
              <a:ext cx="635" cy="635"/>
            </a:xfrm>
            <a:custGeom>
              <a:avLst/>
              <a:gdLst/>
              <a:ahLst/>
              <a:cxnLst/>
              <a:rect l="l" t="t" r="r" b="b"/>
              <a:pathLst>
                <a:path w="635" h="635">
                  <a:moveTo>
                    <a:pt x="-19050" y="107"/>
                  </a:moveTo>
                  <a:lnTo>
                    <a:pt x="19071" y="107"/>
                  </a:lnTo>
                </a:path>
              </a:pathLst>
            </a:custGeom>
            <a:ln w="3175">
              <a:solidFill>
                <a:srgbClr val="000000"/>
              </a:solidFill>
            </a:ln>
          </p:spPr>
          <p:txBody>
            <a:bodyPr wrap="square" lIns="0" tIns="0" rIns="0" bIns="0" rtlCol="0"/>
            <a:lstStyle/>
            <a:p>
              <a:endParaRPr/>
            </a:p>
          </p:txBody>
        </p:sp>
        <p:sp>
          <p:nvSpPr>
            <p:cNvPr id="337" name="object 337"/>
            <p:cNvSpPr/>
            <p:nvPr/>
          </p:nvSpPr>
          <p:spPr>
            <a:xfrm>
              <a:off x="5106639" y="5184708"/>
              <a:ext cx="635" cy="635"/>
            </a:xfrm>
            <a:custGeom>
              <a:avLst/>
              <a:gdLst/>
              <a:ahLst/>
              <a:cxnLst/>
              <a:rect l="l" t="t" r="r" b="b"/>
              <a:pathLst>
                <a:path w="635" h="635">
                  <a:moveTo>
                    <a:pt x="-19050" y="205"/>
                  </a:moveTo>
                  <a:lnTo>
                    <a:pt x="19090" y="205"/>
                  </a:lnTo>
                </a:path>
              </a:pathLst>
            </a:custGeom>
            <a:ln w="3175">
              <a:solidFill>
                <a:srgbClr val="000000"/>
              </a:solidFill>
            </a:ln>
          </p:spPr>
          <p:txBody>
            <a:bodyPr wrap="square" lIns="0" tIns="0" rIns="0" bIns="0" rtlCol="0"/>
            <a:lstStyle/>
            <a:p>
              <a:endParaRPr/>
            </a:p>
          </p:txBody>
        </p:sp>
        <p:sp>
          <p:nvSpPr>
            <p:cNvPr id="338" name="object 338"/>
            <p:cNvSpPr/>
            <p:nvPr/>
          </p:nvSpPr>
          <p:spPr>
            <a:xfrm>
              <a:off x="5103188" y="5207802"/>
              <a:ext cx="635" cy="635"/>
            </a:xfrm>
            <a:custGeom>
              <a:avLst/>
              <a:gdLst/>
              <a:ahLst/>
              <a:cxnLst/>
              <a:rect l="l" t="t" r="r" b="b"/>
              <a:pathLst>
                <a:path w="635" h="635">
                  <a:moveTo>
                    <a:pt x="-19050" y="216"/>
                  </a:moveTo>
                  <a:lnTo>
                    <a:pt x="19136" y="216"/>
                  </a:lnTo>
                </a:path>
              </a:pathLst>
            </a:custGeom>
            <a:ln w="3175">
              <a:solidFill>
                <a:srgbClr val="000000"/>
              </a:solidFill>
            </a:ln>
          </p:spPr>
          <p:txBody>
            <a:bodyPr wrap="square" lIns="0" tIns="0" rIns="0" bIns="0" rtlCol="0"/>
            <a:lstStyle/>
            <a:p>
              <a:endParaRPr/>
            </a:p>
          </p:txBody>
        </p:sp>
        <p:sp>
          <p:nvSpPr>
            <p:cNvPr id="339" name="object 339"/>
            <p:cNvSpPr/>
            <p:nvPr/>
          </p:nvSpPr>
          <p:spPr>
            <a:xfrm>
              <a:off x="4649417" y="5252043"/>
              <a:ext cx="289560" cy="146685"/>
            </a:xfrm>
            <a:custGeom>
              <a:avLst/>
              <a:gdLst/>
              <a:ahLst/>
              <a:cxnLst/>
              <a:rect l="l" t="t" r="r" b="b"/>
              <a:pathLst>
                <a:path w="289560" h="146685">
                  <a:moveTo>
                    <a:pt x="289519" y="137348"/>
                  </a:moveTo>
                  <a:lnTo>
                    <a:pt x="289389" y="137387"/>
                  </a:lnTo>
                  <a:lnTo>
                    <a:pt x="289227" y="137436"/>
                  </a:lnTo>
                </a:path>
                <a:path w="289560" h="146685">
                  <a:moveTo>
                    <a:pt x="243672" y="146488"/>
                  </a:moveTo>
                  <a:lnTo>
                    <a:pt x="243605" y="146494"/>
                  </a:lnTo>
                  <a:lnTo>
                    <a:pt x="243507" y="146504"/>
                  </a:lnTo>
                </a:path>
                <a:path w="289560" h="146685">
                  <a:moveTo>
                    <a:pt x="197114" y="146513"/>
                  </a:moveTo>
                  <a:lnTo>
                    <a:pt x="196925" y="146494"/>
                  </a:lnTo>
                  <a:lnTo>
                    <a:pt x="196705" y="146472"/>
                  </a:lnTo>
                </a:path>
                <a:path w="289560" h="146685">
                  <a:moveTo>
                    <a:pt x="174022" y="143108"/>
                  </a:moveTo>
                  <a:lnTo>
                    <a:pt x="173808" y="143065"/>
                  </a:lnTo>
                  <a:lnTo>
                    <a:pt x="173573" y="143018"/>
                  </a:lnTo>
                </a:path>
                <a:path w="289560" h="146685">
                  <a:moveTo>
                    <a:pt x="151620" y="137533"/>
                  </a:moveTo>
                  <a:lnTo>
                    <a:pt x="151141" y="137387"/>
                  </a:lnTo>
                  <a:lnTo>
                    <a:pt x="150636" y="137234"/>
                  </a:lnTo>
                </a:path>
                <a:path w="289560" h="146685">
                  <a:moveTo>
                    <a:pt x="129121" y="129508"/>
                  </a:moveTo>
                  <a:lnTo>
                    <a:pt x="129108" y="129502"/>
                  </a:lnTo>
                </a:path>
                <a:path w="289560" h="146685">
                  <a:moveTo>
                    <a:pt x="108056" y="119546"/>
                  </a:moveTo>
                  <a:lnTo>
                    <a:pt x="108014" y="119523"/>
                  </a:lnTo>
                  <a:lnTo>
                    <a:pt x="107952" y="119490"/>
                  </a:lnTo>
                </a:path>
                <a:path w="289560" h="146685">
                  <a:moveTo>
                    <a:pt x="69442" y="93788"/>
                  </a:moveTo>
                  <a:lnTo>
                    <a:pt x="69200" y="93589"/>
                  </a:lnTo>
                  <a:lnTo>
                    <a:pt x="68941" y="93377"/>
                  </a:lnTo>
                </a:path>
                <a:path w="289560" h="146685">
                  <a:moveTo>
                    <a:pt x="52162" y="78173"/>
                  </a:moveTo>
                  <a:lnTo>
                    <a:pt x="51885" y="77896"/>
                  </a:lnTo>
                  <a:lnTo>
                    <a:pt x="51604" y="77616"/>
                  </a:lnTo>
                </a:path>
                <a:path w="289560" h="146685">
                  <a:moveTo>
                    <a:pt x="36702" y="61203"/>
                  </a:moveTo>
                  <a:lnTo>
                    <a:pt x="36192" y="60581"/>
                  </a:lnTo>
                  <a:lnTo>
                    <a:pt x="35661" y="59934"/>
                  </a:lnTo>
                </a:path>
                <a:path w="289560" h="146685">
                  <a:moveTo>
                    <a:pt x="22689" y="42437"/>
                  </a:moveTo>
                  <a:lnTo>
                    <a:pt x="22271" y="41811"/>
                  </a:lnTo>
                  <a:lnTo>
                    <a:pt x="21857" y="41191"/>
                  </a:lnTo>
                </a:path>
                <a:path w="289560" h="146685">
                  <a:moveTo>
                    <a:pt x="10466" y="22157"/>
                  </a:moveTo>
                  <a:lnTo>
                    <a:pt x="10257" y="21767"/>
                  </a:lnTo>
                  <a:lnTo>
                    <a:pt x="10042" y="21364"/>
                  </a:lnTo>
                </a:path>
                <a:path w="289560" h="146685">
                  <a:moveTo>
                    <a:pt x="519" y="1253"/>
                  </a:moveTo>
                  <a:lnTo>
                    <a:pt x="266" y="643"/>
                  </a:lnTo>
                  <a:lnTo>
                    <a:pt x="0" y="0"/>
                  </a:lnTo>
                </a:path>
              </a:pathLst>
            </a:custGeom>
            <a:ln w="38100">
              <a:solidFill>
                <a:srgbClr val="000000"/>
              </a:solidFill>
            </a:ln>
          </p:spPr>
          <p:txBody>
            <a:bodyPr wrap="square" lIns="0" tIns="0" rIns="0" bIns="0" rtlCol="0"/>
            <a:lstStyle/>
            <a:p>
              <a:endParaRPr/>
            </a:p>
          </p:txBody>
        </p:sp>
        <p:sp>
          <p:nvSpPr>
            <p:cNvPr id="340" name="object 340"/>
            <p:cNvSpPr/>
            <p:nvPr/>
          </p:nvSpPr>
          <p:spPr>
            <a:xfrm>
              <a:off x="4641668" y="5230212"/>
              <a:ext cx="635" cy="1270"/>
            </a:xfrm>
            <a:custGeom>
              <a:avLst/>
              <a:gdLst/>
              <a:ahLst/>
              <a:cxnLst/>
              <a:rect l="l" t="t" r="r" b="b"/>
              <a:pathLst>
                <a:path w="635" h="1270">
                  <a:moveTo>
                    <a:pt x="-19050" y="472"/>
                  </a:moveTo>
                  <a:lnTo>
                    <a:pt x="19336" y="472"/>
                  </a:lnTo>
                </a:path>
              </a:pathLst>
            </a:custGeom>
            <a:ln w="39044">
              <a:solidFill>
                <a:srgbClr val="000000"/>
              </a:solidFill>
            </a:ln>
          </p:spPr>
          <p:txBody>
            <a:bodyPr wrap="square" lIns="0" tIns="0" rIns="0" bIns="0" rtlCol="0"/>
            <a:lstStyle/>
            <a:p>
              <a:endParaRPr/>
            </a:p>
          </p:txBody>
        </p:sp>
        <p:sp>
          <p:nvSpPr>
            <p:cNvPr id="341" name="object 341"/>
            <p:cNvSpPr/>
            <p:nvPr/>
          </p:nvSpPr>
          <p:spPr>
            <a:xfrm>
              <a:off x="4636090" y="5207801"/>
              <a:ext cx="635" cy="635"/>
            </a:xfrm>
            <a:custGeom>
              <a:avLst/>
              <a:gdLst/>
              <a:ahLst/>
              <a:cxnLst/>
              <a:rect l="l" t="t" r="r" b="b"/>
              <a:pathLst>
                <a:path w="635" h="635">
                  <a:moveTo>
                    <a:pt x="-19050" y="224"/>
                  </a:moveTo>
                  <a:lnTo>
                    <a:pt x="19139" y="224"/>
                  </a:lnTo>
                </a:path>
              </a:pathLst>
            </a:custGeom>
            <a:ln w="3175">
              <a:solidFill>
                <a:srgbClr val="000000"/>
              </a:solidFill>
            </a:ln>
          </p:spPr>
          <p:txBody>
            <a:bodyPr wrap="square" lIns="0" tIns="0" rIns="0" bIns="0" rtlCol="0"/>
            <a:lstStyle/>
            <a:p>
              <a:endParaRPr/>
            </a:p>
          </p:txBody>
        </p:sp>
        <p:sp>
          <p:nvSpPr>
            <p:cNvPr id="342" name="object 342"/>
            <p:cNvSpPr/>
            <p:nvPr/>
          </p:nvSpPr>
          <p:spPr>
            <a:xfrm>
              <a:off x="4632685" y="5184702"/>
              <a:ext cx="635" cy="635"/>
            </a:xfrm>
            <a:custGeom>
              <a:avLst/>
              <a:gdLst/>
              <a:ahLst/>
              <a:cxnLst/>
              <a:rect l="l" t="t" r="r" b="b"/>
              <a:pathLst>
                <a:path w="635" h="635">
                  <a:moveTo>
                    <a:pt x="-19050" y="212"/>
                  </a:moveTo>
                  <a:lnTo>
                    <a:pt x="19091" y="212"/>
                  </a:lnTo>
                </a:path>
              </a:pathLst>
            </a:custGeom>
            <a:ln w="3175">
              <a:solidFill>
                <a:srgbClr val="000000"/>
              </a:solidFill>
            </a:ln>
          </p:spPr>
          <p:txBody>
            <a:bodyPr wrap="square" lIns="0" tIns="0" rIns="0" bIns="0" rtlCol="0"/>
            <a:lstStyle/>
            <a:p>
              <a:endParaRPr/>
            </a:p>
          </p:txBody>
        </p:sp>
        <p:sp>
          <p:nvSpPr>
            <p:cNvPr id="343" name="object 343"/>
            <p:cNvSpPr/>
            <p:nvPr/>
          </p:nvSpPr>
          <p:spPr>
            <a:xfrm>
              <a:off x="4631558" y="5161567"/>
              <a:ext cx="0" cy="635"/>
            </a:xfrm>
            <a:custGeom>
              <a:avLst/>
              <a:gdLst/>
              <a:ahLst/>
              <a:cxnLst/>
              <a:rect l="l" t="t" r="r" b="b"/>
              <a:pathLst>
                <a:path h="635">
                  <a:moveTo>
                    <a:pt x="0" y="13"/>
                  </a:moveTo>
                  <a:lnTo>
                    <a:pt x="0" y="0"/>
                  </a:lnTo>
                </a:path>
              </a:pathLst>
            </a:custGeom>
            <a:ln w="38100">
              <a:solidFill>
                <a:srgbClr val="000000"/>
              </a:solidFill>
            </a:ln>
          </p:spPr>
          <p:txBody>
            <a:bodyPr wrap="square" lIns="0" tIns="0" rIns="0" bIns="0" rtlCol="0"/>
            <a:lstStyle/>
            <a:p>
              <a:endParaRPr/>
            </a:p>
          </p:txBody>
        </p:sp>
        <p:sp>
          <p:nvSpPr>
            <p:cNvPr id="344" name="object 344"/>
            <p:cNvSpPr/>
            <p:nvPr/>
          </p:nvSpPr>
          <p:spPr>
            <a:xfrm>
              <a:off x="4632692" y="5138121"/>
              <a:ext cx="635" cy="635"/>
            </a:xfrm>
            <a:custGeom>
              <a:avLst/>
              <a:gdLst/>
              <a:ahLst/>
              <a:cxnLst/>
              <a:rect l="l" t="t" r="r" b="b"/>
              <a:pathLst>
                <a:path w="635" h="635">
                  <a:moveTo>
                    <a:pt x="-19050" y="108"/>
                  </a:moveTo>
                  <a:lnTo>
                    <a:pt x="19071" y="108"/>
                  </a:lnTo>
                </a:path>
              </a:pathLst>
            </a:custGeom>
            <a:ln w="3175">
              <a:solidFill>
                <a:srgbClr val="000000"/>
              </a:solidFill>
            </a:ln>
          </p:spPr>
          <p:txBody>
            <a:bodyPr wrap="square" lIns="0" tIns="0" rIns="0" bIns="0" rtlCol="0"/>
            <a:lstStyle/>
            <a:p>
              <a:endParaRPr/>
            </a:p>
          </p:txBody>
        </p:sp>
        <p:sp>
          <p:nvSpPr>
            <p:cNvPr id="345" name="object 345"/>
            <p:cNvSpPr/>
            <p:nvPr/>
          </p:nvSpPr>
          <p:spPr>
            <a:xfrm>
              <a:off x="4636090" y="5114864"/>
              <a:ext cx="635" cy="635"/>
            </a:xfrm>
            <a:custGeom>
              <a:avLst/>
              <a:gdLst/>
              <a:ahLst/>
              <a:cxnLst/>
              <a:rect l="l" t="t" r="r" b="b"/>
              <a:pathLst>
                <a:path w="635" h="635">
                  <a:moveTo>
                    <a:pt x="-19050" y="227"/>
                  </a:moveTo>
                  <a:lnTo>
                    <a:pt x="19140" y="227"/>
                  </a:lnTo>
                </a:path>
              </a:pathLst>
            </a:custGeom>
            <a:ln w="3175">
              <a:solidFill>
                <a:srgbClr val="000000"/>
              </a:solidFill>
            </a:ln>
          </p:spPr>
          <p:txBody>
            <a:bodyPr wrap="square" lIns="0" tIns="0" rIns="0" bIns="0" rtlCol="0"/>
            <a:lstStyle/>
            <a:p>
              <a:endParaRPr/>
            </a:p>
          </p:txBody>
        </p:sp>
        <p:sp>
          <p:nvSpPr>
            <p:cNvPr id="346" name="object 346"/>
            <p:cNvSpPr/>
            <p:nvPr/>
          </p:nvSpPr>
          <p:spPr>
            <a:xfrm>
              <a:off x="4641667" y="5091956"/>
              <a:ext cx="635" cy="1270"/>
            </a:xfrm>
            <a:custGeom>
              <a:avLst/>
              <a:gdLst/>
              <a:ahLst/>
              <a:cxnLst/>
              <a:rect l="l" t="t" r="r" b="b"/>
              <a:pathLst>
                <a:path w="635" h="1270">
                  <a:moveTo>
                    <a:pt x="-19050" y="477"/>
                  </a:moveTo>
                  <a:lnTo>
                    <a:pt x="19339" y="477"/>
                  </a:lnTo>
                </a:path>
              </a:pathLst>
            </a:custGeom>
            <a:ln w="39055">
              <a:solidFill>
                <a:srgbClr val="000000"/>
              </a:solidFill>
            </a:ln>
          </p:spPr>
          <p:txBody>
            <a:bodyPr wrap="square" lIns="0" tIns="0" rIns="0" bIns="0" rtlCol="0"/>
            <a:lstStyle/>
            <a:p>
              <a:endParaRPr/>
            </a:p>
          </p:txBody>
        </p:sp>
        <p:sp>
          <p:nvSpPr>
            <p:cNvPr id="347" name="object 347"/>
            <p:cNvSpPr/>
            <p:nvPr/>
          </p:nvSpPr>
          <p:spPr>
            <a:xfrm>
              <a:off x="4649415" y="4923434"/>
              <a:ext cx="243840" cy="147955"/>
            </a:xfrm>
            <a:custGeom>
              <a:avLst/>
              <a:gdLst/>
              <a:ahLst/>
              <a:cxnLst/>
              <a:rect l="l" t="t" r="r" b="b"/>
              <a:pathLst>
                <a:path w="243839" h="147954">
                  <a:moveTo>
                    <a:pt x="0" y="147647"/>
                  </a:moveTo>
                  <a:lnTo>
                    <a:pt x="268" y="146998"/>
                  </a:lnTo>
                  <a:lnTo>
                    <a:pt x="524" y="146380"/>
                  </a:lnTo>
                </a:path>
                <a:path w="243839" h="147954">
                  <a:moveTo>
                    <a:pt x="10040" y="126284"/>
                  </a:moveTo>
                  <a:lnTo>
                    <a:pt x="10260" y="125873"/>
                  </a:lnTo>
                  <a:lnTo>
                    <a:pt x="10473" y="125475"/>
                  </a:lnTo>
                </a:path>
                <a:path w="243839" h="147954">
                  <a:moveTo>
                    <a:pt x="21865" y="106441"/>
                  </a:moveTo>
                  <a:lnTo>
                    <a:pt x="22274" y="105829"/>
                  </a:lnTo>
                  <a:lnTo>
                    <a:pt x="22676" y="105227"/>
                  </a:lnTo>
                </a:path>
                <a:path w="243839" h="147954">
                  <a:moveTo>
                    <a:pt x="35844" y="87486"/>
                  </a:moveTo>
                  <a:lnTo>
                    <a:pt x="36194" y="87060"/>
                  </a:lnTo>
                  <a:lnTo>
                    <a:pt x="36525" y="86656"/>
                  </a:lnTo>
                </a:path>
                <a:path w="243839" h="147954">
                  <a:moveTo>
                    <a:pt x="51595" y="70037"/>
                  </a:moveTo>
                  <a:lnTo>
                    <a:pt x="51887" y="69745"/>
                  </a:lnTo>
                  <a:lnTo>
                    <a:pt x="52170" y="69462"/>
                  </a:lnTo>
                </a:path>
                <a:path w="243839" h="147954">
                  <a:moveTo>
                    <a:pt x="107949" y="28153"/>
                  </a:moveTo>
                  <a:lnTo>
                    <a:pt x="108016" y="28117"/>
                  </a:lnTo>
                  <a:lnTo>
                    <a:pt x="108064" y="28091"/>
                  </a:lnTo>
                </a:path>
                <a:path w="243839" h="147954">
                  <a:moveTo>
                    <a:pt x="129091" y="18146"/>
                  </a:moveTo>
                  <a:lnTo>
                    <a:pt x="129141" y="18126"/>
                  </a:lnTo>
                  <a:lnTo>
                    <a:pt x="129142" y="18125"/>
                  </a:lnTo>
                </a:path>
                <a:path w="243839" h="147954">
                  <a:moveTo>
                    <a:pt x="151045" y="10283"/>
                  </a:moveTo>
                  <a:lnTo>
                    <a:pt x="151143" y="10253"/>
                  </a:lnTo>
                  <a:lnTo>
                    <a:pt x="151213" y="10232"/>
                  </a:lnTo>
                </a:path>
                <a:path w="243839" h="147954">
                  <a:moveTo>
                    <a:pt x="173573" y="4622"/>
                  </a:moveTo>
                  <a:lnTo>
                    <a:pt x="173811" y="4575"/>
                  </a:lnTo>
                  <a:lnTo>
                    <a:pt x="174031" y="4531"/>
                  </a:lnTo>
                </a:path>
                <a:path w="243839" h="147954">
                  <a:moveTo>
                    <a:pt x="196695" y="1169"/>
                  </a:moveTo>
                  <a:lnTo>
                    <a:pt x="196927" y="1146"/>
                  </a:lnTo>
                  <a:lnTo>
                    <a:pt x="197129" y="1126"/>
                  </a:lnTo>
                </a:path>
                <a:path w="243839" h="147954">
                  <a:moveTo>
                    <a:pt x="220242" y="0"/>
                  </a:moveTo>
                  <a:lnTo>
                    <a:pt x="220261" y="0"/>
                  </a:lnTo>
                </a:path>
                <a:path w="243839" h="147954">
                  <a:moveTo>
                    <a:pt x="243497" y="1135"/>
                  </a:moveTo>
                  <a:lnTo>
                    <a:pt x="243607" y="1146"/>
                  </a:lnTo>
                  <a:lnTo>
                    <a:pt x="243687" y="1154"/>
                  </a:lnTo>
                </a:path>
              </a:pathLst>
            </a:custGeom>
            <a:ln w="38100">
              <a:solidFill>
                <a:srgbClr val="000000"/>
              </a:solidFill>
            </a:ln>
          </p:spPr>
          <p:txBody>
            <a:bodyPr wrap="square" lIns="0" tIns="0" rIns="0" bIns="0" rtlCol="0"/>
            <a:lstStyle/>
            <a:p>
              <a:endParaRPr/>
            </a:p>
          </p:txBody>
        </p:sp>
        <p:sp>
          <p:nvSpPr>
            <p:cNvPr id="348" name="object 348"/>
            <p:cNvSpPr/>
            <p:nvPr/>
          </p:nvSpPr>
          <p:spPr>
            <a:xfrm>
              <a:off x="5103187" y="5114878"/>
              <a:ext cx="635" cy="635"/>
            </a:xfrm>
            <a:custGeom>
              <a:avLst/>
              <a:gdLst/>
              <a:ahLst/>
              <a:cxnLst/>
              <a:rect l="l" t="t" r="r" b="b"/>
              <a:pathLst>
                <a:path w="635" h="635">
                  <a:moveTo>
                    <a:pt x="-19050" y="219"/>
                  </a:moveTo>
                  <a:lnTo>
                    <a:pt x="19137" y="219"/>
                  </a:lnTo>
                </a:path>
              </a:pathLst>
            </a:custGeom>
            <a:ln w="3175">
              <a:solidFill>
                <a:srgbClr val="000000"/>
              </a:solidFill>
            </a:ln>
          </p:spPr>
          <p:txBody>
            <a:bodyPr wrap="square" lIns="0" tIns="0" rIns="0" bIns="0" rtlCol="0"/>
            <a:lstStyle/>
            <a:p>
              <a:endParaRPr/>
            </a:p>
          </p:txBody>
        </p:sp>
        <p:sp>
          <p:nvSpPr>
            <p:cNvPr id="349" name="object 349"/>
            <p:cNvSpPr/>
            <p:nvPr/>
          </p:nvSpPr>
          <p:spPr>
            <a:xfrm>
              <a:off x="5106651" y="5138128"/>
              <a:ext cx="635" cy="635"/>
            </a:xfrm>
            <a:custGeom>
              <a:avLst/>
              <a:gdLst/>
              <a:ahLst/>
              <a:cxnLst/>
              <a:rect l="l" t="t" r="r" b="b"/>
              <a:pathLst>
                <a:path w="635" h="635">
                  <a:moveTo>
                    <a:pt x="-19050" y="102"/>
                  </a:moveTo>
                  <a:lnTo>
                    <a:pt x="19070" y="102"/>
                  </a:lnTo>
                </a:path>
              </a:pathLst>
            </a:custGeom>
            <a:ln w="3175">
              <a:solidFill>
                <a:srgbClr val="000000"/>
              </a:solidFill>
            </a:ln>
          </p:spPr>
          <p:txBody>
            <a:bodyPr wrap="square" lIns="0" tIns="0" rIns="0" bIns="0" rtlCol="0"/>
            <a:lstStyle/>
            <a:p>
              <a:endParaRPr/>
            </a:p>
          </p:txBody>
        </p:sp>
        <p:sp>
          <p:nvSpPr>
            <p:cNvPr id="350" name="object 350"/>
            <p:cNvSpPr/>
            <p:nvPr/>
          </p:nvSpPr>
          <p:spPr>
            <a:xfrm>
              <a:off x="5700251" y="5184976"/>
              <a:ext cx="635" cy="635"/>
            </a:xfrm>
            <a:custGeom>
              <a:avLst/>
              <a:gdLst/>
              <a:ahLst/>
              <a:cxnLst/>
              <a:rect l="l" t="t" r="r" b="b"/>
              <a:pathLst>
                <a:path w="635" h="635">
                  <a:moveTo>
                    <a:pt x="-19049" y="90"/>
                  </a:moveTo>
                  <a:lnTo>
                    <a:pt x="19067" y="90"/>
                  </a:lnTo>
                </a:path>
              </a:pathLst>
            </a:custGeom>
            <a:ln w="3175">
              <a:solidFill>
                <a:srgbClr val="000000"/>
              </a:solidFill>
            </a:ln>
          </p:spPr>
          <p:txBody>
            <a:bodyPr wrap="square" lIns="0" tIns="0" rIns="0" bIns="0" rtlCol="0"/>
            <a:lstStyle/>
            <a:p>
              <a:endParaRPr/>
            </a:p>
          </p:txBody>
        </p:sp>
        <p:sp>
          <p:nvSpPr>
            <p:cNvPr id="351" name="object 351"/>
            <p:cNvSpPr/>
            <p:nvPr/>
          </p:nvSpPr>
          <p:spPr>
            <a:xfrm>
              <a:off x="5691065" y="5230559"/>
              <a:ext cx="635" cy="635"/>
            </a:xfrm>
            <a:custGeom>
              <a:avLst/>
              <a:gdLst/>
              <a:ahLst/>
              <a:cxnLst/>
              <a:rect l="l" t="t" r="r" b="b"/>
              <a:pathLst>
                <a:path w="635" h="635">
                  <a:moveTo>
                    <a:pt x="-19050" y="295"/>
                  </a:moveTo>
                  <a:lnTo>
                    <a:pt x="19229" y="295"/>
                  </a:lnTo>
                </a:path>
              </a:pathLst>
            </a:custGeom>
            <a:ln w="38691">
              <a:solidFill>
                <a:srgbClr val="000000"/>
              </a:solidFill>
            </a:ln>
          </p:spPr>
          <p:txBody>
            <a:bodyPr wrap="square" lIns="0" tIns="0" rIns="0" bIns="0" rtlCol="0"/>
            <a:lstStyle/>
            <a:p>
              <a:endParaRPr/>
            </a:p>
          </p:txBody>
        </p:sp>
        <p:sp>
          <p:nvSpPr>
            <p:cNvPr id="352" name="object 352"/>
            <p:cNvSpPr/>
            <p:nvPr/>
          </p:nvSpPr>
          <p:spPr>
            <a:xfrm>
              <a:off x="5439874" y="5252239"/>
              <a:ext cx="243840" cy="146685"/>
            </a:xfrm>
            <a:custGeom>
              <a:avLst/>
              <a:gdLst/>
              <a:ahLst/>
              <a:cxnLst/>
              <a:rect l="l" t="t" r="r" b="b"/>
              <a:pathLst>
                <a:path w="243839" h="146685">
                  <a:moveTo>
                    <a:pt x="243665" y="0"/>
                  </a:moveTo>
                  <a:lnTo>
                    <a:pt x="243405" y="629"/>
                  </a:lnTo>
                  <a:lnTo>
                    <a:pt x="243156" y="1230"/>
                  </a:lnTo>
                </a:path>
                <a:path w="243839" h="146685">
                  <a:moveTo>
                    <a:pt x="233629" y="21349"/>
                  </a:moveTo>
                  <a:lnTo>
                    <a:pt x="233413" y="21753"/>
                  </a:lnTo>
                  <a:lnTo>
                    <a:pt x="233204" y="22144"/>
                  </a:lnTo>
                </a:path>
                <a:path w="243839" h="146685">
                  <a:moveTo>
                    <a:pt x="221815" y="41174"/>
                  </a:moveTo>
                  <a:lnTo>
                    <a:pt x="221399" y="41797"/>
                  </a:lnTo>
                  <a:lnTo>
                    <a:pt x="220989" y="42410"/>
                  </a:lnTo>
                </a:path>
                <a:path w="243839" h="146685">
                  <a:moveTo>
                    <a:pt x="207755" y="60231"/>
                  </a:moveTo>
                  <a:lnTo>
                    <a:pt x="207479" y="60567"/>
                  </a:lnTo>
                  <a:lnTo>
                    <a:pt x="207233" y="60867"/>
                  </a:lnTo>
                </a:path>
                <a:path w="243839" h="146685">
                  <a:moveTo>
                    <a:pt x="70080" y="143008"/>
                  </a:moveTo>
                  <a:lnTo>
                    <a:pt x="69862" y="143051"/>
                  </a:lnTo>
                  <a:lnTo>
                    <a:pt x="69652" y="143093"/>
                  </a:lnTo>
                </a:path>
                <a:path w="243839" h="146685">
                  <a:moveTo>
                    <a:pt x="46963" y="146459"/>
                  </a:moveTo>
                  <a:lnTo>
                    <a:pt x="46746" y="146480"/>
                  </a:lnTo>
                  <a:lnTo>
                    <a:pt x="46559" y="146499"/>
                  </a:lnTo>
                </a:path>
                <a:path w="243839" h="146685">
                  <a:moveTo>
                    <a:pt x="162" y="146490"/>
                  </a:moveTo>
                  <a:lnTo>
                    <a:pt x="66" y="146480"/>
                  </a:lnTo>
                  <a:lnTo>
                    <a:pt x="0" y="146474"/>
                  </a:lnTo>
                </a:path>
              </a:pathLst>
            </a:custGeom>
            <a:ln w="38100">
              <a:solidFill>
                <a:srgbClr val="000000"/>
              </a:solidFill>
            </a:ln>
          </p:spPr>
          <p:txBody>
            <a:bodyPr wrap="square" lIns="0" tIns="0" rIns="0" bIns="0" rtlCol="0"/>
            <a:lstStyle/>
            <a:p>
              <a:endParaRPr/>
            </a:p>
          </p:txBody>
        </p:sp>
        <p:sp>
          <p:nvSpPr>
            <p:cNvPr id="353" name="object 353"/>
            <p:cNvSpPr/>
            <p:nvPr/>
          </p:nvSpPr>
          <p:spPr>
            <a:xfrm>
              <a:off x="5226292" y="5184980"/>
              <a:ext cx="635" cy="635"/>
            </a:xfrm>
            <a:custGeom>
              <a:avLst/>
              <a:gdLst/>
              <a:ahLst/>
              <a:cxnLst/>
              <a:rect l="l" t="t" r="r" b="b"/>
              <a:pathLst>
                <a:path w="635" h="635">
                  <a:moveTo>
                    <a:pt x="-19050" y="86"/>
                  </a:moveTo>
                  <a:lnTo>
                    <a:pt x="19067" y="86"/>
                  </a:lnTo>
                </a:path>
              </a:pathLst>
            </a:custGeom>
            <a:ln w="3175">
              <a:solidFill>
                <a:srgbClr val="000000"/>
              </a:solidFill>
            </a:ln>
          </p:spPr>
          <p:txBody>
            <a:bodyPr wrap="square" lIns="0" tIns="0" rIns="0" bIns="0" rtlCol="0"/>
            <a:lstStyle/>
            <a:p>
              <a:endParaRPr/>
            </a:p>
          </p:txBody>
        </p:sp>
        <p:sp>
          <p:nvSpPr>
            <p:cNvPr id="354" name="object 354"/>
            <p:cNvSpPr/>
            <p:nvPr/>
          </p:nvSpPr>
          <p:spPr>
            <a:xfrm>
              <a:off x="5225155" y="5161725"/>
              <a:ext cx="0" cy="0"/>
            </a:xfrm>
            <a:custGeom>
              <a:avLst/>
              <a:gdLst/>
              <a:ahLst/>
              <a:cxnLst/>
              <a:rect l="l" t="t" r="r" b="b"/>
              <a:pathLst>
                <a:path>
                  <a:moveTo>
                    <a:pt x="0" y="3"/>
                  </a:moveTo>
                  <a:lnTo>
                    <a:pt x="0" y="0"/>
                  </a:lnTo>
                </a:path>
              </a:pathLst>
            </a:custGeom>
            <a:ln w="38100">
              <a:solidFill>
                <a:srgbClr val="000000"/>
              </a:solidFill>
            </a:ln>
          </p:spPr>
          <p:txBody>
            <a:bodyPr wrap="square" lIns="0" tIns="0" rIns="0" bIns="0" rtlCol="0"/>
            <a:lstStyle/>
            <a:p>
              <a:endParaRPr/>
            </a:p>
          </p:txBody>
        </p:sp>
        <p:sp>
          <p:nvSpPr>
            <p:cNvPr id="355" name="object 355"/>
            <p:cNvSpPr/>
            <p:nvPr/>
          </p:nvSpPr>
          <p:spPr>
            <a:xfrm>
              <a:off x="5226283" y="5138177"/>
              <a:ext cx="635" cy="635"/>
            </a:xfrm>
            <a:custGeom>
              <a:avLst/>
              <a:gdLst/>
              <a:ahLst/>
              <a:cxnLst/>
              <a:rect l="l" t="t" r="r" b="b"/>
              <a:pathLst>
                <a:path w="635" h="635">
                  <a:moveTo>
                    <a:pt x="-19050" y="209"/>
                  </a:moveTo>
                  <a:lnTo>
                    <a:pt x="19091" y="209"/>
                  </a:lnTo>
                </a:path>
              </a:pathLst>
            </a:custGeom>
            <a:ln w="3175">
              <a:solidFill>
                <a:srgbClr val="000000"/>
              </a:solidFill>
            </a:ln>
          </p:spPr>
          <p:txBody>
            <a:bodyPr wrap="square" lIns="0" tIns="0" rIns="0" bIns="0" rtlCol="0"/>
            <a:lstStyle/>
            <a:p>
              <a:endParaRPr/>
            </a:p>
          </p:txBody>
        </p:sp>
        <p:sp>
          <p:nvSpPr>
            <p:cNvPr id="356" name="object 356"/>
            <p:cNvSpPr/>
            <p:nvPr/>
          </p:nvSpPr>
          <p:spPr>
            <a:xfrm>
              <a:off x="5229688" y="5115054"/>
              <a:ext cx="635" cy="635"/>
            </a:xfrm>
            <a:custGeom>
              <a:avLst/>
              <a:gdLst/>
              <a:ahLst/>
              <a:cxnLst/>
              <a:rect l="l" t="t" r="r" b="b"/>
              <a:pathLst>
                <a:path w="635" h="635">
                  <a:moveTo>
                    <a:pt x="-19050" y="222"/>
                  </a:moveTo>
                  <a:lnTo>
                    <a:pt x="19138" y="222"/>
                  </a:lnTo>
                </a:path>
              </a:pathLst>
            </a:custGeom>
            <a:ln w="3175">
              <a:solidFill>
                <a:srgbClr val="000000"/>
              </a:solidFill>
            </a:ln>
          </p:spPr>
          <p:txBody>
            <a:bodyPr wrap="square" lIns="0" tIns="0" rIns="0" bIns="0" rtlCol="0"/>
            <a:lstStyle/>
            <a:p>
              <a:endParaRPr/>
            </a:p>
          </p:txBody>
        </p:sp>
        <p:sp>
          <p:nvSpPr>
            <p:cNvPr id="357" name="object 357"/>
            <p:cNvSpPr/>
            <p:nvPr/>
          </p:nvSpPr>
          <p:spPr>
            <a:xfrm>
              <a:off x="5235390" y="5092526"/>
              <a:ext cx="635" cy="635"/>
            </a:xfrm>
            <a:custGeom>
              <a:avLst/>
              <a:gdLst/>
              <a:ahLst/>
              <a:cxnLst/>
              <a:rect l="l" t="t" r="r" b="b"/>
              <a:pathLst>
                <a:path w="635" h="635">
                  <a:moveTo>
                    <a:pt x="-19050" y="77"/>
                  </a:moveTo>
                  <a:lnTo>
                    <a:pt x="19097" y="77"/>
                  </a:lnTo>
                </a:path>
              </a:pathLst>
            </a:custGeom>
            <a:ln w="3175">
              <a:solidFill>
                <a:srgbClr val="000000"/>
              </a:solidFill>
            </a:ln>
          </p:spPr>
          <p:txBody>
            <a:bodyPr wrap="square" lIns="0" tIns="0" rIns="0" bIns="0" rtlCol="0"/>
            <a:lstStyle/>
            <a:p>
              <a:endParaRPr/>
            </a:p>
          </p:txBody>
        </p:sp>
        <p:sp>
          <p:nvSpPr>
            <p:cNvPr id="358" name="object 358"/>
            <p:cNvSpPr/>
            <p:nvPr/>
          </p:nvSpPr>
          <p:spPr>
            <a:xfrm>
              <a:off x="5243283" y="5070570"/>
              <a:ext cx="635" cy="635"/>
            </a:xfrm>
            <a:custGeom>
              <a:avLst/>
              <a:gdLst/>
              <a:ahLst/>
              <a:cxnLst/>
              <a:rect l="l" t="t" r="r" b="b"/>
              <a:pathLst>
                <a:path w="635" h="635">
                  <a:moveTo>
                    <a:pt x="0" y="41"/>
                  </a:moveTo>
                  <a:lnTo>
                    <a:pt x="17" y="0"/>
                  </a:lnTo>
                </a:path>
              </a:pathLst>
            </a:custGeom>
            <a:ln w="38100">
              <a:solidFill>
                <a:srgbClr val="000000"/>
              </a:solidFill>
            </a:ln>
          </p:spPr>
          <p:txBody>
            <a:bodyPr wrap="square" lIns="0" tIns="0" rIns="0" bIns="0" rtlCol="0"/>
            <a:lstStyle/>
            <a:p>
              <a:endParaRPr/>
            </a:p>
          </p:txBody>
        </p:sp>
        <p:sp>
          <p:nvSpPr>
            <p:cNvPr id="359" name="object 359"/>
            <p:cNvSpPr/>
            <p:nvPr/>
          </p:nvSpPr>
          <p:spPr>
            <a:xfrm>
              <a:off x="5253150" y="5049230"/>
              <a:ext cx="635" cy="635"/>
            </a:xfrm>
            <a:custGeom>
              <a:avLst/>
              <a:gdLst/>
              <a:ahLst/>
              <a:cxnLst/>
              <a:rect l="l" t="t" r="r" b="b"/>
              <a:pathLst>
                <a:path w="635" h="635">
                  <a:moveTo>
                    <a:pt x="-19050" y="245"/>
                  </a:moveTo>
                  <a:lnTo>
                    <a:pt x="19312" y="245"/>
                  </a:lnTo>
                </a:path>
              </a:pathLst>
            </a:custGeom>
            <a:ln w="38590">
              <a:solidFill>
                <a:srgbClr val="000000"/>
              </a:solidFill>
            </a:ln>
          </p:spPr>
          <p:txBody>
            <a:bodyPr wrap="square" lIns="0" tIns="0" rIns="0" bIns="0" rtlCol="0"/>
            <a:lstStyle/>
            <a:p>
              <a:endParaRPr/>
            </a:p>
          </p:txBody>
        </p:sp>
        <p:sp>
          <p:nvSpPr>
            <p:cNvPr id="360" name="object 360"/>
            <p:cNvSpPr/>
            <p:nvPr/>
          </p:nvSpPr>
          <p:spPr>
            <a:xfrm>
              <a:off x="5294620" y="4941474"/>
              <a:ext cx="78740" cy="52705"/>
            </a:xfrm>
            <a:custGeom>
              <a:avLst/>
              <a:gdLst/>
              <a:ahLst/>
              <a:cxnLst/>
              <a:rect l="l" t="t" r="r" b="b"/>
              <a:pathLst>
                <a:path w="78739" h="52704">
                  <a:moveTo>
                    <a:pt x="0" y="52169"/>
                  </a:moveTo>
                  <a:lnTo>
                    <a:pt x="280" y="51888"/>
                  </a:lnTo>
                  <a:lnTo>
                    <a:pt x="571" y="51597"/>
                  </a:lnTo>
                </a:path>
                <a:path w="78739" h="52704">
                  <a:moveTo>
                    <a:pt x="17193" y="36525"/>
                  </a:moveTo>
                  <a:lnTo>
                    <a:pt x="17595" y="36195"/>
                  </a:lnTo>
                  <a:lnTo>
                    <a:pt x="18021" y="35845"/>
                  </a:lnTo>
                </a:path>
                <a:path w="78739" h="52704">
                  <a:moveTo>
                    <a:pt x="35763" y="22676"/>
                  </a:moveTo>
                  <a:lnTo>
                    <a:pt x="36365" y="22274"/>
                  </a:lnTo>
                  <a:lnTo>
                    <a:pt x="36977" y="21865"/>
                  </a:lnTo>
                </a:path>
                <a:path w="78739" h="52704">
                  <a:moveTo>
                    <a:pt x="56010" y="10473"/>
                  </a:moveTo>
                  <a:lnTo>
                    <a:pt x="56409" y="10260"/>
                  </a:lnTo>
                  <a:lnTo>
                    <a:pt x="56820" y="10041"/>
                  </a:lnTo>
                </a:path>
                <a:path w="78739" h="52704">
                  <a:moveTo>
                    <a:pt x="76915" y="525"/>
                  </a:moveTo>
                  <a:lnTo>
                    <a:pt x="77534" y="269"/>
                  </a:lnTo>
                  <a:lnTo>
                    <a:pt x="78184" y="0"/>
                  </a:lnTo>
                </a:path>
              </a:pathLst>
            </a:custGeom>
            <a:ln w="38100">
              <a:solidFill>
                <a:srgbClr val="000000"/>
              </a:solidFill>
            </a:ln>
          </p:spPr>
          <p:txBody>
            <a:bodyPr wrap="square" lIns="0" tIns="0" rIns="0" bIns="0" rtlCol="0"/>
            <a:lstStyle/>
            <a:p>
              <a:endParaRPr/>
            </a:p>
          </p:txBody>
        </p:sp>
        <p:sp>
          <p:nvSpPr>
            <p:cNvPr id="361" name="object 361"/>
            <p:cNvSpPr/>
            <p:nvPr/>
          </p:nvSpPr>
          <p:spPr>
            <a:xfrm>
              <a:off x="5393720" y="4933738"/>
              <a:ext cx="1270" cy="635"/>
            </a:xfrm>
            <a:custGeom>
              <a:avLst/>
              <a:gdLst/>
              <a:ahLst/>
              <a:cxnLst/>
              <a:rect l="l" t="t" r="r" b="b"/>
              <a:pathLst>
                <a:path w="1270" h="635">
                  <a:moveTo>
                    <a:pt x="-19050" y="132"/>
                  </a:moveTo>
                  <a:lnTo>
                    <a:pt x="19921" y="132"/>
                  </a:lnTo>
                </a:path>
              </a:pathLst>
            </a:custGeom>
            <a:ln w="38364">
              <a:solidFill>
                <a:srgbClr val="000000"/>
              </a:solidFill>
            </a:ln>
          </p:spPr>
          <p:txBody>
            <a:bodyPr wrap="square" lIns="0" tIns="0" rIns="0" bIns="0" rtlCol="0"/>
            <a:lstStyle/>
            <a:p>
              <a:endParaRPr/>
            </a:p>
          </p:txBody>
        </p:sp>
        <p:sp>
          <p:nvSpPr>
            <p:cNvPr id="362" name="object 362"/>
            <p:cNvSpPr/>
            <p:nvPr/>
          </p:nvSpPr>
          <p:spPr>
            <a:xfrm>
              <a:off x="5439858" y="4923617"/>
              <a:ext cx="70485" cy="5080"/>
            </a:xfrm>
            <a:custGeom>
              <a:avLst/>
              <a:gdLst/>
              <a:ahLst/>
              <a:cxnLst/>
              <a:rect l="l" t="t" r="r" b="b"/>
              <a:pathLst>
                <a:path w="70485" h="5079">
                  <a:moveTo>
                    <a:pt x="0" y="1154"/>
                  </a:moveTo>
                  <a:lnTo>
                    <a:pt x="82" y="1146"/>
                  </a:lnTo>
                  <a:lnTo>
                    <a:pt x="195" y="1135"/>
                  </a:lnTo>
                </a:path>
                <a:path w="70485" h="5079">
                  <a:moveTo>
                    <a:pt x="23426" y="0"/>
                  </a:moveTo>
                  <a:lnTo>
                    <a:pt x="23449" y="0"/>
                  </a:lnTo>
                </a:path>
                <a:path w="70485" h="5079">
                  <a:moveTo>
                    <a:pt x="46559" y="1126"/>
                  </a:moveTo>
                  <a:lnTo>
                    <a:pt x="46762" y="1146"/>
                  </a:lnTo>
                  <a:lnTo>
                    <a:pt x="46996" y="1169"/>
                  </a:lnTo>
                </a:path>
                <a:path w="70485" h="5079">
                  <a:moveTo>
                    <a:pt x="69658" y="4531"/>
                  </a:moveTo>
                  <a:lnTo>
                    <a:pt x="69878" y="4575"/>
                  </a:lnTo>
                  <a:lnTo>
                    <a:pt x="70120" y="4623"/>
                  </a:lnTo>
                </a:path>
              </a:pathLst>
            </a:custGeom>
            <a:ln w="38100">
              <a:solidFill>
                <a:srgbClr val="000000"/>
              </a:solidFill>
            </a:ln>
          </p:spPr>
          <p:txBody>
            <a:bodyPr wrap="square" lIns="0" tIns="0" rIns="0" bIns="0" rtlCol="0"/>
            <a:lstStyle/>
            <a:p>
              <a:endParaRPr/>
            </a:p>
          </p:txBody>
        </p:sp>
        <p:sp>
          <p:nvSpPr>
            <p:cNvPr id="363" name="object 363"/>
            <p:cNvSpPr/>
            <p:nvPr/>
          </p:nvSpPr>
          <p:spPr>
            <a:xfrm>
              <a:off x="5531927" y="4933726"/>
              <a:ext cx="1270" cy="635"/>
            </a:xfrm>
            <a:custGeom>
              <a:avLst/>
              <a:gdLst/>
              <a:ahLst/>
              <a:cxnLst/>
              <a:rect l="l" t="t" r="r" b="b"/>
              <a:pathLst>
                <a:path w="1270" h="635">
                  <a:moveTo>
                    <a:pt x="-19050" y="145"/>
                  </a:moveTo>
                  <a:lnTo>
                    <a:pt x="20008" y="145"/>
                  </a:lnTo>
                </a:path>
              </a:pathLst>
            </a:custGeom>
            <a:ln w="38390">
              <a:solidFill>
                <a:srgbClr val="000000"/>
              </a:solidFill>
            </a:ln>
          </p:spPr>
          <p:txBody>
            <a:bodyPr wrap="square" lIns="0" tIns="0" rIns="0" bIns="0" rtlCol="0"/>
            <a:lstStyle/>
            <a:p>
              <a:endParaRPr/>
            </a:p>
          </p:txBody>
        </p:sp>
        <p:sp>
          <p:nvSpPr>
            <p:cNvPr id="364" name="object 364"/>
            <p:cNvSpPr/>
            <p:nvPr/>
          </p:nvSpPr>
          <p:spPr>
            <a:xfrm>
              <a:off x="5553757" y="4941474"/>
              <a:ext cx="137795" cy="151765"/>
            </a:xfrm>
            <a:custGeom>
              <a:avLst/>
              <a:gdLst/>
              <a:ahLst/>
              <a:cxnLst/>
              <a:rect l="l" t="t" r="r" b="b"/>
              <a:pathLst>
                <a:path w="137795" h="151764">
                  <a:moveTo>
                    <a:pt x="0" y="0"/>
                  </a:moveTo>
                  <a:lnTo>
                    <a:pt x="649" y="269"/>
                  </a:lnTo>
                  <a:lnTo>
                    <a:pt x="1271" y="526"/>
                  </a:lnTo>
                </a:path>
                <a:path w="137795" h="151764">
                  <a:moveTo>
                    <a:pt x="21187" y="9946"/>
                  </a:moveTo>
                  <a:lnTo>
                    <a:pt x="21774" y="10260"/>
                  </a:lnTo>
                  <a:lnTo>
                    <a:pt x="22378" y="10583"/>
                  </a:lnTo>
                </a:path>
                <a:path w="137795" h="151764">
                  <a:moveTo>
                    <a:pt x="41176" y="21846"/>
                  </a:moveTo>
                  <a:lnTo>
                    <a:pt x="41817" y="22274"/>
                  </a:lnTo>
                  <a:lnTo>
                    <a:pt x="42450" y="22697"/>
                  </a:lnTo>
                </a:path>
                <a:path w="137795" h="151764">
                  <a:moveTo>
                    <a:pt x="59934" y="35658"/>
                  </a:moveTo>
                  <a:lnTo>
                    <a:pt x="60587" y="36194"/>
                  </a:lnTo>
                  <a:lnTo>
                    <a:pt x="61217" y="36711"/>
                  </a:lnTo>
                </a:path>
                <a:path w="137795" h="151764">
                  <a:moveTo>
                    <a:pt x="77616" y="51601"/>
                  </a:moveTo>
                  <a:lnTo>
                    <a:pt x="77903" y="51888"/>
                  </a:lnTo>
                  <a:lnTo>
                    <a:pt x="78189" y="52174"/>
                  </a:lnTo>
                </a:path>
                <a:path w="137795" h="151764">
                  <a:moveTo>
                    <a:pt x="93090" y="68586"/>
                  </a:moveTo>
                  <a:lnTo>
                    <a:pt x="93596" y="69203"/>
                  </a:lnTo>
                  <a:lnTo>
                    <a:pt x="94120" y="69840"/>
                  </a:lnTo>
                </a:path>
                <a:path w="137795" h="151764">
                  <a:moveTo>
                    <a:pt x="107099" y="87348"/>
                  </a:moveTo>
                  <a:lnTo>
                    <a:pt x="107516" y="87972"/>
                  </a:lnTo>
                  <a:lnTo>
                    <a:pt x="107942" y="88610"/>
                  </a:lnTo>
                </a:path>
                <a:path w="137795" h="151764">
                  <a:moveTo>
                    <a:pt x="119068" y="107152"/>
                  </a:moveTo>
                  <a:lnTo>
                    <a:pt x="119530" y="108016"/>
                  </a:lnTo>
                  <a:lnTo>
                    <a:pt x="119982" y="108862"/>
                  </a:lnTo>
                </a:path>
                <a:path w="137795" h="151764">
                  <a:moveTo>
                    <a:pt x="129080" y="128075"/>
                  </a:moveTo>
                  <a:lnTo>
                    <a:pt x="129522" y="129141"/>
                  </a:lnTo>
                  <a:lnTo>
                    <a:pt x="129953" y="130183"/>
                  </a:lnTo>
                </a:path>
                <a:path w="137795" h="151764">
                  <a:moveTo>
                    <a:pt x="137190" y="150471"/>
                  </a:moveTo>
                  <a:lnTo>
                    <a:pt x="137394" y="151144"/>
                  </a:lnTo>
                  <a:lnTo>
                    <a:pt x="137583" y="151766"/>
                  </a:lnTo>
                </a:path>
              </a:pathLst>
            </a:custGeom>
            <a:ln w="38100">
              <a:solidFill>
                <a:srgbClr val="000000"/>
              </a:solidFill>
            </a:ln>
          </p:spPr>
          <p:txBody>
            <a:bodyPr wrap="square" lIns="0" tIns="0" rIns="0" bIns="0" rtlCol="0"/>
            <a:lstStyle/>
            <a:p>
              <a:endParaRPr/>
            </a:p>
          </p:txBody>
        </p:sp>
        <p:sp>
          <p:nvSpPr>
            <p:cNvPr id="365" name="object 365"/>
            <p:cNvSpPr/>
            <p:nvPr/>
          </p:nvSpPr>
          <p:spPr>
            <a:xfrm>
              <a:off x="5696781" y="5115042"/>
              <a:ext cx="635" cy="635"/>
            </a:xfrm>
            <a:custGeom>
              <a:avLst/>
              <a:gdLst/>
              <a:ahLst/>
              <a:cxnLst/>
              <a:rect l="l" t="t" r="r" b="b"/>
              <a:pathLst>
                <a:path w="635" h="635">
                  <a:moveTo>
                    <a:pt x="-19050" y="232"/>
                  </a:moveTo>
                  <a:lnTo>
                    <a:pt x="19142" y="232"/>
                  </a:lnTo>
                </a:path>
              </a:pathLst>
            </a:custGeom>
            <a:ln w="3175">
              <a:solidFill>
                <a:srgbClr val="000000"/>
              </a:solidFill>
            </a:ln>
          </p:spPr>
          <p:txBody>
            <a:bodyPr wrap="square" lIns="0" tIns="0" rIns="0" bIns="0" rtlCol="0"/>
            <a:lstStyle/>
            <a:p>
              <a:endParaRPr/>
            </a:p>
          </p:txBody>
        </p:sp>
        <p:sp>
          <p:nvSpPr>
            <p:cNvPr id="366" name="object 366"/>
            <p:cNvSpPr/>
            <p:nvPr/>
          </p:nvSpPr>
          <p:spPr>
            <a:xfrm>
              <a:off x="5700236" y="5138174"/>
              <a:ext cx="635" cy="635"/>
            </a:xfrm>
            <a:custGeom>
              <a:avLst/>
              <a:gdLst/>
              <a:ahLst/>
              <a:cxnLst/>
              <a:rect l="l" t="t" r="r" b="b"/>
              <a:pathLst>
                <a:path w="635" h="635">
                  <a:moveTo>
                    <a:pt x="-19050" y="212"/>
                  </a:moveTo>
                  <a:lnTo>
                    <a:pt x="19091" y="212"/>
                  </a:lnTo>
                </a:path>
              </a:pathLst>
            </a:custGeom>
            <a:ln w="3175">
              <a:solidFill>
                <a:srgbClr val="000000"/>
              </a:solidFill>
            </a:ln>
          </p:spPr>
          <p:txBody>
            <a:bodyPr wrap="square" lIns="0" tIns="0" rIns="0" bIns="0" rtlCol="0"/>
            <a:lstStyle/>
            <a:p>
              <a:endParaRPr/>
            </a:p>
          </p:txBody>
        </p:sp>
        <p:sp>
          <p:nvSpPr>
            <p:cNvPr id="367" name="object 367"/>
            <p:cNvSpPr/>
            <p:nvPr/>
          </p:nvSpPr>
          <p:spPr>
            <a:xfrm>
              <a:off x="6295034" y="5161571"/>
              <a:ext cx="0" cy="635"/>
            </a:xfrm>
            <a:custGeom>
              <a:avLst/>
              <a:gdLst/>
              <a:ahLst/>
              <a:cxnLst/>
              <a:rect l="l" t="t" r="r" b="b"/>
              <a:pathLst>
                <a:path h="635">
                  <a:moveTo>
                    <a:pt x="0" y="0"/>
                  </a:moveTo>
                  <a:lnTo>
                    <a:pt x="0" y="6"/>
                  </a:lnTo>
                </a:path>
              </a:pathLst>
            </a:custGeom>
            <a:ln w="38100">
              <a:solidFill>
                <a:srgbClr val="000000"/>
              </a:solidFill>
            </a:ln>
          </p:spPr>
          <p:txBody>
            <a:bodyPr wrap="square" lIns="0" tIns="0" rIns="0" bIns="0" rtlCol="0"/>
            <a:lstStyle/>
            <a:p>
              <a:endParaRPr/>
            </a:p>
          </p:txBody>
        </p:sp>
        <p:sp>
          <p:nvSpPr>
            <p:cNvPr id="368" name="object 368"/>
            <p:cNvSpPr/>
            <p:nvPr/>
          </p:nvSpPr>
          <p:spPr>
            <a:xfrm>
              <a:off x="6293864" y="5184698"/>
              <a:ext cx="635" cy="635"/>
            </a:xfrm>
            <a:custGeom>
              <a:avLst/>
              <a:gdLst/>
              <a:ahLst/>
              <a:cxnLst/>
              <a:rect l="l" t="t" r="r" b="b"/>
              <a:pathLst>
                <a:path w="635" h="635">
                  <a:moveTo>
                    <a:pt x="-19050" y="215"/>
                  </a:moveTo>
                  <a:lnTo>
                    <a:pt x="19092" y="215"/>
                  </a:lnTo>
                </a:path>
              </a:pathLst>
            </a:custGeom>
            <a:ln w="3175">
              <a:solidFill>
                <a:srgbClr val="000000"/>
              </a:solidFill>
            </a:ln>
          </p:spPr>
          <p:txBody>
            <a:bodyPr wrap="square" lIns="0" tIns="0" rIns="0" bIns="0" rtlCol="0"/>
            <a:lstStyle/>
            <a:p>
              <a:endParaRPr/>
            </a:p>
          </p:txBody>
        </p:sp>
        <p:sp>
          <p:nvSpPr>
            <p:cNvPr id="369" name="object 369"/>
            <p:cNvSpPr/>
            <p:nvPr/>
          </p:nvSpPr>
          <p:spPr>
            <a:xfrm>
              <a:off x="6290411" y="5207792"/>
              <a:ext cx="635" cy="635"/>
            </a:xfrm>
            <a:custGeom>
              <a:avLst/>
              <a:gdLst/>
              <a:ahLst/>
              <a:cxnLst/>
              <a:rect l="l" t="t" r="r" b="b"/>
              <a:pathLst>
                <a:path w="635" h="635">
                  <a:moveTo>
                    <a:pt x="-19050" y="231"/>
                  </a:moveTo>
                  <a:lnTo>
                    <a:pt x="19141" y="231"/>
                  </a:lnTo>
                </a:path>
              </a:pathLst>
            </a:custGeom>
            <a:ln w="3175">
              <a:solidFill>
                <a:srgbClr val="000000"/>
              </a:solidFill>
            </a:ln>
          </p:spPr>
          <p:txBody>
            <a:bodyPr wrap="square" lIns="0" tIns="0" rIns="0" bIns="0" rtlCol="0"/>
            <a:lstStyle/>
            <a:p>
              <a:endParaRPr/>
            </a:p>
          </p:txBody>
        </p:sp>
        <p:sp>
          <p:nvSpPr>
            <p:cNvPr id="370" name="object 370"/>
            <p:cNvSpPr/>
            <p:nvPr/>
          </p:nvSpPr>
          <p:spPr>
            <a:xfrm>
              <a:off x="5836647" y="5252051"/>
              <a:ext cx="289560" cy="146685"/>
            </a:xfrm>
            <a:custGeom>
              <a:avLst/>
              <a:gdLst/>
              <a:ahLst/>
              <a:cxnLst/>
              <a:rect l="l" t="t" r="r" b="b"/>
              <a:pathLst>
                <a:path w="289560" h="146685">
                  <a:moveTo>
                    <a:pt x="289519" y="137338"/>
                  </a:moveTo>
                  <a:lnTo>
                    <a:pt x="289385" y="137379"/>
                  </a:lnTo>
                  <a:lnTo>
                    <a:pt x="289221" y="137429"/>
                  </a:lnTo>
                </a:path>
                <a:path w="289560" h="146685">
                  <a:moveTo>
                    <a:pt x="243670" y="146479"/>
                  </a:moveTo>
                  <a:lnTo>
                    <a:pt x="243601" y="146486"/>
                  </a:lnTo>
                  <a:lnTo>
                    <a:pt x="243502" y="146495"/>
                  </a:lnTo>
                </a:path>
                <a:path w="289560" h="146685">
                  <a:moveTo>
                    <a:pt x="197110" y="146504"/>
                  </a:moveTo>
                  <a:lnTo>
                    <a:pt x="196921" y="146486"/>
                  </a:lnTo>
                  <a:lnTo>
                    <a:pt x="196702" y="146464"/>
                  </a:lnTo>
                </a:path>
                <a:path w="289560" h="146685">
                  <a:moveTo>
                    <a:pt x="174016" y="143099"/>
                  </a:moveTo>
                  <a:lnTo>
                    <a:pt x="173805" y="143057"/>
                  </a:lnTo>
                  <a:lnTo>
                    <a:pt x="173572" y="143010"/>
                  </a:lnTo>
                </a:path>
                <a:path w="289560" h="146685">
                  <a:moveTo>
                    <a:pt x="151614" y="137523"/>
                  </a:moveTo>
                  <a:lnTo>
                    <a:pt x="151137" y="137379"/>
                  </a:lnTo>
                  <a:lnTo>
                    <a:pt x="150636" y="137227"/>
                  </a:lnTo>
                </a:path>
                <a:path w="289560" h="146685">
                  <a:moveTo>
                    <a:pt x="129114" y="129498"/>
                  </a:moveTo>
                  <a:lnTo>
                    <a:pt x="129108" y="129495"/>
                  </a:lnTo>
                </a:path>
                <a:path w="289560" h="146685">
                  <a:moveTo>
                    <a:pt x="108048" y="119535"/>
                  </a:moveTo>
                  <a:lnTo>
                    <a:pt x="108010" y="119515"/>
                  </a:lnTo>
                  <a:lnTo>
                    <a:pt x="107953" y="119484"/>
                  </a:lnTo>
                </a:path>
                <a:path w="289560" h="146685">
                  <a:moveTo>
                    <a:pt x="69434" y="93776"/>
                  </a:moveTo>
                  <a:lnTo>
                    <a:pt x="69196" y="93581"/>
                  </a:lnTo>
                  <a:lnTo>
                    <a:pt x="68942" y="93372"/>
                  </a:lnTo>
                </a:path>
                <a:path w="289560" h="146685">
                  <a:moveTo>
                    <a:pt x="52153" y="78159"/>
                  </a:moveTo>
                  <a:lnTo>
                    <a:pt x="51881" y="77887"/>
                  </a:lnTo>
                  <a:lnTo>
                    <a:pt x="51606" y="77612"/>
                  </a:lnTo>
                </a:path>
                <a:path w="289560" h="146685">
                  <a:moveTo>
                    <a:pt x="36694" y="61189"/>
                  </a:moveTo>
                  <a:lnTo>
                    <a:pt x="36188" y="60572"/>
                  </a:lnTo>
                  <a:lnTo>
                    <a:pt x="35662" y="59931"/>
                  </a:lnTo>
                </a:path>
                <a:path w="289560" h="146685">
                  <a:moveTo>
                    <a:pt x="22681" y="42421"/>
                  </a:moveTo>
                  <a:lnTo>
                    <a:pt x="22267" y="41802"/>
                  </a:lnTo>
                  <a:lnTo>
                    <a:pt x="21858" y="41190"/>
                  </a:lnTo>
                </a:path>
                <a:path w="289560" h="146685">
                  <a:moveTo>
                    <a:pt x="10458" y="22141"/>
                  </a:moveTo>
                  <a:lnTo>
                    <a:pt x="10254" y="21759"/>
                  </a:lnTo>
                  <a:lnTo>
                    <a:pt x="10042" y="21363"/>
                  </a:lnTo>
                </a:path>
                <a:path w="289560" h="146685">
                  <a:moveTo>
                    <a:pt x="512" y="1236"/>
                  </a:moveTo>
                  <a:lnTo>
                    <a:pt x="262" y="634"/>
                  </a:lnTo>
                  <a:lnTo>
                    <a:pt x="0" y="0"/>
                  </a:lnTo>
                </a:path>
              </a:pathLst>
            </a:custGeom>
            <a:ln w="38100">
              <a:solidFill>
                <a:srgbClr val="000000"/>
              </a:solidFill>
            </a:ln>
          </p:spPr>
          <p:txBody>
            <a:bodyPr wrap="square" lIns="0" tIns="0" rIns="0" bIns="0" rtlCol="0"/>
            <a:lstStyle/>
            <a:p>
              <a:endParaRPr/>
            </a:p>
          </p:txBody>
        </p:sp>
        <p:sp>
          <p:nvSpPr>
            <p:cNvPr id="371" name="object 371"/>
            <p:cNvSpPr/>
            <p:nvPr/>
          </p:nvSpPr>
          <p:spPr>
            <a:xfrm>
              <a:off x="5828897" y="5230221"/>
              <a:ext cx="635" cy="1270"/>
            </a:xfrm>
            <a:custGeom>
              <a:avLst/>
              <a:gdLst/>
              <a:ahLst/>
              <a:cxnLst/>
              <a:rect l="l" t="t" r="r" b="b"/>
              <a:pathLst>
                <a:path w="635" h="1270">
                  <a:moveTo>
                    <a:pt x="-19050" y="463"/>
                  </a:moveTo>
                  <a:lnTo>
                    <a:pt x="19331" y="463"/>
                  </a:lnTo>
                </a:path>
              </a:pathLst>
            </a:custGeom>
            <a:ln w="39026">
              <a:solidFill>
                <a:srgbClr val="000000"/>
              </a:solidFill>
            </a:ln>
          </p:spPr>
          <p:txBody>
            <a:bodyPr wrap="square" lIns="0" tIns="0" rIns="0" bIns="0" rtlCol="0"/>
            <a:lstStyle/>
            <a:p>
              <a:endParaRPr/>
            </a:p>
          </p:txBody>
        </p:sp>
        <p:sp>
          <p:nvSpPr>
            <p:cNvPr id="372" name="object 372"/>
            <p:cNvSpPr/>
            <p:nvPr/>
          </p:nvSpPr>
          <p:spPr>
            <a:xfrm>
              <a:off x="5823319" y="5207810"/>
              <a:ext cx="635" cy="635"/>
            </a:xfrm>
            <a:custGeom>
              <a:avLst/>
              <a:gdLst/>
              <a:ahLst/>
              <a:cxnLst/>
              <a:rect l="l" t="t" r="r" b="b"/>
              <a:pathLst>
                <a:path w="635" h="635">
                  <a:moveTo>
                    <a:pt x="-19050" y="215"/>
                  </a:moveTo>
                  <a:lnTo>
                    <a:pt x="19135" y="215"/>
                  </a:lnTo>
                </a:path>
              </a:pathLst>
            </a:custGeom>
            <a:ln w="3175">
              <a:solidFill>
                <a:srgbClr val="000000"/>
              </a:solidFill>
            </a:ln>
          </p:spPr>
          <p:txBody>
            <a:bodyPr wrap="square" lIns="0" tIns="0" rIns="0" bIns="0" rtlCol="0"/>
            <a:lstStyle/>
            <a:p>
              <a:endParaRPr/>
            </a:p>
          </p:txBody>
        </p:sp>
        <p:sp>
          <p:nvSpPr>
            <p:cNvPr id="373" name="object 373"/>
            <p:cNvSpPr/>
            <p:nvPr/>
          </p:nvSpPr>
          <p:spPr>
            <a:xfrm>
              <a:off x="5819912" y="5184712"/>
              <a:ext cx="635" cy="635"/>
            </a:xfrm>
            <a:custGeom>
              <a:avLst/>
              <a:gdLst/>
              <a:ahLst/>
              <a:cxnLst/>
              <a:rect l="l" t="t" r="r" b="b"/>
              <a:pathLst>
                <a:path w="635" h="635">
                  <a:moveTo>
                    <a:pt x="-19050" y="202"/>
                  </a:moveTo>
                  <a:lnTo>
                    <a:pt x="19089" y="202"/>
                  </a:lnTo>
                </a:path>
              </a:pathLst>
            </a:custGeom>
            <a:ln w="3175">
              <a:solidFill>
                <a:srgbClr val="000000"/>
              </a:solidFill>
            </a:ln>
          </p:spPr>
          <p:txBody>
            <a:bodyPr wrap="square" lIns="0" tIns="0" rIns="0" bIns="0" rtlCol="0"/>
            <a:lstStyle/>
            <a:p>
              <a:endParaRPr/>
            </a:p>
          </p:txBody>
        </p:sp>
        <p:sp>
          <p:nvSpPr>
            <p:cNvPr id="374" name="object 374"/>
            <p:cNvSpPr/>
            <p:nvPr/>
          </p:nvSpPr>
          <p:spPr>
            <a:xfrm>
              <a:off x="5819920" y="5138131"/>
              <a:ext cx="635" cy="635"/>
            </a:xfrm>
            <a:custGeom>
              <a:avLst/>
              <a:gdLst/>
              <a:ahLst/>
              <a:cxnLst/>
              <a:rect l="l" t="t" r="r" b="b"/>
              <a:pathLst>
                <a:path w="635" h="635">
                  <a:moveTo>
                    <a:pt x="-19050" y="98"/>
                  </a:moveTo>
                  <a:lnTo>
                    <a:pt x="19069" y="98"/>
                  </a:lnTo>
                </a:path>
              </a:pathLst>
            </a:custGeom>
            <a:ln w="3175">
              <a:solidFill>
                <a:srgbClr val="000000"/>
              </a:solidFill>
            </a:ln>
          </p:spPr>
          <p:txBody>
            <a:bodyPr wrap="square" lIns="0" tIns="0" rIns="0" bIns="0" rtlCol="0"/>
            <a:lstStyle/>
            <a:p>
              <a:endParaRPr/>
            </a:p>
          </p:txBody>
        </p:sp>
        <p:sp>
          <p:nvSpPr>
            <p:cNvPr id="375" name="object 375"/>
            <p:cNvSpPr/>
            <p:nvPr/>
          </p:nvSpPr>
          <p:spPr>
            <a:xfrm>
              <a:off x="5823319" y="5114873"/>
              <a:ext cx="635" cy="635"/>
            </a:xfrm>
            <a:custGeom>
              <a:avLst/>
              <a:gdLst/>
              <a:ahLst/>
              <a:cxnLst/>
              <a:rect l="l" t="t" r="r" b="b"/>
              <a:pathLst>
                <a:path w="635" h="635">
                  <a:moveTo>
                    <a:pt x="-19050" y="217"/>
                  </a:moveTo>
                  <a:lnTo>
                    <a:pt x="19136" y="217"/>
                  </a:lnTo>
                </a:path>
              </a:pathLst>
            </a:custGeom>
            <a:ln w="3175">
              <a:solidFill>
                <a:srgbClr val="000000"/>
              </a:solidFill>
            </a:ln>
          </p:spPr>
          <p:txBody>
            <a:bodyPr wrap="square" lIns="0" tIns="0" rIns="0" bIns="0" rtlCol="0"/>
            <a:lstStyle/>
            <a:p>
              <a:endParaRPr/>
            </a:p>
          </p:txBody>
        </p:sp>
        <p:sp>
          <p:nvSpPr>
            <p:cNvPr id="376" name="object 376"/>
            <p:cNvSpPr/>
            <p:nvPr/>
          </p:nvSpPr>
          <p:spPr>
            <a:xfrm>
              <a:off x="5828896" y="5091965"/>
              <a:ext cx="635" cy="1270"/>
            </a:xfrm>
            <a:custGeom>
              <a:avLst/>
              <a:gdLst/>
              <a:ahLst/>
              <a:cxnLst/>
              <a:rect l="l" t="t" r="r" b="b"/>
              <a:pathLst>
                <a:path w="635" h="1270">
                  <a:moveTo>
                    <a:pt x="-19050" y="468"/>
                  </a:moveTo>
                  <a:lnTo>
                    <a:pt x="19334" y="468"/>
                  </a:lnTo>
                </a:path>
              </a:pathLst>
            </a:custGeom>
            <a:ln w="39036">
              <a:solidFill>
                <a:srgbClr val="000000"/>
              </a:solidFill>
            </a:ln>
          </p:spPr>
          <p:txBody>
            <a:bodyPr wrap="square" lIns="0" tIns="0" rIns="0" bIns="0" rtlCol="0"/>
            <a:lstStyle/>
            <a:p>
              <a:endParaRPr/>
            </a:p>
          </p:txBody>
        </p:sp>
        <p:sp>
          <p:nvSpPr>
            <p:cNvPr id="377" name="object 377"/>
            <p:cNvSpPr/>
            <p:nvPr/>
          </p:nvSpPr>
          <p:spPr>
            <a:xfrm>
              <a:off x="5836645" y="4923434"/>
              <a:ext cx="243840" cy="147955"/>
            </a:xfrm>
            <a:custGeom>
              <a:avLst/>
              <a:gdLst/>
              <a:ahLst/>
              <a:cxnLst/>
              <a:rect l="l" t="t" r="r" b="b"/>
              <a:pathLst>
                <a:path w="243839" h="147954">
                  <a:moveTo>
                    <a:pt x="0" y="147639"/>
                  </a:moveTo>
                  <a:lnTo>
                    <a:pt x="265" y="146998"/>
                  </a:lnTo>
                  <a:lnTo>
                    <a:pt x="517" y="146389"/>
                  </a:lnTo>
                </a:path>
                <a:path w="243839" h="147954">
                  <a:moveTo>
                    <a:pt x="10041" y="126276"/>
                  </a:moveTo>
                  <a:lnTo>
                    <a:pt x="10256" y="125873"/>
                  </a:lnTo>
                  <a:lnTo>
                    <a:pt x="10465" y="125483"/>
                  </a:lnTo>
                </a:path>
                <a:path w="243839" h="147954">
                  <a:moveTo>
                    <a:pt x="21866" y="106434"/>
                  </a:moveTo>
                  <a:lnTo>
                    <a:pt x="22270" y="105829"/>
                  </a:lnTo>
                  <a:lnTo>
                    <a:pt x="22668" y="105234"/>
                  </a:lnTo>
                </a:path>
                <a:path w="243839" h="147954">
                  <a:moveTo>
                    <a:pt x="35846" y="87480"/>
                  </a:moveTo>
                  <a:lnTo>
                    <a:pt x="36191" y="87060"/>
                  </a:lnTo>
                  <a:lnTo>
                    <a:pt x="36517" y="86662"/>
                  </a:lnTo>
                </a:path>
                <a:path w="243839" h="147954">
                  <a:moveTo>
                    <a:pt x="51597" y="70032"/>
                  </a:moveTo>
                  <a:lnTo>
                    <a:pt x="51884" y="69745"/>
                  </a:lnTo>
                  <a:lnTo>
                    <a:pt x="52162" y="69467"/>
                  </a:lnTo>
                </a:path>
                <a:path w="243839" h="147954">
                  <a:moveTo>
                    <a:pt x="151091" y="10268"/>
                  </a:moveTo>
                  <a:lnTo>
                    <a:pt x="151140" y="10253"/>
                  </a:lnTo>
                  <a:lnTo>
                    <a:pt x="151166" y="10245"/>
                  </a:lnTo>
                </a:path>
                <a:path w="243839" h="147954">
                  <a:moveTo>
                    <a:pt x="173571" y="4622"/>
                  </a:moveTo>
                  <a:lnTo>
                    <a:pt x="173807" y="4575"/>
                  </a:lnTo>
                  <a:lnTo>
                    <a:pt x="174026" y="4532"/>
                  </a:lnTo>
                </a:path>
                <a:path w="243839" h="147954">
                  <a:moveTo>
                    <a:pt x="196693" y="1169"/>
                  </a:moveTo>
                  <a:lnTo>
                    <a:pt x="196924" y="1146"/>
                  </a:lnTo>
                  <a:lnTo>
                    <a:pt x="197124" y="1126"/>
                  </a:lnTo>
                </a:path>
                <a:path w="243839" h="147954">
                  <a:moveTo>
                    <a:pt x="220239" y="0"/>
                  </a:moveTo>
                  <a:lnTo>
                    <a:pt x="220258" y="0"/>
                  </a:lnTo>
                </a:path>
                <a:path w="243839" h="147954">
                  <a:moveTo>
                    <a:pt x="243493" y="1135"/>
                  </a:moveTo>
                  <a:lnTo>
                    <a:pt x="243604" y="1146"/>
                  </a:lnTo>
                  <a:lnTo>
                    <a:pt x="243684" y="1154"/>
                  </a:lnTo>
                </a:path>
              </a:pathLst>
            </a:custGeom>
            <a:ln w="38100">
              <a:solidFill>
                <a:srgbClr val="000000"/>
              </a:solidFill>
            </a:ln>
          </p:spPr>
          <p:txBody>
            <a:bodyPr wrap="square" lIns="0" tIns="0" rIns="0" bIns="0" rtlCol="0"/>
            <a:lstStyle/>
            <a:p>
              <a:endParaRPr/>
            </a:p>
          </p:txBody>
        </p:sp>
        <p:sp>
          <p:nvSpPr>
            <p:cNvPr id="378" name="object 378"/>
            <p:cNvSpPr/>
            <p:nvPr/>
          </p:nvSpPr>
          <p:spPr>
            <a:xfrm>
              <a:off x="6290410" y="5114859"/>
              <a:ext cx="635" cy="635"/>
            </a:xfrm>
            <a:custGeom>
              <a:avLst/>
              <a:gdLst/>
              <a:ahLst/>
              <a:cxnLst/>
              <a:rect l="l" t="t" r="r" b="b"/>
              <a:pathLst>
                <a:path w="635" h="635">
                  <a:moveTo>
                    <a:pt x="-19050" y="233"/>
                  </a:moveTo>
                  <a:lnTo>
                    <a:pt x="19142" y="233"/>
                  </a:lnTo>
                </a:path>
              </a:pathLst>
            </a:custGeom>
            <a:ln w="3175">
              <a:solidFill>
                <a:srgbClr val="000000"/>
              </a:solidFill>
            </a:ln>
          </p:spPr>
          <p:txBody>
            <a:bodyPr wrap="square" lIns="0" tIns="0" rIns="0" bIns="0" rtlCol="0"/>
            <a:lstStyle/>
            <a:p>
              <a:endParaRPr/>
            </a:p>
          </p:txBody>
        </p:sp>
        <p:sp>
          <p:nvSpPr>
            <p:cNvPr id="379" name="object 379"/>
            <p:cNvSpPr/>
            <p:nvPr/>
          </p:nvSpPr>
          <p:spPr>
            <a:xfrm>
              <a:off x="6293877" y="5138118"/>
              <a:ext cx="635" cy="635"/>
            </a:xfrm>
            <a:custGeom>
              <a:avLst/>
              <a:gdLst/>
              <a:ahLst/>
              <a:cxnLst/>
              <a:rect l="l" t="t" r="r" b="b"/>
              <a:pathLst>
                <a:path w="635" h="635">
                  <a:moveTo>
                    <a:pt x="-19050" y="112"/>
                  </a:moveTo>
                  <a:lnTo>
                    <a:pt x="19072" y="112"/>
                  </a:lnTo>
                </a:path>
              </a:pathLst>
            </a:custGeom>
            <a:ln w="3175">
              <a:solidFill>
                <a:srgbClr val="000000"/>
              </a:solidFill>
            </a:ln>
          </p:spPr>
          <p:txBody>
            <a:bodyPr wrap="square" lIns="0" tIns="0" rIns="0" bIns="0" rtlCol="0"/>
            <a:lstStyle/>
            <a:p>
              <a:endParaRPr/>
            </a:p>
          </p:txBody>
        </p:sp>
        <p:sp>
          <p:nvSpPr>
            <p:cNvPr id="380" name="object 380"/>
            <p:cNvSpPr/>
            <p:nvPr/>
          </p:nvSpPr>
          <p:spPr>
            <a:xfrm>
              <a:off x="9627158" y="7932521"/>
              <a:ext cx="5819140" cy="1074420"/>
            </a:xfrm>
            <a:custGeom>
              <a:avLst/>
              <a:gdLst/>
              <a:ahLst/>
              <a:cxnLst/>
              <a:rect l="l" t="t" r="r" b="b"/>
              <a:pathLst>
                <a:path w="5819140" h="1074420">
                  <a:moveTo>
                    <a:pt x="476250" y="828040"/>
                  </a:moveTo>
                  <a:lnTo>
                    <a:pt x="470154" y="781723"/>
                  </a:lnTo>
                  <a:lnTo>
                    <a:pt x="455142" y="737501"/>
                  </a:lnTo>
                  <a:lnTo>
                    <a:pt x="431787" y="697052"/>
                  </a:lnTo>
                  <a:lnTo>
                    <a:pt x="400989" y="661936"/>
                  </a:lnTo>
                  <a:lnTo>
                    <a:pt x="363943" y="633501"/>
                  </a:lnTo>
                  <a:lnTo>
                    <a:pt x="322046" y="612851"/>
                  </a:lnTo>
                  <a:lnTo>
                    <a:pt x="276936" y="600760"/>
                  </a:lnTo>
                  <a:lnTo>
                    <a:pt x="245922" y="597712"/>
                  </a:lnTo>
                  <a:lnTo>
                    <a:pt x="230327" y="597712"/>
                  </a:lnTo>
                  <a:lnTo>
                    <a:pt x="184023" y="603808"/>
                  </a:lnTo>
                  <a:lnTo>
                    <a:pt x="139801" y="618820"/>
                  </a:lnTo>
                  <a:lnTo>
                    <a:pt x="99352" y="642175"/>
                  </a:lnTo>
                  <a:lnTo>
                    <a:pt x="64236" y="672973"/>
                  </a:lnTo>
                  <a:lnTo>
                    <a:pt x="35801" y="710018"/>
                  </a:lnTo>
                  <a:lnTo>
                    <a:pt x="15151" y="751916"/>
                  </a:lnTo>
                  <a:lnTo>
                    <a:pt x="3060" y="797026"/>
                  </a:lnTo>
                  <a:lnTo>
                    <a:pt x="0" y="828040"/>
                  </a:lnTo>
                  <a:lnTo>
                    <a:pt x="0" y="843635"/>
                  </a:lnTo>
                  <a:lnTo>
                    <a:pt x="6096" y="889939"/>
                  </a:lnTo>
                  <a:lnTo>
                    <a:pt x="21120" y="934161"/>
                  </a:lnTo>
                  <a:lnTo>
                    <a:pt x="44462" y="974610"/>
                  </a:lnTo>
                  <a:lnTo>
                    <a:pt x="75260" y="1009726"/>
                  </a:lnTo>
                  <a:lnTo>
                    <a:pt x="112318" y="1038161"/>
                  </a:lnTo>
                  <a:lnTo>
                    <a:pt x="154203" y="1058811"/>
                  </a:lnTo>
                  <a:lnTo>
                    <a:pt x="199326" y="1070902"/>
                  </a:lnTo>
                  <a:lnTo>
                    <a:pt x="230327" y="1073962"/>
                  </a:lnTo>
                  <a:lnTo>
                    <a:pt x="245922" y="1073962"/>
                  </a:lnTo>
                  <a:lnTo>
                    <a:pt x="292239" y="1067866"/>
                  </a:lnTo>
                  <a:lnTo>
                    <a:pt x="336461" y="1052842"/>
                  </a:lnTo>
                  <a:lnTo>
                    <a:pt x="376910" y="1029500"/>
                  </a:lnTo>
                  <a:lnTo>
                    <a:pt x="412026" y="998702"/>
                  </a:lnTo>
                  <a:lnTo>
                    <a:pt x="440461" y="961644"/>
                  </a:lnTo>
                  <a:lnTo>
                    <a:pt x="461111" y="919759"/>
                  </a:lnTo>
                  <a:lnTo>
                    <a:pt x="473202" y="874636"/>
                  </a:lnTo>
                  <a:lnTo>
                    <a:pt x="476250" y="843635"/>
                  </a:lnTo>
                  <a:lnTo>
                    <a:pt x="476250" y="835837"/>
                  </a:lnTo>
                  <a:lnTo>
                    <a:pt x="476250" y="828040"/>
                  </a:lnTo>
                  <a:close/>
                </a:path>
                <a:path w="5819140" h="1074420">
                  <a:moveTo>
                    <a:pt x="476250" y="230327"/>
                  </a:moveTo>
                  <a:lnTo>
                    <a:pt x="470154" y="184010"/>
                  </a:lnTo>
                  <a:lnTo>
                    <a:pt x="455142" y="139788"/>
                  </a:lnTo>
                  <a:lnTo>
                    <a:pt x="431787" y="99339"/>
                  </a:lnTo>
                  <a:lnTo>
                    <a:pt x="400989" y="64223"/>
                  </a:lnTo>
                  <a:lnTo>
                    <a:pt x="363943" y="35788"/>
                  </a:lnTo>
                  <a:lnTo>
                    <a:pt x="322046" y="15138"/>
                  </a:lnTo>
                  <a:lnTo>
                    <a:pt x="276936" y="3048"/>
                  </a:lnTo>
                  <a:lnTo>
                    <a:pt x="245922" y="0"/>
                  </a:lnTo>
                  <a:lnTo>
                    <a:pt x="230327" y="0"/>
                  </a:lnTo>
                  <a:lnTo>
                    <a:pt x="184023" y="6096"/>
                  </a:lnTo>
                  <a:lnTo>
                    <a:pt x="139801" y="21107"/>
                  </a:lnTo>
                  <a:lnTo>
                    <a:pt x="99352" y="44462"/>
                  </a:lnTo>
                  <a:lnTo>
                    <a:pt x="64236" y="75260"/>
                  </a:lnTo>
                  <a:lnTo>
                    <a:pt x="35801" y="112306"/>
                  </a:lnTo>
                  <a:lnTo>
                    <a:pt x="15151" y="154203"/>
                  </a:lnTo>
                  <a:lnTo>
                    <a:pt x="3060" y="199313"/>
                  </a:lnTo>
                  <a:lnTo>
                    <a:pt x="0" y="230327"/>
                  </a:lnTo>
                  <a:lnTo>
                    <a:pt x="0" y="245922"/>
                  </a:lnTo>
                  <a:lnTo>
                    <a:pt x="6096" y="292227"/>
                  </a:lnTo>
                  <a:lnTo>
                    <a:pt x="21120" y="336448"/>
                  </a:lnTo>
                  <a:lnTo>
                    <a:pt x="44462" y="376897"/>
                  </a:lnTo>
                  <a:lnTo>
                    <a:pt x="75260" y="412013"/>
                  </a:lnTo>
                  <a:lnTo>
                    <a:pt x="112318" y="440448"/>
                  </a:lnTo>
                  <a:lnTo>
                    <a:pt x="154203" y="461098"/>
                  </a:lnTo>
                  <a:lnTo>
                    <a:pt x="199326" y="473189"/>
                  </a:lnTo>
                  <a:lnTo>
                    <a:pt x="230327" y="476250"/>
                  </a:lnTo>
                  <a:lnTo>
                    <a:pt x="245922" y="476250"/>
                  </a:lnTo>
                  <a:lnTo>
                    <a:pt x="292239" y="470154"/>
                  </a:lnTo>
                  <a:lnTo>
                    <a:pt x="336461" y="455129"/>
                  </a:lnTo>
                  <a:lnTo>
                    <a:pt x="376910" y="431787"/>
                  </a:lnTo>
                  <a:lnTo>
                    <a:pt x="412026" y="400989"/>
                  </a:lnTo>
                  <a:lnTo>
                    <a:pt x="440461" y="363931"/>
                  </a:lnTo>
                  <a:lnTo>
                    <a:pt x="461111" y="322046"/>
                  </a:lnTo>
                  <a:lnTo>
                    <a:pt x="473202" y="276923"/>
                  </a:lnTo>
                  <a:lnTo>
                    <a:pt x="476250" y="245922"/>
                  </a:lnTo>
                  <a:lnTo>
                    <a:pt x="476250" y="238125"/>
                  </a:lnTo>
                  <a:lnTo>
                    <a:pt x="476250" y="230327"/>
                  </a:lnTo>
                  <a:close/>
                </a:path>
                <a:path w="5819140" h="1074420">
                  <a:moveTo>
                    <a:pt x="1069886" y="828040"/>
                  </a:moveTo>
                  <a:lnTo>
                    <a:pt x="1063790" y="781723"/>
                  </a:lnTo>
                  <a:lnTo>
                    <a:pt x="1048766" y="737501"/>
                  </a:lnTo>
                  <a:lnTo>
                    <a:pt x="1025423" y="697052"/>
                  </a:lnTo>
                  <a:lnTo>
                    <a:pt x="994625" y="661936"/>
                  </a:lnTo>
                  <a:lnTo>
                    <a:pt x="957567" y="633501"/>
                  </a:lnTo>
                  <a:lnTo>
                    <a:pt x="915682" y="612851"/>
                  </a:lnTo>
                  <a:lnTo>
                    <a:pt x="870559" y="600760"/>
                  </a:lnTo>
                  <a:lnTo>
                    <a:pt x="839558" y="597712"/>
                  </a:lnTo>
                  <a:lnTo>
                    <a:pt x="823963" y="597712"/>
                  </a:lnTo>
                  <a:lnTo>
                    <a:pt x="777646" y="603808"/>
                  </a:lnTo>
                  <a:lnTo>
                    <a:pt x="733425" y="618820"/>
                  </a:lnTo>
                  <a:lnTo>
                    <a:pt x="692975" y="642175"/>
                  </a:lnTo>
                  <a:lnTo>
                    <a:pt x="657860" y="672973"/>
                  </a:lnTo>
                  <a:lnTo>
                    <a:pt x="629424" y="710018"/>
                  </a:lnTo>
                  <a:lnTo>
                    <a:pt x="608774" y="751916"/>
                  </a:lnTo>
                  <a:lnTo>
                    <a:pt x="596684" y="797026"/>
                  </a:lnTo>
                  <a:lnTo>
                    <a:pt x="593636" y="828040"/>
                  </a:lnTo>
                  <a:lnTo>
                    <a:pt x="593636" y="843635"/>
                  </a:lnTo>
                  <a:lnTo>
                    <a:pt x="599732" y="889939"/>
                  </a:lnTo>
                  <a:lnTo>
                    <a:pt x="614743" y="934161"/>
                  </a:lnTo>
                  <a:lnTo>
                    <a:pt x="638098" y="974610"/>
                  </a:lnTo>
                  <a:lnTo>
                    <a:pt x="668896" y="1009726"/>
                  </a:lnTo>
                  <a:lnTo>
                    <a:pt x="705942" y="1038161"/>
                  </a:lnTo>
                  <a:lnTo>
                    <a:pt x="747839" y="1058811"/>
                  </a:lnTo>
                  <a:lnTo>
                    <a:pt x="792949" y="1070902"/>
                  </a:lnTo>
                  <a:lnTo>
                    <a:pt x="823963" y="1073962"/>
                  </a:lnTo>
                  <a:lnTo>
                    <a:pt x="839558" y="1073962"/>
                  </a:lnTo>
                  <a:lnTo>
                    <a:pt x="885863" y="1067866"/>
                  </a:lnTo>
                  <a:lnTo>
                    <a:pt x="930084" y="1052842"/>
                  </a:lnTo>
                  <a:lnTo>
                    <a:pt x="970534" y="1029500"/>
                  </a:lnTo>
                  <a:lnTo>
                    <a:pt x="1005649" y="998702"/>
                  </a:lnTo>
                  <a:lnTo>
                    <a:pt x="1034084" y="961644"/>
                  </a:lnTo>
                  <a:lnTo>
                    <a:pt x="1054735" y="919759"/>
                  </a:lnTo>
                  <a:lnTo>
                    <a:pt x="1066825" y="874636"/>
                  </a:lnTo>
                  <a:lnTo>
                    <a:pt x="1069886" y="843635"/>
                  </a:lnTo>
                  <a:lnTo>
                    <a:pt x="1069886" y="835837"/>
                  </a:lnTo>
                  <a:lnTo>
                    <a:pt x="1069886" y="828040"/>
                  </a:lnTo>
                  <a:close/>
                </a:path>
                <a:path w="5819140" h="1074420">
                  <a:moveTo>
                    <a:pt x="1069886" y="230327"/>
                  </a:moveTo>
                  <a:lnTo>
                    <a:pt x="1063790" y="184010"/>
                  </a:lnTo>
                  <a:lnTo>
                    <a:pt x="1048766" y="139788"/>
                  </a:lnTo>
                  <a:lnTo>
                    <a:pt x="1025423" y="99339"/>
                  </a:lnTo>
                  <a:lnTo>
                    <a:pt x="994625" y="64223"/>
                  </a:lnTo>
                  <a:lnTo>
                    <a:pt x="957567" y="35788"/>
                  </a:lnTo>
                  <a:lnTo>
                    <a:pt x="915682" y="15138"/>
                  </a:lnTo>
                  <a:lnTo>
                    <a:pt x="870559" y="3048"/>
                  </a:lnTo>
                  <a:lnTo>
                    <a:pt x="839558" y="0"/>
                  </a:lnTo>
                  <a:lnTo>
                    <a:pt x="823963" y="0"/>
                  </a:lnTo>
                  <a:lnTo>
                    <a:pt x="777646" y="6096"/>
                  </a:lnTo>
                  <a:lnTo>
                    <a:pt x="733425" y="21107"/>
                  </a:lnTo>
                  <a:lnTo>
                    <a:pt x="692975" y="44462"/>
                  </a:lnTo>
                  <a:lnTo>
                    <a:pt x="657860" y="75260"/>
                  </a:lnTo>
                  <a:lnTo>
                    <a:pt x="629424" y="112306"/>
                  </a:lnTo>
                  <a:lnTo>
                    <a:pt x="608774" y="154203"/>
                  </a:lnTo>
                  <a:lnTo>
                    <a:pt x="596684" y="199313"/>
                  </a:lnTo>
                  <a:lnTo>
                    <a:pt x="593636" y="230327"/>
                  </a:lnTo>
                  <a:lnTo>
                    <a:pt x="593636" y="245922"/>
                  </a:lnTo>
                  <a:lnTo>
                    <a:pt x="599732" y="292227"/>
                  </a:lnTo>
                  <a:lnTo>
                    <a:pt x="614743" y="336448"/>
                  </a:lnTo>
                  <a:lnTo>
                    <a:pt x="638098" y="376897"/>
                  </a:lnTo>
                  <a:lnTo>
                    <a:pt x="668896" y="412013"/>
                  </a:lnTo>
                  <a:lnTo>
                    <a:pt x="705942" y="440448"/>
                  </a:lnTo>
                  <a:lnTo>
                    <a:pt x="747839" y="461098"/>
                  </a:lnTo>
                  <a:lnTo>
                    <a:pt x="792949" y="473189"/>
                  </a:lnTo>
                  <a:lnTo>
                    <a:pt x="823963" y="476250"/>
                  </a:lnTo>
                  <a:lnTo>
                    <a:pt x="839558" y="476250"/>
                  </a:lnTo>
                  <a:lnTo>
                    <a:pt x="885863" y="470154"/>
                  </a:lnTo>
                  <a:lnTo>
                    <a:pt x="930084" y="455129"/>
                  </a:lnTo>
                  <a:lnTo>
                    <a:pt x="970534" y="431787"/>
                  </a:lnTo>
                  <a:lnTo>
                    <a:pt x="1005649" y="400989"/>
                  </a:lnTo>
                  <a:lnTo>
                    <a:pt x="1034084" y="363931"/>
                  </a:lnTo>
                  <a:lnTo>
                    <a:pt x="1054735" y="322046"/>
                  </a:lnTo>
                  <a:lnTo>
                    <a:pt x="1066825" y="276923"/>
                  </a:lnTo>
                  <a:lnTo>
                    <a:pt x="1069886" y="245922"/>
                  </a:lnTo>
                  <a:lnTo>
                    <a:pt x="1069886" y="238125"/>
                  </a:lnTo>
                  <a:lnTo>
                    <a:pt x="1069886" y="230327"/>
                  </a:lnTo>
                  <a:close/>
                </a:path>
                <a:path w="5819140" h="1074420">
                  <a:moveTo>
                    <a:pt x="1663484" y="828192"/>
                  </a:moveTo>
                  <a:lnTo>
                    <a:pt x="1657388" y="781875"/>
                  </a:lnTo>
                  <a:lnTo>
                    <a:pt x="1642364" y="737654"/>
                  </a:lnTo>
                  <a:lnTo>
                    <a:pt x="1619021" y="697204"/>
                  </a:lnTo>
                  <a:lnTo>
                    <a:pt x="1588223" y="662089"/>
                  </a:lnTo>
                  <a:lnTo>
                    <a:pt x="1551165" y="633653"/>
                  </a:lnTo>
                  <a:lnTo>
                    <a:pt x="1509280" y="613003"/>
                  </a:lnTo>
                  <a:lnTo>
                    <a:pt x="1464157" y="600913"/>
                  </a:lnTo>
                  <a:lnTo>
                    <a:pt x="1433156" y="597865"/>
                  </a:lnTo>
                  <a:lnTo>
                    <a:pt x="1417561" y="597865"/>
                  </a:lnTo>
                  <a:lnTo>
                    <a:pt x="1371244" y="603961"/>
                  </a:lnTo>
                  <a:lnTo>
                    <a:pt x="1327023" y="618972"/>
                  </a:lnTo>
                  <a:lnTo>
                    <a:pt x="1286573" y="642327"/>
                  </a:lnTo>
                  <a:lnTo>
                    <a:pt x="1251458" y="673125"/>
                  </a:lnTo>
                  <a:lnTo>
                    <a:pt x="1223022" y="710171"/>
                  </a:lnTo>
                  <a:lnTo>
                    <a:pt x="1202372" y="752068"/>
                  </a:lnTo>
                  <a:lnTo>
                    <a:pt x="1190282" y="797179"/>
                  </a:lnTo>
                  <a:lnTo>
                    <a:pt x="1187234" y="828192"/>
                  </a:lnTo>
                  <a:lnTo>
                    <a:pt x="1187234" y="843788"/>
                  </a:lnTo>
                  <a:lnTo>
                    <a:pt x="1193330" y="890092"/>
                  </a:lnTo>
                  <a:lnTo>
                    <a:pt x="1208341" y="934313"/>
                  </a:lnTo>
                  <a:lnTo>
                    <a:pt x="1231696" y="974763"/>
                  </a:lnTo>
                  <a:lnTo>
                    <a:pt x="1262494" y="1009878"/>
                  </a:lnTo>
                  <a:lnTo>
                    <a:pt x="1299540" y="1038313"/>
                  </a:lnTo>
                  <a:lnTo>
                    <a:pt x="1341437" y="1058964"/>
                  </a:lnTo>
                  <a:lnTo>
                    <a:pt x="1386547" y="1071054"/>
                  </a:lnTo>
                  <a:lnTo>
                    <a:pt x="1417561" y="1074115"/>
                  </a:lnTo>
                  <a:lnTo>
                    <a:pt x="1433156" y="1074115"/>
                  </a:lnTo>
                  <a:lnTo>
                    <a:pt x="1479461" y="1068019"/>
                  </a:lnTo>
                  <a:lnTo>
                    <a:pt x="1523682" y="1052995"/>
                  </a:lnTo>
                  <a:lnTo>
                    <a:pt x="1564132" y="1029652"/>
                  </a:lnTo>
                  <a:lnTo>
                    <a:pt x="1599247" y="998855"/>
                  </a:lnTo>
                  <a:lnTo>
                    <a:pt x="1627682" y="961796"/>
                  </a:lnTo>
                  <a:lnTo>
                    <a:pt x="1648333" y="919911"/>
                  </a:lnTo>
                  <a:lnTo>
                    <a:pt x="1660423" y="874788"/>
                  </a:lnTo>
                  <a:lnTo>
                    <a:pt x="1663484" y="843788"/>
                  </a:lnTo>
                  <a:lnTo>
                    <a:pt x="1663484" y="835990"/>
                  </a:lnTo>
                  <a:lnTo>
                    <a:pt x="1663484" y="828192"/>
                  </a:lnTo>
                  <a:close/>
                </a:path>
                <a:path w="5819140" h="1074420">
                  <a:moveTo>
                    <a:pt x="1663484" y="230505"/>
                  </a:moveTo>
                  <a:lnTo>
                    <a:pt x="1657388" y="184200"/>
                  </a:lnTo>
                  <a:lnTo>
                    <a:pt x="1642364" y="139966"/>
                  </a:lnTo>
                  <a:lnTo>
                    <a:pt x="1619021" y="99529"/>
                  </a:lnTo>
                  <a:lnTo>
                    <a:pt x="1588223" y="64414"/>
                  </a:lnTo>
                  <a:lnTo>
                    <a:pt x="1551165" y="35979"/>
                  </a:lnTo>
                  <a:lnTo>
                    <a:pt x="1509280" y="15316"/>
                  </a:lnTo>
                  <a:lnTo>
                    <a:pt x="1464157" y="3238"/>
                  </a:lnTo>
                  <a:lnTo>
                    <a:pt x="1433156" y="177"/>
                  </a:lnTo>
                  <a:lnTo>
                    <a:pt x="1417561" y="177"/>
                  </a:lnTo>
                  <a:lnTo>
                    <a:pt x="1371244" y="6273"/>
                  </a:lnTo>
                  <a:lnTo>
                    <a:pt x="1327023" y="21285"/>
                  </a:lnTo>
                  <a:lnTo>
                    <a:pt x="1286573" y="44640"/>
                  </a:lnTo>
                  <a:lnTo>
                    <a:pt x="1251458" y="75438"/>
                  </a:lnTo>
                  <a:lnTo>
                    <a:pt x="1223022" y="112496"/>
                  </a:lnTo>
                  <a:lnTo>
                    <a:pt x="1202372" y="154381"/>
                  </a:lnTo>
                  <a:lnTo>
                    <a:pt x="1190282" y="199491"/>
                  </a:lnTo>
                  <a:lnTo>
                    <a:pt x="1187234" y="230505"/>
                  </a:lnTo>
                  <a:lnTo>
                    <a:pt x="1187234" y="246100"/>
                  </a:lnTo>
                  <a:lnTo>
                    <a:pt x="1193330" y="292404"/>
                  </a:lnTo>
                  <a:lnTo>
                    <a:pt x="1208341" y="336638"/>
                  </a:lnTo>
                  <a:lnTo>
                    <a:pt x="1231696" y="377088"/>
                  </a:lnTo>
                  <a:lnTo>
                    <a:pt x="1262494" y="412203"/>
                  </a:lnTo>
                  <a:lnTo>
                    <a:pt x="1299540" y="440626"/>
                  </a:lnTo>
                  <a:lnTo>
                    <a:pt x="1341437" y="461289"/>
                  </a:lnTo>
                  <a:lnTo>
                    <a:pt x="1386547" y="473379"/>
                  </a:lnTo>
                  <a:lnTo>
                    <a:pt x="1417561" y="476427"/>
                  </a:lnTo>
                  <a:lnTo>
                    <a:pt x="1433156" y="476427"/>
                  </a:lnTo>
                  <a:lnTo>
                    <a:pt x="1479461" y="470331"/>
                  </a:lnTo>
                  <a:lnTo>
                    <a:pt x="1523682" y="455320"/>
                  </a:lnTo>
                  <a:lnTo>
                    <a:pt x="1564132" y="431965"/>
                  </a:lnTo>
                  <a:lnTo>
                    <a:pt x="1599247" y="401167"/>
                  </a:lnTo>
                  <a:lnTo>
                    <a:pt x="1627682" y="364109"/>
                  </a:lnTo>
                  <a:lnTo>
                    <a:pt x="1648333" y="322224"/>
                  </a:lnTo>
                  <a:lnTo>
                    <a:pt x="1660423" y="277114"/>
                  </a:lnTo>
                  <a:lnTo>
                    <a:pt x="1663484" y="246100"/>
                  </a:lnTo>
                  <a:lnTo>
                    <a:pt x="1663484" y="238302"/>
                  </a:lnTo>
                  <a:lnTo>
                    <a:pt x="1663484" y="230505"/>
                  </a:lnTo>
                  <a:close/>
                </a:path>
                <a:path w="5819140" h="1074420">
                  <a:moveTo>
                    <a:pt x="2257107" y="828040"/>
                  </a:moveTo>
                  <a:lnTo>
                    <a:pt x="2251011" y="781723"/>
                  </a:lnTo>
                  <a:lnTo>
                    <a:pt x="2236000" y="737501"/>
                  </a:lnTo>
                  <a:lnTo>
                    <a:pt x="2212644" y="697052"/>
                  </a:lnTo>
                  <a:lnTo>
                    <a:pt x="2181847" y="661936"/>
                  </a:lnTo>
                  <a:lnTo>
                    <a:pt x="2144788" y="633501"/>
                  </a:lnTo>
                  <a:lnTo>
                    <a:pt x="2102904" y="612851"/>
                  </a:lnTo>
                  <a:lnTo>
                    <a:pt x="2057793" y="600760"/>
                  </a:lnTo>
                  <a:lnTo>
                    <a:pt x="2026780" y="597712"/>
                  </a:lnTo>
                  <a:lnTo>
                    <a:pt x="2011184" y="597712"/>
                  </a:lnTo>
                  <a:lnTo>
                    <a:pt x="1964880" y="603808"/>
                  </a:lnTo>
                  <a:lnTo>
                    <a:pt x="1920646" y="618820"/>
                  </a:lnTo>
                  <a:lnTo>
                    <a:pt x="1880209" y="642175"/>
                  </a:lnTo>
                  <a:lnTo>
                    <a:pt x="1845094" y="672973"/>
                  </a:lnTo>
                  <a:lnTo>
                    <a:pt x="1816658" y="710018"/>
                  </a:lnTo>
                  <a:lnTo>
                    <a:pt x="1795995" y="751916"/>
                  </a:lnTo>
                  <a:lnTo>
                    <a:pt x="1783918" y="797026"/>
                  </a:lnTo>
                  <a:lnTo>
                    <a:pt x="1780857" y="828040"/>
                  </a:lnTo>
                  <a:lnTo>
                    <a:pt x="1780857" y="843635"/>
                  </a:lnTo>
                  <a:lnTo>
                    <a:pt x="1786953" y="889939"/>
                  </a:lnTo>
                  <a:lnTo>
                    <a:pt x="1801964" y="934161"/>
                  </a:lnTo>
                  <a:lnTo>
                    <a:pt x="1825320" y="974610"/>
                  </a:lnTo>
                  <a:lnTo>
                    <a:pt x="1856117" y="1009726"/>
                  </a:lnTo>
                  <a:lnTo>
                    <a:pt x="1893176" y="1038161"/>
                  </a:lnTo>
                  <a:lnTo>
                    <a:pt x="1935060" y="1058811"/>
                  </a:lnTo>
                  <a:lnTo>
                    <a:pt x="1980171" y="1070902"/>
                  </a:lnTo>
                  <a:lnTo>
                    <a:pt x="2011184" y="1073962"/>
                  </a:lnTo>
                  <a:lnTo>
                    <a:pt x="2026780" y="1073962"/>
                  </a:lnTo>
                  <a:lnTo>
                    <a:pt x="2073084" y="1067866"/>
                  </a:lnTo>
                  <a:lnTo>
                    <a:pt x="2117318" y="1052842"/>
                  </a:lnTo>
                  <a:lnTo>
                    <a:pt x="2157768" y="1029500"/>
                  </a:lnTo>
                  <a:lnTo>
                    <a:pt x="2192883" y="998702"/>
                  </a:lnTo>
                  <a:lnTo>
                    <a:pt x="2221306" y="961644"/>
                  </a:lnTo>
                  <a:lnTo>
                    <a:pt x="2241969" y="919759"/>
                  </a:lnTo>
                  <a:lnTo>
                    <a:pt x="2254059" y="874636"/>
                  </a:lnTo>
                  <a:lnTo>
                    <a:pt x="2257107" y="843635"/>
                  </a:lnTo>
                  <a:lnTo>
                    <a:pt x="2257107" y="835837"/>
                  </a:lnTo>
                  <a:lnTo>
                    <a:pt x="2257107" y="828040"/>
                  </a:lnTo>
                  <a:close/>
                </a:path>
                <a:path w="5819140" h="1074420">
                  <a:moveTo>
                    <a:pt x="2257107" y="230327"/>
                  </a:moveTo>
                  <a:lnTo>
                    <a:pt x="2251011" y="184010"/>
                  </a:lnTo>
                  <a:lnTo>
                    <a:pt x="2236000" y="139788"/>
                  </a:lnTo>
                  <a:lnTo>
                    <a:pt x="2212644" y="99339"/>
                  </a:lnTo>
                  <a:lnTo>
                    <a:pt x="2181847" y="64223"/>
                  </a:lnTo>
                  <a:lnTo>
                    <a:pt x="2144788" y="35788"/>
                  </a:lnTo>
                  <a:lnTo>
                    <a:pt x="2102904" y="15138"/>
                  </a:lnTo>
                  <a:lnTo>
                    <a:pt x="2057793" y="3048"/>
                  </a:lnTo>
                  <a:lnTo>
                    <a:pt x="2026780" y="0"/>
                  </a:lnTo>
                  <a:lnTo>
                    <a:pt x="2011184" y="0"/>
                  </a:lnTo>
                  <a:lnTo>
                    <a:pt x="1964880" y="6096"/>
                  </a:lnTo>
                  <a:lnTo>
                    <a:pt x="1920646" y="21107"/>
                  </a:lnTo>
                  <a:lnTo>
                    <a:pt x="1880209" y="44462"/>
                  </a:lnTo>
                  <a:lnTo>
                    <a:pt x="1845094" y="75260"/>
                  </a:lnTo>
                  <a:lnTo>
                    <a:pt x="1816658" y="112306"/>
                  </a:lnTo>
                  <a:lnTo>
                    <a:pt x="1795995" y="154203"/>
                  </a:lnTo>
                  <a:lnTo>
                    <a:pt x="1783918" y="199313"/>
                  </a:lnTo>
                  <a:lnTo>
                    <a:pt x="1780857" y="230327"/>
                  </a:lnTo>
                  <a:lnTo>
                    <a:pt x="1780857" y="245922"/>
                  </a:lnTo>
                  <a:lnTo>
                    <a:pt x="1786953" y="292227"/>
                  </a:lnTo>
                  <a:lnTo>
                    <a:pt x="1801964" y="336448"/>
                  </a:lnTo>
                  <a:lnTo>
                    <a:pt x="1825320" y="376897"/>
                  </a:lnTo>
                  <a:lnTo>
                    <a:pt x="1856117" y="412013"/>
                  </a:lnTo>
                  <a:lnTo>
                    <a:pt x="1893176" y="440448"/>
                  </a:lnTo>
                  <a:lnTo>
                    <a:pt x="1935060" y="461098"/>
                  </a:lnTo>
                  <a:lnTo>
                    <a:pt x="1980171" y="473189"/>
                  </a:lnTo>
                  <a:lnTo>
                    <a:pt x="2011184" y="476250"/>
                  </a:lnTo>
                  <a:lnTo>
                    <a:pt x="2026780" y="476250"/>
                  </a:lnTo>
                  <a:lnTo>
                    <a:pt x="2073084" y="470154"/>
                  </a:lnTo>
                  <a:lnTo>
                    <a:pt x="2117318" y="455129"/>
                  </a:lnTo>
                  <a:lnTo>
                    <a:pt x="2157768" y="431787"/>
                  </a:lnTo>
                  <a:lnTo>
                    <a:pt x="2192883" y="400989"/>
                  </a:lnTo>
                  <a:lnTo>
                    <a:pt x="2221306" y="363931"/>
                  </a:lnTo>
                  <a:lnTo>
                    <a:pt x="2241969" y="322046"/>
                  </a:lnTo>
                  <a:lnTo>
                    <a:pt x="2254059" y="276923"/>
                  </a:lnTo>
                  <a:lnTo>
                    <a:pt x="2257107" y="245922"/>
                  </a:lnTo>
                  <a:lnTo>
                    <a:pt x="2257107" y="238125"/>
                  </a:lnTo>
                  <a:lnTo>
                    <a:pt x="2257107" y="230327"/>
                  </a:lnTo>
                  <a:close/>
                </a:path>
                <a:path w="5819140" h="1074420">
                  <a:moveTo>
                    <a:pt x="2850705" y="230327"/>
                  </a:moveTo>
                  <a:lnTo>
                    <a:pt x="2844609" y="184010"/>
                  </a:lnTo>
                  <a:lnTo>
                    <a:pt x="2829598" y="139788"/>
                  </a:lnTo>
                  <a:lnTo>
                    <a:pt x="2806242" y="99339"/>
                  </a:lnTo>
                  <a:lnTo>
                    <a:pt x="2775445" y="64223"/>
                  </a:lnTo>
                  <a:lnTo>
                    <a:pt x="2738386" y="35788"/>
                  </a:lnTo>
                  <a:lnTo>
                    <a:pt x="2696502" y="15138"/>
                  </a:lnTo>
                  <a:lnTo>
                    <a:pt x="2651391" y="3048"/>
                  </a:lnTo>
                  <a:lnTo>
                    <a:pt x="2620378" y="0"/>
                  </a:lnTo>
                  <a:lnTo>
                    <a:pt x="2604782" y="0"/>
                  </a:lnTo>
                  <a:lnTo>
                    <a:pt x="2558478" y="6096"/>
                  </a:lnTo>
                  <a:lnTo>
                    <a:pt x="2514244" y="21107"/>
                  </a:lnTo>
                  <a:lnTo>
                    <a:pt x="2473807" y="44462"/>
                  </a:lnTo>
                  <a:lnTo>
                    <a:pt x="2438692" y="75260"/>
                  </a:lnTo>
                  <a:lnTo>
                    <a:pt x="2410256" y="112306"/>
                  </a:lnTo>
                  <a:lnTo>
                    <a:pt x="2389594" y="154203"/>
                  </a:lnTo>
                  <a:lnTo>
                    <a:pt x="2377516" y="199313"/>
                  </a:lnTo>
                  <a:lnTo>
                    <a:pt x="2374455" y="230327"/>
                  </a:lnTo>
                  <a:lnTo>
                    <a:pt x="2374455" y="245922"/>
                  </a:lnTo>
                  <a:lnTo>
                    <a:pt x="2380551" y="292227"/>
                  </a:lnTo>
                  <a:lnTo>
                    <a:pt x="2395563" y="336448"/>
                  </a:lnTo>
                  <a:lnTo>
                    <a:pt x="2418918" y="376897"/>
                  </a:lnTo>
                  <a:lnTo>
                    <a:pt x="2449715" y="412013"/>
                  </a:lnTo>
                  <a:lnTo>
                    <a:pt x="2486774" y="440448"/>
                  </a:lnTo>
                  <a:lnTo>
                    <a:pt x="2528659" y="461098"/>
                  </a:lnTo>
                  <a:lnTo>
                    <a:pt x="2573769" y="473189"/>
                  </a:lnTo>
                  <a:lnTo>
                    <a:pt x="2604782" y="476250"/>
                  </a:lnTo>
                  <a:lnTo>
                    <a:pt x="2620378" y="476250"/>
                  </a:lnTo>
                  <a:lnTo>
                    <a:pt x="2666682" y="470154"/>
                  </a:lnTo>
                  <a:lnTo>
                    <a:pt x="2710916" y="455129"/>
                  </a:lnTo>
                  <a:lnTo>
                    <a:pt x="2751366" y="431787"/>
                  </a:lnTo>
                  <a:lnTo>
                    <a:pt x="2786481" y="400989"/>
                  </a:lnTo>
                  <a:lnTo>
                    <a:pt x="2814904" y="363931"/>
                  </a:lnTo>
                  <a:lnTo>
                    <a:pt x="2835567" y="322046"/>
                  </a:lnTo>
                  <a:lnTo>
                    <a:pt x="2847657" y="276923"/>
                  </a:lnTo>
                  <a:lnTo>
                    <a:pt x="2850705" y="245922"/>
                  </a:lnTo>
                  <a:lnTo>
                    <a:pt x="2850705" y="238125"/>
                  </a:lnTo>
                  <a:lnTo>
                    <a:pt x="2850705" y="230327"/>
                  </a:lnTo>
                  <a:close/>
                </a:path>
                <a:path w="5819140" h="1074420">
                  <a:moveTo>
                    <a:pt x="3444341" y="230505"/>
                  </a:moveTo>
                  <a:lnTo>
                    <a:pt x="3438233" y="184200"/>
                  </a:lnTo>
                  <a:lnTo>
                    <a:pt x="3423221" y="139966"/>
                  </a:lnTo>
                  <a:lnTo>
                    <a:pt x="3399866" y="99529"/>
                  </a:lnTo>
                  <a:lnTo>
                    <a:pt x="3369081" y="64414"/>
                  </a:lnTo>
                  <a:lnTo>
                    <a:pt x="3332022" y="35979"/>
                  </a:lnTo>
                  <a:lnTo>
                    <a:pt x="3290125" y="15316"/>
                  </a:lnTo>
                  <a:lnTo>
                    <a:pt x="3245015" y="3238"/>
                  </a:lnTo>
                  <a:lnTo>
                    <a:pt x="3214014" y="177"/>
                  </a:lnTo>
                  <a:lnTo>
                    <a:pt x="3198406" y="177"/>
                  </a:lnTo>
                  <a:lnTo>
                    <a:pt x="3152102" y="6273"/>
                  </a:lnTo>
                  <a:lnTo>
                    <a:pt x="3107880" y="21285"/>
                  </a:lnTo>
                  <a:lnTo>
                    <a:pt x="3067431" y="44640"/>
                  </a:lnTo>
                  <a:lnTo>
                    <a:pt x="3032315" y="75438"/>
                  </a:lnTo>
                  <a:lnTo>
                    <a:pt x="3003880" y="112496"/>
                  </a:lnTo>
                  <a:lnTo>
                    <a:pt x="2983230" y="154381"/>
                  </a:lnTo>
                  <a:lnTo>
                    <a:pt x="2971139" y="199491"/>
                  </a:lnTo>
                  <a:lnTo>
                    <a:pt x="2968091" y="230505"/>
                  </a:lnTo>
                  <a:lnTo>
                    <a:pt x="2968091" y="246100"/>
                  </a:lnTo>
                  <a:lnTo>
                    <a:pt x="2974187" y="292404"/>
                  </a:lnTo>
                  <a:lnTo>
                    <a:pt x="2989199" y="336638"/>
                  </a:lnTo>
                  <a:lnTo>
                    <a:pt x="3012554" y="377088"/>
                  </a:lnTo>
                  <a:lnTo>
                    <a:pt x="3043339" y="412203"/>
                  </a:lnTo>
                  <a:lnTo>
                    <a:pt x="3080397" y="440626"/>
                  </a:lnTo>
                  <a:lnTo>
                    <a:pt x="3122295" y="461289"/>
                  </a:lnTo>
                  <a:lnTo>
                    <a:pt x="3167405" y="473379"/>
                  </a:lnTo>
                  <a:lnTo>
                    <a:pt x="3198406" y="476427"/>
                  </a:lnTo>
                  <a:lnTo>
                    <a:pt x="3214014" y="476427"/>
                  </a:lnTo>
                  <a:lnTo>
                    <a:pt x="3260318" y="470331"/>
                  </a:lnTo>
                  <a:lnTo>
                    <a:pt x="3304540" y="455320"/>
                  </a:lnTo>
                  <a:lnTo>
                    <a:pt x="3344989" y="431965"/>
                  </a:lnTo>
                  <a:lnTo>
                    <a:pt x="3380105" y="401167"/>
                  </a:lnTo>
                  <a:lnTo>
                    <a:pt x="3408540" y="364109"/>
                  </a:lnTo>
                  <a:lnTo>
                    <a:pt x="3429190" y="322224"/>
                  </a:lnTo>
                  <a:lnTo>
                    <a:pt x="3441281" y="277114"/>
                  </a:lnTo>
                  <a:lnTo>
                    <a:pt x="3444341" y="246100"/>
                  </a:lnTo>
                  <a:lnTo>
                    <a:pt x="3444341" y="238302"/>
                  </a:lnTo>
                  <a:lnTo>
                    <a:pt x="3444341" y="230505"/>
                  </a:lnTo>
                  <a:close/>
                </a:path>
                <a:path w="5819140" h="1074420">
                  <a:moveTo>
                    <a:pt x="4037939" y="230327"/>
                  </a:moveTo>
                  <a:lnTo>
                    <a:pt x="4031831" y="184010"/>
                  </a:lnTo>
                  <a:lnTo>
                    <a:pt x="4016819" y="139788"/>
                  </a:lnTo>
                  <a:lnTo>
                    <a:pt x="3993464" y="99339"/>
                  </a:lnTo>
                  <a:lnTo>
                    <a:pt x="3962679" y="64223"/>
                  </a:lnTo>
                  <a:lnTo>
                    <a:pt x="3925620" y="35788"/>
                  </a:lnTo>
                  <a:lnTo>
                    <a:pt x="3883723" y="15138"/>
                  </a:lnTo>
                  <a:lnTo>
                    <a:pt x="3838613" y="3048"/>
                  </a:lnTo>
                  <a:lnTo>
                    <a:pt x="3807612" y="0"/>
                  </a:lnTo>
                  <a:lnTo>
                    <a:pt x="3792004" y="0"/>
                  </a:lnTo>
                  <a:lnTo>
                    <a:pt x="3745700" y="6096"/>
                  </a:lnTo>
                  <a:lnTo>
                    <a:pt x="3701478" y="21107"/>
                  </a:lnTo>
                  <a:lnTo>
                    <a:pt x="3661029" y="44462"/>
                  </a:lnTo>
                  <a:lnTo>
                    <a:pt x="3625913" y="75260"/>
                  </a:lnTo>
                  <a:lnTo>
                    <a:pt x="3597478" y="112306"/>
                  </a:lnTo>
                  <a:lnTo>
                    <a:pt x="3576828" y="154203"/>
                  </a:lnTo>
                  <a:lnTo>
                    <a:pt x="3564737" y="199313"/>
                  </a:lnTo>
                  <a:lnTo>
                    <a:pt x="3561689" y="230327"/>
                  </a:lnTo>
                  <a:lnTo>
                    <a:pt x="3561689" y="245922"/>
                  </a:lnTo>
                  <a:lnTo>
                    <a:pt x="3567785" y="292227"/>
                  </a:lnTo>
                  <a:lnTo>
                    <a:pt x="3582797" y="336448"/>
                  </a:lnTo>
                  <a:lnTo>
                    <a:pt x="3606152" y="376897"/>
                  </a:lnTo>
                  <a:lnTo>
                    <a:pt x="3636937" y="412013"/>
                  </a:lnTo>
                  <a:lnTo>
                    <a:pt x="3673995" y="440448"/>
                  </a:lnTo>
                  <a:lnTo>
                    <a:pt x="3715893" y="461098"/>
                  </a:lnTo>
                  <a:lnTo>
                    <a:pt x="3761003" y="473189"/>
                  </a:lnTo>
                  <a:lnTo>
                    <a:pt x="3792004" y="476250"/>
                  </a:lnTo>
                  <a:lnTo>
                    <a:pt x="3807612" y="476250"/>
                  </a:lnTo>
                  <a:lnTo>
                    <a:pt x="3853916" y="470154"/>
                  </a:lnTo>
                  <a:lnTo>
                    <a:pt x="3898138" y="455129"/>
                  </a:lnTo>
                  <a:lnTo>
                    <a:pt x="3938587" y="431787"/>
                  </a:lnTo>
                  <a:lnTo>
                    <a:pt x="3973703" y="400989"/>
                  </a:lnTo>
                  <a:lnTo>
                    <a:pt x="4002138" y="363931"/>
                  </a:lnTo>
                  <a:lnTo>
                    <a:pt x="4022788" y="322046"/>
                  </a:lnTo>
                  <a:lnTo>
                    <a:pt x="4034879" y="276923"/>
                  </a:lnTo>
                  <a:lnTo>
                    <a:pt x="4037939" y="245922"/>
                  </a:lnTo>
                  <a:lnTo>
                    <a:pt x="4037939" y="238125"/>
                  </a:lnTo>
                  <a:lnTo>
                    <a:pt x="4037939" y="230327"/>
                  </a:lnTo>
                  <a:close/>
                </a:path>
                <a:path w="5819140" h="1074420">
                  <a:moveTo>
                    <a:pt x="4631563" y="230327"/>
                  </a:moveTo>
                  <a:lnTo>
                    <a:pt x="4625467" y="184010"/>
                  </a:lnTo>
                  <a:lnTo>
                    <a:pt x="4610455" y="139788"/>
                  </a:lnTo>
                  <a:lnTo>
                    <a:pt x="4587100" y="99339"/>
                  </a:lnTo>
                  <a:lnTo>
                    <a:pt x="4556303" y="64223"/>
                  </a:lnTo>
                  <a:lnTo>
                    <a:pt x="4519244" y="35788"/>
                  </a:lnTo>
                  <a:lnTo>
                    <a:pt x="4477359" y="15138"/>
                  </a:lnTo>
                  <a:lnTo>
                    <a:pt x="4432249" y="3048"/>
                  </a:lnTo>
                  <a:lnTo>
                    <a:pt x="4401236" y="0"/>
                  </a:lnTo>
                  <a:lnTo>
                    <a:pt x="4385640" y="0"/>
                  </a:lnTo>
                  <a:lnTo>
                    <a:pt x="4339336" y="6096"/>
                  </a:lnTo>
                  <a:lnTo>
                    <a:pt x="4295102" y="21107"/>
                  </a:lnTo>
                  <a:lnTo>
                    <a:pt x="4254652" y="44462"/>
                  </a:lnTo>
                  <a:lnTo>
                    <a:pt x="4219537" y="75260"/>
                  </a:lnTo>
                  <a:lnTo>
                    <a:pt x="4191114" y="112306"/>
                  </a:lnTo>
                  <a:lnTo>
                    <a:pt x="4170451" y="154203"/>
                  </a:lnTo>
                  <a:lnTo>
                    <a:pt x="4158361" y="199313"/>
                  </a:lnTo>
                  <a:lnTo>
                    <a:pt x="4155313" y="230327"/>
                  </a:lnTo>
                  <a:lnTo>
                    <a:pt x="4155313" y="245922"/>
                  </a:lnTo>
                  <a:lnTo>
                    <a:pt x="4161409" y="292227"/>
                  </a:lnTo>
                  <a:lnTo>
                    <a:pt x="4176420" y="336448"/>
                  </a:lnTo>
                  <a:lnTo>
                    <a:pt x="4199775" y="376897"/>
                  </a:lnTo>
                  <a:lnTo>
                    <a:pt x="4230573" y="412013"/>
                  </a:lnTo>
                  <a:lnTo>
                    <a:pt x="4267632" y="440448"/>
                  </a:lnTo>
                  <a:lnTo>
                    <a:pt x="4309516" y="461098"/>
                  </a:lnTo>
                  <a:lnTo>
                    <a:pt x="4354627" y="473189"/>
                  </a:lnTo>
                  <a:lnTo>
                    <a:pt x="4385640" y="476250"/>
                  </a:lnTo>
                  <a:lnTo>
                    <a:pt x="4401236" y="476250"/>
                  </a:lnTo>
                  <a:lnTo>
                    <a:pt x="4447540" y="470154"/>
                  </a:lnTo>
                  <a:lnTo>
                    <a:pt x="4491774" y="455129"/>
                  </a:lnTo>
                  <a:lnTo>
                    <a:pt x="4532211" y="431787"/>
                  </a:lnTo>
                  <a:lnTo>
                    <a:pt x="4567326" y="400989"/>
                  </a:lnTo>
                  <a:lnTo>
                    <a:pt x="4595761" y="363931"/>
                  </a:lnTo>
                  <a:lnTo>
                    <a:pt x="4616424" y="322046"/>
                  </a:lnTo>
                  <a:lnTo>
                    <a:pt x="4628502" y="276923"/>
                  </a:lnTo>
                  <a:lnTo>
                    <a:pt x="4631563" y="245922"/>
                  </a:lnTo>
                  <a:lnTo>
                    <a:pt x="4631563" y="238125"/>
                  </a:lnTo>
                  <a:lnTo>
                    <a:pt x="4631563" y="230327"/>
                  </a:lnTo>
                  <a:close/>
                </a:path>
                <a:path w="5819140" h="1074420">
                  <a:moveTo>
                    <a:pt x="5225161" y="230505"/>
                  </a:moveTo>
                  <a:lnTo>
                    <a:pt x="5219065" y="184200"/>
                  </a:lnTo>
                  <a:lnTo>
                    <a:pt x="5204053" y="139966"/>
                  </a:lnTo>
                  <a:lnTo>
                    <a:pt x="5180698" y="99529"/>
                  </a:lnTo>
                  <a:lnTo>
                    <a:pt x="5149901" y="64414"/>
                  </a:lnTo>
                  <a:lnTo>
                    <a:pt x="5112842" y="35979"/>
                  </a:lnTo>
                  <a:lnTo>
                    <a:pt x="5070957" y="15316"/>
                  </a:lnTo>
                  <a:lnTo>
                    <a:pt x="5025847" y="3238"/>
                  </a:lnTo>
                  <a:lnTo>
                    <a:pt x="4994834" y="177"/>
                  </a:lnTo>
                  <a:lnTo>
                    <a:pt x="4979238" y="177"/>
                  </a:lnTo>
                  <a:lnTo>
                    <a:pt x="4932934" y="6273"/>
                  </a:lnTo>
                  <a:lnTo>
                    <a:pt x="4888700" y="21285"/>
                  </a:lnTo>
                  <a:lnTo>
                    <a:pt x="4848250" y="44640"/>
                  </a:lnTo>
                  <a:lnTo>
                    <a:pt x="4813135" y="75438"/>
                  </a:lnTo>
                  <a:lnTo>
                    <a:pt x="4784712" y="112496"/>
                  </a:lnTo>
                  <a:lnTo>
                    <a:pt x="4764049" y="154381"/>
                  </a:lnTo>
                  <a:lnTo>
                    <a:pt x="4751959" y="199491"/>
                  </a:lnTo>
                  <a:lnTo>
                    <a:pt x="4748911" y="230505"/>
                  </a:lnTo>
                  <a:lnTo>
                    <a:pt x="4748911" y="246100"/>
                  </a:lnTo>
                  <a:lnTo>
                    <a:pt x="4755007" y="292404"/>
                  </a:lnTo>
                  <a:lnTo>
                    <a:pt x="4770018" y="336638"/>
                  </a:lnTo>
                  <a:lnTo>
                    <a:pt x="4793373" y="377088"/>
                  </a:lnTo>
                  <a:lnTo>
                    <a:pt x="4824171" y="412203"/>
                  </a:lnTo>
                  <a:lnTo>
                    <a:pt x="4861230" y="440626"/>
                  </a:lnTo>
                  <a:lnTo>
                    <a:pt x="4903114" y="461289"/>
                  </a:lnTo>
                  <a:lnTo>
                    <a:pt x="4948225" y="473379"/>
                  </a:lnTo>
                  <a:lnTo>
                    <a:pt x="4979238" y="476427"/>
                  </a:lnTo>
                  <a:lnTo>
                    <a:pt x="4994834" y="476427"/>
                  </a:lnTo>
                  <a:lnTo>
                    <a:pt x="5041138" y="470331"/>
                  </a:lnTo>
                  <a:lnTo>
                    <a:pt x="5085372" y="455320"/>
                  </a:lnTo>
                  <a:lnTo>
                    <a:pt x="5125809" y="431965"/>
                  </a:lnTo>
                  <a:lnTo>
                    <a:pt x="5160924" y="401167"/>
                  </a:lnTo>
                  <a:lnTo>
                    <a:pt x="5189359" y="364109"/>
                  </a:lnTo>
                  <a:lnTo>
                    <a:pt x="5210022" y="322224"/>
                  </a:lnTo>
                  <a:lnTo>
                    <a:pt x="5222100" y="277114"/>
                  </a:lnTo>
                  <a:lnTo>
                    <a:pt x="5225161" y="246100"/>
                  </a:lnTo>
                  <a:lnTo>
                    <a:pt x="5225161" y="238302"/>
                  </a:lnTo>
                  <a:lnTo>
                    <a:pt x="5225161" y="230505"/>
                  </a:lnTo>
                  <a:close/>
                </a:path>
                <a:path w="5819140" h="1074420">
                  <a:moveTo>
                    <a:pt x="5818784" y="230327"/>
                  </a:moveTo>
                  <a:lnTo>
                    <a:pt x="5812688" y="184010"/>
                  </a:lnTo>
                  <a:lnTo>
                    <a:pt x="5797677" y="139788"/>
                  </a:lnTo>
                  <a:lnTo>
                    <a:pt x="5774321" y="99339"/>
                  </a:lnTo>
                  <a:lnTo>
                    <a:pt x="5743524" y="64223"/>
                  </a:lnTo>
                  <a:lnTo>
                    <a:pt x="5706478" y="35788"/>
                  </a:lnTo>
                  <a:lnTo>
                    <a:pt x="5664581" y="15138"/>
                  </a:lnTo>
                  <a:lnTo>
                    <a:pt x="5619470" y="3048"/>
                  </a:lnTo>
                  <a:lnTo>
                    <a:pt x="5588457" y="0"/>
                  </a:lnTo>
                  <a:lnTo>
                    <a:pt x="5572861" y="0"/>
                  </a:lnTo>
                  <a:lnTo>
                    <a:pt x="5526557" y="6096"/>
                  </a:lnTo>
                  <a:lnTo>
                    <a:pt x="5482336" y="21107"/>
                  </a:lnTo>
                  <a:lnTo>
                    <a:pt x="5441886" y="44462"/>
                  </a:lnTo>
                  <a:lnTo>
                    <a:pt x="5406771" y="75260"/>
                  </a:lnTo>
                  <a:lnTo>
                    <a:pt x="5378335" y="112306"/>
                  </a:lnTo>
                  <a:lnTo>
                    <a:pt x="5357685" y="154203"/>
                  </a:lnTo>
                  <a:lnTo>
                    <a:pt x="5345595" y="199313"/>
                  </a:lnTo>
                  <a:lnTo>
                    <a:pt x="5342534" y="230327"/>
                  </a:lnTo>
                  <a:lnTo>
                    <a:pt x="5342534" y="245922"/>
                  </a:lnTo>
                  <a:lnTo>
                    <a:pt x="5348630" y="292227"/>
                  </a:lnTo>
                  <a:lnTo>
                    <a:pt x="5363654" y="336448"/>
                  </a:lnTo>
                  <a:lnTo>
                    <a:pt x="5386997" y="376897"/>
                  </a:lnTo>
                  <a:lnTo>
                    <a:pt x="5417794" y="412013"/>
                  </a:lnTo>
                  <a:lnTo>
                    <a:pt x="5454853" y="440448"/>
                  </a:lnTo>
                  <a:lnTo>
                    <a:pt x="5496738" y="461098"/>
                  </a:lnTo>
                  <a:lnTo>
                    <a:pt x="5541861" y="473189"/>
                  </a:lnTo>
                  <a:lnTo>
                    <a:pt x="5572861" y="476250"/>
                  </a:lnTo>
                  <a:lnTo>
                    <a:pt x="5588457" y="476250"/>
                  </a:lnTo>
                  <a:lnTo>
                    <a:pt x="5634774" y="470154"/>
                  </a:lnTo>
                  <a:lnTo>
                    <a:pt x="5678995" y="455129"/>
                  </a:lnTo>
                  <a:lnTo>
                    <a:pt x="5719445" y="431787"/>
                  </a:lnTo>
                  <a:lnTo>
                    <a:pt x="5754560" y="400989"/>
                  </a:lnTo>
                  <a:lnTo>
                    <a:pt x="5782983" y="363931"/>
                  </a:lnTo>
                  <a:lnTo>
                    <a:pt x="5803646" y="322046"/>
                  </a:lnTo>
                  <a:lnTo>
                    <a:pt x="5815736" y="276923"/>
                  </a:lnTo>
                  <a:lnTo>
                    <a:pt x="5818784" y="245922"/>
                  </a:lnTo>
                  <a:lnTo>
                    <a:pt x="5818784" y="238125"/>
                  </a:lnTo>
                  <a:lnTo>
                    <a:pt x="5818784" y="230327"/>
                  </a:lnTo>
                  <a:close/>
                </a:path>
              </a:pathLst>
            </a:custGeom>
            <a:solidFill>
              <a:srgbClr val="000000"/>
            </a:solidFill>
          </p:spPr>
          <p:txBody>
            <a:bodyPr wrap="square" lIns="0" tIns="0" rIns="0" bIns="0" rtlCol="0"/>
            <a:lstStyle/>
            <a:p>
              <a:endParaRPr/>
            </a:p>
          </p:txBody>
        </p:sp>
        <p:sp>
          <p:nvSpPr>
            <p:cNvPr id="381" name="object 381"/>
            <p:cNvSpPr/>
            <p:nvPr/>
          </p:nvSpPr>
          <p:spPr>
            <a:xfrm>
              <a:off x="12477871" y="8768362"/>
              <a:ext cx="0" cy="0"/>
            </a:xfrm>
            <a:custGeom>
              <a:avLst/>
              <a:gdLst/>
              <a:ahLst/>
              <a:cxnLst/>
              <a:rect l="l" t="t" r="r" b="b"/>
              <a:pathLst>
                <a:path>
                  <a:moveTo>
                    <a:pt x="0" y="0"/>
                  </a:moveTo>
                  <a:lnTo>
                    <a:pt x="0" y="4"/>
                  </a:lnTo>
                </a:path>
              </a:pathLst>
            </a:custGeom>
            <a:ln w="38100">
              <a:solidFill>
                <a:srgbClr val="000000"/>
              </a:solidFill>
            </a:ln>
          </p:spPr>
          <p:txBody>
            <a:bodyPr wrap="square" lIns="0" tIns="0" rIns="0" bIns="0" rtlCol="0"/>
            <a:lstStyle/>
            <a:p>
              <a:endParaRPr/>
            </a:p>
          </p:txBody>
        </p:sp>
        <p:sp>
          <p:nvSpPr>
            <p:cNvPr id="382" name="object 382"/>
            <p:cNvSpPr/>
            <p:nvPr/>
          </p:nvSpPr>
          <p:spPr>
            <a:xfrm>
              <a:off x="12476702" y="8791490"/>
              <a:ext cx="635" cy="635"/>
            </a:xfrm>
            <a:custGeom>
              <a:avLst/>
              <a:gdLst/>
              <a:ahLst/>
              <a:cxnLst/>
              <a:rect l="l" t="t" r="r" b="b"/>
              <a:pathLst>
                <a:path w="634" h="634">
                  <a:moveTo>
                    <a:pt x="-19050" y="214"/>
                  </a:moveTo>
                  <a:lnTo>
                    <a:pt x="19092" y="214"/>
                  </a:lnTo>
                </a:path>
              </a:pathLst>
            </a:custGeom>
            <a:ln w="3175">
              <a:solidFill>
                <a:srgbClr val="000000"/>
              </a:solidFill>
            </a:ln>
          </p:spPr>
          <p:txBody>
            <a:bodyPr wrap="square" lIns="0" tIns="0" rIns="0" bIns="0" rtlCol="0"/>
            <a:lstStyle/>
            <a:p>
              <a:endParaRPr/>
            </a:p>
          </p:txBody>
        </p:sp>
        <p:sp>
          <p:nvSpPr>
            <p:cNvPr id="383" name="object 383"/>
            <p:cNvSpPr/>
            <p:nvPr/>
          </p:nvSpPr>
          <p:spPr>
            <a:xfrm>
              <a:off x="12473248" y="8814584"/>
              <a:ext cx="635" cy="635"/>
            </a:xfrm>
            <a:custGeom>
              <a:avLst/>
              <a:gdLst/>
              <a:ahLst/>
              <a:cxnLst/>
              <a:rect l="l" t="t" r="r" b="b"/>
              <a:pathLst>
                <a:path w="634" h="634">
                  <a:moveTo>
                    <a:pt x="-19050" y="231"/>
                  </a:moveTo>
                  <a:lnTo>
                    <a:pt x="19142" y="231"/>
                  </a:lnTo>
                </a:path>
              </a:pathLst>
            </a:custGeom>
            <a:ln w="3175">
              <a:solidFill>
                <a:srgbClr val="000000"/>
              </a:solidFill>
            </a:ln>
          </p:spPr>
          <p:txBody>
            <a:bodyPr wrap="square" lIns="0" tIns="0" rIns="0" bIns="0" rtlCol="0"/>
            <a:lstStyle/>
            <a:p>
              <a:endParaRPr/>
            </a:p>
          </p:txBody>
        </p:sp>
        <p:sp>
          <p:nvSpPr>
            <p:cNvPr id="384" name="object 384"/>
            <p:cNvSpPr/>
            <p:nvPr/>
          </p:nvSpPr>
          <p:spPr>
            <a:xfrm>
              <a:off x="12216341" y="8836890"/>
              <a:ext cx="251460" cy="168910"/>
            </a:xfrm>
            <a:custGeom>
              <a:avLst/>
              <a:gdLst/>
              <a:ahLst/>
              <a:cxnLst/>
              <a:rect l="l" t="t" r="r" b="b"/>
              <a:pathLst>
                <a:path w="251459" h="168909">
                  <a:moveTo>
                    <a:pt x="251453" y="0"/>
                  </a:moveTo>
                  <a:lnTo>
                    <a:pt x="251277" y="582"/>
                  </a:lnTo>
                  <a:lnTo>
                    <a:pt x="251090" y="1197"/>
                  </a:lnTo>
                </a:path>
                <a:path w="251459" h="168909">
                  <a:moveTo>
                    <a:pt x="243672" y="21939"/>
                  </a:moveTo>
                  <a:lnTo>
                    <a:pt x="243404" y="22585"/>
                  </a:lnTo>
                  <a:lnTo>
                    <a:pt x="243152" y="23193"/>
                  </a:lnTo>
                </a:path>
                <a:path w="251459" h="168909">
                  <a:moveTo>
                    <a:pt x="233725" y="43125"/>
                  </a:moveTo>
                  <a:lnTo>
                    <a:pt x="233413" y="43710"/>
                  </a:lnTo>
                  <a:lnTo>
                    <a:pt x="233092" y="44309"/>
                  </a:lnTo>
                </a:path>
                <a:path w="251459" h="168909">
                  <a:moveTo>
                    <a:pt x="221827" y="63113"/>
                  </a:moveTo>
                  <a:lnTo>
                    <a:pt x="221399" y="63753"/>
                  </a:lnTo>
                  <a:lnTo>
                    <a:pt x="220976" y="64386"/>
                  </a:lnTo>
                </a:path>
                <a:path w="251459" h="168909">
                  <a:moveTo>
                    <a:pt x="207999" y="81889"/>
                  </a:moveTo>
                  <a:lnTo>
                    <a:pt x="207479" y="82523"/>
                  </a:lnTo>
                  <a:lnTo>
                    <a:pt x="206977" y="83135"/>
                  </a:lnTo>
                </a:path>
                <a:path w="251459" h="168909">
                  <a:moveTo>
                    <a:pt x="192057" y="99567"/>
                  </a:moveTo>
                  <a:lnTo>
                    <a:pt x="191785" y="99839"/>
                  </a:lnTo>
                  <a:lnTo>
                    <a:pt x="191514" y="100110"/>
                  </a:lnTo>
                </a:path>
                <a:path w="251459" h="168909">
                  <a:moveTo>
                    <a:pt x="175080" y="115031"/>
                  </a:moveTo>
                  <a:lnTo>
                    <a:pt x="174470" y="115532"/>
                  </a:lnTo>
                  <a:lnTo>
                    <a:pt x="173838" y="116051"/>
                  </a:lnTo>
                </a:path>
                <a:path w="251459" h="168909">
                  <a:moveTo>
                    <a:pt x="156330" y="129031"/>
                  </a:moveTo>
                  <a:lnTo>
                    <a:pt x="155700" y="129452"/>
                  </a:lnTo>
                  <a:lnTo>
                    <a:pt x="155063" y="129877"/>
                  </a:lnTo>
                </a:path>
                <a:path w="251459" h="168909">
                  <a:moveTo>
                    <a:pt x="136251" y="141148"/>
                  </a:moveTo>
                  <a:lnTo>
                    <a:pt x="135656" y="141466"/>
                  </a:lnTo>
                  <a:lnTo>
                    <a:pt x="135078" y="141775"/>
                  </a:lnTo>
                </a:path>
                <a:path w="251459" h="168909">
                  <a:moveTo>
                    <a:pt x="115134" y="151208"/>
                  </a:moveTo>
                  <a:lnTo>
                    <a:pt x="114532" y="151457"/>
                  </a:lnTo>
                  <a:lnTo>
                    <a:pt x="113893" y="151722"/>
                  </a:lnTo>
                </a:path>
                <a:path w="251459" h="168909">
                  <a:moveTo>
                    <a:pt x="93136" y="159146"/>
                  </a:moveTo>
                  <a:lnTo>
                    <a:pt x="92529" y="159330"/>
                  </a:lnTo>
                  <a:lnTo>
                    <a:pt x="91955" y="159504"/>
                  </a:lnTo>
                </a:path>
                <a:path w="251459" h="168909">
                  <a:moveTo>
                    <a:pt x="70094" y="164961"/>
                  </a:moveTo>
                  <a:lnTo>
                    <a:pt x="69862" y="165008"/>
                  </a:lnTo>
                  <a:lnTo>
                    <a:pt x="69651" y="165049"/>
                  </a:lnTo>
                </a:path>
                <a:path w="251459" h="168909">
                  <a:moveTo>
                    <a:pt x="46963" y="168415"/>
                  </a:moveTo>
                  <a:lnTo>
                    <a:pt x="46745" y="168437"/>
                  </a:lnTo>
                  <a:lnTo>
                    <a:pt x="46559" y="168455"/>
                  </a:lnTo>
                </a:path>
                <a:path w="251459" h="168909">
                  <a:moveTo>
                    <a:pt x="162" y="168446"/>
                  </a:moveTo>
                  <a:lnTo>
                    <a:pt x="65" y="168437"/>
                  </a:lnTo>
                  <a:lnTo>
                    <a:pt x="0" y="168430"/>
                  </a:lnTo>
                </a:path>
              </a:pathLst>
            </a:custGeom>
            <a:ln w="38100">
              <a:solidFill>
                <a:srgbClr val="000000"/>
              </a:solidFill>
            </a:ln>
          </p:spPr>
          <p:txBody>
            <a:bodyPr wrap="square" lIns="0" tIns="0" rIns="0" bIns="0" rtlCol="0"/>
            <a:lstStyle/>
            <a:p>
              <a:endParaRPr/>
            </a:p>
          </p:txBody>
        </p:sp>
        <p:sp>
          <p:nvSpPr>
            <p:cNvPr id="385" name="object 385"/>
            <p:cNvSpPr/>
            <p:nvPr/>
          </p:nvSpPr>
          <p:spPr>
            <a:xfrm>
              <a:off x="12170205" y="8996093"/>
              <a:ext cx="1270" cy="635"/>
            </a:xfrm>
            <a:custGeom>
              <a:avLst/>
              <a:gdLst/>
              <a:ahLst/>
              <a:cxnLst/>
              <a:rect l="l" t="t" r="r" b="b"/>
              <a:pathLst>
                <a:path w="1270" h="634">
                  <a:moveTo>
                    <a:pt x="-19050" y="126"/>
                  </a:moveTo>
                  <a:lnTo>
                    <a:pt x="19884" y="126"/>
                  </a:lnTo>
                </a:path>
              </a:pathLst>
            </a:custGeom>
            <a:ln w="38353">
              <a:solidFill>
                <a:srgbClr val="000000"/>
              </a:solidFill>
            </a:ln>
          </p:spPr>
          <p:txBody>
            <a:bodyPr wrap="square" lIns="0" tIns="0" rIns="0" bIns="0" rtlCol="0"/>
            <a:lstStyle/>
            <a:p>
              <a:endParaRPr/>
            </a:p>
          </p:txBody>
        </p:sp>
        <p:sp>
          <p:nvSpPr>
            <p:cNvPr id="386" name="object 386"/>
            <p:cNvSpPr/>
            <p:nvPr/>
          </p:nvSpPr>
          <p:spPr>
            <a:xfrm>
              <a:off x="12011871" y="8837459"/>
              <a:ext cx="137795" cy="151765"/>
            </a:xfrm>
            <a:custGeom>
              <a:avLst/>
              <a:gdLst/>
              <a:ahLst/>
              <a:cxnLst/>
              <a:rect l="l" t="t" r="r" b="b"/>
              <a:pathLst>
                <a:path w="137795" h="151765">
                  <a:moveTo>
                    <a:pt x="137375" y="151148"/>
                  </a:moveTo>
                  <a:lnTo>
                    <a:pt x="136748" y="150888"/>
                  </a:lnTo>
                  <a:lnTo>
                    <a:pt x="136152" y="150641"/>
                  </a:lnTo>
                </a:path>
                <a:path w="137795" h="151765">
                  <a:moveTo>
                    <a:pt x="116024" y="141110"/>
                  </a:moveTo>
                  <a:lnTo>
                    <a:pt x="115624" y="140896"/>
                  </a:lnTo>
                  <a:lnTo>
                    <a:pt x="115237" y="140689"/>
                  </a:lnTo>
                </a:path>
                <a:path w="137795" h="151765">
                  <a:moveTo>
                    <a:pt x="96184" y="129286"/>
                  </a:moveTo>
                  <a:lnTo>
                    <a:pt x="95579" y="128882"/>
                  </a:lnTo>
                  <a:lnTo>
                    <a:pt x="94985" y="128485"/>
                  </a:lnTo>
                </a:path>
                <a:path w="137795" h="151765">
                  <a:moveTo>
                    <a:pt x="77211" y="115291"/>
                  </a:moveTo>
                  <a:lnTo>
                    <a:pt x="76810" y="114962"/>
                  </a:lnTo>
                  <a:lnTo>
                    <a:pt x="76432" y="114652"/>
                  </a:lnTo>
                </a:path>
                <a:path w="137795" h="151765">
                  <a:moveTo>
                    <a:pt x="59767" y="99541"/>
                  </a:moveTo>
                  <a:lnTo>
                    <a:pt x="59495" y="99269"/>
                  </a:lnTo>
                  <a:lnTo>
                    <a:pt x="59232" y="99006"/>
                  </a:lnTo>
                </a:path>
                <a:path w="137795" h="151765">
                  <a:moveTo>
                    <a:pt x="14" y="49"/>
                  </a:moveTo>
                  <a:lnTo>
                    <a:pt x="4" y="13"/>
                  </a:lnTo>
                  <a:lnTo>
                    <a:pt x="0" y="0"/>
                  </a:lnTo>
                </a:path>
              </a:pathLst>
            </a:custGeom>
            <a:ln w="38100">
              <a:solidFill>
                <a:srgbClr val="000000"/>
              </a:solidFill>
            </a:ln>
          </p:spPr>
          <p:txBody>
            <a:bodyPr wrap="square" lIns="0" tIns="0" rIns="0" bIns="0" rtlCol="0"/>
            <a:lstStyle/>
            <a:p>
              <a:endParaRPr/>
            </a:p>
          </p:txBody>
        </p:sp>
        <p:sp>
          <p:nvSpPr>
            <p:cNvPr id="387" name="object 387"/>
            <p:cNvSpPr/>
            <p:nvPr/>
          </p:nvSpPr>
          <p:spPr>
            <a:xfrm>
              <a:off x="12006156" y="8814599"/>
              <a:ext cx="635" cy="635"/>
            </a:xfrm>
            <a:custGeom>
              <a:avLst/>
              <a:gdLst/>
              <a:ahLst/>
              <a:cxnLst/>
              <a:rect l="l" t="t" r="r" b="b"/>
              <a:pathLst>
                <a:path w="634" h="634">
                  <a:moveTo>
                    <a:pt x="-19050" y="214"/>
                  </a:moveTo>
                  <a:lnTo>
                    <a:pt x="19135" y="214"/>
                  </a:lnTo>
                </a:path>
              </a:pathLst>
            </a:custGeom>
            <a:ln w="3175">
              <a:solidFill>
                <a:srgbClr val="000000"/>
              </a:solidFill>
            </a:ln>
          </p:spPr>
          <p:txBody>
            <a:bodyPr wrap="square" lIns="0" tIns="0" rIns="0" bIns="0" rtlCol="0"/>
            <a:lstStyle/>
            <a:p>
              <a:endParaRPr/>
            </a:p>
          </p:txBody>
        </p:sp>
        <p:sp>
          <p:nvSpPr>
            <p:cNvPr id="388" name="object 388"/>
            <p:cNvSpPr/>
            <p:nvPr/>
          </p:nvSpPr>
          <p:spPr>
            <a:xfrm>
              <a:off x="12002749" y="8791500"/>
              <a:ext cx="635" cy="635"/>
            </a:xfrm>
            <a:custGeom>
              <a:avLst/>
              <a:gdLst/>
              <a:ahLst/>
              <a:cxnLst/>
              <a:rect l="l" t="t" r="r" b="b"/>
              <a:pathLst>
                <a:path w="634" h="634">
                  <a:moveTo>
                    <a:pt x="-19049" y="203"/>
                  </a:moveTo>
                  <a:lnTo>
                    <a:pt x="19090" y="203"/>
                  </a:lnTo>
                </a:path>
              </a:pathLst>
            </a:custGeom>
            <a:ln w="3175">
              <a:solidFill>
                <a:srgbClr val="000000"/>
              </a:solidFill>
            </a:ln>
          </p:spPr>
          <p:txBody>
            <a:bodyPr wrap="square" lIns="0" tIns="0" rIns="0" bIns="0" rtlCol="0"/>
            <a:lstStyle/>
            <a:p>
              <a:endParaRPr/>
            </a:p>
          </p:txBody>
        </p:sp>
        <p:sp>
          <p:nvSpPr>
            <p:cNvPr id="389" name="object 389"/>
            <p:cNvSpPr/>
            <p:nvPr/>
          </p:nvSpPr>
          <p:spPr>
            <a:xfrm>
              <a:off x="12002758" y="8744939"/>
              <a:ext cx="635" cy="635"/>
            </a:xfrm>
            <a:custGeom>
              <a:avLst/>
              <a:gdLst/>
              <a:ahLst/>
              <a:cxnLst/>
              <a:rect l="l" t="t" r="r" b="b"/>
              <a:pathLst>
                <a:path w="634" h="634">
                  <a:moveTo>
                    <a:pt x="-19050" y="85"/>
                  </a:moveTo>
                  <a:lnTo>
                    <a:pt x="19066" y="85"/>
                  </a:lnTo>
                </a:path>
              </a:pathLst>
            </a:custGeom>
            <a:ln w="3175">
              <a:solidFill>
                <a:srgbClr val="000000"/>
              </a:solidFill>
            </a:ln>
          </p:spPr>
          <p:txBody>
            <a:bodyPr wrap="square" lIns="0" tIns="0" rIns="0" bIns="0" rtlCol="0"/>
            <a:lstStyle/>
            <a:p>
              <a:endParaRPr/>
            </a:p>
          </p:txBody>
        </p:sp>
        <p:sp>
          <p:nvSpPr>
            <p:cNvPr id="390" name="object 390"/>
            <p:cNvSpPr/>
            <p:nvPr/>
          </p:nvSpPr>
          <p:spPr>
            <a:xfrm>
              <a:off x="12071090" y="8530224"/>
              <a:ext cx="389255" cy="147955"/>
            </a:xfrm>
            <a:custGeom>
              <a:avLst/>
              <a:gdLst/>
              <a:ahLst/>
              <a:cxnLst/>
              <a:rect l="l" t="t" r="r" b="b"/>
              <a:pathLst>
                <a:path w="389254" h="147954">
                  <a:moveTo>
                    <a:pt x="0" y="70021"/>
                  </a:moveTo>
                  <a:lnTo>
                    <a:pt x="276" y="69745"/>
                  </a:lnTo>
                  <a:lnTo>
                    <a:pt x="553" y="69468"/>
                  </a:lnTo>
                </a:path>
                <a:path w="389254" h="147954">
                  <a:moveTo>
                    <a:pt x="145233" y="1154"/>
                  </a:moveTo>
                  <a:lnTo>
                    <a:pt x="145316" y="1146"/>
                  </a:lnTo>
                  <a:lnTo>
                    <a:pt x="145428" y="1135"/>
                  </a:lnTo>
                </a:path>
                <a:path w="389254" h="147954">
                  <a:moveTo>
                    <a:pt x="168659" y="0"/>
                  </a:moveTo>
                  <a:lnTo>
                    <a:pt x="168683" y="0"/>
                  </a:lnTo>
                </a:path>
                <a:path w="389254" h="147954">
                  <a:moveTo>
                    <a:pt x="191792" y="1126"/>
                  </a:moveTo>
                  <a:lnTo>
                    <a:pt x="191996" y="1146"/>
                  </a:lnTo>
                  <a:lnTo>
                    <a:pt x="192230" y="1169"/>
                  </a:lnTo>
                </a:path>
                <a:path w="389254" h="147954">
                  <a:moveTo>
                    <a:pt x="214890" y="4531"/>
                  </a:moveTo>
                  <a:lnTo>
                    <a:pt x="215112" y="4575"/>
                  </a:lnTo>
                  <a:lnTo>
                    <a:pt x="215351" y="4623"/>
                  </a:lnTo>
                </a:path>
                <a:path w="389254" h="147954">
                  <a:moveTo>
                    <a:pt x="237749" y="10244"/>
                  </a:moveTo>
                  <a:lnTo>
                    <a:pt x="237780" y="10253"/>
                  </a:lnTo>
                  <a:lnTo>
                    <a:pt x="237832" y="10269"/>
                  </a:lnTo>
                </a:path>
                <a:path w="389254" h="147954">
                  <a:moveTo>
                    <a:pt x="336759" y="69468"/>
                  </a:moveTo>
                  <a:lnTo>
                    <a:pt x="337036" y="69745"/>
                  </a:lnTo>
                  <a:lnTo>
                    <a:pt x="337321" y="70030"/>
                  </a:lnTo>
                </a:path>
                <a:path w="389254" h="147954">
                  <a:moveTo>
                    <a:pt x="352406" y="86666"/>
                  </a:moveTo>
                  <a:lnTo>
                    <a:pt x="352729" y="87060"/>
                  </a:lnTo>
                  <a:lnTo>
                    <a:pt x="353070" y="87475"/>
                  </a:lnTo>
                </a:path>
                <a:path w="389254" h="147954">
                  <a:moveTo>
                    <a:pt x="366241" y="105218"/>
                  </a:moveTo>
                  <a:lnTo>
                    <a:pt x="366649" y="105829"/>
                  </a:lnTo>
                  <a:lnTo>
                    <a:pt x="367064" y="106449"/>
                  </a:lnTo>
                </a:path>
                <a:path w="389254" h="147954">
                  <a:moveTo>
                    <a:pt x="378447" y="125470"/>
                  </a:moveTo>
                  <a:lnTo>
                    <a:pt x="378663" y="125873"/>
                  </a:lnTo>
                  <a:lnTo>
                    <a:pt x="378885" y="126290"/>
                  </a:lnTo>
                </a:path>
                <a:path w="389254" h="147954">
                  <a:moveTo>
                    <a:pt x="388401" y="146385"/>
                  </a:moveTo>
                  <a:lnTo>
                    <a:pt x="388655" y="146998"/>
                  </a:lnTo>
                  <a:lnTo>
                    <a:pt x="388921" y="147641"/>
                  </a:lnTo>
                </a:path>
              </a:pathLst>
            </a:custGeom>
            <a:ln w="38100">
              <a:solidFill>
                <a:srgbClr val="000000"/>
              </a:solidFill>
            </a:ln>
          </p:spPr>
          <p:txBody>
            <a:bodyPr wrap="square" lIns="0" tIns="0" rIns="0" bIns="0" rtlCol="0"/>
            <a:lstStyle/>
            <a:p>
              <a:endParaRPr/>
            </a:p>
          </p:txBody>
        </p:sp>
        <p:sp>
          <p:nvSpPr>
            <p:cNvPr id="391" name="object 391"/>
            <p:cNvSpPr/>
            <p:nvPr/>
          </p:nvSpPr>
          <p:spPr>
            <a:xfrm>
              <a:off x="12467486" y="8698790"/>
              <a:ext cx="635" cy="1270"/>
            </a:xfrm>
            <a:custGeom>
              <a:avLst/>
              <a:gdLst/>
              <a:ahLst/>
              <a:cxnLst/>
              <a:rect l="l" t="t" r="r" b="b"/>
              <a:pathLst>
                <a:path w="634" h="1270">
                  <a:moveTo>
                    <a:pt x="-19050" y="433"/>
                  </a:moveTo>
                  <a:lnTo>
                    <a:pt x="19313" y="433"/>
                  </a:lnTo>
                </a:path>
              </a:pathLst>
            </a:custGeom>
            <a:ln w="38967">
              <a:solidFill>
                <a:srgbClr val="000000"/>
              </a:solidFill>
            </a:ln>
          </p:spPr>
          <p:txBody>
            <a:bodyPr wrap="square" lIns="0" tIns="0" rIns="0" bIns="0" rtlCol="0"/>
            <a:lstStyle/>
            <a:p>
              <a:endParaRPr/>
            </a:p>
          </p:txBody>
        </p:sp>
        <p:sp>
          <p:nvSpPr>
            <p:cNvPr id="392" name="object 392"/>
            <p:cNvSpPr/>
            <p:nvPr/>
          </p:nvSpPr>
          <p:spPr>
            <a:xfrm>
              <a:off x="12476716" y="8744928"/>
              <a:ext cx="635" cy="635"/>
            </a:xfrm>
            <a:custGeom>
              <a:avLst/>
              <a:gdLst/>
              <a:ahLst/>
              <a:cxnLst/>
              <a:rect l="l" t="t" r="r" b="b"/>
              <a:pathLst>
                <a:path w="634" h="634">
                  <a:moveTo>
                    <a:pt x="-19050" y="96"/>
                  </a:moveTo>
                  <a:lnTo>
                    <a:pt x="19068" y="96"/>
                  </a:lnTo>
                </a:path>
              </a:pathLst>
            </a:custGeom>
            <a:ln w="3175">
              <a:solidFill>
                <a:srgbClr val="000000"/>
              </a:solidFill>
            </a:ln>
          </p:spPr>
          <p:txBody>
            <a:bodyPr wrap="square" lIns="0" tIns="0" rIns="0" bIns="0" rtlCol="0"/>
            <a:lstStyle/>
            <a:p>
              <a:endParaRPr/>
            </a:p>
          </p:txBody>
        </p:sp>
        <p:sp>
          <p:nvSpPr>
            <p:cNvPr id="393" name="object 393"/>
            <p:cNvSpPr/>
            <p:nvPr/>
          </p:nvSpPr>
          <p:spPr>
            <a:xfrm>
              <a:off x="13070332" y="8791658"/>
              <a:ext cx="635" cy="635"/>
            </a:xfrm>
            <a:custGeom>
              <a:avLst/>
              <a:gdLst/>
              <a:ahLst/>
              <a:cxnLst/>
              <a:rect l="l" t="t" r="r" b="b"/>
              <a:pathLst>
                <a:path w="634" h="634">
                  <a:moveTo>
                    <a:pt x="-19050" y="198"/>
                  </a:moveTo>
                  <a:lnTo>
                    <a:pt x="19089" y="198"/>
                  </a:lnTo>
                </a:path>
              </a:pathLst>
            </a:custGeom>
            <a:ln w="3175">
              <a:solidFill>
                <a:srgbClr val="000000"/>
              </a:solidFill>
            </a:ln>
          </p:spPr>
          <p:txBody>
            <a:bodyPr wrap="square" lIns="0" tIns="0" rIns="0" bIns="0" rtlCol="0"/>
            <a:lstStyle/>
            <a:p>
              <a:endParaRPr/>
            </a:p>
          </p:txBody>
        </p:sp>
        <p:sp>
          <p:nvSpPr>
            <p:cNvPr id="394" name="object 394"/>
            <p:cNvSpPr/>
            <p:nvPr/>
          </p:nvSpPr>
          <p:spPr>
            <a:xfrm>
              <a:off x="13066880" y="8814751"/>
              <a:ext cx="635" cy="635"/>
            </a:xfrm>
            <a:custGeom>
              <a:avLst/>
              <a:gdLst/>
              <a:ahLst/>
              <a:cxnLst/>
              <a:rect l="l" t="t" r="r" b="b"/>
              <a:pathLst>
                <a:path w="634" h="634">
                  <a:moveTo>
                    <a:pt x="-19049" y="214"/>
                  </a:moveTo>
                  <a:lnTo>
                    <a:pt x="19135" y="214"/>
                  </a:lnTo>
                </a:path>
              </a:pathLst>
            </a:custGeom>
            <a:ln w="3175">
              <a:solidFill>
                <a:srgbClr val="000000"/>
              </a:solidFill>
            </a:ln>
          </p:spPr>
          <p:txBody>
            <a:bodyPr wrap="square" lIns="0" tIns="0" rIns="0" bIns="0" rtlCol="0"/>
            <a:lstStyle/>
            <a:p>
              <a:endParaRPr/>
            </a:p>
          </p:txBody>
        </p:sp>
        <p:sp>
          <p:nvSpPr>
            <p:cNvPr id="395" name="object 395"/>
            <p:cNvSpPr/>
            <p:nvPr/>
          </p:nvSpPr>
          <p:spPr>
            <a:xfrm>
              <a:off x="12613107" y="8858979"/>
              <a:ext cx="389255" cy="146685"/>
            </a:xfrm>
            <a:custGeom>
              <a:avLst/>
              <a:gdLst/>
              <a:ahLst/>
              <a:cxnLst/>
              <a:rect l="l" t="t" r="r" b="b"/>
              <a:pathLst>
                <a:path w="389254" h="146684">
                  <a:moveTo>
                    <a:pt x="388901" y="77649"/>
                  </a:moveTo>
                  <a:lnTo>
                    <a:pt x="388647" y="77903"/>
                  </a:lnTo>
                  <a:lnTo>
                    <a:pt x="388388" y="78162"/>
                  </a:lnTo>
                </a:path>
                <a:path w="389254" h="146684">
                  <a:moveTo>
                    <a:pt x="371350" y="93581"/>
                  </a:moveTo>
                  <a:lnTo>
                    <a:pt x="371332" y="93596"/>
                  </a:lnTo>
                  <a:lnTo>
                    <a:pt x="371310" y="93614"/>
                  </a:lnTo>
                </a:path>
                <a:path w="389254" h="146684">
                  <a:moveTo>
                    <a:pt x="289521" y="137354"/>
                  </a:moveTo>
                  <a:lnTo>
                    <a:pt x="289391" y="137394"/>
                  </a:lnTo>
                  <a:lnTo>
                    <a:pt x="289230" y="137443"/>
                  </a:lnTo>
                </a:path>
                <a:path w="389254" h="146684">
                  <a:moveTo>
                    <a:pt x="243675" y="146494"/>
                  </a:moveTo>
                  <a:lnTo>
                    <a:pt x="243607" y="146501"/>
                  </a:lnTo>
                  <a:lnTo>
                    <a:pt x="243509" y="146510"/>
                  </a:lnTo>
                </a:path>
                <a:path w="389254" h="146684">
                  <a:moveTo>
                    <a:pt x="197118" y="146519"/>
                  </a:moveTo>
                  <a:lnTo>
                    <a:pt x="196927" y="146501"/>
                  </a:lnTo>
                  <a:lnTo>
                    <a:pt x="196705" y="146479"/>
                  </a:lnTo>
                </a:path>
                <a:path w="389254" h="146684">
                  <a:moveTo>
                    <a:pt x="174027" y="143115"/>
                  </a:moveTo>
                  <a:lnTo>
                    <a:pt x="173811" y="143072"/>
                  </a:lnTo>
                  <a:lnTo>
                    <a:pt x="173573" y="143024"/>
                  </a:lnTo>
                </a:path>
                <a:path w="389254" h="146684">
                  <a:moveTo>
                    <a:pt x="151625" y="137540"/>
                  </a:moveTo>
                  <a:lnTo>
                    <a:pt x="151144" y="137394"/>
                  </a:lnTo>
                  <a:lnTo>
                    <a:pt x="150636" y="137240"/>
                  </a:lnTo>
                </a:path>
                <a:path w="389254" h="146684">
                  <a:moveTo>
                    <a:pt x="129127" y="129516"/>
                  </a:moveTo>
                  <a:lnTo>
                    <a:pt x="129107" y="129507"/>
                  </a:lnTo>
                </a:path>
                <a:path w="389254" h="146684">
                  <a:moveTo>
                    <a:pt x="108062" y="119554"/>
                  </a:moveTo>
                  <a:lnTo>
                    <a:pt x="108016" y="119530"/>
                  </a:lnTo>
                  <a:lnTo>
                    <a:pt x="107951" y="119495"/>
                  </a:lnTo>
                </a:path>
                <a:path w="389254" h="146684">
                  <a:moveTo>
                    <a:pt x="69449" y="93798"/>
                  </a:moveTo>
                  <a:lnTo>
                    <a:pt x="69202" y="93596"/>
                  </a:lnTo>
                  <a:lnTo>
                    <a:pt x="68939" y="93380"/>
                  </a:lnTo>
                </a:path>
                <a:path w="389254" h="146684">
                  <a:moveTo>
                    <a:pt x="52168" y="78183"/>
                  </a:moveTo>
                  <a:lnTo>
                    <a:pt x="51888" y="77903"/>
                  </a:lnTo>
                  <a:lnTo>
                    <a:pt x="51603" y="77618"/>
                  </a:lnTo>
                </a:path>
                <a:path w="389254" h="146684">
                  <a:moveTo>
                    <a:pt x="36709" y="61214"/>
                  </a:moveTo>
                  <a:lnTo>
                    <a:pt x="36194" y="60587"/>
                  </a:lnTo>
                  <a:lnTo>
                    <a:pt x="35659" y="59935"/>
                  </a:lnTo>
                </a:path>
                <a:path w="389254" h="146684">
                  <a:moveTo>
                    <a:pt x="22696" y="42449"/>
                  </a:moveTo>
                  <a:lnTo>
                    <a:pt x="22274" y="41817"/>
                  </a:lnTo>
                  <a:lnTo>
                    <a:pt x="21856" y="41192"/>
                  </a:lnTo>
                </a:path>
                <a:path w="389254" h="146684">
                  <a:moveTo>
                    <a:pt x="10472" y="22170"/>
                  </a:moveTo>
                  <a:lnTo>
                    <a:pt x="10260" y="21774"/>
                  </a:lnTo>
                  <a:lnTo>
                    <a:pt x="10041" y="21365"/>
                  </a:lnTo>
                </a:path>
                <a:path w="389254" h="146684">
                  <a:moveTo>
                    <a:pt x="524" y="1266"/>
                  </a:moveTo>
                  <a:lnTo>
                    <a:pt x="269" y="649"/>
                  </a:lnTo>
                  <a:lnTo>
                    <a:pt x="0" y="0"/>
                  </a:lnTo>
                </a:path>
              </a:pathLst>
            </a:custGeom>
            <a:ln w="38100">
              <a:solidFill>
                <a:srgbClr val="000000"/>
              </a:solidFill>
            </a:ln>
          </p:spPr>
          <p:txBody>
            <a:bodyPr wrap="square" lIns="0" tIns="0" rIns="0" bIns="0" rtlCol="0"/>
            <a:lstStyle/>
            <a:p>
              <a:endParaRPr/>
            </a:p>
          </p:txBody>
        </p:sp>
        <p:sp>
          <p:nvSpPr>
            <p:cNvPr id="396" name="object 396"/>
            <p:cNvSpPr/>
            <p:nvPr/>
          </p:nvSpPr>
          <p:spPr>
            <a:xfrm>
              <a:off x="12605359" y="8837147"/>
              <a:ext cx="635" cy="1270"/>
            </a:xfrm>
            <a:custGeom>
              <a:avLst/>
              <a:gdLst/>
              <a:ahLst/>
              <a:cxnLst/>
              <a:rect l="l" t="t" r="r" b="b"/>
              <a:pathLst>
                <a:path w="634" h="1270">
                  <a:moveTo>
                    <a:pt x="-19050" y="479"/>
                  </a:moveTo>
                  <a:lnTo>
                    <a:pt x="19340" y="479"/>
                  </a:lnTo>
                </a:path>
              </a:pathLst>
            </a:custGeom>
            <a:ln w="39058">
              <a:solidFill>
                <a:srgbClr val="000000"/>
              </a:solidFill>
            </a:ln>
          </p:spPr>
          <p:txBody>
            <a:bodyPr wrap="square" lIns="0" tIns="0" rIns="0" bIns="0" rtlCol="0"/>
            <a:lstStyle/>
            <a:p>
              <a:endParaRPr/>
            </a:p>
          </p:txBody>
        </p:sp>
        <p:sp>
          <p:nvSpPr>
            <p:cNvPr id="397" name="object 397"/>
            <p:cNvSpPr/>
            <p:nvPr/>
          </p:nvSpPr>
          <p:spPr>
            <a:xfrm>
              <a:off x="12599781" y="8814735"/>
              <a:ext cx="635" cy="635"/>
            </a:xfrm>
            <a:custGeom>
              <a:avLst/>
              <a:gdLst/>
              <a:ahLst/>
              <a:cxnLst/>
              <a:rect l="l" t="t" r="r" b="b"/>
              <a:pathLst>
                <a:path w="634" h="634">
                  <a:moveTo>
                    <a:pt x="-19050" y="232"/>
                  </a:moveTo>
                  <a:lnTo>
                    <a:pt x="19142" y="232"/>
                  </a:lnTo>
                </a:path>
              </a:pathLst>
            </a:custGeom>
            <a:ln w="3175">
              <a:solidFill>
                <a:srgbClr val="000000"/>
              </a:solidFill>
            </a:ln>
          </p:spPr>
          <p:txBody>
            <a:bodyPr wrap="square" lIns="0" tIns="0" rIns="0" bIns="0" rtlCol="0"/>
            <a:lstStyle/>
            <a:p>
              <a:endParaRPr/>
            </a:p>
          </p:txBody>
        </p:sp>
        <p:sp>
          <p:nvSpPr>
            <p:cNvPr id="398" name="object 398"/>
            <p:cNvSpPr/>
            <p:nvPr/>
          </p:nvSpPr>
          <p:spPr>
            <a:xfrm>
              <a:off x="12596376" y="8791637"/>
              <a:ext cx="635" cy="635"/>
            </a:xfrm>
            <a:custGeom>
              <a:avLst/>
              <a:gdLst/>
              <a:ahLst/>
              <a:cxnLst/>
              <a:rect l="l" t="t" r="r" b="b"/>
              <a:pathLst>
                <a:path w="634" h="634">
                  <a:moveTo>
                    <a:pt x="-19050" y="219"/>
                  </a:moveTo>
                  <a:lnTo>
                    <a:pt x="19093" y="219"/>
                  </a:lnTo>
                </a:path>
              </a:pathLst>
            </a:custGeom>
            <a:ln w="3175">
              <a:solidFill>
                <a:srgbClr val="000000"/>
              </a:solidFill>
            </a:ln>
          </p:spPr>
          <p:txBody>
            <a:bodyPr wrap="square" lIns="0" tIns="0" rIns="0" bIns="0" rtlCol="0"/>
            <a:lstStyle/>
            <a:p>
              <a:endParaRPr/>
            </a:p>
          </p:txBody>
        </p:sp>
        <p:sp>
          <p:nvSpPr>
            <p:cNvPr id="399" name="object 399"/>
            <p:cNvSpPr/>
            <p:nvPr/>
          </p:nvSpPr>
          <p:spPr>
            <a:xfrm>
              <a:off x="12595250" y="8768502"/>
              <a:ext cx="0" cy="635"/>
            </a:xfrm>
            <a:custGeom>
              <a:avLst/>
              <a:gdLst/>
              <a:ahLst/>
              <a:cxnLst/>
              <a:rect l="l" t="t" r="r" b="b"/>
              <a:pathLst>
                <a:path h="634">
                  <a:moveTo>
                    <a:pt x="0" y="28"/>
                  </a:moveTo>
                  <a:lnTo>
                    <a:pt x="0" y="0"/>
                  </a:lnTo>
                </a:path>
              </a:pathLst>
            </a:custGeom>
            <a:ln w="38100">
              <a:solidFill>
                <a:srgbClr val="000000"/>
              </a:solidFill>
            </a:ln>
          </p:spPr>
          <p:txBody>
            <a:bodyPr wrap="square" lIns="0" tIns="0" rIns="0" bIns="0" rtlCol="0"/>
            <a:lstStyle/>
            <a:p>
              <a:endParaRPr/>
            </a:p>
          </p:txBody>
        </p:sp>
        <p:sp>
          <p:nvSpPr>
            <p:cNvPr id="400" name="object 400"/>
            <p:cNvSpPr/>
            <p:nvPr/>
          </p:nvSpPr>
          <p:spPr>
            <a:xfrm>
              <a:off x="12596384" y="8745056"/>
              <a:ext cx="635" cy="635"/>
            </a:xfrm>
            <a:custGeom>
              <a:avLst/>
              <a:gdLst/>
              <a:ahLst/>
              <a:cxnLst/>
              <a:rect l="l" t="t" r="r" b="b"/>
              <a:pathLst>
                <a:path w="634" h="634">
                  <a:moveTo>
                    <a:pt x="-19050" y="115"/>
                  </a:moveTo>
                  <a:lnTo>
                    <a:pt x="19072" y="115"/>
                  </a:lnTo>
                </a:path>
              </a:pathLst>
            </a:custGeom>
            <a:ln w="3175">
              <a:solidFill>
                <a:srgbClr val="000000"/>
              </a:solidFill>
            </a:ln>
          </p:spPr>
          <p:txBody>
            <a:bodyPr wrap="square" lIns="0" tIns="0" rIns="0" bIns="0" rtlCol="0"/>
            <a:lstStyle/>
            <a:p>
              <a:endParaRPr/>
            </a:p>
          </p:txBody>
        </p:sp>
        <p:sp>
          <p:nvSpPr>
            <p:cNvPr id="401" name="object 401"/>
            <p:cNvSpPr/>
            <p:nvPr/>
          </p:nvSpPr>
          <p:spPr>
            <a:xfrm>
              <a:off x="12599781" y="8721799"/>
              <a:ext cx="635" cy="635"/>
            </a:xfrm>
            <a:custGeom>
              <a:avLst/>
              <a:gdLst/>
              <a:ahLst/>
              <a:cxnLst/>
              <a:rect l="l" t="t" r="r" b="b"/>
              <a:pathLst>
                <a:path w="634" h="634">
                  <a:moveTo>
                    <a:pt x="-19050" y="234"/>
                  </a:moveTo>
                  <a:lnTo>
                    <a:pt x="19143" y="234"/>
                  </a:lnTo>
                </a:path>
              </a:pathLst>
            </a:custGeom>
            <a:ln w="3175">
              <a:solidFill>
                <a:srgbClr val="000000"/>
              </a:solidFill>
            </a:ln>
          </p:spPr>
          <p:txBody>
            <a:bodyPr wrap="square" lIns="0" tIns="0" rIns="0" bIns="0" rtlCol="0"/>
            <a:lstStyle/>
            <a:p>
              <a:endParaRPr/>
            </a:p>
          </p:txBody>
        </p:sp>
        <p:sp>
          <p:nvSpPr>
            <p:cNvPr id="402" name="object 402"/>
            <p:cNvSpPr/>
            <p:nvPr/>
          </p:nvSpPr>
          <p:spPr>
            <a:xfrm>
              <a:off x="12605357" y="8530376"/>
              <a:ext cx="396875" cy="169545"/>
            </a:xfrm>
            <a:custGeom>
              <a:avLst/>
              <a:gdLst/>
              <a:ahLst/>
              <a:cxnLst/>
              <a:rect l="l" t="t" r="r" b="b"/>
              <a:pathLst>
                <a:path w="396875" h="169545">
                  <a:moveTo>
                    <a:pt x="0" y="169483"/>
                  </a:moveTo>
                  <a:lnTo>
                    <a:pt x="146" y="169001"/>
                  </a:lnTo>
                  <a:lnTo>
                    <a:pt x="293" y="168515"/>
                  </a:lnTo>
                </a:path>
                <a:path w="396875" h="169545">
                  <a:moveTo>
                    <a:pt x="7747" y="147653"/>
                  </a:moveTo>
                  <a:lnTo>
                    <a:pt x="8018" y="146998"/>
                  </a:lnTo>
                  <a:lnTo>
                    <a:pt x="8276" y="146375"/>
                  </a:lnTo>
                </a:path>
                <a:path w="396875" h="169545">
                  <a:moveTo>
                    <a:pt x="17788" y="126289"/>
                  </a:moveTo>
                  <a:lnTo>
                    <a:pt x="18010" y="125873"/>
                  </a:lnTo>
                  <a:lnTo>
                    <a:pt x="18225" y="125470"/>
                  </a:lnTo>
                </a:path>
                <a:path w="396875" h="169545">
                  <a:moveTo>
                    <a:pt x="29611" y="106446"/>
                  </a:moveTo>
                  <a:lnTo>
                    <a:pt x="30023" y="105829"/>
                  </a:lnTo>
                  <a:lnTo>
                    <a:pt x="30429" y="105223"/>
                  </a:lnTo>
                </a:path>
                <a:path w="396875" h="169545">
                  <a:moveTo>
                    <a:pt x="43591" y="87490"/>
                  </a:moveTo>
                  <a:lnTo>
                    <a:pt x="43944" y="87060"/>
                  </a:lnTo>
                  <a:lnTo>
                    <a:pt x="44278" y="86653"/>
                  </a:lnTo>
                </a:path>
                <a:path w="396875" h="169545">
                  <a:moveTo>
                    <a:pt x="59342" y="70040"/>
                  </a:moveTo>
                  <a:lnTo>
                    <a:pt x="59637" y="69745"/>
                  </a:lnTo>
                  <a:lnTo>
                    <a:pt x="59923" y="69459"/>
                  </a:lnTo>
                </a:path>
                <a:path w="396875" h="169545">
                  <a:moveTo>
                    <a:pt x="158840" y="10269"/>
                  </a:moveTo>
                  <a:lnTo>
                    <a:pt x="158893" y="10253"/>
                  </a:lnTo>
                  <a:lnTo>
                    <a:pt x="158923" y="10244"/>
                  </a:lnTo>
                </a:path>
                <a:path w="396875" h="169545">
                  <a:moveTo>
                    <a:pt x="181322" y="4622"/>
                  </a:moveTo>
                  <a:lnTo>
                    <a:pt x="181561" y="4575"/>
                  </a:lnTo>
                  <a:lnTo>
                    <a:pt x="181781" y="4531"/>
                  </a:lnTo>
                </a:path>
                <a:path w="396875" h="169545">
                  <a:moveTo>
                    <a:pt x="204445" y="1169"/>
                  </a:moveTo>
                  <a:lnTo>
                    <a:pt x="204677" y="1146"/>
                  </a:lnTo>
                  <a:lnTo>
                    <a:pt x="204878" y="1126"/>
                  </a:lnTo>
                </a:path>
                <a:path w="396875" h="169545">
                  <a:moveTo>
                    <a:pt x="227993" y="0"/>
                  </a:moveTo>
                  <a:lnTo>
                    <a:pt x="228010" y="0"/>
                  </a:lnTo>
                </a:path>
                <a:path w="396875" h="169545">
                  <a:moveTo>
                    <a:pt x="251249" y="1135"/>
                  </a:moveTo>
                  <a:lnTo>
                    <a:pt x="251357" y="1146"/>
                  </a:lnTo>
                  <a:lnTo>
                    <a:pt x="251435" y="1154"/>
                  </a:lnTo>
                </a:path>
                <a:path w="396875" h="169545">
                  <a:moveTo>
                    <a:pt x="396133" y="69480"/>
                  </a:moveTo>
                  <a:lnTo>
                    <a:pt x="396397" y="69745"/>
                  </a:lnTo>
                  <a:lnTo>
                    <a:pt x="396661" y="70009"/>
                  </a:lnTo>
                </a:path>
              </a:pathLst>
            </a:custGeom>
            <a:ln w="38100">
              <a:solidFill>
                <a:srgbClr val="000000"/>
              </a:solidFill>
            </a:ln>
          </p:spPr>
          <p:txBody>
            <a:bodyPr wrap="square" lIns="0" tIns="0" rIns="0" bIns="0" rtlCol="0"/>
            <a:lstStyle/>
            <a:p>
              <a:endParaRPr/>
            </a:p>
          </p:txBody>
        </p:sp>
        <p:sp>
          <p:nvSpPr>
            <p:cNvPr id="403" name="object 403"/>
            <p:cNvSpPr/>
            <p:nvPr/>
          </p:nvSpPr>
          <p:spPr>
            <a:xfrm>
              <a:off x="13066879" y="8721818"/>
              <a:ext cx="635" cy="635"/>
            </a:xfrm>
            <a:custGeom>
              <a:avLst/>
              <a:gdLst/>
              <a:ahLst/>
              <a:cxnLst/>
              <a:rect l="l" t="t" r="r" b="b"/>
              <a:pathLst>
                <a:path w="634" h="634">
                  <a:moveTo>
                    <a:pt x="-19049" y="216"/>
                  </a:moveTo>
                  <a:lnTo>
                    <a:pt x="19136" y="216"/>
                  </a:lnTo>
                </a:path>
              </a:pathLst>
            </a:custGeom>
            <a:ln w="3175">
              <a:solidFill>
                <a:srgbClr val="000000"/>
              </a:solidFill>
            </a:ln>
          </p:spPr>
          <p:txBody>
            <a:bodyPr wrap="square" lIns="0" tIns="0" rIns="0" bIns="0" rtlCol="0"/>
            <a:lstStyle/>
            <a:p>
              <a:endParaRPr/>
            </a:p>
          </p:txBody>
        </p:sp>
        <p:sp>
          <p:nvSpPr>
            <p:cNvPr id="404" name="object 404"/>
            <p:cNvSpPr/>
            <p:nvPr/>
          </p:nvSpPr>
          <p:spPr>
            <a:xfrm>
              <a:off x="13070345" y="8745077"/>
              <a:ext cx="635" cy="635"/>
            </a:xfrm>
            <a:custGeom>
              <a:avLst/>
              <a:gdLst/>
              <a:ahLst/>
              <a:cxnLst/>
              <a:rect l="l" t="t" r="r" b="b"/>
              <a:pathLst>
                <a:path w="634" h="634">
                  <a:moveTo>
                    <a:pt x="-19050" y="95"/>
                  </a:moveTo>
                  <a:lnTo>
                    <a:pt x="19068" y="95"/>
                  </a:lnTo>
                </a:path>
              </a:pathLst>
            </a:custGeom>
            <a:ln w="3175">
              <a:solidFill>
                <a:srgbClr val="000000"/>
              </a:solidFill>
            </a:ln>
          </p:spPr>
          <p:txBody>
            <a:bodyPr wrap="square" lIns="0" tIns="0" rIns="0" bIns="0" rtlCol="0"/>
            <a:lstStyle/>
            <a:p>
              <a:endParaRPr/>
            </a:p>
          </p:txBody>
        </p:sp>
        <p:sp>
          <p:nvSpPr>
            <p:cNvPr id="405" name="object 405"/>
            <p:cNvSpPr/>
            <p:nvPr/>
          </p:nvSpPr>
          <p:spPr>
            <a:xfrm>
              <a:off x="13665098" y="8768349"/>
              <a:ext cx="0" cy="635"/>
            </a:xfrm>
            <a:custGeom>
              <a:avLst/>
              <a:gdLst/>
              <a:ahLst/>
              <a:cxnLst/>
              <a:rect l="l" t="t" r="r" b="b"/>
              <a:pathLst>
                <a:path h="634">
                  <a:moveTo>
                    <a:pt x="0" y="0"/>
                  </a:moveTo>
                  <a:lnTo>
                    <a:pt x="0" y="48"/>
                  </a:lnTo>
                </a:path>
              </a:pathLst>
            </a:custGeom>
            <a:ln w="38100">
              <a:solidFill>
                <a:srgbClr val="000000"/>
              </a:solidFill>
            </a:ln>
          </p:spPr>
          <p:txBody>
            <a:bodyPr wrap="square" lIns="0" tIns="0" rIns="0" bIns="0" rtlCol="0"/>
            <a:lstStyle/>
            <a:p>
              <a:endParaRPr/>
            </a:p>
          </p:txBody>
        </p:sp>
        <p:sp>
          <p:nvSpPr>
            <p:cNvPr id="406" name="object 406"/>
            <p:cNvSpPr/>
            <p:nvPr/>
          </p:nvSpPr>
          <p:spPr>
            <a:xfrm>
              <a:off x="13663926" y="8791459"/>
              <a:ext cx="635" cy="635"/>
            </a:xfrm>
            <a:custGeom>
              <a:avLst/>
              <a:gdLst/>
              <a:ahLst/>
              <a:cxnLst/>
              <a:rect l="l" t="t" r="r" b="b"/>
              <a:pathLst>
                <a:path w="634" h="634">
                  <a:moveTo>
                    <a:pt x="-19050" y="244"/>
                  </a:moveTo>
                  <a:lnTo>
                    <a:pt x="19098" y="244"/>
                  </a:lnTo>
                </a:path>
              </a:pathLst>
            </a:custGeom>
            <a:ln w="3175">
              <a:solidFill>
                <a:srgbClr val="000000"/>
              </a:solidFill>
            </a:ln>
          </p:spPr>
          <p:txBody>
            <a:bodyPr wrap="square" lIns="0" tIns="0" rIns="0" bIns="0" rtlCol="0"/>
            <a:lstStyle/>
            <a:p>
              <a:endParaRPr/>
            </a:p>
          </p:txBody>
        </p:sp>
        <p:sp>
          <p:nvSpPr>
            <p:cNvPr id="407" name="object 407"/>
            <p:cNvSpPr/>
            <p:nvPr/>
          </p:nvSpPr>
          <p:spPr>
            <a:xfrm>
              <a:off x="13660467" y="8814554"/>
              <a:ext cx="635" cy="635"/>
            </a:xfrm>
            <a:custGeom>
              <a:avLst/>
              <a:gdLst/>
              <a:ahLst/>
              <a:cxnLst/>
              <a:rect l="l" t="t" r="r" b="b"/>
              <a:pathLst>
                <a:path w="634" h="634">
                  <a:moveTo>
                    <a:pt x="-19049" y="262"/>
                  </a:moveTo>
                  <a:lnTo>
                    <a:pt x="19154" y="262"/>
                  </a:lnTo>
                </a:path>
              </a:pathLst>
            </a:custGeom>
            <a:ln w="3175">
              <a:solidFill>
                <a:srgbClr val="000000"/>
              </a:solidFill>
            </a:ln>
          </p:spPr>
          <p:txBody>
            <a:bodyPr wrap="square" lIns="0" tIns="0" rIns="0" bIns="0" rtlCol="0"/>
            <a:lstStyle/>
            <a:p>
              <a:endParaRPr/>
            </a:p>
          </p:txBody>
        </p:sp>
        <p:sp>
          <p:nvSpPr>
            <p:cNvPr id="408" name="object 408"/>
            <p:cNvSpPr/>
            <p:nvPr/>
          </p:nvSpPr>
          <p:spPr>
            <a:xfrm>
              <a:off x="13403571" y="8836862"/>
              <a:ext cx="251460" cy="168910"/>
            </a:xfrm>
            <a:custGeom>
              <a:avLst/>
              <a:gdLst/>
              <a:ahLst/>
              <a:cxnLst/>
              <a:rect l="l" t="t" r="r" b="b"/>
              <a:pathLst>
                <a:path w="251459" h="168909">
                  <a:moveTo>
                    <a:pt x="251458" y="0"/>
                  </a:moveTo>
                  <a:lnTo>
                    <a:pt x="251273" y="611"/>
                  </a:lnTo>
                  <a:lnTo>
                    <a:pt x="251078" y="1254"/>
                  </a:lnTo>
                </a:path>
                <a:path w="251459" h="168909">
                  <a:moveTo>
                    <a:pt x="243679" y="21940"/>
                  </a:moveTo>
                  <a:lnTo>
                    <a:pt x="243400" y="22613"/>
                  </a:lnTo>
                  <a:lnTo>
                    <a:pt x="243138" y="23248"/>
                  </a:lnTo>
                </a:path>
                <a:path w="251459" h="168909">
                  <a:moveTo>
                    <a:pt x="233734" y="43130"/>
                  </a:moveTo>
                  <a:lnTo>
                    <a:pt x="233409" y="43738"/>
                  </a:lnTo>
                  <a:lnTo>
                    <a:pt x="233075" y="44362"/>
                  </a:lnTo>
                </a:path>
                <a:path w="251459" h="168909">
                  <a:moveTo>
                    <a:pt x="221837" y="63119"/>
                  </a:moveTo>
                  <a:lnTo>
                    <a:pt x="221395" y="63781"/>
                  </a:lnTo>
                  <a:lnTo>
                    <a:pt x="220958" y="64435"/>
                  </a:lnTo>
                </a:path>
                <a:path w="251459" h="168909">
                  <a:moveTo>
                    <a:pt x="208011" y="81898"/>
                  </a:moveTo>
                  <a:lnTo>
                    <a:pt x="207475" y="82551"/>
                  </a:lnTo>
                  <a:lnTo>
                    <a:pt x="206958" y="83181"/>
                  </a:lnTo>
                </a:path>
                <a:path w="251459" h="168909">
                  <a:moveTo>
                    <a:pt x="192069" y="99579"/>
                  </a:moveTo>
                  <a:lnTo>
                    <a:pt x="191782" y="99867"/>
                  </a:lnTo>
                  <a:lnTo>
                    <a:pt x="191495" y="100153"/>
                  </a:lnTo>
                </a:path>
                <a:path w="251459" h="168909">
                  <a:moveTo>
                    <a:pt x="175092" y="115047"/>
                  </a:moveTo>
                  <a:lnTo>
                    <a:pt x="174466" y="115560"/>
                  </a:lnTo>
                  <a:lnTo>
                    <a:pt x="173819" y="116091"/>
                  </a:lnTo>
                </a:path>
                <a:path w="251459" h="168909">
                  <a:moveTo>
                    <a:pt x="156341" y="129049"/>
                  </a:moveTo>
                  <a:lnTo>
                    <a:pt x="155696" y="129480"/>
                  </a:lnTo>
                  <a:lnTo>
                    <a:pt x="155045" y="129915"/>
                  </a:lnTo>
                </a:path>
                <a:path w="251459" h="168909">
                  <a:moveTo>
                    <a:pt x="136326" y="141134"/>
                  </a:moveTo>
                  <a:lnTo>
                    <a:pt x="135653" y="141494"/>
                  </a:lnTo>
                  <a:lnTo>
                    <a:pt x="134992" y="141847"/>
                  </a:lnTo>
                </a:path>
                <a:path w="251459" h="168909">
                  <a:moveTo>
                    <a:pt x="115575" y="151052"/>
                  </a:moveTo>
                  <a:lnTo>
                    <a:pt x="114528" y="151486"/>
                  </a:lnTo>
                  <a:lnTo>
                    <a:pt x="113488" y="151916"/>
                  </a:lnTo>
                </a:path>
                <a:path w="251459" h="168909">
                  <a:moveTo>
                    <a:pt x="93195" y="159155"/>
                  </a:moveTo>
                  <a:lnTo>
                    <a:pt x="92525" y="159358"/>
                  </a:lnTo>
                  <a:lnTo>
                    <a:pt x="91907" y="159546"/>
                  </a:lnTo>
                </a:path>
                <a:path w="251459" h="168909">
                  <a:moveTo>
                    <a:pt x="70097" y="164988"/>
                  </a:moveTo>
                  <a:lnTo>
                    <a:pt x="69858" y="165036"/>
                  </a:lnTo>
                  <a:lnTo>
                    <a:pt x="69642" y="165079"/>
                  </a:lnTo>
                </a:path>
                <a:path w="251459" h="168909">
                  <a:moveTo>
                    <a:pt x="46963" y="168443"/>
                  </a:moveTo>
                  <a:lnTo>
                    <a:pt x="46742" y="168465"/>
                  </a:lnTo>
                  <a:lnTo>
                    <a:pt x="46553" y="168484"/>
                  </a:lnTo>
                </a:path>
                <a:path w="251459" h="168909">
                  <a:moveTo>
                    <a:pt x="155" y="168474"/>
                  </a:moveTo>
                  <a:lnTo>
                    <a:pt x="61" y="168465"/>
                  </a:lnTo>
                  <a:lnTo>
                    <a:pt x="0" y="168459"/>
                  </a:lnTo>
                </a:path>
              </a:pathLst>
            </a:custGeom>
            <a:ln w="38100">
              <a:solidFill>
                <a:srgbClr val="000000"/>
              </a:solidFill>
            </a:ln>
          </p:spPr>
          <p:txBody>
            <a:bodyPr wrap="square" lIns="0" tIns="0" rIns="0" bIns="0" rtlCol="0"/>
            <a:lstStyle/>
            <a:p>
              <a:endParaRPr/>
            </a:p>
          </p:txBody>
        </p:sp>
        <p:sp>
          <p:nvSpPr>
            <p:cNvPr id="409" name="object 409"/>
            <p:cNvSpPr/>
            <p:nvPr/>
          </p:nvSpPr>
          <p:spPr>
            <a:xfrm>
              <a:off x="13357441" y="8996097"/>
              <a:ext cx="1270" cy="635"/>
            </a:xfrm>
            <a:custGeom>
              <a:avLst/>
              <a:gdLst/>
              <a:ahLst/>
              <a:cxnLst/>
              <a:rect l="l" t="t" r="r" b="b"/>
              <a:pathLst>
                <a:path w="1269" h="634">
                  <a:moveTo>
                    <a:pt x="-19050" y="123"/>
                  </a:moveTo>
                  <a:lnTo>
                    <a:pt x="19866" y="123"/>
                  </a:lnTo>
                </a:path>
              </a:pathLst>
            </a:custGeom>
            <a:ln w="38347">
              <a:solidFill>
                <a:srgbClr val="000000"/>
              </a:solidFill>
            </a:ln>
          </p:spPr>
          <p:txBody>
            <a:bodyPr wrap="square" lIns="0" tIns="0" rIns="0" bIns="0" rtlCol="0"/>
            <a:lstStyle/>
            <a:p>
              <a:endParaRPr/>
            </a:p>
          </p:txBody>
        </p:sp>
        <p:sp>
          <p:nvSpPr>
            <p:cNvPr id="410" name="object 410"/>
            <p:cNvSpPr/>
            <p:nvPr/>
          </p:nvSpPr>
          <p:spPr>
            <a:xfrm>
              <a:off x="13275630" y="8952194"/>
              <a:ext cx="60960" cy="36830"/>
            </a:xfrm>
            <a:custGeom>
              <a:avLst/>
              <a:gdLst/>
              <a:ahLst/>
              <a:cxnLst/>
              <a:rect l="l" t="t" r="r" b="b"/>
              <a:pathLst>
                <a:path w="60959" h="36829">
                  <a:moveTo>
                    <a:pt x="60833" y="36409"/>
                  </a:moveTo>
                  <a:lnTo>
                    <a:pt x="60216" y="36153"/>
                  </a:lnTo>
                  <a:lnTo>
                    <a:pt x="59631" y="35911"/>
                  </a:lnTo>
                </a:path>
                <a:path w="60959" h="36829">
                  <a:moveTo>
                    <a:pt x="39479" y="26369"/>
                  </a:moveTo>
                  <a:lnTo>
                    <a:pt x="39092" y="26162"/>
                  </a:lnTo>
                  <a:lnTo>
                    <a:pt x="38719" y="25962"/>
                  </a:lnTo>
                </a:path>
                <a:path w="60959" h="36829">
                  <a:moveTo>
                    <a:pt x="19638" y="14543"/>
                  </a:moveTo>
                  <a:lnTo>
                    <a:pt x="19047" y="14148"/>
                  </a:lnTo>
                  <a:lnTo>
                    <a:pt x="18468" y="13761"/>
                  </a:lnTo>
                </a:path>
                <a:path w="60959" h="36829">
                  <a:moveTo>
                    <a:pt x="592" y="485"/>
                  </a:moveTo>
                  <a:lnTo>
                    <a:pt x="278" y="228"/>
                  </a:lnTo>
                  <a:lnTo>
                    <a:pt x="0" y="0"/>
                  </a:lnTo>
                </a:path>
              </a:pathLst>
            </a:custGeom>
            <a:ln w="38100">
              <a:solidFill>
                <a:srgbClr val="000000"/>
              </a:solidFill>
            </a:ln>
          </p:spPr>
          <p:txBody>
            <a:bodyPr wrap="square" lIns="0" tIns="0" rIns="0" bIns="0" rtlCol="0"/>
            <a:lstStyle/>
            <a:p>
              <a:endParaRPr/>
            </a:p>
          </p:txBody>
        </p:sp>
        <p:sp>
          <p:nvSpPr>
            <p:cNvPr id="411" name="object 411"/>
            <p:cNvSpPr/>
            <p:nvPr/>
          </p:nvSpPr>
          <p:spPr>
            <a:xfrm>
              <a:off x="13193389" y="8814630"/>
              <a:ext cx="635" cy="635"/>
            </a:xfrm>
            <a:custGeom>
              <a:avLst/>
              <a:gdLst/>
              <a:ahLst/>
              <a:cxnLst/>
              <a:rect l="l" t="t" r="r" b="b"/>
              <a:pathLst>
                <a:path w="634" h="634">
                  <a:moveTo>
                    <a:pt x="-19050" y="184"/>
                  </a:moveTo>
                  <a:lnTo>
                    <a:pt x="19123" y="184"/>
                  </a:lnTo>
                </a:path>
              </a:pathLst>
            </a:custGeom>
            <a:ln w="3175">
              <a:solidFill>
                <a:srgbClr val="000000"/>
              </a:solidFill>
            </a:ln>
          </p:spPr>
          <p:txBody>
            <a:bodyPr wrap="square" lIns="0" tIns="0" rIns="0" bIns="0" rtlCol="0"/>
            <a:lstStyle/>
            <a:p>
              <a:endParaRPr/>
            </a:p>
          </p:txBody>
        </p:sp>
        <p:sp>
          <p:nvSpPr>
            <p:cNvPr id="412" name="object 412"/>
            <p:cNvSpPr/>
            <p:nvPr/>
          </p:nvSpPr>
          <p:spPr>
            <a:xfrm>
              <a:off x="13189979" y="8791531"/>
              <a:ext cx="635" cy="635"/>
            </a:xfrm>
            <a:custGeom>
              <a:avLst/>
              <a:gdLst/>
              <a:ahLst/>
              <a:cxnLst/>
              <a:rect l="l" t="t" r="r" b="b"/>
              <a:pathLst>
                <a:path w="634" h="634">
                  <a:moveTo>
                    <a:pt x="-19050" y="172"/>
                  </a:moveTo>
                  <a:lnTo>
                    <a:pt x="19084" y="172"/>
                  </a:lnTo>
                </a:path>
              </a:pathLst>
            </a:custGeom>
            <a:ln w="3175">
              <a:solidFill>
                <a:srgbClr val="000000"/>
              </a:solidFill>
            </a:ln>
          </p:spPr>
          <p:txBody>
            <a:bodyPr wrap="square" lIns="0" tIns="0" rIns="0" bIns="0" rtlCol="0"/>
            <a:lstStyle/>
            <a:p>
              <a:endParaRPr/>
            </a:p>
          </p:txBody>
        </p:sp>
        <p:sp>
          <p:nvSpPr>
            <p:cNvPr id="413" name="object 413"/>
            <p:cNvSpPr/>
            <p:nvPr/>
          </p:nvSpPr>
          <p:spPr>
            <a:xfrm>
              <a:off x="13189987" y="8530224"/>
              <a:ext cx="457834" cy="215265"/>
            </a:xfrm>
            <a:custGeom>
              <a:avLst/>
              <a:gdLst/>
              <a:ahLst/>
              <a:cxnLst/>
              <a:rect l="l" t="t" r="r" b="b"/>
              <a:pathLst>
                <a:path w="457834" h="215265">
                  <a:moveTo>
                    <a:pt x="0" y="214854"/>
                  </a:moveTo>
                  <a:lnTo>
                    <a:pt x="6" y="214784"/>
                  </a:lnTo>
                  <a:lnTo>
                    <a:pt x="10" y="214745"/>
                  </a:lnTo>
                </a:path>
                <a:path w="457834" h="215265">
                  <a:moveTo>
                    <a:pt x="213566" y="1154"/>
                  </a:moveTo>
                  <a:lnTo>
                    <a:pt x="213645" y="1146"/>
                  </a:lnTo>
                  <a:lnTo>
                    <a:pt x="213755" y="1135"/>
                  </a:lnTo>
                </a:path>
                <a:path w="457834" h="215265">
                  <a:moveTo>
                    <a:pt x="236989" y="0"/>
                  </a:moveTo>
                  <a:lnTo>
                    <a:pt x="237013" y="0"/>
                  </a:lnTo>
                </a:path>
                <a:path w="457834" h="215265">
                  <a:moveTo>
                    <a:pt x="260119" y="1126"/>
                  </a:moveTo>
                  <a:lnTo>
                    <a:pt x="260325" y="1146"/>
                  </a:lnTo>
                  <a:lnTo>
                    <a:pt x="260562" y="1170"/>
                  </a:lnTo>
                </a:path>
                <a:path w="457834" h="215265">
                  <a:moveTo>
                    <a:pt x="283214" y="4530"/>
                  </a:moveTo>
                  <a:lnTo>
                    <a:pt x="283441" y="4575"/>
                  </a:lnTo>
                  <a:lnTo>
                    <a:pt x="283687" y="4624"/>
                  </a:lnTo>
                </a:path>
                <a:path w="457834" h="215265">
                  <a:moveTo>
                    <a:pt x="306030" y="10229"/>
                  </a:moveTo>
                  <a:lnTo>
                    <a:pt x="306109" y="10253"/>
                  </a:lnTo>
                  <a:lnTo>
                    <a:pt x="306217" y="10286"/>
                  </a:lnTo>
                </a:path>
                <a:path w="457834" h="215265">
                  <a:moveTo>
                    <a:pt x="328099" y="18120"/>
                  </a:moveTo>
                  <a:lnTo>
                    <a:pt x="328111" y="18126"/>
                  </a:lnTo>
                  <a:lnTo>
                    <a:pt x="328172" y="18151"/>
                  </a:lnTo>
                </a:path>
                <a:path w="457834" h="215265">
                  <a:moveTo>
                    <a:pt x="349175" y="28085"/>
                  </a:moveTo>
                  <a:lnTo>
                    <a:pt x="349236" y="28117"/>
                  </a:lnTo>
                  <a:lnTo>
                    <a:pt x="349316" y="28160"/>
                  </a:lnTo>
                </a:path>
                <a:path w="457834" h="215265">
                  <a:moveTo>
                    <a:pt x="388045" y="54048"/>
                  </a:moveTo>
                  <a:lnTo>
                    <a:pt x="388049" y="54051"/>
                  </a:lnTo>
                  <a:lnTo>
                    <a:pt x="388074" y="54071"/>
                  </a:lnTo>
                </a:path>
                <a:path w="457834" h="215265">
                  <a:moveTo>
                    <a:pt x="405074" y="69454"/>
                  </a:moveTo>
                  <a:lnTo>
                    <a:pt x="405365" y="69745"/>
                  </a:lnTo>
                  <a:lnTo>
                    <a:pt x="405666" y="70046"/>
                  </a:lnTo>
                </a:path>
                <a:path w="457834" h="215265">
                  <a:moveTo>
                    <a:pt x="420720" y="86648"/>
                  </a:moveTo>
                  <a:lnTo>
                    <a:pt x="421058" y="87060"/>
                  </a:lnTo>
                  <a:lnTo>
                    <a:pt x="421415" y="87494"/>
                  </a:lnTo>
                </a:path>
                <a:path w="457834" h="215265">
                  <a:moveTo>
                    <a:pt x="434556" y="105197"/>
                  </a:moveTo>
                  <a:lnTo>
                    <a:pt x="434978" y="105829"/>
                  </a:lnTo>
                  <a:lnTo>
                    <a:pt x="435407" y="106471"/>
                  </a:lnTo>
                </a:path>
                <a:path w="457834" h="215265">
                  <a:moveTo>
                    <a:pt x="446763" y="125445"/>
                  </a:moveTo>
                  <a:lnTo>
                    <a:pt x="446992" y="125873"/>
                  </a:lnTo>
                  <a:lnTo>
                    <a:pt x="447227" y="126314"/>
                  </a:lnTo>
                </a:path>
                <a:path w="457834" h="215265">
                  <a:moveTo>
                    <a:pt x="456719" y="146359"/>
                  </a:moveTo>
                  <a:lnTo>
                    <a:pt x="456984" y="146998"/>
                  </a:lnTo>
                  <a:lnTo>
                    <a:pt x="457261" y="147668"/>
                  </a:lnTo>
                </a:path>
              </a:pathLst>
            </a:custGeom>
            <a:ln w="38100">
              <a:solidFill>
                <a:srgbClr val="000000"/>
              </a:solidFill>
            </a:ln>
          </p:spPr>
          <p:txBody>
            <a:bodyPr wrap="square" lIns="0" tIns="0" rIns="0" bIns="0" rtlCol="0"/>
            <a:lstStyle/>
            <a:p>
              <a:endParaRPr/>
            </a:p>
          </p:txBody>
        </p:sp>
        <p:sp>
          <p:nvSpPr>
            <p:cNvPr id="414" name="object 414"/>
            <p:cNvSpPr/>
            <p:nvPr/>
          </p:nvSpPr>
          <p:spPr>
            <a:xfrm>
              <a:off x="13654703" y="8698762"/>
              <a:ext cx="635" cy="1270"/>
            </a:xfrm>
            <a:custGeom>
              <a:avLst/>
              <a:gdLst/>
              <a:ahLst/>
              <a:cxnLst/>
              <a:rect l="l" t="t" r="r" b="b"/>
              <a:pathLst>
                <a:path w="634" h="1270">
                  <a:moveTo>
                    <a:pt x="-19050" y="462"/>
                  </a:moveTo>
                  <a:lnTo>
                    <a:pt x="19330" y="462"/>
                  </a:lnTo>
                </a:path>
              </a:pathLst>
            </a:custGeom>
            <a:ln w="39024">
              <a:solidFill>
                <a:srgbClr val="000000"/>
              </a:solidFill>
            </a:ln>
          </p:spPr>
          <p:txBody>
            <a:bodyPr wrap="square" lIns="0" tIns="0" rIns="0" bIns="0" rtlCol="0"/>
            <a:lstStyle/>
            <a:p>
              <a:endParaRPr/>
            </a:p>
          </p:txBody>
        </p:sp>
        <p:sp>
          <p:nvSpPr>
            <p:cNvPr id="415" name="object 415"/>
            <p:cNvSpPr/>
            <p:nvPr/>
          </p:nvSpPr>
          <p:spPr>
            <a:xfrm>
              <a:off x="13660520" y="8721884"/>
              <a:ext cx="635" cy="635"/>
            </a:xfrm>
            <a:custGeom>
              <a:avLst/>
              <a:gdLst/>
              <a:ahLst/>
              <a:cxnLst/>
              <a:rect l="l" t="t" r="r" b="b"/>
              <a:pathLst>
                <a:path w="634" h="634">
                  <a:moveTo>
                    <a:pt x="0" y="0"/>
                  </a:moveTo>
                  <a:lnTo>
                    <a:pt x="1" y="8"/>
                  </a:lnTo>
                  <a:lnTo>
                    <a:pt x="11" y="56"/>
                  </a:lnTo>
                </a:path>
              </a:pathLst>
            </a:custGeom>
            <a:ln w="38100">
              <a:solidFill>
                <a:srgbClr val="000000"/>
              </a:solidFill>
            </a:ln>
          </p:spPr>
          <p:txBody>
            <a:bodyPr wrap="square" lIns="0" tIns="0" rIns="0" bIns="0" rtlCol="0"/>
            <a:lstStyle/>
            <a:p>
              <a:endParaRPr/>
            </a:p>
          </p:txBody>
        </p:sp>
        <p:sp>
          <p:nvSpPr>
            <p:cNvPr id="416" name="object 416"/>
            <p:cNvSpPr/>
            <p:nvPr/>
          </p:nvSpPr>
          <p:spPr>
            <a:xfrm>
              <a:off x="13663940" y="8744897"/>
              <a:ext cx="635" cy="635"/>
            </a:xfrm>
            <a:custGeom>
              <a:avLst/>
              <a:gdLst/>
              <a:ahLst/>
              <a:cxnLst/>
              <a:rect l="l" t="t" r="r" b="b"/>
              <a:pathLst>
                <a:path w="634" h="634">
                  <a:moveTo>
                    <a:pt x="-19050" y="126"/>
                  </a:moveTo>
                  <a:lnTo>
                    <a:pt x="19074" y="126"/>
                  </a:lnTo>
                </a:path>
              </a:pathLst>
            </a:custGeom>
            <a:ln w="3175">
              <a:solidFill>
                <a:srgbClr val="000000"/>
              </a:solidFill>
            </a:ln>
          </p:spPr>
          <p:txBody>
            <a:bodyPr wrap="square" lIns="0" tIns="0" rIns="0" bIns="0" rtlCol="0"/>
            <a:lstStyle/>
            <a:p>
              <a:endParaRPr/>
            </a:p>
          </p:txBody>
        </p:sp>
        <p:sp>
          <p:nvSpPr>
            <p:cNvPr id="417" name="object 417"/>
            <p:cNvSpPr/>
            <p:nvPr/>
          </p:nvSpPr>
          <p:spPr>
            <a:xfrm>
              <a:off x="13665098" y="8768330"/>
              <a:ext cx="0" cy="635"/>
            </a:xfrm>
            <a:custGeom>
              <a:avLst/>
              <a:gdLst/>
              <a:ahLst/>
              <a:cxnLst/>
              <a:rect l="l" t="t" r="r" b="b"/>
              <a:pathLst>
                <a:path h="634">
                  <a:moveTo>
                    <a:pt x="0" y="0"/>
                  </a:moveTo>
                  <a:lnTo>
                    <a:pt x="0" y="18"/>
                  </a:lnTo>
                </a:path>
              </a:pathLst>
            </a:custGeom>
            <a:ln w="38100">
              <a:solidFill>
                <a:srgbClr val="000000"/>
              </a:solidFill>
            </a:ln>
          </p:spPr>
          <p:txBody>
            <a:bodyPr wrap="square" lIns="0" tIns="0" rIns="0" bIns="0" rtlCol="0"/>
            <a:lstStyle/>
            <a:p>
              <a:endParaRPr/>
            </a:p>
          </p:txBody>
        </p:sp>
        <p:sp>
          <p:nvSpPr>
            <p:cNvPr id="418" name="object 418"/>
            <p:cNvSpPr/>
            <p:nvPr/>
          </p:nvSpPr>
          <p:spPr>
            <a:xfrm>
              <a:off x="14258727" y="8768349"/>
              <a:ext cx="0" cy="635"/>
            </a:xfrm>
            <a:custGeom>
              <a:avLst/>
              <a:gdLst/>
              <a:ahLst/>
              <a:cxnLst/>
              <a:rect l="l" t="t" r="r" b="b"/>
              <a:pathLst>
                <a:path h="634">
                  <a:moveTo>
                    <a:pt x="0" y="0"/>
                  </a:moveTo>
                  <a:lnTo>
                    <a:pt x="0" y="32"/>
                  </a:lnTo>
                </a:path>
              </a:pathLst>
            </a:custGeom>
            <a:ln w="38100">
              <a:solidFill>
                <a:srgbClr val="000000"/>
              </a:solidFill>
            </a:ln>
          </p:spPr>
          <p:txBody>
            <a:bodyPr wrap="square" lIns="0" tIns="0" rIns="0" bIns="0" rtlCol="0"/>
            <a:lstStyle/>
            <a:p>
              <a:endParaRPr/>
            </a:p>
          </p:txBody>
        </p:sp>
        <p:sp>
          <p:nvSpPr>
            <p:cNvPr id="419" name="object 419"/>
            <p:cNvSpPr/>
            <p:nvPr/>
          </p:nvSpPr>
          <p:spPr>
            <a:xfrm>
              <a:off x="14257555" y="8791475"/>
              <a:ext cx="635" cy="635"/>
            </a:xfrm>
            <a:custGeom>
              <a:avLst/>
              <a:gdLst/>
              <a:ahLst/>
              <a:cxnLst/>
              <a:rect l="l" t="t" r="r" b="b"/>
              <a:pathLst>
                <a:path w="634" h="634">
                  <a:moveTo>
                    <a:pt x="-19050" y="229"/>
                  </a:moveTo>
                  <a:lnTo>
                    <a:pt x="19095" y="229"/>
                  </a:lnTo>
                </a:path>
              </a:pathLst>
            </a:custGeom>
            <a:ln w="3175">
              <a:solidFill>
                <a:srgbClr val="000000"/>
              </a:solidFill>
            </a:ln>
          </p:spPr>
          <p:txBody>
            <a:bodyPr wrap="square" lIns="0" tIns="0" rIns="0" bIns="0" rtlCol="0"/>
            <a:lstStyle/>
            <a:p>
              <a:endParaRPr/>
            </a:p>
          </p:txBody>
        </p:sp>
        <p:sp>
          <p:nvSpPr>
            <p:cNvPr id="420" name="object 420"/>
            <p:cNvSpPr/>
            <p:nvPr/>
          </p:nvSpPr>
          <p:spPr>
            <a:xfrm>
              <a:off x="14254101" y="8814569"/>
              <a:ext cx="635" cy="635"/>
            </a:xfrm>
            <a:custGeom>
              <a:avLst/>
              <a:gdLst/>
              <a:ahLst/>
              <a:cxnLst/>
              <a:rect l="l" t="t" r="r" b="b"/>
              <a:pathLst>
                <a:path w="634" h="634">
                  <a:moveTo>
                    <a:pt x="-19050" y="244"/>
                  </a:moveTo>
                  <a:lnTo>
                    <a:pt x="19147" y="244"/>
                  </a:lnTo>
                </a:path>
              </a:pathLst>
            </a:custGeom>
            <a:ln w="3175">
              <a:solidFill>
                <a:srgbClr val="000000"/>
              </a:solidFill>
            </a:ln>
          </p:spPr>
          <p:txBody>
            <a:bodyPr wrap="square" lIns="0" tIns="0" rIns="0" bIns="0" rtlCol="0"/>
            <a:lstStyle/>
            <a:p>
              <a:endParaRPr/>
            </a:p>
          </p:txBody>
        </p:sp>
        <p:sp>
          <p:nvSpPr>
            <p:cNvPr id="421" name="object 421"/>
            <p:cNvSpPr/>
            <p:nvPr/>
          </p:nvSpPr>
          <p:spPr>
            <a:xfrm>
              <a:off x="14111094" y="8837438"/>
              <a:ext cx="137795" cy="151765"/>
            </a:xfrm>
            <a:custGeom>
              <a:avLst/>
              <a:gdLst/>
              <a:ahLst/>
              <a:cxnLst/>
              <a:rect l="l" t="t" r="r" b="b"/>
              <a:pathLst>
                <a:path w="137794" h="151765">
                  <a:moveTo>
                    <a:pt x="137388" y="0"/>
                  </a:moveTo>
                  <a:lnTo>
                    <a:pt x="137378" y="35"/>
                  </a:lnTo>
                  <a:lnTo>
                    <a:pt x="137360" y="91"/>
                  </a:lnTo>
                </a:path>
                <a:path w="137794" h="151765">
                  <a:moveTo>
                    <a:pt x="119510" y="43168"/>
                  </a:moveTo>
                  <a:lnTo>
                    <a:pt x="119510" y="43169"/>
                  </a:lnTo>
                </a:path>
                <a:path w="137794" h="151765">
                  <a:moveTo>
                    <a:pt x="78154" y="99024"/>
                  </a:moveTo>
                  <a:lnTo>
                    <a:pt x="77886" y="99291"/>
                  </a:lnTo>
                  <a:lnTo>
                    <a:pt x="77610" y="99567"/>
                  </a:lnTo>
                </a:path>
                <a:path w="137794" h="151765">
                  <a:moveTo>
                    <a:pt x="60964" y="114661"/>
                  </a:moveTo>
                  <a:lnTo>
                    <a:pt x="60571" y="114984"/>
                  </a:lnTo>
                  <a:lnTo>
                    <a:pt x="60156" y="115325"/>
                  </a:lnTo>
                </a:path>
                <a:path w="137794" h="151765">
                  <a:moveTo>
                    <a:pt x="42422" y="128489"/>
                  </a:moveTo>
                  <a:lnTo>
                    <a:pt x="41801" y="128904"/>
                  </a:lnTo>
                  <a:lnTo>
                    <a:pt x="41172" y="129324"/>
                  </a:lnTo>
                </a:path>
                <a:path w="137794" h="151765">
                  <a:moveTo>
                    <a:pt x="22153" y="140707"/>
                  </a:moveTo>
                  <a:lnTo>
                    <a:pt x="21757" y="140918"/>
                  </a:lnTo>
                  <a:lnTo>
                    <a:pt x="21350" y="141136"/>
                  </a:lnTo>
                </a:path>
                <a:path w="137794" h="151765">
                  <a:moveTo>
                    <a:pt x="1236" y="150660"/>
                  </a:moveTo>
                  <a:lnTo>
                    <a:pt x="633" y="150910"/>
                  </a:lnTo>
                  <a:lnTo>
                    <a:pt x="0" y="151172"/>
                  </a:lnTo>
                </a:path>
              </a:pathLst>
            </a:custGeom>
            <a:ln w="38100">
              <a:solidFill>
                <a:srgbClr val="000000"/>
              </a:solidFill>
            </a:ln>
          </p:spPr>
          <p:txBody>
            <a:bodyPr wrap="square" lIns="0" tIns="0" rIns="0" bIns="0" rtlCol="0"/>
            <a:lstStyle/>
            <a:p>
              <a:endParaRPr/>
            </a:p>
          </p:txBody>
        </p:sp>
        <p:sp>
          <p:nvSpPr>
            <p:cNvPr id="422" name="object 422"/>
            <p:cNvSpPr/>
            <p:nvPr/>
          </p:nvSpPr>
          <p:spPr>
            <a:xfrm>
              <a:off x="14089305" y="8996092"/>
              <a:ext cx="1270" cy="635"/>
            </a:xfrm>
            <a:custGeom>
              <a:avLst/>
              <a:gdLst/>
              <a:ahLst/>
              <a:cxnLst/>
              <a:rect l="l" t="t" r="r" b="b"/>
              <a:pathLst>
                <a:path w="1269" h="634">
                  <a:moveTo>
                    <a:pt x="-19050" y="128"/>
                  </a:moveTo>
                  <a:lnTo>
                    <a:pt x="19894" y="128"/>
                  </a:lnTo>
                </a:path>
              </a:pathLst>
            </a:custGeom>
            <a:ln w="38356">
              <a:solidFill>
                <a:srgbClr val="000000"/>
              </a:solidFill>
            </a:ln>
          </p:spPr>
          <p:txBody>
            <a:bodyPr wrap="square" lIns="0" tIns="0" rIns="0" bIns="0" rtlCol="0"/>
            <a:lstStyle/>
            <a:p>
              <a:endParaRPr/>
            </a:p>
          </p:txBody>
        </p:sp>
        <p:sp>
          <p:nvSpPr>
            <p:cNvPr id="423" name="object 423"/>
            <p:cNvSpPr/>
            <p:nvPr/>
          </p:nvSpPr>
          <p:spPr>
            <a:xfrm>
              <a:off x="13792560" y="8836910"/>
              <a:ext cx="251460" cy="168910"/>
            </a:xfrm>
            <a:custGeom>
              <a:avLst/>
              <a:gdLst/>
              <a:ahLst/>
              <a:cxnLst/>
              <a:rect l="l" t="t" r="r" b="b"/>
              <a:pathLst>
                <a:path w="251459" h="168909">
                  <a:moveTo>
                    <a:pt x="251450" y="168409"/>
                  </a:moveTo>
                  <a:lnTo>
                    <a:pt x="251382" y="168416"/>
                  </a:lnTo>
                  <a:lnTo>
                    <a:pt x="251284" y="168426"/>
                  </a:lnTo>
                </a:path>
                <a:path w="251459" h="168909">
                  <a:moveTo>
                    <a:pt x="204887" y="168434"/>
                  </a:moveTo>
                  <a:lnTo>
                    <a:pt x="204701" y="168416"/>
                  </a:lnTo>
                  <a:lnTo>
                    <a:pt x="204487" y="168395"/>
                  </a:lnTo>
                </a:path>
                <a:path w="251459" h="168909">
                  <a:moveTo>
                    <a:pt x="181792" y="165028"/>
                  </a:moveTo>
                  <a:lnTo>
                    <a:pt x="181585" y="164987"/>
                  </a:lnTo>
                  <a:lnTo>
                    <a:pt x="181357" y="164942"/>
                  </a:lnTo>
                </a:path>
                <a:path w="251459" h="168909">
                  <a:moveTo>
                    <a:pt x="159486" y="159482"/>
                  </a:moveTo>
                  <a:lnTo>
                    <a:pt x="158918" y="159309"/>
                  </a:lnTo>
                  <a:lnTo>
                    <a:pt x="158317" y="159127"/>
                  </a:lnTo>
                </a:path>
                <a:path w="251459" h="168909">
                  <a:moveTo>
                    <a:pt x="137547" y="151699"/>
                  </a:moveTo>
                  <a:lnTo>
                    <a:pt x="136915" y="151437"/>
                  </a:lnTo>
                  <a:lnTo>
                    <a:pt x="136320" y="151190"/>
                  </a:lnTo>
                </a:path>
                <a:path w="251459" h="168909">
                  <a:moveTo>
                    <a:pt x="116362" y="141750"/>
                  </a:moveTo>
                  <a:lnTo>
                    <a:pt x="115790" y="141445"/>
                  </a:lnTo>
                  <a:lnTo>
                    <a:pt x="115204" y="141132"/>
                  </a:lnTo>
                </a:path>
                <a:path w="251459" h="168909">
                  <a:moveTo>
                    <a:pt x="96358" y="129840"/>
                  </a:moveTo>
                  <a:lnTo>
                    <a:pt x="95746" y="129431"/>
                  </a:lnTo>
                  <a:lnTo>
                    <a:pt x="95143" y="129028"/>
                  </a:lnTo>
                </a:path>
                <a:path w="251459" h="168909">
                  <a:moveTo>
                    <a:pt x="77594" y="116018"/>
                  </a:moveTo>
                  <a:lnTo>
                    <a:pt x="76977" y="115511"/>
                  </a:lnTo>
                  <a:lnTo>
                    <a:pt x="76380" y="115022"/>
                  </a:lnTo>
                </a:path>
                <a:path w="251459" h="168909">
                  <a:moveTo>
                    <a:pt x="59929" y="100085"/>
                  </a:moveTo>
                  <a:lnTo>
                    <a:pt x="59662" y="99818"/>
                  </a:lnTo>
                  <a:lnTo>
                    <a:pt x="59395" y="99551"/>
                  </a:lnTo>
                </a:path>
                <a:path w="251459" h="168909">
                  <a:moveTo>
                    <a:pt x="44467" y="83110"/>
                  </a:moveTo>
                  <a:lnTo>
                    <a:pt x="43968" y="82503"/>
                  </a:lnTo>
                  <a:lnTo>
                    <a:pt x="43451" y="81872"/>
                  </a:lnTo>
                </a:path>
                <a:path w="251459" h="168909">
                  <a:moveTo>
                    <a:pt x="30454" y="64341"/>
                  </a:moveTo>
                  <a:lnTo>
                    <a:pt x="30048" y="63733"/>
                  </a:lnTo>
                  <a:lnTo>
                    <a:pt x="29636" y="63117"/>
                  </a:lnTo>
                </a:path>
                <a:path w="251459" h="168909">
                  <a:moveTo>
                    <a:pt x="18343" y="44266"/>
                  </a:moveTo>
                  <a:lnTo>
                    <a:pt x="18034" y="43689"/>
                  </a:lnTo>
                  <a:lnTo>
                    <a:pt x="17734" y="43128"/>
                  </a:lnTo>
                </a:path>
                <a:path w="251459" h="168909">
                  <a:moveTo>
                    <a:pt x="8289" y="23158"/>
                  </a:moveTo>
                  <a:lnTo>
                    <a:pt x="8043" y="22565"/>
                  </a:lnTo>
                  <a:lnTo>
                    <a:pt x="7781" y="21933"/>
                  </a:lnTo>
                </a:path>
                <a:path w="251459" h="168909">
                  <a:moveTo>
                    <a:pt x="350" y="1155"/>
                  </a:moveTo>
                  <a:lnTo>
                    <a:pt x="170" y="562"/>
                  </a:lnTo>
                  <a:lnTo>
                    <a:pt x="0" y="0"/>
                  </a:lnTo>
                </a:path>
              </a:pathLst>
            </a:custGeom>
            <a:ln w="38100">
              <a:solidFill>
                <a:srgbClr val="000000"/>
              </a:solidFill>
            </a:ln>
          </p:spPr>
          <p:txBody>
            <a:bodyPr wrap="square" lIns="0" tIns="0" rIns="0" bIns="0" rtlCol="0"/>
            <a:lstStyle/>
            <a:p>
              <a:endParaRPr/>
            </a:p>
          </p:txBody>
        </p:sp>
        <p:sp>
          <p:nvSpPr>
            <p:cNvPr id="424" name="object 424"/>
            <p:cNvSpPr/>
            <p:nvPr/>
          </p:nvSpPr>
          <p:spPr>
            <a:xfrm>
              <a:off x="13787013" y="8814614"/>
              <a:ext cx="635" cy="635"/>
            </a:xfrm>
            <a:custGeom>
              <a:avLst/>
              <a:gdLst/>
              <a:ahLst/>
              <a:cxnLst/>
              <a:rect l="l" t="t" r="r" b="b"/>
              <a:pathLst>
                <a:path w="634" h="634">
                  <a:moveTo>
                    <a:pt x="-19050" y="201"/>
                  </a:moveTo>
                  <a:lnTo>
                    <a:pt x="19130" y="201"/>
                  </a:lnTo>
                </a:path>
              </a:pathLst>
            </a:custGeom>
            <a:ln w="3175">
              <a:solidFill>
                <a:srgbClr val="000000"/>
              </a:solidFill>
            </a:ln>
          </p:spPr>
          <p:txBody>
            <a:bodyPr wrap="square" lIns="0" tIns="0" rIns="0" bIns="0" rtlCol="0"/>
            <a:lstStyle/>
            <a:p>
              <a:endParaRPr/>
            </a:p>
          </p:txBody>
        </p:sp>
        <p:sp>
          <p:nvSpPr>
            <p:cNvPr id="425" name="object 425"/>
            <p:cNvSpPr/>
            <p:nvPr/>
          </p:nvSpPr>
          <p:spPr>
            <a:xfrm>
              <a:off x="13783606" y="8791515"/>
              <a:ext cx="635" cy="635"/>
            </a:xfrm>
            <a:custGeom>
              <a:avLst/>
              <a:gdLst/>
              <a:ahLst/>
              <a:cxnLst/>
              <a:rect l="l" t="t" r="r" b="b"/>
              <a:pathLst>
                <a:path w="634" h="634">
                  <a:moveTo>
                    <a:pt x="-19050" y="188"/>
                  </a:moveTo>
                  <a:lnTo>
                    <a:pt x="19087" y="188"/>
                  </a:lnTo>
                </a:path>
              </a:pathLst>
            </a:custGeom>
            <a:ln w="3175">
              <a:solidFill>
                <a:srgbClr val="000000"/>
              </a:solidFill>
            </a:ln>
          </p:spPr>
          <p:txBody>
            <a:bodyPr wrap="square" lIns="0" tIns="0" rIns="0" bIns="0" rtlCol="0"/>
            <a:lstStyle/>
            <a:p>
              <a:endParaRPr/>
            </a:p>
          </p:txBody>
        </p:sp>
        <p:sp>
          <p:nvSpPr>
            <p:cNvPr id="426" name="object 426"/>
            <p:cNvSpPr/>
            <p:nvPr/>
          </p:nvSpPr>
          <p:spPr>
            <a:xfrm>
              <a:off x="13783615" y="8744954"/>
              <a:ext cx="635" cy="635"/>
            </a:xfrm>
            <a:custGeom>
              <a:avLst/>
              <a:gdLst/>
              <a:ahLst/>
              <a:cxnLst/>
              <a:rect l="l" t="t" r="r" b="b"/>
              <a:pathLst>
                <a:path w="634" h="634">
                  <a:moveTo>
                    <a:pt x="-19050" y="70"/>
                  </a:moveTo>
                  <a:lnTo>
                    <a:pt x="19063" y="70"/>
                  </a:lnTo>
                </a:path>
              </a:pathLst>
            </a:custGeom>
            <a:ln w="3175">
              <a:solidFill>
                <a:srgbClr val="000000"/>
              </a:solidFill>
            </a:ln>
          </p:spPr>
          <p:txBody>
            <a:bodyPr wrap="square" lIns="0" tIns="0" rIns="0" bIns="0" rtlCol="0"/>
            <a:lstStyle/>
            <a:p>
              <a:endParaRPr/>
            </a:p>
          </p:txBody>
        </p:sp>
        <p:sp>
          <p:nvSpPr>
            <p:cNvPr id="427" name="object 427"/>
            <p:cNvSpPr/>
            <p:nvPr/>
          </p:nvSpPr>
          <p:spPr>
            <a:xfrm>
              <a:off x="13792605" y="8698812"/>
              <a:ext cx="635" cy="1270"/>
            </a:xfrm>
            <a:custGeom>
              <a:avLst/>
              <a:gdLst/>
              <a:ahLst/>
              <a:cxnLst/>
              <a:rect l="l" t="t" r="r" b="b"/>
              <a:pathLst>
                <a:path w="634" h="1270">
                  <a:moveTo>
                    <a:pt x="-19050" y="412"/>
                  </a:moveTo>
                  <a:lnTo>
                    <a:pt x="19300" y="412"/>
                  </a:lnTo>
                </a:path>
              </a:pathLst>
            </a:custGeom>
            <a:ln w="38924">
              <a:solidFill>
                <a:srgbClr val="000000"/>
              </a:solidFill>
            </a:ln>
          </p:spPr>
          <p:txBody>
            <a:bodyPr wrap="square" lIns="0" tIns="0" rIns="0" bIns="0" rtlCol="0"/>
            <a:lstStyle/>
            <a:p>
              <a:endParaRPr/>
            </a:p>
          </p:txBody>
        </p:sp>
        <p:sp>
          <p:nvSpPr>
            <p:cNvPr id="428" name="object 428"/>
            <p:cNvSpPr/>
            <p:nvPr/>
          </p:nvSpPr>
          <p:spPr>
            <a:xfrm>
              <a:off x="13800342" y="8530224"/>
              <a:ext cx="454025" cy="191770"/>
            </a:xfrm>
            <a:custGeom>
              <a:avLst/>
              <a:gdLst/>
              <a:ahLst/>
              <a:cxnLst/>
              <a:rect l="l" t="t" r="r" b="b"/>
              <a:pathLst>
                <a:path w="454025" h="191770">
                  <a:moveTo>
                    <a:pt x="0" y="147627"/>
                  </a:moveTo>
                  <a:lnTo>
                    <a:pt x="260" y="146998"/>
                  </a:lnTo>
                  <a:lnTo>
                    <a:pt x="508" y="146399"/>
                  </a:lnTo>
                </a:path>
                <a:path w="454025" h="191770">
                  <a:moveTo>
                    <a:pt x="10042" y="126266"/>
                  </a:moveTo>
                  <a:lnTo>
                    <a:pt x="10251" y="125873"/>
                  </a:lnTo>
                  <a:lnTo>
                    <a:pt x="10455" y="125493"/>
                  </a:lnTo>
                </a:path>
                <a:path w="454025" h="191770">
                  <a:moveTo>
                    <a:pt x="21867" y="106425"/>
                  </a:moveTo>
                  <a:lnTo>
                    <a:pt x="22265" y="105829"/>
                  </a:lnTo>
                  <a:lnTo>
                    <a:pt x="22658" y="105242"/>
                  </a:lnTo>
                </a:path>
                <a:path w="454025" h="191770">
                  <a:moveTo>
                    <a:pt x="35847" y="87472"/>
                  </a:moveTo>
                  <a:lnTo>
                    <a:pt x="36186" y="87060"/>
                  </a:lnTo>
                  <a:lnTo>
                    <a:pt x="36506" y="86669"/>
                  </a:lnTo>
                </a:path>
                <a:path w="454025" h="191770">
                  <a:moveTo>
                    <a:pt x="51598" y="70026"/>
                  </a:moveTo>
                  <a:lnTo>
                    <a:pt x="51879" y="69745"/>
                  </a:lnTo>
                  <a:lnTo>
                    <a:pt x="52152" y="69472"/>
                  </a:lnTo>
                </a:path>
                <a:path w="454025" h="191770">
                  <a:moveTo>
                    <a:pt x="151088" y="10267"/>
                  </a:moveTo>
                  <a:lnTo>
                    <a:pt x="151135" y="10253"/>
                  </a:lnTo>
                  <a:lnTo>
                    <a:pt x="151160" y="10245"/>
                  </a:lnTo>
                </a:path>
                <a:path w="454025" h="191770">
                  <a:moveTo>
                    <a:pt x="173567" y="4622"/>
                  </a:moveTo>
                  <a:lnTo>
                    <a:pt x="173803" y="4575"/>
                  </a:lnTo>
                  <a:lnTo>
                    <a:pt x="174021" y="4532"/>
                  </a:lnTo>
                </a:path>
                <a:path w="454025" h="191770">
                  <a:moveTo>
                    <a:pt x="196687" y="1169"/>
                  </a:moveTo>
                  <a:lnTo>
                    <a:pt x="196919" y="1146"/>
                  </a:lnTo>
                  <a:lnTo>
                    <a:pt x="197121" y="1126"/>
                  </a:lnTo>
                </a:path>
                <a:path w="454025" h="191770">
                  <a:moveTo>
                    <a:pt x="220232" y="0"/>
                  </a:moveTo>
                  <a:lnTo>
                    <a:pt x="220256" y="0"/>
                  </a:lnTo>
                </a:path>
                <a:path w="454025" h="191770">
                  <a:moveTo>
                    <a:pt x="243485" y="1135"/>
                  </a:moveTo>
                  <a:lnTo>
                    <a:pt x="243599" y="1146"/>
                  </a:lnTo>
                  <a:lnTo>
                    <a:pt x="243684" y="1154"/>
                  </a:lnTo>
                </a:path>
                <a:path w="454025" h="191770">
                  <a:moveTo>
                    <a:pt x="388358" y="69464"/>
                  </a:moveTo>
                  <a:lnTo>
                    <a:pt x="388639" y="69745"/>
                  </a:lnTo>
                  <a:lnTo>
                    <a:pt x="388920" y="70026"/>
                  </a:lnTo>
                </a:path>
                <a:path w="454025" h="191770">
                  <a:moveTo>
                    <a:pt x="453810" y="191676"/>
                  </a:moveTo>
                  <a:lnTo>
                    <a:pt x="453815" y="191700"/>
                  </a:lnTo>
                </a:path>
              </a:pathLst>
            </a:custGeom>
            <a:ln w="38100">
              <a:solidFill>
                <a:srgbClr val="000000"/>
              </a:solidFill>
            </a:ln>
          </p:spPr>
          <p:txBody>
            <a:bodyPr wrap="square" lIns="0" tIns="0" rIns="0" bIns="0" rtlCol="0"/>
            <a:lstStyle/>
            <a:p>
              <a:endParaRPr/>
            </a:p>
          </p:txBody>
        </p:sp>
        <p:sp>
          <p:nvSpPr>
            <p:cNvPr id="429" name="object 429"/>
            <p:cNvSpPr/>
            <p:nvPr/>
          </p:nvSpPr>
          <p:spPr>
            <a:xfrm>
              <a:off x="14257570" y="8744913"/>
              <a:ext cx="635" cy="635"/>
            </a:xfrm>
            <a:custGeom>
              <a:avLst/>
              <a:gdLst/>
              <a:ahLst/>
              <a:cxnLst/>
              <a:rect l="l" t="t" r="r" b="b"/>
              <a:pathLst>
                <a:path w="634" h="634">
                  <a:moveTo>
                    <a:pt x="-19050" y="110"/>
                  </a:moveTo>
                  <a:lnTo>
                    <a:pt x="19071" y="110"/>
                  </a:lnTo>
                </a:path>
              </a:pathLst>
            </a:custGeom>
            <a:ln w="3175">
              <a:solidFill>
                <a:srgbClr val="000000"/>
              </a:solidFill>
            </a:ln>
          </p:spPr>
          <p:txBody>
            <a:bodyPr wrap="square" lIns="0" tIns="0" rIns="0" bIns="0" rtlCol="0"/>
            <a:lstStyle/>
            <a:p>
              <a:endParaRPr/>
            </a:p>
          </p:txBody>
        </p:sp>
        <p:sp>
          <p:nvSpPr>
            <p:cNvPr id="430" name="object 430"/>
            <p:cNvSpPr/>
            <p:nvPr/>
          </p:nvSpPr>
          <p:spPr>
            <a:xfrm>
              <a:off x="14258727" y="8768346"/>
              <a:ext cx="0" cy="0"/>
            </a:xfrm>
            <a:custGeom>
              <a:avLst/>
              <a:gdLst/>
              <a:ahLst/>
              <a:cxnLst/>
              <a:rect l="l" t="t" r="r" b="b"/>
              <a:pathLst>
                <a:path>
                  <a:moveTo>
                    <a:pt x="0" y="0"/>
                  </a:moveTo>
                  <a:lnTo>
                    <a:pt x="0" y="2"/>
                  </a:lnTo>
                </a:path>
              </a:pathLst>
            </a:custGeom>
            <a:ln w="38100">
              <a:solidFill>
                <a:srgbClr val="000000"/>
              </a:solidFill>
            </a:ln>
          </p:spPr>
          <p:txBody>
            <a:bodyPr wrap="square" lIns="0" tIns="0" rIns="0" bIns="0" rtlCol="0"/>
            <a:lstStyle/>
            <a:p>
              <a:endParaRPr/>
            </a:p>
          </p:txBody>
        </p:sp>
        <p:sp>
          <p:nvSpPr>
            <p:cNvPr id="431" name="object 431"/>
            <p:cNvSpPr/>
            <p:nvPr/>
          </p:nvSpPr>
          <p:spPr>
            <a:xfrm>
              <a:off x="14852325" y="8768501"/>
              <a:ext cx="0" cy="635"/>
            </a:xfrm>
            <a:custGeom>
              <a:avLst/>
              <a:gdLst/>
              <a:ahLst/>
              <a:cxnLst/>
              <a:rect l="l" t="t" r="r" b="b"/>
              <a:pathLst>
                <a:path h="634">
                  <a:moveTo>
                    <a:pt x="0" y="0"/>
                  </a:moveTo>
                  <a:lnTo>
                    <a:pt x="0" y="37"/>
                  </a:lnTo>
                </a:path>
              </a:pathLst>
            </a:custGeom>
            <a:ln w="38100">
              <a:solidFill>
                <a:srgbClr val="000000"/>
              </a:solidFill>
            </a:ln>
          </p:spPr>
          <p:txBody>
            <a:bodyPr wrap="square" lIns="0" tIns="0" rIns="0" bIns="0" rtlCol="0"/>
            <a:lstStyle/>
            <a:p>
              <a:endParaRPr/>
            </a:p>
          </p:txBody>
        </p:sp>
        <p:sp>
          <p:nvSpPr>
            <p:cNvPr id="432" name="object 432"/>
            <p:cNvSpPr/>
            <p:nvPr/>
          </p:nvSpPr>
          <p:spPr>
            <a:xfrm>
              <a:off x="14851153" y="8791622"/>
              <a:ext cx="635" cy="635"/>
            </a:xfrm>
            <a:custGeom>
              <a:avLst/>
              <a:gdLst/>
              <a:ahLst/>
              <a:cxnLst/>
              <a:rect l="l" t="t" r="r" b="b"/>
              <a:pathLst>
                <a:path w="634" h="634">
                  <a:moveTo>
                    <a:pt x="-19050" y="234"/>
                  </a:moveTo>
                  <a:lnTo>
                    <a:pt x="19096" y="234"/>
                  </a:lnTo>
                </a:path>
              </a:pathLst>
            </a:custGeom>
            <a:ln w="3175">
              <a:solidFill>
                <a:srgbClr val="000000"/>
              </a:solidFill>
            </a:ln>
          </p:spPr>
          <p:txBody>
            <a:bodyPr wrap="square" lIns="0" tIns="0" rIns="0" bIns="0" rtlCol="0"/>
            <a:lstStyle/>
            <a:p>
              <a:endParaRPr/>
            </a:p>
          </p:txBody>
        </p:sp>
        <p:sp>
          <p:nvSpPr>
            <p:cNvPr id="433" name="object 433"/>
            <p:cNvSpPr/>
            <p:nvPr/>
          </p:nvSpPr>
          <p:spPr>
            <a:xfrm>
              <a:off x="14847697" y="8814716"/>
              <a:ext cx="635" cy="635"/>
            </a:xfrm>
            <a:custGeom>
              <a:avLst/>
              <a:gdLst/>
              <a:ahLst/>
              <a:cxnLst/>
              <a:rect l="l" t="t" r="r" b="b"/>
              <a:pathLst>
                <a:path w="634" h="634">
                  <a:moveTo>
                    <a:pt x="-19050" y="251"/>
                  </a:moveTo>
                  <a:lnTo>
                    <a:pt x="19150" y="251"/>
                  </a:lnTo>
                </a:path>
              </a:pathLst>
            </a:custGeom>
            <a:ln w="3175">
              <a:solidFill>
                <a:srgbClr val="000000"/>
              </a:solidFill>
            </a:ln>
          </p:spPr>
          <p:txBody>
            <a:bodyPr wrap="square" lIns="0" tIns="0" rIns="0" bIns="0" rtlCol="0"/>
            <a:lstStyle/>
            <a:p>
              <a:endParaRPr/>
            </a:p>
          </p:txBody>
        </p:sp>
        <p:sp>
          <p:nvSpPr>
            <p:cNvPr id="434" name="object 434"/>
            <p:cNvSpPr/>
            <p:nvPr/>
          </p:nvSpPr>
          <p:spPr>
            <a:xfrm>
              <a:off x="14765009" y="8837137"/>
              <a:ext cx="77470" cy="116205"/>
            </a:xfrm>
            <a:custGeom>
              <a:avLst/>
              <a:gdLst/>
              <a:ahLst/>
              <a:cxnLst/>
              <a:rect l="l" t="t" r="r" b="b"/>
              <a:pathLst>
                <a:path w="77469" h="116204">
                  <a:moveTo>
                    <a:pt x="77210" y="0"/>
                  </a:moveTo>
                  <a:lnTo>
                    <a:pt x="77062" y="488"/>
                  </a:lnTo>
                  <a:lnTo>
                    <a:pt x="76912" y="981"/>
                  </a:lnTo>
                </a:path>
                <a:path w="77469" h="116204">
                  <a:moveTo>
                    <a:pt x="69460" y="21836"/>
                  </a:moveTo>
                  <a:lnTo>
                    <a:pt x="69189" y="22491"/>
                  </a:lnTo>
                  <a:lnTo>
                    <a:pt x="68931" y="23113"/>
                  </a:lnTo>
                </a:path>
                <a:path w="77469" h="116204">
                  <a:moveTo>
                    <a:pt x="59424" y="43191"/>
                  </a:moveTo>
                  <a:lnTo>
                    <a:pt x="59198" y="43615"/>
                  </a:lnTo>
                  <a:lnTo>
                    <a:pt x="58978" y="44026"/>
                  </a:lnTo>
                </a:path>
                <a:path w="77469" h="116204">
                  <a:moveTo>
                    <a:pt x="47612" y="63018"/>
                  </a:moveTo>
                  <a:lnTo>
                    <a:pt x="47184" y="63659"/>
                  </a:lnTo>
                  <a:lnTo>
                    <a:pt x="46751" y="64307"/>
                  </a:lnTo>
                </a:path>
                <a:path w="77469" h="116204">
                  <a:moveTo>
                    <a:pt x="33796" y="81781"/>
                  </a:moveTo>
                  <a:lnTo>
                    <a:pt x="33264" y="82429"/>
                  </a:lnTo>
                  <a:lnTo>
                    <a:pt x="32751" y="83054"/>
                  </a:lnTo>
                </a:path>
                <a:path w="77469" h="116204">
                  <a:moveTo>
                    <a:pt x="17854" y="99460"/>
                  </a:moveTo>
                  <a:lnTo>
                    <a:pt x="17570" y="99744"/>
                  </a:lnTo>
                  <a:lnTo>
                    <a:pt x="17291" y="100024"/>
                  </a:lnTo>
                </a:path>
                <a:path w="77469" h="116204">
                  <a:moveTo>
                    <a:pt x="528" y="115214"/>
                  </a:moveTo>
                  <a:lnTo>
                    <a:pt x="255" y="115438"/>
                  </a:lnTo>
                  <a:lnTo>
                    <a:pt x="0" y="115647"/>
                  </a:lnTo>
                </a:path>
              </a:pathLst>
            </a:custGeom>
            <a:ln w="38100">
              <a:solidFill>
                <a:srgbClr val="000000"/>
              </a:solidFill>
            </a:ln>
          </p:spPr>
          <p:txBody>
            <a:bodyPr wrap="square" lIns="0" tIns="0" rIns="0" bIns="0" rtlCol="0"/>
            <a:lstStyle/>
            <a:p>
              <a:endParaRPr/>
            </a:p>
          </p:txBody>
        </p:sp>
        <p:sp>
          <p:nvSpPr>
            <p:cNvPr id="435" name="object 435"/>
            <p:cNvSpPr/>
            <p:nvPr/>
          </p:nvSpPr>
          <p:spPr>
            <a:xfrm>
              <a:off x="14726216" y="8978367"/>
              <a:ext cx="635" cy="635"/>
            </a:xfrm>
            <a:custGeom>
              <a:avLst/>
              <a:gdLst/>
              <a:ahLst/>
              <a:cxnLst/>
              <a:rect l="l" t="t" r="r" b="b"/>
              <a:pathLst>
                <a:path w="634" h="634">
                  <a:moveTo>
                    <a:pt x="-19050" y="133"/>
                  </a:moveTo>
                  <a:lnTo>
                    <a:pt x="19550" y="133"/>
                  </a:lnTo>
                </a:path>
              </a:pathLst>
            </a:custGeom>
            <a:ln w="38367">
              <a:solidFill>
                <a:srgbClr val="000000"/>
              </a:solidFill>
            </a:ln>
          </p:spPr>
          <p:txBody>
            <a:bodyPr wrap="square" lIns="0" tIns="0" rIns="0" bIns="0" rtlCol="0"/>
            <a:lstStyle/>
            <a:p>
              <a:endParaRPr/>
            </a:p>
          </p:txBody>
        </p:sp>
        <p:sp>
          <p:nvSpPr>
            <p:cNvPr id="436" name="object 436"/>
            <p:cNvSpPr/>
            <p:nvPr/>
          </p:nvSpPr>
          <p:spPr>
            <a:xfrm>
              <a:off x="14544948" y="8988485"/>
              <a:ext cx="160655" cy="17145"/>
            </a:xfrm>
            <a:custGeom>
              <a:avLst/>
              <a:gdLst/>
              <a:ahLst/>
              <a:cxnLst/>
              <a:rect l="l" t="t" r="r" b="b"/>
              <a:pathLst>
                <a:path w="160655" h="17145">
                  <a:moveTo>
                    <a:pt x="160414" y="0"/>
                  </a:moveTo>
                  <a:lnTo>
                    <a:pt x="160388" y="10"/>
                  </a:lnTo>
                </a:path>
                <a:path w="160655" h="17145">
                  <a:moveTo>
                    <a:pt x="138885" y="7733"/>
                  </a:moveTo>
                  <a:lnTo>
                    <a:pt x="138374" y="7887"/>
                  </a:lnTo>
                  <a:lnTo>
                    <a:pt x="137890" y="8034"/>
                  </a:lnTo>
                </a:path>
                <a:path w="160655" h="17145">
                  <a:moveTo>
                    <a:pt x="115946" y="13518"/>
                  </a:moveTo>
                  <a:lnTo>
                    <a:pt x="115707" y="13565"/>
                  </a:lnTo>
                  <a:lnTo>
                    <a:pt x="115490" y="13608"/>
                  </a:lnTo>
                </a:path>
                <a:path w="160655" h="17145">
                  <a:moveTo>
                    <a:pt x="92814" y="16972"/>
                  </a:moveTo>
                  <a:lnTo>
                    <a:pt x="92591" y="16994"/>
                  </a:lnTo>
                  <a:lnTo>
                    <a:pt x="92399" y="17013"/>
                  </a:lnTo>
                </a:path>
                <a:path w="160655" h="17145">
                  <a:moveTo>
                    <a:pt x="46009" y="17004"/>
                  </a:moveTo>
                  <a:lnTo>
                    <a:pt x="45910" y="16994"/>
                  </a:lnTo>
                  <a:lnTo>
                    <a:pt x="45844" y="16988"/>
                  </a:lnTo>
                </a:path>
                <a:path w="160655" h="17145">
                  <a:moveTo>
                    <a:pt x="285" y="7936"/>
                  </a:moveTo>
                  <a:lnTo>
                    <a:pt x="127" y="7887"/>
                  </a:lnTo>
                  <a:lnTo>
                    <a:pt x="0" y="7849"/>
                  </a:lnTo>
                </a:path>
              </a:pathLst>
            </a:custGeom>
            <a:ln w="38100">
              <a:solidFill>
                <a:srgbClr val="000000"/>
              </a:solidFill>
            </a:ln>
          </p:spPr>
          <p:txBody>
            <a:bodyPr wrap="square" lIns="0" tIns="0" rIns="0" bIns="0" rtlCol="0"/>
            <a:lstStyle/>
            <a:p>
              <a:endParaRPr/>
            </a:p>
          </p:txBody>
        </p:sp>
        <p:sp>
          <p:nvSpPr>
            <p:cNvPr id="437" name="object 437"/>
            <p:cNvSpPr/>
            <p:nvPr/>
          </p:nvSpPr>
          <p:spPr>
            <a:xfrm>
              <a:off x="14380612" y="8814771"/>
              <a:ext cx="635" cy="635"/>
            </a:xfrm>
            <a:custGeom>
              <a:avLst/>
              <a:gdLst/>
              <a:ahLst/>
              <a:cxnLst/>
              <a:rect l="l" t="t" r="r" b="b"/>
              <a:pathLst>
                <a:path w="634" h="634">
                  <a:moveTo>
                    <a:pt x="-19050" y="191"/>
                  </a:moveTo>
                  <a:lnTo>
                    <a:pt x="19126" y="191"/>
                  </a:lnTo>
                </a:path>
              </a:pathLst>
            </a:custGeom>
            <a:ln w="3175">
              <a:solidFill>
                <a:srgbClr val="000000"/>
              </a:solidFill>
            </a:ln>
          </p:spPr>
          <p:txBody>
            <a:bodyPr wrap="square" lIns="0" tIns="0" rIns="0" bIns="0" rtlCol="0"/>
            <a:lstStyle/>
            <a:p>
              <a:endParaRPr/>
            </a:p>
          </p:txBody>
        </p:sp>
        <p:sp>
          <p:nvSpPr>
            <p:cNvPr id="438" name="object 438"/>
            <p:cNvSpPr/>
            <p:nvPr/>
          </p:nvSpPr>
          <p:spPr>
            <a:xfrm>
              <a:off x="14377205" y="8791673"/>
              <a:ext cx="635" cy="635"/>
            </a:xfrm>
            <a:custGeom>
              <a:avLst/>
              <a:gdLst/>
              <a:ahLst/>
              <a:cxnLst/>
              <a:rect l="l" t="t" r="r" b="b"/>
              <a:pathLst>
                <a:path w="634" h="634">
                  <a:moveTo>
                    <a:pt x="-19050" y="183"/>
                  </a:moveTo>
                  <a:lnTo>
                    <a:pt x="19086" y="183"/>
                  </a:lnTo>
                </a:path>
              </a:pathLst>
            </a:custGeom>
            <a:ln w="3175">
              <a:solidFill>
                <a:srgbClr val="000000"/>
              </a:solidFill>
            </a:ln>
          </p:spPr>
          <p:txBody>
            <a:bodyPr wrap="square" lIns="0" tIns="0" rIns="0" bIns="0" rtlCol="0"/>
            <a:lstStyle/>
            <a:p>
              <a:endParaRPr/>
            </a:p>
          </p:txBody>
        </p:sp>
        <p:sp>
          <p:nvSpPr>
            <p:cNvPr id="439" name="object 439"/>
            <p:cNvSpPr/>
            <p:nvPr/>
          </p:nvSpPr>
          <p:spPr>
            <a:xfrm>
              <a:off x="14377213" y="8745092"/>
              <a:ext cx="635" cy="635"/>
            </a:xfrm>
            <a:custGeom>
              <a:avLst/>
              <a:gdLst/>
              <a:ahLst/>
              <a:cxnLst/>
              <a:rect l="l" t="t" r="r" b="b"/>
              <a:pathLst>
                <a:path w="634" h="634">
                  <a:moveTo>
                    <a:pt x="-19049" y="79"/>
                  </a:moveTo>
                  <a:lnTo>
                    <a:pt x="19065" y="79"/>
                  </a:lnTo>
                </a:path>
              </a:pathLst>
            </a:custGeom>
            <a:ln w="3175">
              <a:solidFill>
                <a:srgbClr val="000000"/>
              </a:solidFill>
            </a:ln>
          </p:spPr>
          <p:txBody>
            <a:bodyPr wrap="square" lIns="0" tIns="0" rIns="0" bIns="0" rtlCol="0"/>
            <a:lstStyle/>
            <a:p>
              <a:endParaRPr/>
            </a:p>
          </p:txBody>
        </p:sp>
        <p:sp>
          <p:nvSpPr>
            <p:cNvPr id="440" name="object 440"/>
            <p:cNvSpPr/>
            <p:nvPr/>
          </p:nvSpPr>
          <p:spPr>
            <a:xfrm>
              <a:off x="14380612" y="8721838"/>
              <a:ext cx="635" cy="635"/>
            </a:xfrm>
            <a:custGeom>
              <a:avLst/>
              <a:gdLst/>
              <a:ahLst/>
              <a:cxnLst/>
              <a:rect l="l" t="t" r="r" b="b"/>
              <a:pathLst>
                <a:path w="634" h="634">
                  <a:moveTo>
                    <a:pt x="-19050" y="197"/>
                  </a:moveTo>
                  <a:lnTo>
                    <a:pt x="19128" y="197"/>
                  </a:lnTo>
                </a:path>
              </a:pathLst>
            </a:custGeom>
            <a:ln w="3175">
              <a:solidFill>
                <a:srgbClr val="000000"/>
              </a:solidFill>
            </a:ln>
          </p:spPr>
          <p:txBody>
            <a:bodyPr wrap="square" lIns="0" tIns="0" rIns="0" bIns="0" rtlCol="0"/>
            <a:lstStyle/>
            <a:p>
              <a:endParaRPr/>
            </a:p>
          </p:txBody>
        </p:sp>
        <p:sp>
          <p:nvSpPr>
            <p:cNvPr id="441" name="object 441"/>
            <p:cNvSpPr/>
            <p:nvPr/>
          </p:nvSpPr>
          <p:spPr>
            <a:xfrm>
              <a:off x="14590783" y="8530376"/>
              <a:ext cx="114935" cy="18415"/>
            </a:xfrm>
            <a:custGeom>
              <a:avLst/>
              <a:gdLst/>
              <a:ahLst/>
              <a:cxnLst/>
              <a:rect l="l" t="t" r="r" b="b"/>
              <a:pathLst>
                <a:path w="114934" h="18415">
                  <a:moveTo>
                    <a:pt x="0" y="1154"/>
                  </a:moveTo>
                  <a:lnTo>
                    <a:pt x="76" y="1146"/>
                  </a:lnTo>
                  <a:lnTo>
                    <a:pt x="184" y="1136"/>
                  </a:lnTo>
                </a:path>
                <a:path w="114934" h="18415">
                  <a:moveTo>
                    <a:pt x="23423" y="0"/>
                  </a:moveTo>
                  <a:lnTo>
                    <a:pt x="23440" y="0"/>
                  </a:lnTo>
                </a:path>
                <a:path w="114934" h="18415">
                  <a:moveTo>
                    <a:pt x="46555" y="1126"/>
                  </a:moveTo>
                  <a:lnTo>
                    <a:pt x="46756" y="1146"/>
                  </a:lnTo>
                  <a:lnTo>
                    <a:pt x="46989" y="1169"/>
                  </a:lnTo>
                </a:path>
                <a:path w="114934" h="18415">
                  <a:moveTo>
                    <a:pt x="69651" y="4531"/>
                  </a:moveTo>
                  <a:lnTo>
                    <a:pt x="69872" y="4575"/>
                  </a:lnTo>
                  <a:lnTo>
                    <a:pt x="70113" y="4623"/>
                  </a:lnTo>
                </a:path>
                <a:path w="114934" h="18415">
                  <a:moveTo>
                    <a:pt x="92467" y="10231"/>
                  </a:moveTo>
                  <a:lnTo>
                    <a:pt x="92540" y="10253"/>
                  </a:lnTo>
                  <a:lnTo>
                    <a:pt x="92642" y="10284"/>
                  </a:lnTo>
                </a:path>
                <a:path w="114934" h="18415">
                  <a:moveTo>
                    <a:pt x="114537" y="18123"/>
                  </a:moveTo>
                  <a:lnTo>
                    <a:pt x="114542" y="18126"/>
                  </a:lnTo>
                  <a:lnTo>
                    <a:pt x="114597" y="18148"/>
                  </a:lnTo>
                </a:path>
              </a:pathLst>
            </a:custGeom>
            <a:ln w="38100">
              <a:solidFill>
                <a:srgbClr val="000000"/>
              </a:solidFill>
            </a:ln>
          </p:spPr>
          <p:txBody>
            <a:bodyPr wrap="square" lIns="0" tIns="0" rIns="0" bIns="0" rtlCol="0"/>
            <a:lstStyle/>
            <a:p>
              <a:endParaRPr/>
            </a:p>
          </p:txBody>
        </p:sp>
        <p:sp>
          <p:nvSpPr>
            <p:cNvPr id="442" name="object 442"/>
            <p:cNvSpPr/>
            <p:nvPr/>
          </p:nvSpPr>
          <p:spPr>
            <a:xfrm>
              <a:off x="14726212" y="8558366"/>
              <a:ext cx="635" cy="635"/>
            </a:xfrm>
            <a:custGeom>
              <a:avLst/>
              <a:gdLst/>
              <a:ahLst/>
              <a:cxnLst/>
              <a:rect l="l" t="t" r="r" b="b"/>
              <a:pathLst>
                <a:path w="634" h="634">
                  <a:moveTo>
                    <a:pt x="-19050" y="136"/>
                  </a:moveTo>
                  <a:lnTo>
                    <a:pt x="19559" y="136"/>
                  </a:lnTo>
                </a:path>
              </a:pathLst>
            </a:custGeom>
            <a:ln w="38372">
              <a:solidFill>
                <a:srgbClr val="000000"/>
              </a:solidFill>
            </a:ln>
          </p:spPr>
          <p:txBody>
            <a:bodyPr wrap="square" lIns="0" tIns="0" rIns="0" bIns="0" rtlCol="0"/>
            <a:lstStyle/>
            <a:p>
              <a:endParaRPr/>
            </a:p>
          </p:txBody>
        </p:sp>
        <p:sp>
          <p:nvSpPr>
            <p:cNvPr id="443" name="object 443"/>
            <p:cNvSpPr/>
            <p:nvPr/>
          </p:nvSpPr>
          <p:spPr>
            <a:xfrm>
              <a:off x="14765267" y="8584431"/>
              <a:ext cx="77470" cy="115570"/>
            </a:xfrm>
            <a:custGeom>
              <a:avLst/>
              <a:gdLst/>
              <a:ahLst/>
              <a:cxnLst/>
              <a:rect l="l" t="t" r="r" b="b"/>
              <a:pathLst>
                <a:path w="77469" h="115570">
                  <a:moveTo>
                    <a:pt x="0" y="0"/>
                  </a:moveTo>
                  <a:lnTo>
                    <a:pt x="13" y="11"/>
                  </a:lnTo>
                </a:path>
                <a:path w="77469" h="115570">
                  <a:moveTo>
                    <a:pt x="17028" y="15406"/>
                  </a:moveTo>
                  <a:lnTo>
                    <a:pt x="17312" y="15690"/>
                  </a:lnTo>
                  <a:lnTo>
                    <a:pt x="17606" y="15985"/>
                  </a:lnTo>
                </a:path>
                <a:path w="77469" h="115570">
                  <a:moveTo>
                    <a:pt x="32674" y="32601"/>
                  </a:moveTo>
                  <a:lnTo>
                    <a:pt x="33005" y="33005"/>
                  </a:lnTo>
                  <a:lnTo>
                    <a:pt x="33355" y="33432"/>
                  </a:lnTo>
                </a:path>
                <a:path w="77469" h="115570">
                  <a:moveTo>
                    <a:pt x="46509" y="51152"/>
                  </a:moveTo>
                  <a:lnTo>
                    <a:pt x="46925" y="51774"/>
                  </a:lnTo>
                  <a:lnTo>
                    <a:pt x="47348" y="52407"/>
                  </a:lnTo>
                </a:path>
                <a:path w="77469" h="115570">
                  <a:moveTo>
                    <a:pt x="58716" y="71401"/>
                  </a:moveTo>
                  <a:lnTo>
                    <a:pt x="58939" y="71819"/>
                  </a:lnTo>
                  <a:lnTo>
                    <a:pt x="59169" y="72250"/>
                  </a:lnTo>
                </a:path>
                <a:path w="77469" h="115570">
                  <a:moveTo>
                    <a:pt x="68670" y="92315"/>
                  </a:moveTo>
                  <a:lnTo>
                    <a:pt x="68931" y="92943"/>
                  </a:lnTo>
                  <a:lnTo>
                    <a:pt x="69204" y="93603"/>
                  </a:lnTo>
                </a:path>
                <a:path w="77469" h="115570">
                  <a:moveTo>
                    <a:pt x="76652" y="114448"/>
                  </a:moveTo>
                  <a:lnTo>
                    <a:pt x="76803" y="114946"/>
                  </a:lnTo>
                  <a:lnTo>
                    <a:pt x="76953" y="115439"/>
                  </a:lnTo>
                </a:path>
              </a:pathLst>
            </a:custGeom>
            <a:ln w="38100">
              <a:solidFill>
                <a:srgbClr val="000000"/>
              </a:solidFill>
            </a:ln>
          </p:spPr>
          <p:txBody>
            <a:bodyPr wrap="square" lIns="0" tIns="0" rIns="0" bIns="0" rtlCol="0"/>
            <a:lstStyle/>
            <a:p>
              <a:endParaRPr/>
            </a:p>
          </p:txBody>
        </p:sp>
        <p:sp>
          <p:nvSpPr>
            <p:cNvPr id="444" name="object 444"/>
            <p:cNvSpPr/>
            <p:nvPr/>
          </p:nvSpPr>
          <p:spPr>
            <a:xfrm>
              <a:off x="14847696" y="8721780"/>
              <a:ext cx="635" cy="635"/>
            </a:xfrm>
            <a:custGeom>
              <a:avLst/>
              <a:gdLst/>
              <a:ahLst/>
              <a:cxnLst/>
              <a:rect l="l" t="t" r="r" b="b"/>
              <a:pathLst>
                <a:path w="634" h="634">
                  <a:moveTo>
                    <a:pt x="-19050" y="253"/>
                  </a:moveTo>
                  <a:lnTo>
                    <a:pt x="19150" y="253"/>
                  </a:lnTo>
                </a:path>
              </a:pathLst>
            </a:custGeom>
            <a:ln w="3175">
              <a:solidFill>
                <a:srgbClr val="000000"/>
              </a:solidFill>
            </a:ln>
          </p:spPr>
          <p:txBody>
            <a:bodyPr wrap="square" lIns="0" tIns="0" rIns="0" bIns="0" rtlCol="0"/>
            <a:lstStyle/>
            <a:p>
              <a:endParaRPr/>
            </a:p>
          </p:txBody>
        </p:sp>
        <p:sp>
          <p:nvSpPr>
            <p:cNvPr id="445" name="object 445"/>
            <p:cNvSpPr/>
            <p:nvPr/>
          </p:nvSpPr>
          <p:spPr>
            <a:xfrm>
              <a:off x="14851165" y="8745041"/>
              <a:ext cx="635" cy="635"/>
            </a:xfrm>
            <a:custGeom>
              <a:avLst/>
              <a:gdLst/>
              <a:ahLst/>
              <a:cxnLst/>
              <a:rect l="l" t="t" r="r" b="b"/>
              <a:pathLst>
                <a:path w="634" h="634">
                  <a:moveTo>
                    <a:pt x="-19050" y="130"/>
                  </a:moveTo>
                  <a:lnTo>
                    <a:pt x="19075" y="130"/>
                  </a:lnTo>
                </a:path>
              </a:pathLst>
            </a:custGeom>
            <a:ln w="3175">
              <a:solidFill>
                <a:srgbClr val="000000"/>
              </a:solidFill>
            </a:ln>
          </p:spPr>
          <p:txBody>
            <a:bodyPr wrap="square" lIns="0" tIns="0" rIns="0" bIns="0" rtlCol="0"/>
            <a:lstStyle/>
            <a:p>
              <a:endParaRPr/>
            </a:p>
          </p:txBody>
        </p:sp>
        <p:sp>
          <p:nvSpPr>
            <p:cNvPr id="446" name="object 446"/>
            <p:cNvSpPr/>
            <p:nvPr/>
          </p:nvSpPr>
          <p:spPr>
            <a:xfrm>
              <a:off x="14852325" y="8768494"/>
              <a:ext cx="0" cy="635"/>
            </a:xfrm>
            <a:custGeom>
              <a:avLst/>
              <a:gdLst/>
              <a:ahLst/>
              <a:cxnLst/>
              <a:rect l="l" t="t" r="r" b="b"/>
              <a:pathLst>
                <a:path h="634">
                  <a:moveTo>
                    <a:pt x="0" y="0"/>
                  </a:moveTo>
                  <a:lnTo>
                    <a:pt x="0" y="7"/>
                  </a:lnTo>
                </a:path>
              </a:pathLst>
            </a:custGeom>
            <a:ln w="38100">
              <a:solidFill>
                <a:srgbClr val="000000"/>
              </a:solidFill>
            </a:ln>
          </p:spPr>
          <p:txBody>
            <a:bodyPr wrap="square" lIns="0" tIns="0" rIns="0" bIns="0" rtlCol="0"/>
            <a:lstStyle/>
            <a:p>
              <a:endParaRPr/>
            </a:p>
          </p:txBody>
        </p:sp>
        <p:sp>
          <p:nvSpPr>
            <p:cNvPr id="447" name="object 447"/>
            <p:cNvSpPr/>
            <p:nvPr/>
          </p:nvSpPr>
          <p:spPr>
            <a:xfrm>
              <a:off x="15445952" y="8768358"/>
              <a:ext cx="0" cy="635"/>
            </a:xfrm>
            <a:custGeom>
              <a:avLst/>
              <a:gdLst/>
              <a:ahLst/>
              <a:cxnLst/>
              <a:rect l="l" t="t" r="r" b="b"/>
              <a:pathLst>
                <a:path h="634">
                  <a:moveTo>
                    <a:pt x="0" y="0"/>
                  </a:moveTo>
                  <a:lnTo>
                    <a:pt x="0" y="12"/>
                  </a:lnTo>
                </a:path>
              </a:pathLst>
            </a:custGeom>
            <a:ln w="38100">
              <a:solidFill>
                <a:srgbClr val="000000"/>
              </a:solidFill>
            </a:ln>
          </p:spPr>
          <p:txBody>
            <a:bodyPr wrap="square" lIns="0" tIns="0" rIns="0" bIns="0" rtlCol="0"/>
            <a:lstStyle/>
            <a:p>
              <a:endParaRPr/>
            </a:p>
          </p:txBody>
        </p:sp>
        <p:sp>
          <p:nvSpPr>
            <p:cNvPr id="448" name="object 448"/>
            <p:cNvSpPr/>
            <p:nvPr/>
          </p:nvSpPr>
          <p:spPr>
            <a:xfrm>
              <a:off x="15444783" y="8791486"/>
              <a:ext cx="635" cy="635"/>
            </a:xfrm>
            <a:custGeom>
              <a:avLst/>
              <a:gdLst/>
              <a:ahLst/>
              <a:cxnLst/>
              <a:rect l="l" t="t" r="r" b="b"/>
              <a:pathLst>
                <a:path w="634" h="634">
                  <a:moveTo>
                    <a:pt x="-19050" y="218"/>
                  </a:moveTo>
                  <a:lnTo>
                    <a:pt x="19092" y="218"/>
                  </a:lnTo>
                </a:path>
              </a:pathLst>
            </a:custGeom>
            <a:ln w="3175">
              <a:solidFill>
                <a:srgbClr val="000000"/>
              </a:solidFill>
            </a:ln>
          </p:spPr>
          <p:txBody>
            <a:bodyPr wrap="square" lIns="0" tIns="0" rIns="0" bIns="0" rtlCol="0"/>
            <a:lstStyle/>
            <a:p>
              <a:endParaRPr/>
            </a:p>
          </p:txBody>
        </p:sp>
        <p:sp>
          <p:nvSpPr>
            <p:cNvPr id="449" name="object 449"/>
            <p:cNvSpPr/>
            <p:nvPr/>
          </p:nvSpPr>
          <p:spPr>
            <a:xfrm>
              <a:off x="15441329" y="8814580"/>
              <a:ext cx="635" cy="635"/>
            </a:xfrm>
            <a:custGeom>
              <a:avLst/>
              <a:gdLst/>
              <a:ahLst/>
              <a:cxnLst/>
              <a:rect l="l" t="t" r="r" b="b"/>
              <a:pathLst>
                <a:path w="634" h="634">
                  <a:moveTo>
                    <a:pt x="-19050" y="233"/>
                  </a:moveTo>
                  <a:lnTo>
                    <a:pt x="19143" y="233"/>
                  </a:lnTo>
                </a:path>
              </a:pathLst>
            </a:custGeom>
            <a:ln w="3175">
              <a:solidFill>
                <a:srgbClr val="000000"/>
              </a:solidFill>
            </a:ln>
          </p:spPr>
          <p:txBody>
            <a:bodyPr wrap="square" lIns="0" tIns="0" rIns="0" bIns="0" rtlCol="0"/>
            <a:lstStyle/>
            <a:p>
              <a:endParaRPr/>
            </a:p>
          </p:txBody>
        </p:sp>
        <p:sp>
          <p:nvSpPr>
            <p:cNvPr id="450" name="object 450"/>
            <p:cNvSpPr/>
            <p:nvPr/>
          </p:nvSpPr>
          <p:spPr>
            <a:xfrm>
              <a:off x="15298325" y="8837448"/>
              <a:ext cx="137795" cy="151765"/>
            </a:xfrm>
            <a:custGeom>
              <a:avLst/>
              <a:gdLst/>
              <a:ahLst/>
              <a:cxnLst/>
              <a:rect l="l" t="t" r="r" b="b"/>
              <a:pathLst>
                <a:path w="137794" h="151765">
                  <a:moveTo>
                    <a:pt x="137381" y="0"/>
                  </a:moveTo>
                  <a:lnTo>
                    <a:pt x="137374" y="24"/>
                  </a:lnTo>
                  <a:lnTo>
                    <a:pt x="137360" y="71"/>
                  </a:lnTo>
                </a:path>
                <a:path w="137794" h="151765">
                  <a:moveTo>
                    <a:pt x="78145" y="99019"/>
                  </a:moveTo>
                  <a:lnTo>
                    <a:pt x="77883" y="99281"/>
                  </a:lnTo>
                  <a:lnTo>
                    <a:pt x="77612" y="99551"/>
                  </a:lnTo>
                </a:path>
                <a:path w="137794" h="151765">
                  <a:moveTo>
                    <a:pt x="60955" y="114656"/>
                  </a:moveTo>
                  <a:lnTo>
                    <a:pt x="60567" y="114974"/>
                  </a:lnTo>
                  <a:lnTo>
                    <a:pt x="60157" y="115310"/>
                  </a:lnTo>
                </a:path>
                <a:path w="137794" h="151765">
                  <a:moveTo>
                    <a:pt x="42413" y="128483"/>
                  </a:moveTo>
                  <a:lnTo>
                    <a:pt x="41797" y="128894"/>
                  </a:lnTo>
                  <a:lnTo>
                    <a:pt x="41174" y="129311"/>
                  </a:lnTo>
                </a:path>
                <a:path w="137794" h="151765">
                  <a:moveTo>
                    <a:pt x="22144" y="140699"/>
                  </a:moveTo>
                  <a:lnTo>
                    <a:pt x="21754" y="140908"/>
                  </a:lnTo>
                  <a:lnTo>
                    <a:pt x="21351" y="141123"/>
                  </a:lnTo>
                </a:path>
                <a:path w="137794" h="151765">
                  <a:moveTo>
                    <a:pt x="1229" y="150651"/>
                  </a:moveTo>
                  <a:lnTo>
                    <a:pt x="629" y="150899"/>
                  </a:lnTo>
                  <a:lnTo>
                    <a:pt x="0" y="151160"/>
                  </a:lnTo>
                </a:path>
              </a:pathLst>
            </a:custGeom>
            <a:ln w="38100">
              <a:solidFill>
                <a:srgbClr val="000000"/>
              </a:solidFill>
            </a:ln>
          </p:spPr>
          <p:txBody>
            <a:bodyPr wrap="square" lIns="0" tIns="0" rIns="0" bIns="0" rtlCol="0"/>
            <a:lstStyle/>
            <a:p>
              <a:endParaRPr/>
            </a:p>
          </p:txBody>
        </p:sp>
        <p:sp>
          <p:nvSpPr>
            <p:cNvPr id="451" name="object 451"/>
            <p:cNvSpPr/>
            <p:nvPr/>
          </p:nvSpPr>
          <p:spPr>
            <a:xfrm>
              <a:off x="15276533" y="8996093"/>
              <a:ext cx="1270" cy="635"/>
            </a:xfrm>
            <a:custGeom>
              <a:avLst/>
              <a:gdLst/>
              <a:ahLst/>
              <a:cxnLst/>
              <a:rect l="l" t="t" r="r" b="b"/>
              <a:pathLst>
                <a:path w="1269" h="634">
                  <a:moveTo>
                    <a:pt x="-19050" y="127"/>
                  </a:moveTo>
                  <a:lnTo>
                    <a:pt x="19888" y="127"/>
                  </a:lnTo>
                </a:path>
              </a:pathLst>
            </a:custGeom>
            <a:ln w="38354">
              <a:solidFill>
                <a:srgbClr val="000000"/>
              </a:solidFill>
            </a:ln>
          </p:spPr>
          <p:txBody>
            <a:bodyPr wrap="square" lIns="0" tIns="0" rIns="0" bIns="0" rtlCol="0"/>
            <a:lstStyle/>
            <a:p>
              <a:endParaRPr/>
            </a:p>
          </p:txBody>
        </p:sp>
        <p:sp>
          <p:nvSpPr>
            <p:cNvPr id="452" name="object 452"/>
            <p:cNvSpPr/>
            <p:nvPr/>
          </p:nvSpPr>
          <p:spPr>
            <a:xfrm>
              <a:off x="15161142" y="9001852"/>
              <a:ext cx="70485" cy="3810"/>
            </a:xfrm>
            <a:custGeom>
              <a:avLst/>
              <a:gdLst/>
              <a:ahLst/>
              <a:cxnLst/>
              <a:rect l="l" t="t" r="r" b="b"/>
              <a:pathLst>
                <a:path w="70484" h="3809">
                  <a:moveTo>
                    <a:pt x="70092" y="3468"/>
                  </a:moveTo>
                  <a:lnTo>
                    <a:pt x="70025" y="3474"/>
                  </a:lnTo>
                  <a:lnTo>
                    <a:pt x="69928" y="3484"/>
                  </a:lnTo>
                </a:path>
                <a:path w="70484" h="3809">
                  <a:moveTo>
                    <a:pt x="23531" y="3492"/>
                  </a:moveTo>
                  <a:lnTo>
                    <a:pt x="23345" y="3474"/>
                  </a:lnTo>
                  <a:lnTo>
                    <a:pt x="23129" y="3453"/>
                  </a:lnTo>
                </a:path>
                <a:path w="70484" h="3809">
                  <a:moveTo>
                    <a:pt x="438" y="87"/>
                  </a:moveTo>
                  <a:lnTo>
                    <a:pt x="229" y="45"/>
                  </a:lnTo>
                  <a:lnTo>
                    <a:pt x="0" y="0"/>
                  </a:lnTo>
                </a:path>
              </a:pathLst>
            </a:custGeom>
            <a:ln w="38100">
              <a:solidFill>
                <a:srgbClr val="000000"/>
              </a:solidFill>
            </a:ln>
          </p:spPr>
          <p:txBody>
            <a:bodyPr wrap="square" lIns="0" tIns="0" rIns="0" bIns="0" rtlCol="0"/>
            <a:lstStyle/>
            <a:p>
              <a:endParaRPr/>
            </a:p>
          </p:txBody>
        </p:sp>
        <p:sp>
          <p:nvSpPr>
            <p:cNvPr id="453" name="object 453"/>
            <p:cNvSpPr/>
            <p:nvPr/>
          </p:nvSpPr>
          <p:spPr>
            <a:xfrm>
              <a:off x="15138242" y="8996080"/>
              <a:ext cx="1270" cy="635"/>
            </a:xfrm>
            <a:custGeom>
              <a:avLst/>
              <a:gdLst/>
              <a:ahLst/>
              <a:cxnLst/>
              <a:rect l="l" t="t" r="r" b="b"/>
              <a:pathLst>
                <a:path w="1269" h="634">
                  <a:moveTo>
                    <a:pt x="-19050" y="139"/>
                  </a:moveTo>
                  <a:lnTo>
                    <a:pt x="19969" y="139"/>
                  </a:lnTo>
                </a:path>
              </a:pathLst>
            </a:custGeom>
            <a:ln w="38379">
              <a:solidFill>
                <a:srgbClr val="000000"/>
              </a:solidFill>
            </a:ln>
          </p:spPr>
          <p:txBody>
            <a:bodyPr wrap="square" lIns="0" tIns="0" rIns="0" bIns="0" rtlCol="0"/>
            <a:lstStyle/>
            <a:p>
              <a:endParaRPr/>
            </a:p>
          </p:txBody>
        </p:sp>
        <p:sp>
          <p:nvSpPr>
            <p:cNvPr id="454" name="object 454"/>
            <p:cNvSpPr/>
            <p:nvPr/>
          </p:nvSpPr>
          <p:spPr>
            <a:xfrm>
              <a:off x="14997587" y="8880163"/>
              <a:ext cx="120014" cy="108585"/>
            </a:xfrm>
            <a:custGeom>
              <a:avLst/>
              <a:gdLst/>
              <a:ahLst/>
              <a:cxnLst/>
              <a:rect l="l" t="t" r="r" b="b"/>
              <a:pathLst>
                <a:path w="120015" h="108584">
                  <a:moveTo>
                    <a:pt x="119740" y="108443"/>
                  </a:moveTo>
                  <a:lnTo>
                    <a:pt x="119114" y="108184"/>
                  </a:lnTo>
                  <a:lnTo>
                    <a:pt x="118515" y="107936"/>
                  </a:lnTo>
                </a:path>
                <a:path w="120015" h="108584">
                  <a:moveTo>
                    <a:pt x="98565" y="98500"/>
                  </a:moveTo>
                  <a:lnTo>
                    <a:pt x="97989" y="98192"/>
                  </a:lnTo>
                  <a:lnTo>
                    <a:pt x="97398" y="97876"/>
                  </a:lnTo>
                </a:path>
                <a:path w="120015" h="108584">
                  <a:moveTo>
                    <a:pt x="78562" y="86591"/>
                  </a:moveTo>
                  <a:lnTo>
                    <a:pt x="77945" y="86178"/>
                  </a:lnTo>
                  <a:lnTo>
                    <a:pt x="77336" y="85772"/>
                  </a:lnTo>
                </a:path>
                <a:path w="120015" h="108584">
                  <a:moveTo>
                    <a:pt x="59799" y="72770"/>
                  </a:moveTo>
                  <a:lnTo>
                    <a:pt x="59176" y="72259"/>
                  </a:lnTo>
                  <a:lnTo>
                    <a:pt x="58574" y="71765"/>
                  </a:lnTo>
                </a:path>
                <a:path w="120015" h="108584">
                  <a:moveTo>
                    <a:pt x="42133" y="56838"/>
                  </a:moveTo>
                  <a:lnTo>
                    <a:pt x="41861" y="56565"/>
                  </a:lnTo>
                  <a:lnTo>
                    <a:pt x="41588" y="56293"/>
                  </a:lnTo>
                </a:path>
                <a:path w="120015" h="108584">
                  <a:moveTo>
                    <a:pt x="26671" y="39864"/>
                  </a:moveTo>
                  <a:lnTo>
                    <a:pt x="26167" y="39250"/>
                  </a:lnTo>
                  <a:lnTo>
                    <a:pt x="25644" y="38612"/>
                  </a:lnTo>
                </a:path>
                <a:path w="120015" h="108584">
                  <a:moveTo>
                    <a:pt x="12658" y="21096"/>
                  </a:moveTo>
                  <a:lnTo>
                    <a:pt x="12247" y="20480"/>
                  </a:lnTo>
                  <a:lnTo>
                    <a:pt x="11831" y="19857"/>
                  </a:lnTo>
                </a:path>
                <a:path w="120015" h="108584">
                  <a:moveTo>
                    <a:pt x="484" y="906"/>
                  </a:moveTo>
                  <a:lnTo>
                    <a:pt x="233" y="436"/>
                  </a:lnTo>
                  <a:lnTo>
                    <a:pt x="0" y="0"/>
                  </a:lnTo>
                </a:path>
              </a:pathLst>
            </a:custGeom>
            <a:ln w="38100">
              <a:solidFill>
                <a:srgbClr val="000000"/>
              </a:solidFill>
            </a:ln>
          </p:spPr>
          <p:txBody>
            <a:bodyPr wrap="square" lIns="0" tIns="0" rIns="0" bIns="0" rtlCol="0"/>
            <a:lstStyle/>
            <a:p>
              <a:endParaRPr/>
            </a:p>
          </p:txBody>
        </p:sp>
        <p:sp>
          <p:nvSpPr>
            <p:cNvPr id="455" name="object 455"/>
            <p:cNvSpPr/>
            <p:nvPr/>
          </p:nvSpPr>
          <p:spPr>
            <a:xfrm>
              <a:off x="14979824" y="8837036"/>
              <a:ext cx="635" cy="1270"/>
            </a:xfrm>
            <a:custGeom>
              <a:avLst/>
              <a:gdLst/>
              <a:ahLst/>
              <a:cxnLst/>
              <a:rect l="l" t="t" r="r" b="b"/>
              <a:pathLst>
                <a:path w="634" h="1270">
                  <a:moveTo>
                    <a:pt x="-19050" y="441"/>
                  </a:moveTo>
                  <a:lnTo>
                    <a:pt x="19318" y="441"/>
                  </a:lnTo>
                </a:path>
              </a:pathLst>
            </a:custGeom>
            <a:ln w="38983">
              <a:solidFill>
                <a:srgbClr val="000000"/>
              </a:solidFill>
            </a:ln>
          </p:spPr>
          <p:txBody>
            <a:bodyPr wrap="square" lIns="0" tIns="0" rIns="0" bIns="0" rtlCol="0"/>
            <a:lstStyle/>
            <a:p>
              <a:endParaRPr/>
            </a:p>
          </p:txBody>
        </p:sp>
        <p:sp>
          <p:nvSpPr>
            <p:cNvPr id="456" name="object 456"/>
            <p:cNvSpPr/>
            <p:nvPr/>
          </p:nvSpPr>
          <p:spPr>
            <a:xfrm>
              <a:off x="14974238" y="8814603"/>
              <a:ext cx="635" cy="635"/>
            </a:xfrm>
            <a:custGeom>
              <a:avLst/>
              <a:gdLst/>
              <a:ahLst/>
              <a:cxnLst/>
              <a:rect l="l" t="t" r="r" b="b"/>
              <a:pathLst>
                <a:path w="634" h="634">
                  <a:moveTo>
                    <a:pt x="-19050" y="212"/>
                  </a:moveTo>
                  <a:lnTo>
                    <a:pt x="19134" y="212"/>
                  </a:lnTo>
                </a:path>
              </a:pathLst>
            </a:custGeom>
            <a:ln w="3175">
              <a:solidFill>
                <a:srgbClr val="000000"/>
              </a:solidFill>
            </a:ln>
          </p:spPr>
          <p:txBody>
            <a:bodyPr wrap="square" lIns="0" tIns="0" rIns="0" bIns="0" rtlCol="0"/>
            <a:lstStyle/>
            <a:p>
              <a:endParaRPr/>
            </a:p>
          </p:txBody>
        </p:sp>
        <p:sp>
          <p:nvSpPr>
            <p:cNvPr id="457" name="object 457"/>
            <p:cNvSpPr/>
            <p:nvPr/>
          </p:nvSpPr>
          <p:spPr>
            <a:xfrm>
              <a:off x="14970831" y="8791504"/>
              <a:ext cx="635" cy="635"/>
            </a:xfrm>
            <a:custGeom>
              <a:avLst/>
              <a:gdLst/>
              <a:ahLst/>
              <a:cxnLst/>
              <a:rect l="l" t="t" r="r" b="b"/>
              <a:pathLst>
                <a:path w="634" h="634">
                  <a:moveTo>
                    <a:pt x="-19049" y="199"/>
                  </a:moveTo>
                  <a:lnTo>
                    <a:pt x="19089" y="199"/>
                  </a:lnTo>
                </a:path>
              </a:pathLst>
            </a:custGeom>
            <a:ln w="3175">
              <a:solidFill>
                <a:srgbClr val="000000"/>
              </a:solidFill>
            </a:ln>
          </p:spPr>
          <p:txBody>
            <a:bodyPr wrap="square" lIns="0" tIns="0" rIns="0" bIns="0" rtlCol="0"/>
            <a:lstStyle/>
            <a:p>
              <a:endParaRPr/>
            </a:p>
          </p:txBody>
        </p:sp>
        <p:sp>
          <p:nvSpPr>
            <p:cNvPr id="458" name="object 458"/>
            <p:cNvSpPr/>
            <p:nvPr/>
          </p:nvSpPr>
          <p:spPr>
            <a:xfrm>
              <a:off x="14970840" y="8744943"/>
              <a:ext cx="635" cy="635"/>
            </a:xfrm>
            <a:custGeom>
              <a:avLst/>
              <a:gdLst/>
              <a:ahLst/>
              <a:cxnLst/>
              <a:rect l="l" t="t" r="r" b="b"/>
              <a:pathLst>
                <a:path w="634" h="634">
                  <a:moveTo>
                    <a:pt x="-19050" y="81"/>
                  </a:moveTo>
                  <a:lnTo>
                    <a:pt x="19065" y="81"/>
                  </a:lnTo>
                </a:path>
              </a:pathLst>
            </a:custGeom>
            <a:ln w="3175">
              <a:solidFill>
                <a:srgbClr val="000000"/>
              </a:solidFill>
            </a:ln>
          </p:spPr>
          <p:txBody>
            <a:bodyPr wrap="square" lIns="0" tIns="0" rIns="0" bIns="0" rtlCol="0"/>
            <a:lstStyle/>
            <a:p>
              <a:endParaRPr/>
            </a:p>
          </p:txBody>
        </p:sp>
        <p:sp>
          <p:nvSpPr>
            <p:cNvPr id="459" name="object 459"/>
            <p:cNvSpPr/>
            <p:nvPr/>
          </p:nvSpPr>
          <p:spPr>
            <a:xfrm>
              <a:off x="14979870" y="8698953"/>
              <a:ext cx="635" cy="635"/>
            </a:xfrm>
            <a:custGeom>
              <a:avLst/>
              <a:gdLst/>
              <a:ahLst/>
              <a:cxnLst/>
              <a:rect l="l" t="t" r="r" b="b"/>
              <a:pathLst>
                <a:path w="634" h="634">
                  <a:moveTo>
                    <a:pt x="-19050" y="278"/>
                  </a:moveTo>
                  <a:lnTo>
                    <a:pt x="19218" y="278"/>
                  </a:lnTo>
                </a:path>
              </a:pathLst>
            </a:custGeom>
            <a:ln w="38656">
              <a:solidFill>
                <a:srgbClr val="000000"/>
              </a:solidFill>
            </a:ln>
          </p:spPr>
          <p:txBody>
            <a:bodyPr wrap="square" lIns="0" tIns="0" rIns="0" bIns="0" rtlCol="0"/>
            <a:lstStyle/>
            <a:p>
              <a:endParaRPr/>
            </a:p>
          </p:txBody>
        </p:sp>
        <p:sp>
          <p:nvSpPr>
            <p:cNvPr id="460" name="object 460"/>
            <p:cNvSpPr/>
            <p:nvPr/>
          </p:nvSpPr>
          <p:spPr>
            <a:xfrm>
              <a:off x="14997676" y="8530224"/>
              <a:ext cx="443865" cy="191770"/>
            </a:xfrm>
            <a:custGeom>
              <a:avLst/>
              <a:gdLst/>
              <a:ahLst/>
              <a:cxnLst/>
              <a:rect l="l" t="t" r="r" b="b"/>
              <a:pathLst>
                <a:path w="443865" h="191770">
                  <a:moveTo>
                    <a:pt x="0" y="126145"/>
                  </a:moveTo>
                  <a:lnTo>
                    <a:pt x="145" y="125873"/>
                  </a:lnTo>
                  <a:lnTo>
                    <a:pt x="290" y="125602"/>
                  </a:lnTo>
                </a:path>
                <a:path w="443865" h="191770">
                  <a:moveTo>
                    <a:pt x="11756" y="106432"/>
                  </a:moveTo>
                  <a:lnTo>
                    <a:pt x="12159" y="105829"/>
                  </a:lnTo>
                  <a:lnTo>
                    <a:pt x="12556" y="105235"/>
                  </a:lnTo>
                </a:path>
                <a:path w="443865" h="191770">
                  <a:moveTo>
                    <a:pt x="25735" y="87479"/>
                  </a:moveTo>
                  <a:lnTo>
                    <a:pt x="26079" y="87060"/>
                  </a:lnTo>
                  <a:lnTo>
                    <a:pt x="26405" y="86663"/>
                  </a:lnTo>
                </a:path>
                <a:path w="443865" h="191770">
                  <a:moveTo>
                    <a:pt x="41486" y="70031"/>
                  </a:moveTo>
                  <a:lnTo>
                    <a:pt x="41773" y="69745"/>
                  </a:lnTo>
                  <a:lnTo>
                    <a:pt x="42050" y="69467"/>
                  </a:lnTo>
                </a:path>
                <a:path w="443865" h="191770">
                  <a:moveTo>
                    <a:pt x="163459" y="4622"/>
                  </a:moveTo>
                  <a:lnTo>
                    <a:pt x="163696" y="4575"/>
                  </a:lnTo>
                  <a:lnTo>
                    <a:pt x="163916" y="4531"/>
                  </a:lnTo>
                </a:path>
                <a:path w="443865" h="191770">
                  <a:moveTo>
                    <a:pt x="186579" y="1169"/>
                  </a:moveTo>
                  <a:lnTo>
                    <a:pt x="186812" y="1146"/>
                  </a:lnTo>
                  <a:lnTo>
                    <a:pt x="187015" y="1126"/>
                  </a:lnTo>
                </a:path>
                <a:path w="443865" h="191770">
                  <a:moveTo>
                    <a:pt x="210125" y="0"/>
                  </a:moveTo>
                  <a:lnTo>
                    <a:pt x="210149" y="0"/>
                  </a:lnTo>
                </a:path>
                <a:path w="443865" h="191770">
                  <a:moveTo>
                    <a:pt x="233379" y="1135"/>
                  </a:moveTo>
                  <a:lnTo>
                    <a:pt x="233492" y="1146"/>
                  </a:lnTo>
                  <a:lnTo>
                    <a:pt x="233576" y="1154"/>
                  </a:lnTo>
                </a:path>
                <a:path w="443865" h="191770">
                  <a:moveTo>
                    <a:pt x="378257" y="69469"/>
                  </a:moveTo>
                  <a:lnTo>
                    <a:pt x="378532" y="69745"/>
                  </a:lnTo>
                  <a:lnTo>
                    <a:pt x="378808" y="70020"/>
                  </a:lnTo>
                </a:path>
                <a:path w="443865" h="191770">
                  <a:moveTo>
                    <a:pt x="443705" y="191686"/>
                  </a:moveTo>
                  <a:lnTo>
                    <a:pt x="443706" y="191690"/>
                  </a:lnTo>
                </a:path>
              </a:pathLst>
            </a:custGeom>
            <a:ln w="38100">
              <a:solidFill>
                <a:srgbClr val="000000"/>
              </a:solidFill>
            </a:ln>
          </p:spPr>
          <p:txBody>
            <a:bodyPr wrap="square" lIns="0" tIns="0" rIns="0" bIns="0" rtlCol="0"/>
            <a:lstStyle/>
            <a:p>
              <a:endParaRPr/>
            </a:p>
          </p:txBody>
        </p:sp>
        <p:sp>
          <p:nvSpPr>
            <p:cNvPr id="461" name="object 461"/>
            <p:cNvSpPr/>
            <p:nvPr/>
          </p:nvSpPr>
          <p:spPr>
            <a:xfrm>
              <a:off x="15444797" y="8744924"/>
              <a:ext cx="635" cy="635"/>
            </a:xfrm>
            <a:custGeom>
              <a:avLst/>
              <a:gdLst/>
              <a:ahLst/>
              <a:cxnLst/>
              <a:rect l="l" t="t" r="r" b="b"/>
              <a:pathLst>
                <a:path w="634" h="634">
                  <a:moveTo>
                    <a:pt x="-19049" y="100"/>
                  </a:moveTo>
                  <a:lnTo>
                    <a:pt x="19069" y="100"/>
                  </a:lnTo>
                </a:path>
              </a:pathLst>
            </a:custGeom>
            <a:ln w="3175">
              <a:solidFill>
                <a:srgbClr val="000000"/>
              </a:solidFill>
            </a:ln>
          </p:spPr>
          <p:txBody>
            <a:bodyPr wrap="square" lIns="0" tIns="0" rIns="0" bIns="0" rtlCol="0"/>
            <a:lstStyle/>
            <a:p>
              <a:endParaRPr/>
            </a:p>
          </p:txBody>
        </p:sp>
        <p:sp>
          <p:nvSpPr>
            <p:cNvPr id="462" name="object 462"/>
            <p:cNvSpPr/>
            <p:nvPr/>
          </p:nvSpPr>
          <p:spPr>
            <a:xfrm>
              <a:off x="9627158" y="4325759"/>
              <a:ext cx="2851150" cy="476884"/>
            </a:xfrm>
            <a:custGeom>
              <a:avLst/>
              <a:gdLst/>
              <a:ahLst/>
              <a:cxnLst/>
              <a:rect l="l" t="t" r="r" b="b"/>
              <a:pathLst>
                <a:path w="2851150" h="476885">
                  <a:moveTo>
                    <a:pt x="476250" y="230327"/>
                  </a:moveTo>
                  <a:lnTo>
                    <a:pt x="470154" y="184023"/>
                  </a:lnTo>
                  <a:lnTo>
                    <a:pt x="455142" y="139788"/>
                  </a:lnTo>
                  <a:lnTo>
                    <a:pt x="431787" y="99339"/>
                  </a:lnTo>
                  <a:lnTo>
                    <a:pt x="400989" y="64223"/>
                  </a:lnTo>
                  <a:lnTo>
                    <a:pt x="363943" y="35801"/>
                  </a:lnTo>
                  <a:lnTo>
                    <a:pt x="322046" y="15138"/>
                  </a:lnTo>
                  <a:lnTo>
                    <a:pt x="276936" y="3048"/>
                  </a:lnTo>
                  <a:lnTo>
                    <a:pt x="245922" y="0"/>
                  </a:lnTo>
                  <a:lnTo>
                    <a:pt x="230327" y="0"/>
                  </a:lnTo>
                  <a:lnTo>
                    <a:pt x="184023" y="6096"/>
                  </a:lnTo>
                  <a:lnTo>
                    <a:pt x="139801" y="21107"/>
                  </a:lnTo>
                  <a:lnTo>
                    <a:pt x="99352" y="44462"/>
                  </a:lnTo>
                  <a:lnTo>
                    <a:pt x="64236" y="75260"/>
                  </a:lnTo>
                  <a:lnTo>
                    <a:pt x="35801" y="112318"/>
                  </a:lnTo>
                  <a:lnTo>
                    <a:pt x="15151" y="154203"/>
                  </a:lnTo>
                  <a:lnTo>
                    <a:pt x="3060" y="199313"/>
                  </a:lnTo>
                  <a:lnTo>
                    <a:pt x="0" y="230327"/>
                  </a:lnTo>
                  <a:lnTo>
                    <a:pt x="0" y="245922"/>
                  </a:lnTo>
                  <a:lnTo>
                    <a:pt x="6096" y="292227"/>
                  </a:lnTo>
                  <a:lnTo>
                    <a:pt x="21120" y="336461"/>
                  </a:lnTo>
                  <a:lnTo>
                    <a:pt x="44462" y="376897"/>
                  </a:lnTo>
                  <a:lnTo>
                    <a:pt x="75260" y="412013"/>
                  </a:lnTo>
                  <a:lnTo>
                    <a:pt x="112318" y="440448"/>
                  </a:lnTo>
                  <a:lnTo>
                    <a:pt x="154203" y="461111"/>
                  </a:lnTo>
                  <a:lnTo>
                    <a:pt x="199326" y="473189"/>
                  </a:lnTo>
                  <a:lnTo>
                    <a:pt x="230327" y="476250"/>
                  </a:lnTo>
                  <a:lnTo>
                    <a:pt x="245922" y="476250"/>
                  </a:lnTo>
                  <a:lnTo>
                    <a:pt x="292239" y="470154"/>
                  </a:lnTo>
                  <a:lnTo>
                    <a:pt x="336461" y="455142"/>
                  </a:lnTo>
                  <a:lnTo>
                    <a:pt x="376910" y="431787"/>
                  </a:lnTo>
                  <a:lnTo>
                    <a:pt x="412026" y="400989"/>
                  </a:lnTo>
                  <a:lnTo>
                    <a:pt x="440461" y="363931"/>
                  </a:lnTo>
                  <a:lnTo>
                    <a:pt x="461111" y="322046"/>
                  </a:lnTo>
                  <a:lnTo>
                    <a:pt x="473202" y="276936"/>
                  </a:lnTo>
                  <a:lnTo>
                    <a:pt x="476250" y="245922"/>
                  </a:lnTo>
                  <a:lnTo>
                    <a:pt x="476250" y="238125"/>
                  </a:lnTo>
                  <a:lnTo>
                    <a:pt x="476250" y="230327"/>
                  </a:lnTo>
                  <a:close/>
                </a:path>
                <a:path w="2851150" h="476885">
                  <a:moveTo>
                    <a:pt x="1069886" y="230327"/>
                  </a:moveTo>
                  <a:lnTo>
                    <a:pt x="1063790" y="184023"/>
                  </a:lnTo>
                  <a:lnTo>
                    <a:pt x="1048766" y="139788"/>
                  </a:lnTo>
                  <a:lnTo>
                    <a:pt x="1025423" y="99339"/>
                  </a:lnTo>
                  <a:lnTo>
                    <a:pt x="994625" y="64223"/>
                  </a:lnTo>
                  <a:lnTo>
                    <a:pt x="957567" y="35801"/>
                  </a:lnTo>
                  <a:lnTo>
                    <a:pt x="915682" y="15138"/>
                  </a:lnTo>
                  <a:lnTo>
                    <a:pt x="870559" y="3048"/>
                  </a:lnTo>
                  <a:lnTo>
                    <a:pt x="839558" y="0"/>
                  </a:lnTo>
                  <a:lnTo>
                    <a:pt x="823963" y="0"/>
                  </a:lnTo>
                  <a:lnTo>
                    <a:pt x="777646" y="6096"/>
                  </a:lnTo>
                  <a:lnTo>
                    <a:pt x="733425" y="21107"/>
                  </a:lnTo>
                  <a:lnTo>
                    <a:pt x="692975" y="44462"/>
                  </a:lnTo>
                  <a:lnTo>
                    <a:pt x="657860" y="75260"/>
                  </a:lnTo>
                  <a:lnTo>
                    <a:pt x="629424" y="112318"/>
                  </a:lnTo>
                  <a:lnTo>
                    <a:pt x="608774" y="154203"/>
                  </a:lnTo>
                  <a:lnTo>
                    <a:pt x="596684" y="199313"/>
                  </a:lnTo>
                  <a:lnTo>
                    <a:pt x="593636" y="230327"/>
                  </a:lnTo>
                  <a:lnTo>
                    <a:pt x="593636" y="245922"/>
                  </a:lnTo>
                  <a:lnTo>
                    <a:pt x="599732" y="292227"/>
                  </a:lnTo>
                  <a:lnTo>
                    <a:pt x="614743" y="336461"/>
                  </a:lnTo>
                  <a:lnTo>
                    <a:pt x="638098" y="376897"/>
                  </a:lnTo>
                  <a:lnTo>
                    <a:pt x="668896" y="412013"/>
                  </a:lnTo>
                  <a:lnTo>
                    <a:pt x="705942" y="440448"/>
                  </a:lnTo>
                  <a:lnTo>
                    <a:pt x="747839" y="461111"/>
                  </a:lnTo>
                  <a:lnTo>
                    <a:pt x="792949" y="473189"/>
                  </a:lnTo>
                  <a:lnTo>
                    <a:pt x="823963" y="476250"/>
                  </a:lnTo>
                  <a:lnTo>
                    <a:pt x="839558" y="476250"/>
                  </a:lnTo>
                  <a:lnTo>
                    <a:pt x="885863" y="470154"/>
                  </a:lnTo>
                  <a:lnTo>
                    <a:pt x="930084" y="455142"/>
                  </a:lnTo>
                  <a:lnTo>
                    <a:pt x="970534" y="431787"/>
                  </a:lnTo>
                  <a:lnTo>
                    <a:pt x="1005649" y="400989"/>
                  </a:lnTo>
                  <a:lnTo>
                    <a:pt x="1034084" y="363931"/>
                  </a:lnTo>
                  <a:lnTo>
                    <a:pt x="1054735" y="322046"/>
                  </a:lnTo>
                  <a:lnTo>
                    <a:pt x="1066825" y="276936"/>
                  </a:lnTo>
                  <a:lnTo>
                    <a:pt x="1069886" y="245922"/>
                  </a:lnTo>
                  <a:lnTo>
                    <a:pt x="1069886" y="238125"/>
                  </a:lnTo>
                  <a:lnTo>
                    <a:pt x="1069886" y="230327"/>
                  </a:lnTo>
                  <a:close/>
                </a:path>
                <a:path w="2851150" h="476885">
                  <a:moveTo>
                    <a:pt x="1663484" y="230479"/>
                  </a:moveTo>
                  <a:lnTo>
                    <a:pt x="1657388" y="184175"/>
                  </a:lnTo>
                  <a:lnTo>
                    <a:pt x="1642364" y="139941"/>
                  </a:lnTo>
                  <a:lnTo>
                    <a:pt x="1619021" y="99491"/>
                  </a:lnTo>
                  <a:lnTo>
                    <a:pt x="1588223" y="64376"/>
                  </a:lnTo>
                  <a:lnTo>
                    <a:pt x="1551165" y="35953"/>
                  </a:lnTo>
                  <a:lnTo>
                    <a:pt x="1509280" y="15290"/>
                  </a:lnTo>
                  <a:lnTo>
                    <a:pt x="1464157" y="3200"/>
                  </a:lnTo>
                  <a:lnTo>
                    <a:pt x="1433156" y="152"/>
                  </a:lnTo>
                  <a:lnTo>
                    <a:pt x="1417561" y="152"/>
                  </a:lnTo>
                  <a:lnTo>
                    <a:pt x="1371244" y="6248"/>
                  </a:lnTo>
                  <a:lnTo>
                    <a:pt x="1327023" y="21259"/>
                  </a:lnTo>
                  <a:lnTo>
                    <a:pt x="1286573" y="44615"/>
                  </a:lnTo>
                  <a:lnTo>
                    <a:pt x="1251458" y="75412"/>
                  </a:lnTo>
                  <a:lnTo>
                    <a:pt x="1223022" y="112471"/>
                  </a:lnTo>
                  <a:lnTo>
                    <a:pt x="1202372" y="154355"/>
                  </a:lnTo>
                  <a:lnTo>
                    <a:pt x="1190282" y="199466"/>
                  </a:lnTo>
                  <a:lnTo>
                    <a:pt x="1187234" y="230479"/>
                  </a:lnTo>
                  <a:lnTo>
                    <a:pt x="1187234" y="246075"/>
                  </a:lnTo>
                  <a:lnTo>
                    <a:pt x="1193330" y="292379"/>
                  </a:lnTo>
                  <a:lnTo>
                    <a:pt x="1208341" y="336613"/>
                  </a:lnTo>
                  <a:lnTo>
                    <a:pt x="1231696" y="377050"/>
                  </a:lnTo>
                  <a:lnTo>
                    <a:pt x="1262494" y="412165"/>
                  </a:lnTo>
                  <a:lnTo>
                    <a:pt x="1299540" y="440601"/>
                  </a:lnTo>
                  <a:lnTo>
                    <a:pt x="1341437" y="461264"/>
                  </a:lnTo>
                  <a:lnTo>
                    <a:pt x="1386547" y="473341"/>
                  </a:lnTo>
                  <a:lnTo>
                    <a:pt x="1417561" y="476402"/>
                  </a:lnTo>
                  <a:lnTo>
                    <a:pt x="1433156" y="476402"/>
                  </a:lnTo>
                  <a:lnTo>
                    <a:pt x="1479461" y="470306"/>
                  </a:lnTo>
                  <a:lnTo>
                    <a:pt x="1523682" y="455295"/>
                  </a:lnTo>
                  <a:lnTo>
                    <a:pt x="1564132" y="431939"/>
                  </a:lnTo>
                  <a:lnTo>
                    <a:pt x="1599247" y="401142"/>
                  </a:lnTo>
                  <a:lnTo>
                    <a:pt x="1627682" y="364083"/>
                  </a:lnTo>
                  <a:lnTo>
                    <a:pt x="1648333" y="322199"/>
                  </a:lnTo>
                  <a:lnTo>
                    <a:pt x="1660423" y="277088"/>
                  </a:lnTo>
                  <a:lnTo>
                    <a:pt x="1663484" y="246075"/>
                  </a:lnTo>
                  <a:lnTo>
                    <a:pt x="1663484" y="238277"/>
                  </a:lnTo>
                  <a:lnTo>
                    <a:pt x="1663484" y="230479"/>
                  </a:lnTo>
                  <a:close/>
                </a:path>
                <a:path w="2851150" h="476885">
                  <a:moveTo>
                    <a:pt x="2257107" y="230327"/>
                  </a:moveTo>
                  <a:lnTo>
                    <a:pt x="2251011" y="184023"/>
                  </a:lnTo>
                  <a:lnTo>
                    <a:pt x="2236000" y="139788"/>
                  </a:lnTo>
                  <a:lnTo>
                    <a:pt x="2212644" y="99339"/>
                  </a:lnTo>
                  <a:lnTo>
                    <a:pt x="2181847" y="64223"/>
                  </a:lnTo>
                  <a:lnTo>
                    <a:pt x="2144788" y="35801"/>
                  </a:lnTo>
                  <a:lnTo>
                    <a:pt x="2102904" y="15138"/>
                  </a:lnTo>
                  <a:lnTo>
                    <a:pt x="2057793" y="3048"/>
                  </a:lnTo>
                  <a:lnTo>
                    <a:pt x="2026780" y="0"/>
                  </a:lnTo>
                  <a:lnTo>
                    <a:pt x="2011184" y="0"/>
                  </a:lnTo>
                  <a:lnTo>
                    <a:pt x="1964880" y="6096"/>
                  </a:lnTo>
                  <a:lnTo>
                    <a:pt x="1920646" y="21107"/>
                  </a:lnTo>
                  <a:lnTo>
                    <a:pt x="1880209" y="44462"/>
                  </a:lnTo>
                  <a:lnTo>
                    <a:pt x="1845094" y="75260"/>
                  </a:lnTo>
                  <a:lnTo>
                    <a:pt x="1816658" y="112318"/>
                  </a:lnTo>
                  <a:lnTo>
                    <a:pt x="1795995" y="154203"/>
                  </a:lnTo>
                  <a:lnTo>
                    <a:pt x="1783918" y="199313"/>
                  </a:lnTo>
                  <a:lnTo>
                    <a:pt x="1780857" y="230327"/>
                  </a:lnTo>
                  <a:lnTo>
                    <a:pt x="1780857" y="245922"/>
                  </a:lnTo>
                  <a:lnTo>
                    <a:pt x="1786953" y="292227"/>
                  </a:lnTo>
                  <a:lnTo>
                    <a:pt x="1801964" y="336461"/>
                  </a:lnTo>
                  <a:lnTo>
                    <a:pt x="1825320" y="376897"/>
                  </a:lnTo>
                  <a:lnTo>
                    <a:pt x="1856117" y="412013"/>
                  </a:lnTo>
                  <a:lnTo>
                    <a:pt x="1893176" y="440448"/>
                  </a:lnTo>
                  <a:lnTo>
                    <a:pt x="1935060" y="461111"/>
                  </a:lnTo>
                  <a:lnTo>
                    <a:pt x="1980171" y="473189"/>
                  </a:lnTo>
                  <a:lnTo>
                    <a:pt x="2011184" y="476250"/>
                  </a:lnTo>
                  <a:lnTo>
                    <a:pt x="2026780" y="476250"/>
                  </a:lnTo>
                  <a:lnTo>
                    <a:pt x="2073084" y="470154"/>
                  </a:lnTo>
                  <a:lnTo>
                    <a:pt x="2117318" y="455142"/>
                  </a:lnTo>
                  <a:lnTo>
                    <a:pt x="2157768" y="431787"/>
                  </a:lnTo>
                  <a:lnTo>
                    <a:pt x="2192883" y="400989"/>
                  </a:lnTo>
                  <a:lnTo>
                    <a:pt x="2221306" y="363931"/>
                  </a:lnTo>
                  <a:lnTo>
                    <a:pt x="2241969" y="322046"/>
                  </a:lnTo>
                  <a:lnTo>
                    <a:pt x="2254059" y="276936"/>
                  </a:lnTo>
                  <a:lnTo>
                    <a:pt x="2257107" y="245922"/>
                  </a:lnTo>
                  <a:lnTo>
                    <a:pt x="2257107" y="238125"/>
                  </a:lnTo>
                  <a:lnTo>
                    <a:pt x="2257107" y="230327"/>
                  </a:lnTo>
                  <a:close/>
                </a:path>
                <a:path w="2851150" h="476885">
                  <a:moveTo>
                    <a:pt x="2850705" y="230327"/>
                  </a:moveTo>
                  <a:lnTo>
                    <a:pt x="2844609" y="184023"/>
                  </a:lnTo>
                  <a:lnTo>
                    <a:pt x="2829598" y="139788"/>
                  </a:lnTo>
                  <a:lnTo>
                    <a:pt x="2806242" y="99339"/>
                  </a:lnTo>
                  <a:lnTo>
                    <a:pt x="2775445" y="64223"/>
                  </a:lnTo>
                  <a:lnTo>
                    <a:pt x="2738386" y="35801"/>
                  </a:lnTo>
                  <a:lnTo>
                    <a:pt x="2696502" y="15138"/>
                  </a:lnTo>
                  <a:lnTo>
                    <a:pt x="2651391" y="3048"/>
                  </a:lnTo>
                  <a:lnTo>
                    <a:pt x="2620378" y="0"/>
                  </a:lnTo>
                  <a:lnTo>
                    <a:pt x="2604782" y="0"/>
                  </a:lnTo>
                  <a:lnTo>
                    <a:pt x="2558478" y="6096"/>
                  </a:lnTo>
                  <a:lnTo>
                    <a:pt x="2514244" y="21107"/>
                  </a:lnTo>
                  <a:lnTo>
                    <a:pt x="2473807" y="44462"/>
                  </a:lnTo>
                  <a:lnTo>
                    <a:pt x="2438692" y="75260"/>
                  </a:lnTo>
                  <a:lnTo>
                    <a:pt x="2410256" y="112318"/>
                  </a:lnTo>
                  <a:lnTo>
                    <a:pt x="2389594" y="154203"/>
                  </a:lnTo>
                  <a:lnTo>
                    <a:pt x="2377516" y="199313"/>
                  </a:lnTo>
                  <a:lnTo>
                    <a:pt x="2374455" y="230327"/>
                  </a:lnTo>
                  <a:lnTo>
                    <a:pt x="2374455" y="245922"/>
                  </a:lnTo>
                  <a:lnTo>
                    <a:pt x="2380551" y="292227"/>
                  </a:lnTo>
                  <a:lnTo>
                    <a:pt x="2395563" y="336461"/>
                  </a:lnTo>
                  <a:lnTo>
                    <a:pt x="2418918" y="376897"/>
                  </a:lnTo>
                  <a:lnTo>
                    <a:pt x="2449715" y="412013"/>
                  </a:lnTo>
                  <a:lnTo>
                    <a:pt x="2486774" y="440448"/>
                  </a:lnTo>
                  <a:lnTo>
                    <a:pt x="2528659" y="461111"/>
                  </a:lnTo>
                  <a:lnTo>
                    <a:pt x="2573769" y="473189"/>
                  </a:lnTo>
                  <a:lnTo>
                    <a:pt x="2604782" y="476250"/>
                  </a:lnTo>
                  <a:lnTo>
                    <a:pt x="2620378" y="476250"/>
                  </a:lnTo>
                  <a:lnTo>
                    <a:pt x="2666682" y="470154"/>
                  </a:lnTo>
                  <a:lnTo>
                    <a:pt x="2710916" y="455142"/>
                  </a:lnTo>
                  <a:lnTo>
                    <a:pt x="2751366" y="431787"/>
                  </a:lnTo>
                  <a:lnTo>
                    <a:pt x="2786481" y="400989"/>
                  </a:lnTo>
                  <a:lnTo>
                    <a:pt x="2814904" y="363931"/>
                  </a:lnTo>
                  <a:lnTo>
                    <a:pt x="2835567" y="322046"/>
                  </a:lnTo>
                  <a:lnTo>
                    <a:pt x="2847657" y="276936"/>
                  </a:lnTo>
                  <a:lnTo>
                    <a:pt x="2850705" y="245922"/>
                  </a:lnTo>
                  <a:lnTo>
                    <a:pt x="2850705" y="238125"/>
                  </a:lnTo>
                  <a:lnTo>
                    <a:pt x="2850705" y="230327"/>
                  </a:lnTo>
                  <a:close/>
                </a:path>
              </a:pathLst>
            </a:custGeom>
            <a:solidFill>
              <a:srgbClr val="000000"/>
            </a:solidFill>
          </p:spPr>
          <p:txBody>
            <a:bodyPr wrap="square" lIns="0" tIns="0" rIns="0" bIns="0" rtlCol="0"/>
            <a:lstStyle/>
            <a:p>
              <a:endParaRPr/>
            </a:p>
          </p:txBody>
        </p:sp>
        <p:sp>
          <p:nvSpPr>
            <p:cNvPr id="463" name="object 463"/>
            <p:cNvSpPr/>
            <p:nvPr/>
          </p:nvSpPr>
          <p:spPr>
            <a:xfrm>
              <a:off x="13070332" y="4587186"/>
              <a:ext cx="635" cy="635"/>
            </a:xfrm>
            <a:custGeom>
              <a:avLst/>
              <a:gdLst/>
              <a:ahLst/>
              <a:cxnLst/>
              <a:rect l="l" t="t" r="r" b="b"/>
              <a:pathLst>
                <a:path w="634" h="635">
                  <a:moveTo>
                    <a:pt x="-19050" y="198"/>
                  </a:moveTo>
                  <a:lnTo>
                    <a:pt x="19089" y="198"/>
                  </a:lnTo>
                </a:path>
              </a:pathLst>
            </a:custGeom>
            <a:ln w="3175">
              <a:solidFill>
                <a:srgbClr val="000000"/>
              </a:solidFill>
            </a:ln>
          </p:spPr>
          <p:txBody>
            <a:bodyPr wrap="square" lIns="0" tIns="0" rIns="0" bIns="0" rtlCol="0"/>
            <a:lstStyle/>
            <a:p>
              <a:endParaRPr/>
            </a:p>
          </p:txBody>
        </p:sp>
        <p:sp>
          <p:nvSpPr>
            <p:cNvPr id="464" name="object 464"/>
            <p:cNvSpPr/>
            <p:nvPr/>
          </p:nvSpPr>
          <p:spPr>
            <a:xfrm>
              <a:off x="13066880" y="4610279"/>
              <a:ext cx="635" cy="635"/>
            </a:xfrm>
            <a:custGeom>
              <a:avLst/>
              <a:gdLst/>
              <a:ahLst/>
              <a:cxnLst/>
              <a:rect l="l" t="t" r="r" b="b"/>
              <a:pathLst>
                <a:path w="634" h="635">
                  <a:moveTo>
                    <a:pt x="-19050" y="215"/>
                  </a:moveTo>
                  <a:lnTo>
                    <a:pt x="19135" y="215"/>
                  </a:lnTo>
                </a:path>
              </a:pathLst>
            </a:custGeom>
            <a:ln w="3175">
              <a:solidFill>
                <a:srgbClr val="000000"/>
              </a:solidFill>
            </a:ln>
          </p:spPr>
          <p:txBody>
            <a:bodyPr wrap="square" lIns="0" tIns="0" rIns="0" bIns="0" rtlCol="0"/>
            <a:lstStyle/>
            <a:p>
              <a:endParaRPr/>
            </a:p>
          </p:txBody>
        </p:sp>
        <p:sp>
          <p:nvSpPr>
            <p:cNvPr id="465" name="object 465"/>
            <p:cNvSpPr/>
            <p:nvPr/>
          </p:nvSpPr>
          <p:spPr>
            <a:xfrm>
              <a:off x="12923879" y="4633146"/>
              <a:ext cx="137795" cy="151765"/>
            </a:xfrm>
            <a:custGeom>
              <a:avLst/>
              <a:gdLst/>
              <a:ahLst/>
              <a:cxnLst/>
              <a:rect l="l" t="t" r="r" b="b"/>
              <a:pathLst>
                <a:path w="137794" h="151764">
                  <a:moveTo>
                    <a:pt x="137368" y="0"/>
                  </a:moveTo>
                  <a:lnTo>
                    <a:pt x="137366" y="6"/>
                  </a:lnTo>
                  <a:lnTo>
                    <a:pt x="137357" y="36"/>
                  </a:lnTo>
                </a:path>
                <a:path w="137794" h="151764">
                  <a:moveTo>
                    <a:pt x="78128" y="99009"/>
                  </a:moveTo>
                  <a:lnTo>
                    <a:pt x="77875" y="99262"/>
                  </a:lnTo>
                  <a:lnTo>
                    <a:pt x="77613" y="99524"/>
                  </a:lnTo>
                </a:path>
                <a:path w="137794" h="151764">
                  <a:moveTo>
                    <a:pt x="60939" y="114644"/>
                  </a:moveTo>
                  <a:lnTo>
                    <a:pt x="60560" y="114956"/>
                  </a:lnTo>
                  <a:lnTo>
                    <a:pt x="60158" y="115286"/>
                  </a:lnTo>
                </a:path>
                <a:path w="137794" h="151764">
                  <a:moveTo>
                    <a:pt x="42398" y="128469"/>
                  </a:moveTo>
                  <a:lnTo>
                    <a:pt x="41790" y="128876"/>
                  </a:lnTo>
                  <a:lnTo>
                    <a:pt x="41173" y="129288"/>
                  </a:lnTo>
                </a:path>
                <a:path w="137794" h="151764">
                  <a:moveTo>
                    <a:pt x="22130" y="140684"/>
                  </a:moveTo>
                  <a:lnTo>
                    <a:pt x="21746" y="140889"/>
                  </a:lnTo>
                  <a:lnTo>
                    <a:pt x="21349" y="141102"/>
                  </a:lnTo>
                </a:path>
                <a:path w="137794" h="151764">
                  <a:moveTo>
                    <a:pt x="1216" y="150635"/>
                  </a:moveTo>
                  <a:lnTo>
                    <a:pt x="622" y="150881"/>
                  </a:lnTo>
                  <a:lnTo>
                    <a:pt x="0" y="151139"/>
                  </a:lnTo>
                </a:path>
              </a:pathLst>
            </a:custGeom>
            <a:ln w="38100">
              <a:solidFill>
                <a:srgbClr val="000000"/>
              </a:solidFill>
            </a:ln>
          </p:spPr>
          <p:txBody>
            <a:bodyPr wrap="square" lIns="0" tIns="0" rIns="0" bIns="0" rtlCol="0"/>
            <a:lstStyle/>
            <a:p>
              <a:endParaRPr/>
            </a:p>
          </p:txBody>
        </p:sp>
        <p:sp>
          <p:nvSpPr>
            <p:cNvPr id="466" name="object 466"/>
            <p:cNvSpPr/>
            <p:nvPr/>
          </p:nvSpPr>
          <p:spPr>
            <a:xfrm>
              <a:off x="12902200" y="4791816"/>
              <a:ext cx="635" cy="635"/>
            </a:xfrm>
            <a:custGeom>
              <a:avLst/>
              <a:gdLst/>
              <a:ahLst/>
              <a:cxnLst/>
              <a:rect l="l" t="t" r="r" b="b"/>
              <a:pathLst>
                <a:path w="634" h="635">
                  <a:moveTo>
                    <a:pt x="-19050" y="87"/>
                  </a:moveTo>
                  <a:lnTo>
                    <a:pt x="19626" y="87"/>
                  </a:lnTo>
                </a:path>
              </a:pathLst>
            </a:custGeom>
            <a:ln w="38274">
              <a:solidFill>
                <a:srgbClr val="000000"/>
              </a:solidFill>
            </a:ln>
          </p:spPr>
          <p:txBody>
            <a:bodyPr wrap="square" lIns="0" tIns="0" rIns="0" bIns="0" rtlCol="0"/>
            <a:lstStyle/>
            <a:p>
              <a:endParaRPr/>
            </a:p>
          </p:txBody>
        </p:sp>
        <p:sp>
          <p:nvSpPr>
            <p:cNvPr id="467" name="object 467"/>
            <p:cNvSpPr/>
            <p:nvPr/>
          </p:nvSpPr>
          <p:spPr>
            <a:xfrm>
              <a:off x="12605324" y="4632562"/>
              <a:ext cx="251460" cy="168910"/>
            </a:xfrm>
            <a:custGeom>
              <a:avLst/>
              <a:gdLst/>
              <a:ahLst/>
              <a:cxnLst/>
              <a:rect l="l" t="t" r="r" b="b"/>
              <a:pathLst>
                <a:path w="251459" h="168910">
                  <a:moveTo>
                    <a:pt x="251457" y="168438"/>
                  </a:moveTo>
                  <a:lnTo>
                    <a:pt x="251390" y="168445"/>
                  </a:lnTo>
                  <a:lnTo>
                    <a:pt x="251292" y="168455"/>
                  </a:lnTo>
                </a:path>
                <a:path w="251459" h="168910">
                  <a:moveTo>
                    <a:pt x="204900" y="168464"/>
                  </a:moveTo>
                  <a:lnTo>
                    <a:pt x="204710" y="168445"/>
                  </a:lnTo>
                  <a:lnTo>
                    <a:pt x="204489" y="168423"/>
                  </a:lnTo>
                </a:path>
                <a:path w="251459" h="168910">
                  <a:moveTo>
                    <a:pt x="181809" y="165059"/>
                  </a:moveTo>
                  <a:lnTo>
                    <a:pt x="181594" y="165016"/>
                  </a:lnTo>
                  <a:lnTo>
                    <a:pt x="181357" y="164969"/>
                  </a:lnTo>
                </a:path>
                <a:path w="251459" h="168910">
                  <a:moveTo>
                    <a:pt x="159543" y="159525"/>
                  </a:moveTo>
                  <a:lnTo>
                    <a:pt x="158926" y="159338"/>
                  </a:lnTo>
                  <a:lnTo>
                    <a:pt x="158260" y="159136"/>
                  </a:lnTo>
                </a:path>
                <a:path w="251459" h="168910">
                  <a:moveTo>
                    <a:pt x="137960" y="151895"/>
                  </a:moveTo>
                  <a:lnTo>
                    <a:pt x="136924" y="151466"/>
                  </a:lnTo>
                  <a:lnTo>
                    <a:pt x="135882" y="151034"/>
                  </a:lnTo>
                </a:path>
                <a:path w="251459" h="168910">
                  <a:moveTo>
                    <a:pt x="116454" y="141824"/>
                  </a:moveTo>
                  <a:lnTo>
                    <a:pt x="115799" y="141474"/>
                  </a:lnTo>
                  <a:lnTo>
                    <a:pt x="115132" y="141118"/>
                  </a:lnTo>
                </a:path>
                <a:path w="251459" h="168910">
                  <a:moveTo>
                    <a:pt x="96384" y="129880"/>
                  </a:moveTo>
                  <a:lnTo>
                    <a:pt x="95755" y="129460"/>
                  </a:lnTo>
                  <a:lnTo>
                    <a:pt x="95134" y="129046"/>
                  </a:lnTo>
                </a:path>
                <a:path w="251459" h="168910">
                  <a:moveTo>
                    <a:pt x="77620" y="116061"/>
                  </a:moveTo>
                  <a:lnTo>
                    <a:pt x="76985" y="115540"/>
                  </a:lnTo>
                  <a:lnTo>
                    <a:pt x="76372" y="115037"/>
                  </a:lnTo>
                </a:path>
                <a:path w="251459" h="168910">
                  <a:moveTo>
                    <a:pt x="59954" y="100131"/>
                  </a:moveTo>
                  <a:lnTo>
                    <a:pt x="59670" y="99847"/>
                  </a:lnTo>
                  <a:lnTo>
                    <a:pt x="59386" y="99563"/>
                  </a:lnTo>
                </a:path>
                <a:path w="251459" h="168910">
                  <a:moveTo>
                    <a:pt x="44492" y="83158"/>
                  </a:moveTo>
                  <a:lnTo>
                    <a:pt x="43977" y="82531"/>
                  </a:lnTo>
                  <a:lnTo>
                    <a:pt x="43443" y="81880"/>
                  </a:lnTo>
                </a:path>
                <a:path w="251459" h="168910">
                  <a:moveTo>
                    <a:pt x="30478" y="64393"/>
                  </a:moveTo>
                  <a:lnTo>
                    <a:pt x="30057" y="63762"/>
                  </a:lnTo>
                  <a:lnTo>
                    <a:pt x="29629" y="63122"/>
                  </a:lnTo>
                </a:path>
                <a:path w="251459" h="168910">
                  <a:moveTo>
                    <a:pt x="18365" y="44321"/>
                  </a:moveTo>
                  <a:lnTo>
                    <a:pt x="18043" y="43718"/>
                  </a:lnTo>
                  <a:lnTo>
                    <a:pt x="17730" y="43132"/>
                  </a:lnTo>
                </a:path>
                <a:path w="251459" h="168910">
                  <a:moveTo>
                    <a:pt x="8309" y="23214"/>
                  </a:moveTo>
                  <a:lnTo>
                    <a:pt x="8051" y="22593"/>
                  </a:lnTo>
                  <a:lnTo>
                    <a:pt x="7778" y="21934"/>
                  </a:lnTo>
                </a:path>
                <a:path w="251459" h="168910">
                  <a:moveTo>
                    <a:pt x="368" y="1213"/>
                  </a:moveTo>
                  <a:lnTo>
                    <a:pt x="179" y="591"/>
                  </a:lnTo>
                  <a:lnTo>
                    <a:pt x="0" y="0"/>
                  </a:lnTo>
                </a:path>
              </a:pathLst>
            </a:custGeom>
            <a:ln w="38100">
              <a:solidFill>
                <a:srgbClr val="000000"/>
              </a:solidFill>
            </a:ln>
          </p:spPr>
          <p:txBody>
            <a:bodyPr wrap="square" lIns="0" tIns="0" rIns="0" bIns="0" rtlCol="0"/>
            <a:lstStyle/>
            <a:p>
              <a:endParaRPr/>
            </a:p>
          </p:txBody>
        </p:sp>
        <p:sp>
          <p:nvSpPr>
            <p:cNvPr id="468" name="object 468"/>
            <p:cNvSpPr/>
            <p:nvPr/>
          </p:nvSpPr>
          <p:spPr>
            <a:xfrm>
              <a:off x="12599782" y="4610264"/>
              <a:ext cx="635" cy="635"/>
            </a:xfrm>
            <a:custGeom>
              <a:avLst/>
              <a:gdLst/>
              <a:ahLst/>
              <a:cxnLst/>
              <a:rect l="l" t="t" r="r" b="b"/>
              <a:pathLst>
                <a:path w="634" h="635">
                  <a:moveTo>
                    <a:pt x="-19050" y="232"/>
                  </a:moveTo>
                  <a:lnTo>
                    <a:pt x="19142" y="232"/>
                  </a:lnTo>
                </a:path>
              </a:pathLst>
            </a:custGeom>
            <a:ln w="3175">
              <a:solidFill>
                <a:srgbClr val="000000"/>
              </a:solidFill>
            </a:ln>
          </p:spPr>
          <p:txBody>
            <a:bodyPr wrap="square" lIns="0" tIns="0" rIns="0" bIns="0" rtlCol="0"/>
            <a:lstStyle/>
            <a:p>
              <a:endParaRPr/>
            </a:p>
          </p:txBody>
        </p:sp>
        <p:sp>
          <p:nvSpPr>
            <p:cNvPr id="469" name="object 469"/>
            <p:cNvSpPr/>
            <p:nvPr/>
          </p:nvSpPr>
          <p:spPr>
            <a:xfrm>
              <a:off x="12596376" y="4587164"/>
              <a:ext cx="635" cy="635"/>
            </a:xfrm>
            <a:custGeom>
              <a:avLst/>
              <a:gdLst/>
              <a:ahLst/>
              <a:cxnLst/>
              <a:rect l="l" t="t" r="r" b="b"/>
              <a:pathLst>
                <a:path w="634" h="635">
                  <a:moveTo>
                    <a:pt x="-19050" y="219"/>
                  </a:moveTo>
                  <a:lnTo>
                    <a:pt x="19093" y="219"/>
                  </a:lnTo>
                </a:path>
              </a:pathLst>
            </a:custGeom>
            <a:ln w="3175">
              <a:solidFill>
                <a:srgbClr val="000000"/>
              </a:solidFill>
            </a:ln>
          </p:spPr>
          <p:txBody>
            <a:bodyPr wrap="square" lIns="0" tIns="0" rIns="0" bIns="0" rtlCol="0"/>
            <a:lstStyle/>
            <a:p>
              <a:endParaRPr/>
            </a:p>
          </p:txBody>
        </p:sp>
        <p:sp>
          <p:nvSpPr>
            <p:cNvPr id="470" name="object 470"/>
            <p:cNvSpPr/>
            <p:nvPr/>
          </p:nvSpPr>
          <p:spPr>
            <a:xfrm>
              <a:off x="12595250" y="4564030"/>
              <a:ext cx="0" cy="635"/>
            </a:xfrm>
            <a:custGeom>
              <a:avLst/>
              <a:gdLst/>
              <a:ahLst/>
              <a:cxnLst/>
              <a:rect l="l" t="t" r="r" b="b"/>
              <a:pathLst>
                <a:path h="635">
                  <a:moveTo>
                    <a:pt x="0" y="28"/>
                  </a:moveTo>
                  <a:lnTo>
                    <a:pt x="0" y="0"/>
                  </a:lnTo>
                </a:path>
              </a:pathLst>
            </a:custGeom>
            <a:ln w="38100">
              <a:solidFill>
                <a:srgbClr val="000000"/>
              </a:solidFill>
            </a:ln>
          </p:spPr>
          <p:txBody>
            <a:bodyPr wrap="square" lIns="0" tIns="0" rIns="0" bIns="0" rtlCol="0"/>
            <a:lstStyle/>
            <a:p>
              <a:endParaRPr/>
            </a:p>
          </p:txBody>
        </p:sp>
        <p:sp>
          <p:nvSpPr>
            <p:cNvPr id="471" name="object 471"/>
            <p:cNvSpPr/>
            <p:nvPr/>
          </p:nvSpPr>
          <p:spPr>
            <a:xfrm>
              <a:off x="12596385" y="4540603"/>
              <a:ext cx="635" cy="635"/>
            </a:xfrm>
            <a:custGeom>
              <a:avLst/>
              <a:gdLst/>
              <a:ahLst/>
              <a:cxnLst/>
              <a:rect l="l" t="t" r="r" b="b"/>
              <a:pathLst>
                <a:path w="634" h="635">
                  <a:moveTo>
                    <a:pt x="-19050" y="100"/>
                  </a:moveTo>
                  <a:lnTo>
                    <a:pt x="19069" y="100"/>
                  </a:lnTo>
                </a:path>
              </a:pathLst>
            </a:custGeom>
            <a:ln w="3175">
              <a:solidFill>
                <a:srgbClr val="000000"/>
              </a:solidFill>
            </a:ln>
          </p:spPr>
          <p:txBody>
            <a:bodyPr wrap="square" lIns="0" tIns="0" rIns="0" bIns="0" rtlCol="0"/>
            <a:lstStyle/>
            <a:p>
              <a:endParaRPr/>
            </a:p>
          </p:txBody>
        </p:sp>
        <p:sp>
          <p:nvSpPr>
            <p:cNvPr id="472" name="object 472"/>
            <p:cNvSpPr/>
            <p:nvPr/>
          </p:nvSpPr>
          <p:spPr>
            <a:xfrm>
              <a:off x="12605370" y="4494464"/>
              <a:ext cx="635" cy="1270"/>
            </a:xfrm>
            <a:custGeom>
              <a:avLst/>
              <a:gdLst/>
              <a:ahLst/>
              <a:cxnLst/>
              <a:rect l="l" t="t" r="r" b="b"/>
              <a:pathLst>
                <a:path w="634" h="1270">
                  <a:moveTo>
                    <a:pt x="-19050" y="440"/>
                  </a:moveTo>
                  <a:lnTo>
                    <a:pt x="19316" y="440"/>
                  </a:lnTo>
                </a:path>
              </a:pathLst>
            </a:custGeom>
            <a:ln w="38980">
              <a:solidFill>
                <a:srgbClr val="000000"/>
              </a:solidFill>
            </a:ln>
          </p:spPr>
          <p:txBody>
            <a:bodyPr wrap="square" lIns="0" tIns="0" rIns="0" bIns="0" rtlCol="0"/>
            <a:lstStyle/>
            <a:p>
              <a:endParaRPr/>
            </a:p>
          </p:txBody>
        </p:sp>
        <p:sp>
          <p:nvSpPr>
            <p:cNvPr id="473" name="object 473"/>
            <p:cNvSpPr/>
            <p:nvPr/>
          </p:nvSpPr>
          <p:spPr>
            <a:xfrm>
              <a:off x="12613105" y="4325904"/>
              <a:ext cx="389255" cy="147955"/>
            </a:xfrm>
            <a:custGeom>
              <a:avLst/>
              <a:gdLst/>
              <a:ahLst/>
              <a:cxnLst/>
              <a:rect l="l" t="t" r="r" b="b"/>
              <a:pathLst>
                <a:path w="389254" h="147954">
                  <a:moveTo>
                    <a:pt x="0" y="147653"/>
                  </a:moveTo>
                  <a:lnTo>
                    <a:pt x="271" y="146998"/>
                  </a:lnTo>
                  <a:lnTo>
                    <a:pt x="529" y="146374"/>
                  </a:lnTo>
                </a:path>
                <a:path w="389254" h="147954">
                  <a:moveTo>
                    <a:pt x="10040" y="126289"/>
                  </a:moveTo>
                  <a:lnTo>
                    <a:pt x="10262" y="125873"/>
                  </a:lnTo>
                  <a:lnTo>
                    <a:pt x="10478" y="125470"/>
                  </a:lnTo>
                </a:path>
                <a:path w="389254" h="147954">
                  <a:moveTo>
                    <a:pt x="21864" y="106446"/>
                  </a:moveTo>
                  <a:lnTo>
                    <a:pt x="22276" y="105829"/>
                  </a:lnTo>
                  <a:lnTo>
                    <a:pt x="22681" y="105222"/>
                  </a:lnTo>
                </a:path>
                <a:path w="389254" h="147954">
                  <a:moveTo>
                    <a:pt x="35843" y="87490"/>
                  </a:moveTo>
                  <a:lnTo>
                    <a:pt x="36196" y="87060"/>
                  </a:lnTo>
                  <a:lnTo>
                    <a:pt x="36531" y="86652"/>
                  </a:lnTo>
                </a:path>
                <a:path w="389254" h="147954">
                  <a:moveTo>
                    <a:pt x="51594" y="70040"/>
                  </a:moveTo>
                  <a:lnTo>
                    <a:pt x="51890" y="69745"/>
                  </a:lnTo>
                  <a:lnTo>
                    <a:pt x="52175" y="69459"/>
                  </a:lnTo>
                </a:path>
                <a:path w="389254" h="147954">
                  <a:moveTo>
                    <a:pt x="151092" y="10269"/>
                  </a:moveTo>
                  <a:lnTo>
                    <a:pt x="151146" y="10253"/>
                  </a:lnTo>
                  <a:lnTo>
                    <a:pt x="151176" y="10244"/>
                  </a:lnTo>
                </a:path>
                <a:path w="389254" h="147954">
                  <a:moveTo>
                    <a:pt x="173574" y="4623"/>
                  </a:moveTo>
                  <a:lnTo>
                    <a:pt x="173813" y="4575"/>
                  </a:lnTo>
                  <a:lnTo>
                    <a:pt x="174034" y="4531"/>
                  </a:lnTo>
                </a:path>
                <a:path w="389254" h="147954">
                  <a:moveTo>
                    <a:pt x="196697" y="1169"/>
                  </a:moveTo>
                  <a:lnTo>
                    <a:pt x="196930" y="1146"/>
                  </a:lnTo>
                  <a:lnTo>
                    <a:pt x="197131" y="1126"/>
                  </a:lnTo>
                </a:path>
                <a:path w="389254" h="147954">
                  <a:moveTo>
                    <a:pt x="220245" y="0"/>
                  </a:moveTo>
                  <a:lnTo>
                    <a:pt x="220263" y="0"/>
                  </a:lnTo>
                </a:path>
                <a:path w="389254" h="147954">
                  <a:moveTo>
                    <a:pt x="243501" y="1135"/>
                  </a:moveTo>
                  <a:lnTo>
                    <a:pt x="243610" y="1146"/>
                  </a:lnTo>
                  <a:lnTo>
                    <a:pt x="243688" y="1154"/>
                  </a:lnTo>
                </a:path>
                <a:path w="389254" h="147954">
                  <a:moveTo>
                    <a:pt x="388385" y="69480"/>
                  </a:moveTo>
                  <a:lnTo>
                    <a:pt x="388650" y="69745"/>
                  </a:lnTo>
                  <a:lnTo>
                    <a:pt x="388914" y="70009"/>
                  </a:lnTo>
                </a:path>
              </a:pathLst>
            </a:custGeom>
            <a:ln w="38100">
              <a:solidFill>
                <a:srgbClr val="000000"/>
              </a:solidFill>
            </a:ln>
          </p:spPr>
          <p:txBody>
            <a:bodyPr wrap="square" lIns="0" tIns="0" rIns="0" bIns="0" rtlCol="0"/>
            <a:lstStyle/>
            <a:p>
              <a:endParaRPr/>
            </a:p>
          </p:txBody>
        </p:sp>
        <p:sp>
          <p:nvSpPr>
            <p:cNvPr id="474" name="object 474"/>
            <p:cNvSpPr/>
            <p:nvPr/>
          </p:nvSpPr>
          <p:spPr>
            <a:xfrm>
              <a:off x="13070347" y="4540624"/>
              <a:ext cx="635" cy="635"/>
            </a:xfrm>
            <a:custGeom>
              <a:avLst/>
              <a:gdLst/>
              <a:ahLst/>
              <a:cxnLst/>
              <a:rect l="l" t="t" r="r" b="b"/>
              <a:pathLst>
                <a:path w="634" h="635">
                  <a:moveTo>
                    <a:pt x="-19050" y="79"/>
                  </a:moveTo>
                  <a:lnTo>
                    <a:pt x="19065" y="79"/>
                  </a:lnTo>
                </a:path>
              </a:pathLst>
            </a:custGeom>
            <a:ln w="3175">
              <a:solidFill>
                <a:srgbClr val="000000"/>
              </a:solidFill>
            </a:ln>
          </p:spPr>
          <p:txBody>
            <a:bodyPr wrap="square" lIns="0" tIns="0" rIns="0" bIns="0" rtlCol="0"/>
            <a:lstStyle/>
            <a:p>
              <a:endParaRPr/>
            </a:p>
          </p:txBody>
        </p:sp>
        <p:sp>
          <p:nvSpPr>
            <p:cNvPr id="475" name="object 475"/>
            <p:cNvSpPr/>
            <p:nvPr/>
          </p:nvSpPr>
          <p:spPr>
            <a:xfrm>
              <a:off x="13665098" y="4563877"/>
              <a:ext cx="0" cy="635"/>
            </a:xfrm>
            <a:custGeom>
              <a:avLst/>
              <a:gdLst/>
              <a:ahLst/>
              <a:cxnLst/>
              <a:rect l="l" t="t" r="r" b="b"/>
              <a:pathLst>
                <a:path h="635">
                  <a:moveTo>
                    <a:pt x="0" y="0"/>
                  </a:moveTo>
                  <a:lnTo>
                    <a:pt x="0" y="17"/>
                  </a:lnTo>
                </a:path>
              </a:pathLst>
            </a:custGeom>
            <a:ln w="38100">
              <a:solidFill>
                <a:srgbClr val="000000"/>
              </a:solidFill>
            </a:ln>
          </p:spPr>
          <p:txBody>
            <a:bodyPr wrap="square" lIns="0" tIns="0" rIns="0" bIns="0" rtlCol="0"/>
            <a:lstStyle/>
            <a:p>
              <a:endParaRPr/>
            </a:p>
          </p:txBody>
        </p:sp>
        <p:sp>
          <p:nvSpPr>
            <p:cNvPr id="476" name="object 476"/>
            <p:cNvSpPr/>
            <p:nvPr/>
          </p:nvSpPr>
          <p:spPr>
            <a:xfrm>
              <a:off x="13663940" y="4587078"/>
              <a:ext cx="635" cy="635"/>
            </a:xfrm>
            <a:custGeom>
              <a:avLst/>
              <a:gdLst/>
              <a:ahLst/>
              <a:cxnLst/>
              <a:rect l="l" t="t" r="r" b="b"/>
              <a:pathLst>
                <a:path w="634" h="635">
                  <a:moveTo>
                    <a:pt x="-19050" y="122"/>
                  </a:moveTo>
                  <a:lnTo>
                    <a:pt x="19074" y="122"/>
                  </a:lnTo>
                </a:path>
              </a:pathLst>
            </a:custGeom>
            <a:ln w="3175">
              <a:solidFill>
                <a:srgbClr val="000000"/>
              </a:solidFill>
            </a:ln>
          </p:spPr>
          <p:txBody>
            <a:bodyPr wrap="square" lIns="0" tIns="0" rIns="0" bIns="0" rtlCol="0"/>
            <a:lstStyle/>
            <a:p>
              <a:endParaRPr/>
            </a:p>
          </p:txBody>
        </p:sp>
        <p:sp>
          <p:nvSpPr>
            <p:cNvPr id="477" name="object 477"/>
            <p:cNvSpPr/>
            <p:nvPr/>
          </p:nvSpPr>
          <p:spPr>
            <a:xfrm>
              <a:off x="13660522" y="4610292"/>
              <a:ext cx="635" cy="635"/>
            </a:xfrm>
            <a:custGeom>
              <a:avLst/>
              <a:gdLst/>
              <a:ahLst/>
              <a:cxnLst/>
              <a:rect l="l" t="t" r="r" b="b"/>
              <a:pathLst>
                <a:path w="634" h="635">
                  <a:moveTo>
                    <a:pt x="8" y="0"/>
                  </a:moveTo>
                  <a:lnTo>
                    <a:pt x="0" y="40"/>
                  </a:lnTo>
                </a:path>
              </a:pathLst>
            </a:custGeom>
            <a:ln w="38100">
              <a:solidFill>
                <a:srgbClr val="000000"/>
              </a:solidFill>
            </a:ln>
          </p:spPr>
          <p:txBody>
            <a:bodyPr wrap="square" lIns="0" tIns="0" rIns="0" bIns="0" rtlCol="0"/>
            <a:lstStyle/>
            <a:p>
              <a:endParaRPr/>
            </a:p>
          </p:txBody>
        </p:sp>
        <p:sp>
          <p:nvSpPr>
            <p:cNvPr id="478" name="object 478"/>
            <p:cNvSpPr/>
            <p:nvPr/>
          </p:nvSpPr>
          <p:spPr>
            <a:xfrm>
              <a:off x="13654708" y="4632550"/>
              <a:ext cx="635" cy="1270"/>
            </a:xfrm>
            <a:custGeom>
              <a:avLst/>
              <a:gdLst/>
              <a:ahLst/>
              <a:cxnLst/>
              <a:rect l="l" t="t" r="r" b="b"/>
              <a:pathLst>
                <a:path w="634" h="1270">
                  <a:moveTo>
                    <a:pt x="-19050" y="451"/>
                  </a:moveTo>
                  <a:lnTo>
                    <a:pt x="19323" y="451"/>
                  </a:lnTo>
                </a:path>
              </a:pathLst>
            </a:custGeom>
            <a:ln w="39002">
              <a:solidFill>
                <a:srgbClr val="000000"/>
              </a:solidFill>
            </a:ln>
          </p:spPr>
          <p:txBody>
            <a:bodyPr wrap="square" lIns="0" tIns="0" rIns="0" bIns="0" rtlCol="0"/>
            <a:lstStyle/>
            <a:p>
              <a:endParaRPr/>
            </a:p>
          </p:txBody>
        </p:sp>
        <p:sp>
          <p:nvSpPr>
            <p:cNvPr id="479" name="object 479"/>
            <p:cNvSpPr/>
            <p:nvPr/>
          </p:nvSpPr>
          <p:spPr>
            <a:xfrm>
              <a:off x="13189988" y="4587151"/>
              <a:ext cx="457834" cy="213995"/>
            </a:xfrm>
            <a:custGeom>
              <a:avLst/>
              <a:gdLst/>
              <a:ahLst/>
              <a:cxnLst/>
              <a:rect l="l" t="t" r="r" b="b"/>
              <a:pathLst>
                <a:path w="457834" h="213995">
                  <a:moveTo>
                    <a:pt x="457255" y="67196"/>
                  </a:moveTo>
                  <a:lnTo>
                    <a:pt x="456983" y="67852"/>
                  </a:lnTo>
                  <a:lnTo>
                    <a:pt x="456725" y="68477"/>
                  </a:lnTo>
                </a:path>
                <a:path w="457834" h="213995">
                  <a:moveTo>
                    <a:pt x="447219" y="88552"/>
                  </a:moveTo>
                  <a:lnTo>
                    <a:pt x="446992" y="88977"/>
                  </a:lnTo>
                  <a:lnTo>
                    <a:pt x="446772" y="89387"/>
                  </a:lnTo>
                </a:path>
                <a:path w="457834" h="213995">
                  <a:moveTo>
                    <a:pt x="435405" y="108381"/>
                  </a:moveTo>
                  <a:lnTo>
                    <a:pt x="434978" y="109020"/>
                  </a:lnTo>
                  <a:lnTo>
                    <a:pt x="434557" y="109650"/>
                  </a:lnTo>
                </a:path>
                <a:path w="457834" h="213995">
                  <a:moveTo>
                    <a:pt x="421403" y="127369"/>
                  </a:moveTo>
                  <a:lnTo>
                    <a:pt x="421058" y="127790"/>
                  </a:lnTo>
                  <a:lnTo>
                    <a:pt x="420732" y="128187"/>
                  </a:lnTo>
                </a:path>
                <a:path w="457834" h="213995">
                  <a:moveTo>
                    <a:pt x="405641" y="144829"/>
                  </a:moveTo>
                  <a:lnTo>
                    <a:pt x="405364" y="145106"/>
                  </a:lnTo>
                  <a:lnTo>
                    <a:pt x="405098" y="145372"/>
                  </a:lnTo>
                </a:path>
                <a:path w="457834" h="213995">
                  <a:moveTo>
                    <a:pt x="349294" y="186702"/>
                  </a:moveTo>
                  <a:lnTo>
                    <a:pt x="349236" y="186733"/>
                  </a:lnTo>
                  <a:lnTo>
                    <a:pt x="349197" y="186753"/>
                  </a:lnTo>
                </a:path>
                <a:path w="457834" h="213995">
                  <a:moveTo>
                    <a:pt x="306184" y="204574"/>
                  </a:moveTo>
                  <a:lnTo>
                    <a:pt x="306108" y="204597"/>
                  </a:lnTo>
                  <a:lnTo>
                    <a:pt x="306064" y="204611"/>
                  </a:lnTo>
                </a:path>
                <a:path w="457834" h="213995">
                  <a:moveTo>
                    <a:pt x="283660" y="210231"/>
                  </a:moveTo>
                  <a:lnTo>
                    <a:pt x="283441" y="210275"/>
                  </a:lnTo>
                  <a:lnTo>
                    <a:pt x="283241" y="210315"/>
                  </a:lnTo>
                </a:path>
                <a:path w="457834" h="213995">
                  <a:moveTo>
                    <a:pt x="260529" y="213684"/>
                  </a:moveTo>
                  <a:lnTo>
                    <a:pt x="260324" y="213704"/>
                  </a:lnTo>
                  <a:lnTo>
                    <a:pt x="260152" y="213721"/>
                  </a:lnTo>
                </a:path>
                <a:path w="457834" h="213995">
                  <a:moveTo>
                    <a:pt x="213722" y="213712"/>
                  </a:moveTo>
                  <a:lnTo>
                    <a:pt x="213644" y="213704"/>
                  </a:lnTo>
                  <a:lnTo>
                    <a:pt x="213599" y="213699"/>
                  </a:lnTo>
                </a:path>
                <a:path w="457834" h="213995">
                  <a:moveTo>
                    <a:pt x="9" y="100"/>
                  </a:moveTo>
                  <a:lnTo>
                    <a:pt x="6" y="66"/>
                  </a:lnTo>
                  <a:lnTo>
                    <a:pt x="0" y="0"/>
                  </a:lnTo>
                </a:path>
              </a:pathLst>
            </a:custGeom>
            <a:ln w="38100">
              <a:solidFill>
                <a:srgbClr val="000000"/>
              </a:solidFill>
            </a:ln>
          </p:spPr>
          <p:txBody>
            <a:bodyPr wrap="square" lIns="0" tIns="0" rIns="0" bIns="0" rtlCol="0"/>
            <a:lstStyle/>
            <a:p>
              <a:endParaRPr/>
            </a:p>
          </p:txBody>
        </p:sp>
        <p:sp>
          <p:nvSpPr>
            <p:cNvPr id="480" name="object 480"/>
            <p:cNvSpPr/>
            <p:nvPr/>
          </p:nvSpPr>
          <p:spPr>
            <a:xfrm>
              <a:off x="13189979" y="4540344"/>
              <a:ext cx="635" cy="635"/>
            </a:xfrm>
            <a:custGeom>
              <a:avLst/>
              <a:gdLst/>
              <a:ahLst/>
              <a:cxnLst/>
              <a:rect l="l" t="t" r="r" b="b"/>
              <a:pathLst>
                <a:path w="634" h="635">
                  <a:moveTo>
                    <a:pt x="-19050" y="176"/>
                  </a:moveTo>
                  <a:lnTo>
                    <a:pt x="19084" y="176"/>
                  </a:lnTo>
                </a:path>
              </a:pathLst>
            </a:custGeom>
            <a:ln w="3175">
              <a:solidFill>
                <a:srgbClr val="000000"/>
              </a:solidFill>
            </a:ln>
          </p:spPr>
          <p:txBody>
            <a:bodyPr wrap="square" lIns="0" tIns="0" rIns="0" bIns="0" rtlCol="0"/>
            <a:lstStyle/>
            <a:p>
              <a:endParaRPr/>
            </a:p>
          </p:txBody>
        </p:sp>
        <p:sp>
          <p:nvSpPr>
            <p:cNvPr id="481" name="object 481"/>
            <p:cNvSpPr/>
            <p:nvPr/>
          </p:nvSpPr>
          <p:spPr>
            <a:xfrm>
              <a:off x="13193387" y="4517219"/>
              <a:ext cx="635" cy="635"/>
            </a:xfrm>
            <a:custGeom>
              <a:avLst/>
              <a:gdLst/>
              <a:ahLst/>
              <a:cxnLst/>
              <a:rect l="l" t="t" r="r" b="b"/>
              <a:pathLst>
                <a:path w="634" h="635">
                  <a:moveTo>
                    <a:pt x="-19050" y="192"/>
                  </a:moveTo>
                  <a:lnTo>
                    <a:pt x="19126" y="192"/>
                  </a:lnTo>
                </a:path>
              </a:pathLst>
            </a:custGeom>
            <a:ln w="3175">
              <a:solidFill>
                <a:srgbClr val="000000"/>
              </a:solidFill>
            </a:ln>
          </p:spPr>
          <p:txBody>
            <a:bodyPr wrap="square" lIns="0" tIns="0" rIns="0" bIns="0" rtlCol="0"/>
            <a:lstStyle/>
            <a:p>
              <a:endParaRPr/>
            </a:p>
          </p:txBody>
        </p:sp>
        <p:sp>
          <p:nvSpPr>
            <p:cNvPr id="482" name="object 482"/>
            <p:cNvSpPr/>
            <p:nvPr/>
          </p:nvSpPr>
          <p:spPr>
            <a:xfrm>
              <a:off x="13199103" y="4343607"/>
              <a:ext cx="137795" cy="151765"/>
            </a:xfrm>
            <a:custGeom>
              <a:avLst/>
              <a:gdLst/>
              <a:ahLst/>
              <a:cxnLst/>
              <a:rect l="l" t="t" r="r" b="b"/>
              <a:pathLst>
                <a:path w="137794" h="151764">
                  <a:moveTo>
                    <a:pt x="0" y="151139"/>
                  </a:moveTo>
                  <a:lnTo>
                    <a:pt x="4" y="151125"/>
                  </a:lnTo>
                </a:path>
                <a:path w="137794" h="151764">
                  <a:moveTo>
                    <a:pt x="76495" y="36450"/>
                  </a:moveTo>
                  <a:lnTo>
                    <a:pt x="76804" y="36196"/>
                  </a:lnTo>
                  <a:lnTo>
                    <a:pt x="77152" y="35911"/>
                  </a:lnTo>
                </a:path>
                <a:path w="137794" h="151764">
                  <a:moveTo>
                    <a:pt x="94978" y="22673"/>
                  </a:moveTo>
                  <a:lnTo>
                    <a:pt x="95574" y="22275"/>
                  </a:lnTo>
                  <a:lnTo>
                    <a:pt x="96182" y="21869"/>
                  </a:lnTo>
                </a:path>
                <a:path w="137794" h="151764">
                  <a:moveTo>
                    <a:pt x="115222" y="10473"/>
                  </a:moveTo>
                  <a:lnTo>
                    <a:pt x="115618" y="10261"/>
                  </a:lnTo>
                  <a:lnTo>
                    <a:pt x="116028" y="10042"/>
                  </a:lnTo>
                </a:path>
                <a:path w="137794" h="151764">
                  <a:moveTo>
                    <a:pt x="136123" y="527"/>
                  </a:moveTo>
                  <a:lnTo>
                    <a:pt x="136743" y="270"/>
                  </a:lnTo>
                  <a:lnTo>
                    <a:pt x="137396" y="0"/>
                  </a:lnTo>
                </a:path>
              </a:pathLst>
            </a:custGeom>
            <a:ln w="38100">
              <a:solidFill>
                <a:srgbClr val="000000"/>
              </a:solidFill>
            </a:ln>
          </p:spPr>
          <p:txBody>
            <a:bodyPr wrap="square" lIns="0" tIns="0" rIns="0" bIns="0" rtlCol="0"/>
            <a:lstStyle/>
            <a:p>
              <a:endParaRPr/>
            </a:p>
          </p:txBody>
        </p:sp>
        <p:sp>
          <p:nvSpPr>
            <p:cNvPr id="483" name="object 483"/>
            <p:cNvSpPr/>
            <p:nvPr/>
          </p:nvSpPr>
          <p:spPr>
            <a:xfrm>
              <a:off x="13357408" y="4335871"/>
              <a:ext cx="1270" cy="635"/>
            </a:xfrm>
            <a:custGeom>
              <a:avLst/>
              <a:gdLst/>
              <a:ahLst/>
              <a:cxnLst/>
              <a:rect l="l" t="t" r="r" b="b"/>
              <a:pathLst>
                <a:path w="1269" h="635">
                  <a:moveTo>
                    <a:pt x="-19050" y="133"/>
                  </a:moveTo>
                  <a:lnTo>
                    <a:pt x="19932" y="133"/>
                  </a:lnTo>
                </a:path>
              </a:pathLst>
            </a:custGeom>
            <a:ln w="38367">
              <a:solidFill>
                <a:srgbClr val="000000"/>
              </a:solidFill>
            </a:ln>
          </p:spPr>
          <p:txBody>
            <a:bodyPr wrap="square" lIns="0" tIns="0" rIns="0" bIns="0" rtlCol="0"/>
            <a:lstStyle/>
            <a:p>
              <a:endParaRPr/>
            </a:p>
          </p:txBody>
        </p:sp>
        <p:sp>
          <p:nvSpPr>
            <p:cNvPr id="484" name="object 484"/>
            <p:cNvSpPr/>
            <p:nvPr/>
          </p:nvSpPr>
          <p:spPr>
            <a:xfrm>
              <a:off x="13380536" y="4325752"/>
              <a:ext cx="274955" cy="170180"/>
            </a:xfrm>
            <a:custGeom>
              <a:avLst/>
              <a:gdLst/>
              <a:ahLst/>
              <a:cxnLst/>
              <a:rect l="l" t="t" r="r" b="b"/>
              <a:pathLst>
                <a:path w="274955" h="170179">
                  <a:moveTo>
                    <a:pt x="0" y="4571"/>
                  </a:moveTo>
                  <a:lnTo>
                    <a:pt x="4" y="4570"/>
                  </a:lnTo>
                </a:path>
                <a:path w="274955" h="170179">
                  <a:moveTo>
                    <a:pt x="23003" y="1155"/>
                  </a:moveTo>
                  <a:lnTo>
                    <a:pt x="23097" y="1146"/>
                  </a:lnTo>
                  <a:lnTo>
                    <a:pt x="23224" y="1134"/>
                  </a:lnTo>
                </a:path>
                <a:path w="274955" h="170179">
                  <a:moveTo>
                    <a:pt x="46425" y="0"/>
                  </a:moveTo>
                  <a:lnTo>
                    <a:pt x="46437" y="0"/>
                  </a:lnTo>
                  <a:lnTo>
                    <a:pt x="46482" y="0"/>
                  </a:lnTo>
                </a:path>
                <a:path w="274955" h="170179">
                  <a:moveTo>
                    <a:pt x="69555" y="1124"/>
                  </a:moveTo>
                  <a:lnTo>
                    <a:pt x="69777" y="1146"/>
                  </a:lnTo>
                  <a:lnTo>
                    <a:pt x="70031" y="1171"/>
                  </a:lnTo>
                </a:path>
                <a:path w="274955" h="170179">
                  <a:moveTo>
                    <a:pt x="92651" y="4527"/>
                  </a:moveTo>
                  <a:lnTo>
                    <a:pt x="92893" y="4575"/>
                  </a:lnTo>
                  <a:lnTo>
                    <a:pt x="93159" y="4628"/>
                  </a:lnTo>
                </a:path>
                <a:path w="274955" h="170179">
                  <a:moveTo>
                    <a:pt x="114909" y="10055"/>
                  </a:moveTo>
                  <a:lnTo>
                    <a:pt x="115561" y="10253"/>
                  </a:lnTo>
                  <a:lnTo>
                    <a:pt x="116263" y="10466"/>
                  </a:lnTo>
                </a:path>
                <a:path w="274955" h="170179">
                  <a:moveTo>
                    <a:pt x="136488" y="17680"/>
                  </a:moveTo>
                  <a:lnTo>
                    <a:pt x="137564" y="18126"/>
                  </a:lnTo>
                  <a:lnTo>
                    <a:pt x="138643" y="18573"/>
                  </a:lnTo>
                </a:path>
                <a:path w="274955" h="170179">
                  <a:moveTo>
                    <a:pt x="158005" y="27752"/>
                  </a:moveTo>
                  <a:lnTo>
                    <a:pt x="158688" y="28117"/>
                  </a:lnTo>
                  <a:lnTo>
                    <a:pt x="159385" y="28490"/>
                  </a:lnTo>
                </a:path>
                <a:path w="274955" h="170179">
                  <a:moveTo>
                    <a:pt x="178063" y="39684"/>
                  </a:moveTo>
                  <a:lnTo>
                    <a:pt x="178732" y="40131"/>
                  </a:lnTo>
                  <a:lnTo>
                    <a:pt x="179393" y="40573"/>
                  </a:lnTo>
                </a:path>
                <a:path w="274955" h="170179">
                  <a:moveTo>
                    <a:pt x="196821" y="53493"/>
                  </a:moveTo>
                  <a:lnTo>
                    <a:pt x="197502" y="54051"/>
                  </a:lnTo>
                  <a:lnTo>
                    <a:pt x="198158" y="54590"/>
                  </a:lnTo>
                </a:path>
                <a:path w="274955" h="170179">
                  <a:moveTo>
                    <a:pt x="214505" y="69432"/>
                  </a:moveTo>
                  <a:lnTo>
                    <a:pt x="214817" y="69745"/>
                  </a:lnTo>
                  <a:lnTo>
                    <a:pt x="215130" y="70058"/>
                  </a:lnTo>
                </a:path>
                <a:path w="274955" h="170179">
                  <a:moveTo>
                    <a:pt x="229981" y="86415"/>
                  </a:moveTo>
                  <a:lnTo>
                    <a:pt x="230511" y="87060"/>
                  </a:lnTo>
                  <a:lnTo>
                    <a:pt x="231058" y="87727"/>
                  </a:lnTo>
                </a:path>
                <a:path w="274955" h="170179">
                  <a:moveTo>
                    <a:pt x="243992" y="105172"/>
                  </a:moveTo>
                  <a:lnTo>
                    <a:pt x="244431" y="105829"/>
                  </a:lnTo>
                  <a:lnTo>
                    <a:pt x="244875" y="106494"/>
                  </a:lnTo>
                </a:path>
                <a:path w="274955" h="170179">
                  <a:moveTo>
                    <a:pt x="256102" y="125232"/>
                  </a:moveTo>
                  <a:lnTo>
                    <a:pt x="256444" y="125873"/>
                  </a:lnTo>
                  <a:lnTo>
                    <a:pt x="256778" y="126497"/>
                  </a:lnTo>
                </a:path>
                <a:path w="274955" h="170179">
                  <a:moveTo>
                    <a:pt x="266167" y="146349"/>
                  </a:moveTo>
                  <a:lnTo>
                    <a:pt x="266436" y="146998"/>
                  </a:lnTo>
                  <a:lnTo>
                    <a:pt x="266720" y="147684"/>
                  </a:lnTo>
                </a:path>
                <a:path w="274955" h="170179">
                  <a:moveTo>
                    <a:pt x="274110" y="168345"/>
                  </a:moveTo>
                  <a:lnTo>
                    <a:pt x="274309" y="169001"/>
                  </a:lnTo>
                  <a:lnTo>
                    <a:pt x="274497" y="169622"/>
                  </a:lnTo>
                </a:path>
              </a:pathLst>
            </a:custGeom>
            <a:ln w="38100">
              <a:solidFill>
                <a:srgbClr val="000000"/>
              </a:solidFill>
            </a:ln>
          </p:spPr>
          <p:txBody>
            <a:bodyPr wrap="square" lIns="0" tIns="0" rIns="0" bIns="0" rtlCol="0"/>
            <a:lstStyle/>
            <a:p>
              <a:endParaRPr/>
            </a:p>
          </p:txBody>
        </p:sp>
        <p:sp>
          <p:nvSpPr>
            <p:cNvPr id="485" name="object 485"/>
            <p:cNvSpPr/>
            <p:nvPr/>
          </p:nvSpPr>
          <p:spPr>
            <a:xfrm>
              <a:off x="13660466" y="4517139"/>
              <a:ext cx="635" cy="635"/>
            </a:xfrm>
            <a:custGeom>
              <a:avLst/>
              <a:gdLst/>
              <a:ahLst/>
              <a:cxnLst/>
              <a:rect l="l" t="t" r="r" b="b"/>
              <a:pathLst>
                <a:path w="634" h="635">
                  <a:moveTo>
                    <a:pt x="-19050" y="269"/>
                  </a:moveTo>
                  <a:lnTo>
                    <a:pt x="19157" y="269"/>
                  </a:lnTo>
                </a:path>
              </a:pathLst>
            </a:custGeom>
            <a:ln w="3175">
              <a:solidFill>
                <a:srgbClr val="000000"/>
              </a:solidFill>
            </a:ln>
          </p:spPr>
          <p:txBody>
            <a:bodyPr wrap="square" lIns="0" tIns="0" rIns="0" bIns="0" rtlCol="0"/>
            <a:lstStyle/>
            <a:p>
              <a:endParaRPr/>
            </a:p>
          </p:txBody>
        </p:sp>
        <p:sp>
          <p:nvSpPr>
            <p:cNvPr id="486" name="object 486"/>
            <p:cNvSpPr/>
            <p:nvPr/>
          </p:nvSpPr>
          <p:spPr>
            <a:xfrm>
              <a:off x="13663924" y="4540272"/>
              <a:ext cx="635" cy="635"/>
            </a:xfrm>
            <a:custGeom>
              <a:avLst/>
              <a:gdLst/>
              <a:ahLst/>
              <a:cxnLst/>
              <a:rect l="l" t="t" r="r" b="b"/>
              <a:pathLst>
                <a:path w="634" h="635">
                  <a:moveTo>
                    <a:pt x="-19050" y="248"/>
                  </a:moveTo>
                  <a:lnTo>
                    <a:pt x="19099" y="248"/>
                  </a:lnTo>
                </a:path>
              </a:pathLst>
            </a:custGeom>
            <a:ln w="3175">
              <a:solidFill>
                <a:srgbClr val="000000"/>
              </a:solidFill>
            </a:ln>
          </p:spPr>
          <p:txBody>
            <a:bodyPr wrap="square" lIns="0" tIns="0" rIns="0" bIns="0" rtlCol="0"/>
            <a:lstStyle/>
            <a:p>
              <a:endParaRPr/>
            </a:p>
          </p:txBody>
        </p:sp>
        <p:sp>
          <p:nvSpPr>
            <p:cNvPr id="487" name="object 487"/>
            <p:cNvSpPr/>
            <p:nvPr/>
          </p:nvSpPr>
          <p:spPr>
            <a:xfrm>
              <a:off x="13665098" y="4563827"/>
              <a:ext cx="0" cy="635"/>
            </a:xfrm>
            <a:custGeom>
              <a:avLst/>
              <a:gdLst/>
              <a:ahLst/>
              <a:cxnLst/>
              <a:rect l="l" t="t" r="r" b="b"/>
              <a:pathLst>
                <a:path h="635">
                  <a:moveTo>
                    <a:pt x="0" y="0"/>
                  </a:moveTo>
                  <a:lnTo>
                    <a:pt x="0" y="49"/>
                  </a:lnTo>
                </a:path>
              </a:pathLst>
            </a:custGeom>
            <a:ln w="38100">
              <a:solidFill>
                <a:srgbClr val="000000"/>
              </a:solidFill>
            </a:ln>
          </p:spPr>
          <p:txBody>
            <a:bodyPr wrap="square" lIns="0" tIns="0" rIns="0" bIns="0" rtlCol="0"/>
            <a:lstStyle/>
            <a:p>
              <a:endParaRPr/>
            </a:p>
          </p:txBody>
        </p:sp>
        <p:sp>
          <p:nvSpPr>
            <p:cNvPr id="488" name="object 488"/>
            <p:cNvSpPr/>
            <p:nvPr/>
          </p:nvSpPr>
          <p:spPr>
            <a:xfrm>
              <a:off x="14258727" y="4563877"/>
              <a:ext cx="0" cy="0"/>
            </a:xfrm>
            <a:custGeom>
              <a:avLst/>
              <a:gdLst/>
              <a:ahLst/>
              <a:cxnLst/>
              <a:rect l="l" t="t" r="r" b="b"/>
              <a:pathLst>
                <a:path>
                  <a:moveTo>
                    <a:pt x="0" y="0"/>
                  </a:moveTo>
                  <a:lnTo>
                    <a:pt x="0" y="1"/>
                  </a:lnTo>
                </a:path>
              </a:pathLst>
            </a:custGeom>
            <a:ln w="38100">
              <a:solidFill>
                <a:srgbClr val="000000"/>
              </a:solidFill>
            </a:ln>
          </p:spPr>
          <p:txBody>
            <a:bodyPr wrap="square" lIns="0" tIns="0" rIns="0" bIns="0" rtlCol="0"/>
            <a:lstStyle/>
            <a:p>
              <a:endParaRPr/>
            </a:p>
          </p:txBody>
        </p:sp>
        <p:sp>
          <p:nvSpPr>
            <p:cNvPr id="489" name="object 489"/>
            <p:cNvSpPr/>
            <p:nvPr/>
          </p:nvSpPr>
          <p:spPr>
            <a:xfrm>
              <a:off x="14257570" y="4587094"/>
              <a:ext cx="635" cy="635"/>
            </a:xfrm>
            <a:custGeom>
              <a:avLst/>
              <a:gdLst/>
              <a:ahLst/>
              <a:cxnLst/>
              <a:rect l="l" t="t" r="r" b="b"/>
              <a:pathLst>
                <a:path w="634" h="635">
                  <a:moveTo>
                    <a:pt x="-19050" y="106"/>
                  </a:moveTo>
                  <a:lnTo>
                    <a:pt x="19071" y="106"/>
                  </a:lnTo>
                </a:path>
              </a:pathLst>
            </a:custGeom>
            <a:ln w="3175">
              <a:solidFill>
                <a:srgbClr val="000000"/>
              </a:solidFill>
            </a:ln>
          </p:spPr>
          <p:txBody>
            <a:bodyPr wrap="square" lIns="0" tIns="0" rIns="0" bIns="0" rtlCol="0"/>
            <a:lstStyle/>
            <a:p>
              <a:endParaRPr/>
            </a:p>
          </p:txBody>
        </p:sp>
        <p:sp>
          <p:nvSpPr>
            <p:cNvPr id="490" name="object 490"/>
            <p:cNvSpPr/>
            <p:nvPr/>
          </p:nvSpPr>
          <p:spPr>
            <a:xfrm>
              <a:off x="13800347" y="4610308"/>
              <a:ext cx="454025" cy="191135"/>
            </a:xfrm>
            <a:custGeom>
              <a:avLst/>
              <a:gdLst/>
              <a:ahLst/>
              <a:cxnLst/>
              <a:rect l="l" t="t" r="r" b="b"/>
              <a:pathLst>
                <a:path w="454025" h="191135">
                  <a:moveTo>
                    <a:pt x="453808" y="0"/>
                  </a:moveTo>
                  <a:lnTo>
                    <a:pt x="453806" y="9"/>
                  </a:lnTo>
                </a:path>
                <a:path w="454025" h="191135">
                  <a:moveTo>
                    <a:pt x="388891" y="121692"/>
                  </a:moveTo>
                  <a:lnTo>
                    <a:pt x="388634" y="121949"/>
                  </a:lnTo>
                  <a:lnTo>
                    <a:pt x="388378" y="122204"/>
                  </a:lnTo>
                </a:path>
                <a:path w="454025" h="191135">
                  <a:moveTo>
                    <a:pt x="243646" y="190542"/>
                  </a:moveTo>
                  <a:lnTo>
                    <a:pt x="243594" y="190547"/>
                  </a:lnTo>
                  <a:lnTo>
                    <a:pt x="243512" y="190555"/>
                  </a:lnTo>
                </a:path>
                <a:path w="454025" h="191135">
                  <a:moveTo>
                    <a:pt x="197083" y="190563"/>
                  </a:moveTo>
                  <a:lnTo>
                    <a:pt x="196914" y="190547"/>
                  </a:lnTo>
                  <a:lnTo>
                    <a:pt x="196715" y="190527"/>
                  </a:lnTo>
                </a:path>
                <a:path w="454025" h="191135">
                  <a:moveTo>
                    <a:pt x="173988" y="187156"/>
                  </a:moveTo>
                  <a:lnTo>
                    <a:pt x="173797" y="187118"/>
                  </a:lnTo>
                  <a:lnTo>
                    <a:pt x="173589" y="187076"/>
                  </a:lnTo>
                </a:path>
                <a:path w="454025" h="191135">
                  <a:moveTo>
                    <a:pt x="151121" y="181437"/>
                  </a:moveTo>
                  <a:lnTo>
                    <a:pt x="151115" y="181435"/>
                  </a:lnTo>
                </a:path>
                <a:path w="454025" h="191135">
                  <a:moveTo>
                    <a:pt x="52121" y="122196"/>
                  </a:moveTo>
                  <a:lnTo>
                    <a:pt x="51874" y="121949"/>
                  </a:lnTo>
                  <a:lnTo>
                    <a:pt x="51618" y="121692"/>
                  </a:lnTo>
                </a:path>
                <a:path w="454025" h="191135">
                  <a:moveTo>
                    <a:pt x="36488" y="105008"/>
                  </a:moveTo>
                  <a:lnTo>
                    <a:pt x="36180" y="104633"/>
                  </a:lnTo>
                  <a:lnTo>
                    <a:pt x="35853" y="104234"/>
                  </a:lnTo>
                </a:path>
                <a:path w="454025" h="191135">
                  <a:moveTo>
                    <a:pt x="22651" y="86448"/>
                  </a:moveTo>
                  <a:lnTo>
                    <a:pt x="22260" y="85863"/>
                  </a:lnTo>
                  <a:lnTo>
                    <a:pt x="21863" y="85269"/>
                  </a:lnTo>
                </a:path>
                <a:path w="454025" h="191135">
                  <a:moveTo>
                    <a:pt x="10440" y="66183"/>
                  </a:moveTo>
                  <a:lnTo>
                    <a:pt x="10246" y="65820"/>
                  </a:lnTo>
                  <a:lnTo>
                    <a:pt x="10045" y="65443"/>
                  </a:lnTo>
                </a:path>
                <a:path w="454025" h="191135">
                  <a:moveTo>
                    <a:pt x="497" y="45279"/>
                  </a:moveTo>
                  <a:lnTo>
                    <a:pt x="255" y="44695"/>
                  </a:lnTo>
                  <a:lnTo>
                    <a:pt x="0" y="44079"/>
                  </a:lnTo>
                </a:path>
              </a:pathLst>
            </a:custGeom>
            <a:ln w="38100">
              <a:solidFill>
                <a:srgbClr val="000000"/>
              </a:solidFill>
            </a:ln>
          </p:spPr>
          <p:txBody>
            <a:bodyPr wrap="square" lIns="0" tIns="0" rIns="0" bIns="0" rtlCol="0"/>
            <a:lstStyle/>
            <a:p>
              <a:endParaRPr/>
            </a:p>
          </p:txBody>
        </p:sp>
        <p:sp>
          <p:nvSpPr>
            <p:cNvPr id="491" name="object 491"/>
            <p:cNvSpPr/>
            <p:nvPr/>
          </p:nvSpPr>
          <p:spPr>
            <a:xfrm>
              <a:off x="13792608" y="4632599"/>
              <a:ext cx="635" cy="1270"/>
            </a:xfrm>
            <a:custGeom>
              <a:avLst/>
              <a:gdLst/>
              <a:ahLst/>
              <a:cxnLst/>
              <a:rect l="l" t="t" r="r" b="b"/>
              <a:pathLst>
                <a:path w="634" h="1270">
                  <a:moveTo>
                    <a:pt x="-19050" y="401"/>
                  </a:moveTo>
                  <a:lnTo>
                    <a:pt x="19293" y="401"/>
                  </a:lnTo>
                </a:path>
              </a:pathLst>
            </a:custGeom>
            <a:ln w="38902">
              <a:solidFill>
                <a:srgbClr val="000000"/>
              </a:solidFill>
            </a:ln>
          </p:spPr>
          <p:txBody>
            <a:bodyPr wrap="square" lIns="0" tIns="0" rIns="0" bIns="0" rtlCol="0"/>
            <a:lstStyle/>
            <a:p>
              <a:endParaRPr/>
            </a:p>
          </p:txBody>
        </p:sp>
        <p:sp>
          <p:nvSpPr>
            <p:cNvPr id="492" name="object 492"/>
            <p:cNvSpPr/>
            <p:nvPr/>
          </p:nvSpPr>
          <p:spPr>
            <a:xfrm>
              <a:off x="13783615" y="4587135"/>
              <a:ext cx="635" cy="635"/>
            </a:xfrm>
            <a:custGeom>
              <a:avLst/>
              <a:gdLst/>
              <a:ahLst/>
              <a:cxnLst/>
              <a:rect l="l" t="t" r="r" b="b"/>
              <a:pathLst>
                <a:path w="634" h="635">
                  <a:moveTo>
                    <a:pt x="-19049" y="66"/>
                  </a:moveTo>
                  <a:lnTo>
                    <a:pt x="19063" y="66"/>
                  </a:lnTo>
                </a:path>
              </a:pathLst>
            </a:custGeom>
            <a:ln w="3175">
              <a:solidFill>
                <a:srgbClr val="000000"/>
              </a:solidFill>
            </a:ln>
          </p:spPr>
          <p:txBody>
            <a:bodyPr wrap="square" lIns="0" tIns="0" rIns="0" bIns="0" rtlCol="0"/>
            <a:lstStyle/>
            <a:p>
              <a:endParaRPr/>
            </a:p>
          </p:txBody>
        </p:sp>
        <p:sp>
          <p:nvSpPr>
            <p:cNvPr id="493" name="object 493"/>
            <p:cNvSpPr/>
            <p:nvPr/>
          </p:nvSpPr>
          <p:spPr>
            <a:xfrm>
              <a:off x="13783606" y="4540328"/>
              <a:ext cx="635" cy="635"/>
            </a:xfrm>
            <a:custGeom>
              <a:avLst/>
              <a:gdLst/>
              <a:ahLst/>
              <a:cxnLst/>
              <a:rect l="l" t="t" r="r" b="b"/>
              <a:pathLst>
                <a:path w="634" h="635">
                  <a:moveTo>
                    <a:pt x="-19050" y="192"/>
                  </a:moveTo>
                  <a:lnTo>
                    <a:pt x="19087" y="192"/>
                  </a:lnTo>
                </a:path>
              </a:pathLst>
            </a:custGeom>
            <a:ln w="3175">
              <a:solidFill>
                <a:srgbClr val="000000"/>
              </a:solidFill>
            </a:ln>
          </p:spPr>
          <p:txBody>
            <a:bodyPr wrap="square" lIns="0" tIns="0" rIns="0" bIns="0" rtlCol="0"/>
            <a:lstStyle/>
            <a:p>
              <a:endParaRPr/>
            </a:p>
          </p:txBody>
        </p:sp>
        <p:sp>
          <p:nvSpPr>
            <p:cNvPr id="494" name="object 494"/>
            <p:cNvSpPr/>
            <p:nvPr/>
          </p:nvSpPr>
          <p:spPr>
            <a:xfrm>
              <a:off x="13787013" y="4517200"/>
              <a:ext cx="635" cy="635"/>
            </a:xfrm>
            <a:custGeom>
              <a:avLst/>
              <a:gdLst/>
              <a:ahLst/>
              <a:cxnLst/>
              <a:rect l="l" t="t" r="r" b="b"/>
              <a:pathLst>
                <a:path w="634" h="635">
                  <a:moveTo>
                    <a:pt x="-19050" y="209"/>
                  </a:moveTo>
                  <a:lnTo>
                    <a:pt x="19133" y="209"/>
                  </a:lnTo>
                </a:path>
              </a:pathLst>
            </a:custGeom>
            <a:ln w="3175">
              <a:solidFill>
                <a:srgbClr val="000000"/>
              </a:solidFill>
            </a:ln>
          </p:spPr>
          <p:txBody>
            <a:bodyPr wrap="square" lIns="0" tIns="0" rIns="0" bIns="0" rtlCol="0"/>
            <a:lstStyle/>
            <a:p>
              <a:endParaRPr/>
            </a:p>
          </p:txBody>
        </p:sp>
        <p:sp>
          <p:nvSpPr>
            <p:cNvPr id="495" name="object 495"/>
            <p:cNvSpPr/>
            <p:nvPr/>
          </p:nvSpPr>
          <p:spPr>
            <a:xfrm>
              <a:off x="13792557" y="4325752"/>
              <a:ext cx="274955" cy="170180"/>
            </a:xfrm>
            <a:custGeom>
              <a:avLst/>
              <a:gdLst/>
              <a:ahLst/>
              <a:cxnLst/>
              <a:rect l="l" t="t" r="r" b="b"/>
              <a:pathLst>
                <a:path w="274955" h="170179">
                  <a:moveTo>
                    <a:pt x="0" y="169573"/>
                  </a:moveTo>
                  <a:lnTo>
                    <a:pt x="173" y="169001"/>
                  </a:lnTo>
                  <a:lnTo>
                    <a:pt x="357" y="168395"/>
                  </a:lnTo>
                </a:path>
                <a:path w="274955" h="170179">
                  <a:moveTo>
                    <a:pt x="7779" y="147643"/>
                  </a:moveTo>
                  <a:lnTo>
                    <a:pt x="8046" y="146998"/>
                  </a:lnTo>
                  <a:lnTo>
                    <a:pt x="8298" y="146389"/>
                  </a:lnTo>
                </a:path>
                <a:path w="274955" h="170179">
                  <a:moveTo>
                    <a:pt x="17729" y="126450"/>
                  </a:moveTo>
                  <a:lnTo>
                    <a:pt x="18037" y="125873"/>
                  </a:lnTo>
                  <a:lnTo>
                    <a:pt x="18355" y="125279"/>
                  </a:lnTo>
                </a:path>
                <a:path w="274955" h="170179">
                  <a:moveTo>
                    <a:pt x="29638" y="106447"/>
                  </a:moveTo>
                  <a:lnTo>
                    <a:pt x="30051" y="105829"/>
                  </a:lnTo>
                  <a:lnTo>
                    <a:pt x="30459" y="105218"/>
                  </a:lnTo>
                </a:path>
                <a:path w="274955" h="170179">
                  <a:moveTo>
                    <a:pt x="43442" y="87705"/>
                  </a:moveTo>
                  <a:lnTo>
                    <a:pt x="43971" y="87060"/>
                  </a:lnTo>
                  <a:lnTo>
                    <a:pt x="44483" y="86437"/>
                  </a:lnTo>
                </a:path>
                <a:path w="274955" h="170179">
                  <a:moveTo>
                    <a:pt x="59373" y="70037"/>
                  </a:moveTo>
                  <a:lnTo>
                    <a:pt x="59665" y="69745"/>
                  </a:lnTo>
                  <a:lnTo>
                    <a:pt x="59958" y="69452"/>
                  </a:lnTo>
                </a:path>
                <a:path w="274955" h="170179">
                  <a:moveTo>
                    <a:pt x="76353" y="54566"/>
                  </a:moveTo>
                  <a:lnTo>
                    <a:pt x="76980" y="54051"/>
                  </a:lnTo>
                  <a:lnTo>
                    <a:pt x="77631" y="53517"/>
                  </a:lnTo>
                </a:path>
                <a:path w="274955" h="170179">
                  <a:moveTo>
                    <a:pt x="95129" y="40545"/>
                  </a:moveTo>
                  <a:lnTo>
                    <a:pt x="95749" y="40131"/>
                  </a:lnTo>
                  <a:lnTo>
                    <a:pt x="96379" y="39710"/>
                  </a:lnTo>
                </a:path>
                <a:path w="274955" h="170179">
                  <a:moveTo>
                    <a:pt x="115183" y="28443"/>
                  </a:moveTo>
                  <a:lnTo>
                    <a:pt x="115793" y="28117"/>
                  </a:lnTo>
                  <a:lnTo>
                    <a:pt x="116387" y="27800"/>
                  </a:lnTo>
                </a:path>
                <a:path w="274955" h="170179">
                  <a:moveTo>
                    <a:pt x="136289" y="18386"/>
                  </a:moveTo>
                  <a:lnTo>
                    <a:pt x="136918" y="18126"/>
                  </a:lnTo>
                  <a:lnTo>
                    <a:pt x="137587" y="17849"/>
                  </a:lnTo>
                </a:path>
                <a:path w="274955" h="170179">
                  <a:moveTo>
                    <a:pt x="158288" y="10445"/>
                  </a:moveTo>
                  <a:lnTo>
                    <a:pt x="158921" y="10253"/>
                  </a:lnTo>
                  <a:lnTo>
                    <a:pt x="159523" y="10070"/>
                  </a:lnTo>
                </a:path>
                <a:path w="274955" h="170179">
                  <a:moveTo>
                    <a:pt x="181333" y="4626"/>
                  </a:moveTo>
                  <a:lnTo>
                    <a:pt x="181588" y="4575"/>
                  </a:lnTo>
                  <a:lnTo>
                    <a:pt x="181822" y="4528"/>
                  </a:lnTo>
                </a:path>
                <a:path w="274955" h="170179">
                  <a:moveTo>
                    <a:pt x="204457" y="1171"/>
                  </a:moveTo>
                  <a:lnTo>
                    <a:pt x="204704" y="1146"/>
                  </a:lnTo>
                  <a:lnTo>
                    <a:pt x="204923" y="1125"/>
                  </a:lnTo>
                </a:path>
                <a:path w="274955" h="170179">
                  <a:moveTo>
                    <a:pt x="228001" y="0"/>
                  </a:moveTo>
                  <a:lnTo>
                    <a:pt x="228045" y="0"/>
                  </a:lnTo>
                  <a:lnTo>
                    <a:pt x="228058" y="0"/>
                  </a:lnTo>
                </a:path>
                <a:path w="274955" h="170179">
                  <a:moveTo>
                    <a:pt x="251254" y="1133"/>
                  </a:moveTo>
                  <a:lnTo>
                    <a:pt x="251385" y="1146"/>
                  </a:lnTo>
                  <a:lnTo>
                    <a:pt x="251485" y="1156"/>
                  </a:lnTo>
                </a:path>
                <a:path w="274955" h="170179">
                  <a:moveTo>
                    <a:pt x="274469" y="4569"/>
                  </a:moveTo>
                  <a:lnTo>
                    <a:pt x="274493" y="4574"/>
                  </a:lnTo>
                </a:path>
              </a:pathLst>
            </a:custGeom>
            <a:ln w="38100">
              <a:solidFill>
                <a:srgbClr val="000000"/>
              </a:solidFill>
            </a:ln>
          </p:spPr>
          <p:txBody>
            <a:bodyPr wrap="square" lIns="0" tIns="0" rIns="0" bIns="0" rtlCol="0"/>
            <a:lstStyle/>
            <a:p>
              <a:endParaRPr/>
            </a:p>
          </p:txBody>
        </p:sp>
        <p:sp>
          <p:nvSpPr>
            <p:cNvPr id="496" name="object 496"/>
            <p:cNvSpPr/>
            <p:nvPr/>
          </p:nvSpPr>
          <p:spPr>
            <a:xfrm>
              <a:off x="14089271" y="4335868"/>
              <a:ext cx="1270" cy="635"/>
            </a:xfrm>
            <a:custGeom>
              <a:avLst/>
              <a:gdLst/>
              <a:ahLst/>
              <a:cxnLst/>
              <a:rect l="l" t="t" r="r" b="b"/>
              <a:pathLst>
                <a:path w="1269" h="635">
                  <a:moveTo>
                    <a:pt x="-19050" y="138"/>
                  </a:moveTo>
                  <a:lnTo>
                    <a:pt x="19960" y="138"/>
                  </a:lnTo>
                </a:path>
              </a:pathLst>
            </a:custGeom>
            <a:ln w="38376">
              <a:solidFill>
                <a:srgbClr val="000000"/>
              </a:solidFill>
            </a:ln>
          </p:spPr>
          <p:txBody>
            <a:bodyPr wrap="square" lIns="0" tIns="0" rIns="0" bIns="0" rtlCol="0"/>
            <a:lstStyle/>
            <a:p>
              <a:endParaRPr/>
            </a:p>
          </p:txBody>
        </p:sp>
        <p:sp>
          <p:nvSpPr>
            <p:cNvPr id="497" name="object 497"/>
            <p:cNvSpPr/>
            <p:nvPr/>
          </p:nvSpPr>
          <p:spPr>
            <a:xfrm>
              <a:off x="14111058" y="4343601"/>
              <a:ext cx="137795" cy="151765"/>
            </a:xfrm>
            <a:custGeom>
              <a:avLst/>
              <a:gdLst/>
              <a:ahLst/>
              <a:cxnLst/>
              <a:rect l="l" t="t" r="r" b="b"/>
              <a:pathLst>
                <a:path w="137794" h="151764">
                  <a:moveTo>
                    <a:pt x="0" y="0"/>
                  </a:moveTo>
                  <a:lnTo>
                    <a:pt x="669" y="277"/>
                  </a:lnTo>
                  <a:lnTo>
                    <a:pt x="1307" y="541"/>
                  </a:lnTo>
                </a:path>
                <a:path w="137794" h="151764">
                  <a:moveTo>
                    <a:pt x="21363" y="10038"/>
                  </a:moveTo>
                  <a:lnTo>
                    <a:pt x="21794" y="10268"/>
                  </a:lnTo>
                  <a:lnTo>
                    <a:pt x="22212" y="10492"/>
                  </a:lnTo>
                </a:path>
                <a:path w="137794" h="151764">
                  <a:moveTo>
                    <a:pt x="41192" y="21851"/>
                  </a:moveTo>
                  <a:lnTo>
                    <a:pt x="41837" y="22282"/>
                  </a:lnTo>
                  <a:lnTo>
                    <a:pt x="42474" y="22707"/>
                  </a:lnTo>
                </a:path>
                <a:path w="137794" h="151764">
                  <a:moveTo>
                    <a:pt x="60159" y="35835"/>
                  </a:moveTo>
                  <a:lnTo>
                    <a:pt x="60607" y="36203"/>
                  </a:lnTo>
                  <a:lnTo>
                    <a:pt x="61032" y="36551"/>
                  </a:lnTo>
                </a:path>
                <a:path w="137794" h="151764">
                  <a:moveTo>
                    <a:pt x="77621" y="51594"/>
                  </a:moveTo>
                  <a:lnTo>
                    <a:pt x="77923" y="51896"/>
                  </a:lnTo>
                  <a:lnTo>
                    <a:pt x="78214" y="52187"/>
                  </a:lnTo>
                </a:path>
                <a:path w="137794" h="151764">
                  <a:moveTo>
                    <a:pt x="93608" y="69201"/>
                  </a:moveTo>
                  <a:lnTo>
                    <a:pt x="93608" y="69201"/>
                  </a:lnTo>
                </a:path>
                <a:path w="137794" h="151764">
                  <a:moveTo>
                    <a:pt x="119537" y="108000"/>
                  </a:moveTo>
                  <a:lnTo>
                    <a:pt x="119550" y="108025"/>
                  </a:lnTo>
                  <a:lnTo>
                    <a:pt x="119555" y="108035"/>
                  </a:lnTo>
                </a:path>
                <a:path w="137794" h="151764">
                  <a:moveTo>
                    <a:pt x="137393" y="151083"/>
                  </a:moveTo>
                  <a:lnTo>
                    <a:pt x="137414" y="151152"/>
                  </a:lnTo>
                  <a:lnTo>
                    <a:pt x="137428" y="151197"/>
                  </a:lnTo>
                </a:path>
              </a:pathLst>
            </a:custGeom>
            <a:ln w="38100">
              <a:solidFill>
                <a:srgbClr val="000000"/>
              </a:solidFill>
            </a:ln>
          </p:spPr>
          <p:txBody>
            <a:bodyPr wrap="square" lIns="0" tIns="0" rIns="0" bIns="0" rtlCol="0"/>
            <a:lstStyle/>
            <a:p>
              <a:endParaRPr/>
            </a:p>
          </p:txBody>
        </p:sp>
        <p:sp>
          <p:nvSpPr>
            <p:cNvPr id="498" name="object 498"/>
            <p:cNvSpPr/>
            <p:nvPr/>
          </p:nvSpPr>
          <p:spPr>
            <a:xfrm>
              <a:off x="14254099" y="4517159"/>
              <a:ext cx="635" cy="635"/>
            </a:xfrm>
            <a:custGeom>
              <a:avLst/>
              <a:gdLst/>
              <a:ahLst/>
              <a:cxnLst/>
              <a:rect l="l" t="t" r="r" b="b"/>
              <a:pathLst>
                <a:path w="634" h="635">
                  <a:moveTo>
                    <a:pt x="-19050" y="252"/>
                  </a:moveTo>
                  <a:lnTo>
                    <a:pt x="19150" y="252"/>
                  </a:lnTo>
                </a:path>
              </a:pathLst>
            </a:custGeom>
            <a:ln w="3175">
              <a:solidFill>
                <a:srgbClr val="000000"/>
              </a:solidFill>
            </a:ln>
          </p:spPr>
          <p:txBody>
            <a:bodyPr wrap="square" lIns="0" tIns="0" rIns="0" bIns="0" rtlCol="0"/>
            <a:lstStyle/>
            <a:p>
              <a:endParaRPr/>
            </a:p>
          </p:txBody>
        </p:sp>
        <p:sp>
          <p:nvSpPr>
            <p:cNvPr id="499" name="object 499"/>
            <p:cNvSpPr/>
            <p:nvPr/>
          </p:nvSpPr>
          <p:spPr>
            <a:xfrm>
              <a:off x="14257555" y="4540288"/>
              <a:ext cx="635" cy="635"/>
            </a:xfrm>
            <a:custGeom>
              <a:avLst/>
              <a:gdLst/>
              <a:ahLst/>
              <a:cxnLst/>
              <a:rect l="l" t="t" r="r" b="b"/>
              <a:pathLst>
                <a:path w="634" h="635">
                  <a:moveTo>
                    <a:pt x="-19050" y="232"/>
                  </a:moveTo>
                  <a:lnTo>
                    <a:pt x="19095" y="232"/>
                  </a:lnTo>
                </a:path>
              </a:pathLst>
            </a:custGeom>
            <a:ln w="3175">
              <a:solidFill>
                <a:srgbClr val="000000"/>
              </a:solidFill>
            </a:ln>
          </p:spPr>
          <p:txBody>
            <a:bodyPr wrap="square" lIns="0" tIns="0" rIns="0" bIns="0" rtlCol="0"/>
            <a:lstStyle/>
            <a:p>
              <a:endParaRPr/>
            </a:p>
          </p:txBody>
        </p:sp>
        <p:sp>
          <p:nvSpPr>
            <p:cNvPr id="500" name="object 500"/>
            <p:cNvSpPr/>
            <p:nvPr/>
          </p:nvSpPr>
          <p:spPr>
            <a:xfrm>
              <a:off x="14258727" y="4563843"/>
              <a:ext cx="0" cy="635"/>
            </a:xfrm>
            <a:custGeom>
              <a:avLst/>
              <a:gdLst/>
              <a:ahLst/>
              <a:cxnLst/>
              <a:rect l="l" t="t" r="r" b="b"/>
              <a:pathLst>
                <a:path h="635">
                  <a:moveTo>
                    <a:pt x="0" y="0"/>
                  </a:moveTo>
                  <a:lnTo>
                    <a:pt x="0" y="33"/>
                  </a:lnTo>
                </a:path>
              </a:pathLst>
            </a:custGeom>
            <a:ln w="38100">
              <a:solidFill>
                <a:srgbClr val="000000"/>
              </a:solidFill>
            </a:ln>
          </p:spPr>
          <p:txBody>
            <a:bodyPr wrap="square" lIns="0" tIns="0" rIns="0" bIns="0" rtlCol="0"/>
            <a:lstStyle/>
            <a:p>
              <a:endParaRPr/>
            </a:p>
          </p:txBody>
        </p:sp>
        <p:sp>
          <p:nvSpPr>
            <p:cNvPr id="501" name="object 501"/>
            <p:cNvSpPr/>
            <p:nvPr/>
          </p:nvSpPr>
          <p:spPr>
            <a:xfrm>
              <a:off x="14852325" y="4564029"/>
              <a:ext cx="0" cy="635"/>
            </a:xfrm>
            <a:custGeom>
              <a:avLst/>
              <a:gdLst/>
              <a:ahLst/>
              <a:cxnLst/>
              <a:rect l="l" t="t" r="r" b="b"/>
              <a:pathLst>
                <a:path h="635">
                  <a:moveTo>
                    <a:pt x="0" y="0"/>
                  </a:moveTo>
                  <a:lnTo>
                    <a:pt x="0" y="37"/>
                  </a:lnTo>
                </a:path>
              </a:pathLst>
            </a:custGeom>
            <a:ln w="38100">
              <a:solidFill>
                <a:srgbClr val="000000"/>
              </a:solidFill>
            </a:ln>
          </p:spPr>
          <p:txBody>
            <a:bodyPr wrap="square" lIns="0" tIns="0" rIns="0" bIns="0" rtlCol="0"/>
            <a:lstStyle/>
            <a:p>
              <a:endParaRPr/>
            </a:p>
          </p:txBody>
        </p:sp>
        <p:sp>
          <p:nvSpPr>
            <p:cNvPr id="502" name="object 502"/>
            <p:cNvSpPr/>
            <p:nvPr/>
          </p:nvSpPr>
          <p:spPr>
            <a:xfrm>
              <a:off x="14851153" y="4587150"/>
              <a:ext cx="635" cy="635"/>
            </a:xfrm>
            <a:custGeom>
              <a:avLst/>
              <a:gdLst/>
              <a:ahLst/>
              <a:cxnLst/>
              <a:rect l="l" t="t" r="r" b="b"/>
              <a:pathLst>
                <a:path w="634" h="635">
                  <a:moveTo>
                    <a:pt x="-19050" y="234"/>
                  </a:moveTo>
                  <a:lnTo>
                    <a:pt x="19096" y="234"/>
                  </a:lnTo>
                </a:path>
              </a:pathLst>
            </a:custGeom>
            <a:ln w="3175">
              <a:solidFill>
                <a:srgbClr val="000000"/>
              </a:solidFill>
            </a:ln>
          </p:spPr>
          <p:txBody>
            <a:bodyPr wrap="square" lIns="0" tIns="0" rIns="0" bIns="0" rtlCol="0"/>
            <a:lstStyle/>
            <a:p>
              <a:endParaRPr/>
            </a:p>
          </p:txBody>
        </p:sp>
        <p:sp>
          <p:nvSpPr>
            <p:cNvPr id="503" name="object 503"/>
            <p:cNvSpPr/>
            <p:nvPr/>
          </p:nvSpPr>
          <p:spPr>
            <a:xfrm>
              <a:off x="14847696" y="4610244"/>
              <a:ext cx="635" cy="635"/>
            </a:xfrm>
            <a:custGeom>
              <a:avLst/>
              <a:gdLst/>
              <a:ahLst/>
              <a:cxnLst/>
              <a:rect l="l" t="t" r="r" b="b"/>
              <a:pathLst>
                <a:path w="634" h="635">
                  <a:moveTo>
                    <a:pt x="-19050" y="251"/>
                  </a:moveTo>
                  <a:lnTo>
                    <a:pt x="19150" y="251"/>
                  </a:lnTo>
                </a:path>
              </a:pathLst>
            </a:custGeom>
            <a:ln w="3175">
              <a:solidFill>
                <a:srgbClr val="000000"/>
              </a:solidFill>
            </a:ln>
          </p:spPr>
          <p:txBody>
            <a:bodyPr wrap="square" lIns="0" tIns="0" rIns="0" bIns="0" rtlCol="0"/>
            <a:lstStyle/>
            <a:p>
              <a:endParaRPr/>
            </a:p>
          </p:txBody>
        </p:sp>
        <p:sp>
          <p:nvSpPr>
            <p:cNvPr id="504" name="object 504"/>
            <p:cNvSpPr/>
            <p:nvPr/>
          </p:nvSpPr>
          <p:spPr>
            <a:xfrm>
              <a:off x="14590793" y="4632551"/>
              <a:ext cx="251460" cy="168910"/>
            </a:xfrm>
            <a:custGeom>
              <a:avLst/>
              <a:gdLst/>
              <a:ahLst/>
              <a:cxnLst/>
              <a:rect l="l" t="t" r="r" b="b"/>
              <a:pathLst>
                <a:path w="251459" h="168910">
                  <a:moveTo>
                    <a:pt x="251459" y="0"/>
                  </a:moveTo>
                  <a:lnTo>
                    <a:pt x="251277" y="601"/>
                  </a:lnTo>
                  <a:lnTo>
                    <a:pt x="251084" y="1236"/>
                  </a:lnTo>
                </a:path>
                <a:path w="251459" h="168910">
                  <a:moveTo>
                    <a:pt x="243680" y="21940"/>
                  </a:moveTo>
                  <a:lnTo>
                    <a:pt x="243404" y="22604"/>
                  </a:lnTo>
                  <a:lnTo>
                    <a:pt x="243145" y="23230"/>
                  </a:lnTo>
                </a:path>
                <a:path w="251459" h="168910">
                  <a:moveTo>
                    <a:pt x="233734" y="43128"/>
                  </a:moveTo>
                  <a:lnTo>
                    <a:pt x="233413" y="43729"/>
                  </a:lnTo>
                  <a:lnTo>
                    <a:pt x="233083" y="44345"/>
                  </a:lnTo>
                </a:path>
                <a:path w="251459" h="168910">
                  <a:moveTo>
                    <a:pt x="221837" y="63116"/>
                  </a:moveTo>
                  <a:lnTo>
                    <a:pt x="221399" y="63772"/>
                  </a:lnTo>
                  <a:lnTo>
                    <a:pt x="220966" y="64420"/>
                  </a:lnTo>
                </a:path>
                <a:path w="251459" h="168910">
                  <a:moveTo>
                    <a:pt x="208011" y="81894"/>
                  </a:moveTo>
                  <a:lnTo>
                    <a:pt x="207479" y="82542"/>
                  </a:lnTo>
                  <a:lnTo>
                    <a:pt x="206967" y="83167"/>
                  </a:lnTo>
                </a:path>
                <a:path w="251459" h="168910">
                  <a:moveTo>
                    <a:pt x="192069" y="99574"/>
                  </a:moveTo>
                  <a:lnTo>
                    <a:pt x="191786" y="99858"/>
                  </a:lnTo>
                  <a:lnTo>
                    <a:pt x="191503" y="100140"/>
                  </a:lnTo>
                </a:path>
                <a:path w="251459" h="168910">
                  <a:moveTo>
                    <a:pt x="175092" y="115040"/>
                  </a:moveTo>
                  <a:lnTo>
                    <a:pt x="174470" y="115551"/>
                  </a:lnTo>
                  <a:lnTo>
                    <a:pt x="173827" y="116079"/>
                  </a:lnTo>
                </a:path>
                <a:path w="251459" h="168910">
                  <a:moveTo>
                    <a:pt x="156342" y="129042"/>
                  </a:moveTo>
                  <a:lnTo>
                    <a:pt x="155700" y="129471"/>
                  </a:lnTo>
                  <a:lnTo>
                    <a:pt x="155047" y="129907"/>
                  </a:lnTo>
                </a:path>
                <a:path w="251459" h="168910">
                  <a:moveTo>
                    <a:pt x="136520" y="141023"/>
                  </a:moveTo>
                  <a:lnTo>
                    <a:pt x="135657" y="141485"/>
                  </a:lnTo>
                  <a:lnTo>
                    <a:pt x="134812" y="141936"/>
                  </a:lnTo>
                </a:path>
                <a:path w="251459" h="168910">
                  <a:moveTo>
                    <a:pt x="115596" y="151036"/>
                  </a:moveTo>
                  <a:lnTo>
                    <a:pt x="114532" y="151476"/>
                  </a:lnTo>
                  <a:lnTo>
                    <a:pt x="113493" y="151907"/>
                  </a:lnTo>
                </a:path>
                <a:path w="251459" h="168910">
                  <a:moveTo>
                    <a:pt x="93198" y="159146"/>
                  </a:moveTo>
                  <a:lnTo>
                    <a:pt x="92529" y="159349"/>
                  </a:lnTo>
                  <a:lnTo>
                    <a:pt x="91911" y="159536"/>
                  </a:lnTo>
                </a:path>
                <a:path w="251459" h="168910">
                  <a:moveTo>
                    <a:pt x="70101" y="164979"/>
                  </a:moveTo>
                  <a:lnTo>
                    <a:pt x="69862" y="165027"/>
                  </a:lnTo>
                  <a:lnTo>
                    <a:pt x="69646" y="165070"/>
                  </a:lnTo>
                </a:path>
                <a:path w="251459" h="168910">
                  <a:moveTo>
                    <a:pt x="46968" y="168434"/>
                  </a:moveTo>
                  <a:lnTo>
                    <a:pt x="46746" y="168456"/>
                  </a:lnTo>
                  <a:lnTo>
                    <a:pt x="46555" y="168474"/>
                  </a:lnTo>
                </a:path>
                <a:path w="251459" h="168910">
                  <a:moveTo>
                    <a:pt x="163" y="168465"/>
                  </a:moveTo>
                  <a:lnTo>
                    <a:pt x="66" y="168456"/>
                  </a:lnTo>
                  <a:lnTo>
                    <a:pt x="0" y="168449"/>
                  </a:lnTo>
                </a:path>
              </a:pathLst>
            </a:custGeom>
            <a:ln w="38100">
              <a:solidFill>
                <a:srgbClr val="000000"/>
              </a:solidFill>
            </a:ln>
          </p:spPr>
          <p:txBody>
            <a:bodyPr wrap="square" lIns="0" tIns="0" rIns="0" bIns="0" rtlCol="0"/>
            <a:lstStyle/>
            <a:p>
              <a:endParaRPr/>
            </a:p>
          </p:txBody>
        </p:sp>
        <p:sp>
          <p:nvSpPr>
            <p:cNvPr id="505" name="object 505"/>
            <p:cNvSpPr/>
            <p:nvPr/>
          </p:nvSpPr>
          <p:spPr>
            <a:xfrm>
              <a:off x="14544801" y="4791817"/>
              <a:ext cx="635" cy="635"/>
            </a:xfrm>
            <a:custGeom>
              <a:avLst/>
              <a:gdLst/>
              <a:ahLst/>
              <a:cxnLst/>
              <a:rect l="l" t="t" r="r" b="b"/>
              <a:pathLst>
                <a:path w="634" h="635">
                  <a:moveTo>
                    <a:pt x="-19050" y="86"/>
                  </a:moveTo>
                  <a:lnTo>
                    <a:pt x="19621" y="86"/>
                  </a:lnTo>
                </a:path>
              </a:pathLst>
            </a:custGeom>
            <a:ln w="38273">
              <a:solidFill>
                <a:srgbClr val="000000"/>
              </a:solidFill>
            </a:ln>
          </p:spPr>
          <p:txBody>
            <a:bodyPr wrap="square" lIns="0" tIns="0" rIns="0" bIns="0" rtlCol="0"/>
            <a:lstStyle/>
            <a:p>
              <a:endParaRPr/>
            </a:p>
          </p:txBody>
        </p:sp>
        <p:sp>
          <p:nvSpPr>
            <p:cNvPr id="506" name="object 506"/>
            <p:cNvSpPr/>
            <p:nvPr/>
          </p:nvSpPr>
          <p:spPr>
            <a:xfrm>
              <a:off x="14462849" y="4747868"/>
              <a:ext cx="60960" cy="36830"/>
            </a:xfrm>
            <a:custGeom>
              <a:avLst/>
              <a:gdLst/>
              <a:ahLst/>
              <a:cxnLst/>
              <a:rect l="l" t="t" r="r" b="b"/>
              <a:pathLst>
                <a:path w="60959" h="36829">
                  <a:moveTo>
                    <a:pt x="60843" y="36416"/>
                  </a:moveTo>
                  <a:lnTo>
                    <a:pt x="60223" y="36159"/>
                  </a:lnTo>
                  <a:lnTo>
                    <a:pt x="59632" y="35914"/>
                  </a:lnTo>
                </a:path>
                <a:path w="60959" h="36829">
                  <a:moveTo>
                    <a:pt x="39493" y="26378"/>
                  </a:moveTo>
                  <a:lnTo>
                    <a:pt x="39099" y="26167"/>
                  </a:lnTo>
                  <a:lnTo>
                    <a:pt x="38719" y="25964"/>
                  </a:lnTo>
                </a:path>
                <a:path w="60959" h="36829">
                  <a:moveTo>
                    <a:pt x="19652" y="14553"/>
                  </a:moveTo>
                  <a:lnTo>
                    <a:pt x="19054" y="14154"/>
                  </a:lnTo>
                  <a:lnTo>
                    <a:pt x="18468" y="13762"/>
                  </a:lnTo>
                </a:path>
                <a:path w="60959" h="36829">
                  <a:moveTo>
                    <a:pt x="606" y="497"/>
                  </a:moveTo>
                  <a:lnTo>
                    <a:pt x="285" y="234"/>
                  </a:lnTo>
                  <a:lnTo>
                    <a:pt x="0" y="0"/>
                  </a:lnTo>
                </a:path>
              </a:pathLst>
            </a:custGeom>
            <a:ln w="38100">
              <a:solidFill>
                <a:srgbClr val="000000"/>
              </a:solidFill>
            </a:ln>
          </p:spPr>
          <p:txBody>
            <a:bodyPr wrap="square" lIns="0" tIns="0" rIns="0" bIns="0" rtlCol="0"/>
            <a:lstStyle/>
            <a:p>
              <a:endParaRPr/>
            </a:p>
          </p:txBody>
        </p:sp>
        <p:sp>
          <p:nvSpPr>
            <p:cNvPr id="507" name="object 507"/>
            <p:cNvSpPr/>
            <p:nvPr/>
          </p:nvSpPr>
          <p:spPr>
            <a:xfrm>
              <a:off x="14380612" y="4610299"/>
              <a:ext cx="635" cy="635"/>
            </a:xfrm>
            <a:custGeom>
              <a:avLst/>
              <a:gdLst/>
              <a:ahLst/>
              <a:cxnLst/>
              <a:rect l="l" t="t" r="r" b="b"/>
              <a:pathLst>
                <a:path w="634" h="635">
                  <a:moveTo>
                    <a:pt x="-19050" y="191"/>
                  </a:moveTo>
                  <a:lnTo>
                    <a:pt x="19126" y="191"/>
                  </a:lnTo>
                </a:path>
              </a:pathLst>
            </a:custGeom>
            <a:ln w="3175">
              <a:solidFill>
                <a:srgbClr val="000000"/>
              </a:solidFill>
            </a:ln>
          </p:spPr>
          <p:txBody>
            <a:bodyPr wrap="square" lIns="0" tIns="0" rIns="0" bIns="0" rtlCol="0"/>
            <a:lstStyle/>
            <a:p>
              <a:endParaRPr/>
            </a:p>
          </p:txBody>
        </p:sp>
        <p:sp>
          <p:nvSpPr>
            <p:cNvPr id="508" name="object 508"/>
            <p:cNvSpPr/>
            <p:nvPr/>
          </p:nvSpPr>
          <p:spPr>
            <a:xfrm>
              <a:off x="14377205" y="4587200"/>
              <a:ext cx="635" cy="635"/>
            </a:xfrm>
            <a:custGeom>
              <a:avLst/>
              <a:gdLst/>
              <a:ahLst/>
              <a:cxnLst/>
              <a:rect l="l" t="t" r="r" b="b"/>
              <a:pathLst>
                <a:path w="634" h="635">
                  <a:moveTo>
                    <a:pt x="-19050" y="183"/>
                  </a:moveTo>
                  <a:lnTo>
                    <a:pt x="19086" y="183"/>
                  </a:lnTo>
                </a:path>
              </a:pathLst>
            </a:custGeom>
            <a:ln w="3175">
              <a:solidFill>
                <a:srgbClr val="000000"/>
              </a:solidFill>
            </a:ln>
          </p:spPr>
          <p:txBody>
            <a:bodyPr wrap="square" lIns="0" tIns="0" rIns="0" bIns="0" rtlCol="0"/>
            <a:lstStyle/>
            <a:p>
              <a:endParaRPr/>
            </a:p>
          </p:txBody>
        </p:sp>
        <p:sp>
          <p:nvSpPr>
            <p:cNvPr id="509" name="object 509"/>
            <p:cNvSpPr/>
            <p:nvPr/>
          </p:nvSpPr>
          <p:spPr>
            <a:xfrm>
              <a:off x="14377213" y="4540639"/>
              <a:ext cx="635" cy="635"/>
            </a:xfrm>
            <a:custGeom>
              <a:avLst/>
              <a:gdLst/>
              <a:ahLst/>
              <a:cxnLst/>
              <a:rect l="l" t="t" r="r" b="b"/>
              <a:pathLst>
                <a:path w="634" h="635">
                  <a:moveTo>
                    <a:pt x="-19050" y="64"/>
                  </a:moveTo>
                  <a:lnTo>
                    <a:pt x="19062" y="64"/>
                  </a:lnTo>
                </a:path>
              </a:pathLst>
            </a:custGeom>
            <a:ln w="3175">
              <a:solidFill>
                <a:srgbClr val="000000"/>
              </a:solidFill>
            </a:ln>
          </p:spPr>
          <p:txBody>
            <a:bodyPr wrap="square" lIns="0" tIns="0" rIns="0" bIns="0" rtlCol="0"/>
            <a:lstStyle/>
            <a:p>
              <a:endParaRPr/>
            </a:p>
          </p:txBody>
        </p:sp>
        <p:sp>
          <p:nvSpPr>
            <p:cNvPr id="510" name="object 510"/>
            <p:cNvSpPr/>
            <p:nvPr/>
          </p:nvSpPr>
          <p:spPr>
            <a:xfrm>
              <a:off x="14590783" y="4325904"/>
              <a:ext cx="114935" cy="18415"/>
            </a:xfrm>
            <a:custGeom>
              <a:avLst/>
              <a:gdLst/>
              <a:ahLst/>
              <a:cxnLst/>
              <a:rect l="l" t="t" r="r" b="b"/>
              <a:pathLst>
                <a:path w="114934" h="18414">
                  <a:moveTo>
                    <a:pt x="0" y="1154"/>
                  </a:moveTo>
                  <a:lnTo>
                    <a:pt x="76" y="1146"/>
                  </a:lnTo>
                  <a:lnTo>
                    <a:pt x="185" y="1135"/>
                  </a:lnTo>
                </a:path>
                <a:path w="114934" h="18414">
                  <a:moveTo>
                    <a:pt x="23423" y="0"/>
                  </a:moveTo>
                  <a:lnTo>
                    <a:pt x="23441" y="0"/>
                  </a:lnTo>
                </a:path>
                <a:path w="114934" h="18414">
                  <a:moveTo>
                    <a:pt x="46555" y="1126"/>
                  </a:moveTo>
                  <a:lnTo>
                    <a:pt x="46757" y="1146"/>
                  </a:lnTo>
                  <a:lnTo>
                    <a:pt x="46990" y="1169"/>
                  </a:lnTo>
                </a:path>
                <a:path w="114934" h="18414">
                  <a:moveTo>
                    <a:pt x="69651" y="4531"/>
                  </a:moveTo>
                  <a:lnTo>
                    <a:pt x="69873" y="4575"/>
                  </a:lnTo>
                  <a:lnTo>
                    <a:pt x="70114" y="4623"/>
                  </a:lnTo>
                </a:path>
                <a:path w="114934" h="18414">
                  <a:moveTo>
                    <a:pt x="92468" y="10231"/>
                  </a:moveTo>
                  <a:lnTo>
                    <a:pt x="92540" y="10253"/>
                  </a:lnTo>
                  <a:lnTo>
                    <a:pt x="92643" y="10284"/>
                  </a:lnTo>
                </a:path>
                <a:path w="114934" h="18414">
                  <a:moveTo>
                    <a:pt x="114537" y="18123"/>
                  </a:moveTo>
                  <a:lnTo>
                    <a:pt x="114543" y="18126"/>
                  </a:lnTo>
                  <a:lnTo>
                    <a:pt x="114598" y="18149"/>
                  </a:lnTo>
                </a:path>
              </a:pathLst>
            </a:custGeom>
            <a:ln w="38100">
              <a:solidFill>
                <a:srgbClr val="000000"/>
              </a:solidFill>
            </a:ln>
          </p:spPr>
          <p:txBody>
            <a:bodyPr wrap="square" lIns="0" tIns="0" rIns="0" bIns="0" rtlCol="0"/>
            <a:lstStyle/>
            <a:p>
              <a:endParaRPr/>
            </a:p>
          </p:txBody>
        </p:sp>
        <p:sp>
          <p:nvSpPr>
            <p:cNvPr id="511" name="object 511"/>
            <p:cNvSpPr/>
            <p:nvPr/>
          </p:nvSpPr>
          <p:spPr>
            <a:xfrm>
              <a:off x="14726210" y="4353893"/>
              <a:ext cx="635" cy="635"/>
            </a:xfrm>
            <a:custGeom>
              <a:avLst/>
              <a:gdLst/>
              <a:ahLst/>
              <a:cxnLst/>
              <a:rect l="l" t="t" r="r" b="b"/>
              <a:pathLst>
                <a:path w="634" h="635">
                  <a:moveTo>
                    <a:pt x="-19050" y="136"/>
                  </a:moveTo>
                  <a:lnTo>
                    <a:pt x="19560" y="136"/>
                  </a:lnTo>
                </a:path>
              </a:pathLst>
            </a:custGeom>
            <a:ln w="38372">
              <a:solidFill>
                <a:srgbClr val="000000"/>
              </a:solidFill>
            </a:ln>
          </p:spPr>
          <p:txBody>
            <a:bodyPr wrap="square" lIns="0" tIns="0" rIns="0" bIns="0" rtlCol="0"/>
            <a:lstStyle/>
            <a:p>
              <a:endParaRPr/>
            </a:p>
          </p:txBody>
        </p:sp>
        <p:sp>
          <p:nvSpPr>
            <p:cNvPr id="512" name="object 512"/>
            <p:cNvSpPr/>
            <p:nvPr/>
          </p:nvSpPr>
          <p:spPr>
            <a:xfrm>
              <a:off x="14765267" y="4379958"/>
              <a:ext cx="69215" cy="93980"/>
            </a:xfrm>
            <a:custGeom>
              <a:avLst/>
              <a:gdLst/>
              <a:ahLst/>
              <a:cxnLst/>
              <a:rect l="l" t="t" r="r" b="b"/>
              <a:pathLst>
                <a:path w="69215" h="93979">
                  <a:moveTo>
                    <a:pt x="0" y="0"/>
                  </a:moveTo>
                  <a:lnTo>
                    <a:pt x="14" y="11"/>
                  </a:lnTo>
                </a:path>
                <a:path w="69215" h="93979">
                  <a:moveTo>
                    <a:pt x="17028" y="15406"/>
                  </a:moveTo>
                  <a:lnTo>
                    <a:pt x="17312" y="15691"/>
                  </a:lnTo>
                  <a:lnTo>
                    <a:pt x="17607" y="15985"/>
                  </a:lnTo>
                </a:path>
                <a:path w="69215" h="93979">
                  <a:moveTo>
                    <a:pt x="32674" y="32601"/>
                  </a:moveTo>
                  <a:lnTo>
                    <a:pt x="33006" y="33006"/>
                  </a:lnTo>
                  <a:lnTo>
                    <a:pt x="33356" y="33432"/>
                  </a:lnTo>
                </a:path>
                <a:path w="69215" h="93979">
                  <a:moveTo>
                    <a:pt x="46509" y="51152"/>
                  </a:moveTo>
                  <a:lnTo>
                    <a:pt x="46926" y="51775"/>
                  </a:lnTo>
                  <a:lnTo>
                    <a:pt x="47349" y="52408"/>
                  </a:lnTo>
                </a:path>
                <a:path w="69215" h="93979">
                  <a:moveTo>
                    <a:pt x="58716" y="71401"/>
                  </a:moveTo>
                  <a:lnTo>
                    <a:pt x="58939" y="71819"/>
                  </a:lnTo>
                  <a:lnTo>
                    <a:pt x="59170" y="72250"/>
                  </a:lnTo>
                </a:path>
                <a:path w="69215" h="93979">
                  <a:moveTo>
                    <a:pt x="68671" y="92315"/>
                  </a:moveTo>
                  <a:lnTo>
                    <a:pt x="68931" y="92944"/>
                  </a:lnTo>
                  <a:lnTo>
                    <a:pt x="69204" y="93603"/>
                  </a:lnTo>
                </a:path>
              </a:pathLst>
            </a:custGeom>
            <a:ln w="38100">
              <a:solidFill>
                <a:srgbClr val="000000"/>
              </a:solidFill>
            </a:ln>
          </p:spPr>
          <p:txBody>
            <a:bodyPr wrap="square" lIns="0" tIns="0" rIns="0" bIns="0" rtlCol="0"/>
            <a:lstStyle/>
            <a:p>
              <a:endParaRPr/>
            </a:p>
          </p:txBody>
        </p:sp>
        <p:sp>
          <p:nvSpPr>
            <p:cNvPr id="513" name="object 513"/>
            <p:cNvSpPr/>
            <p:nvPr/>
          </p:nvSpPr>
          <p:spPr>
            <a:xfrm>
              <a:off x="14841933" y="4494453"/>
              <a:ext cx="635" cy="1270"/>
            </a:xfrm>
            <a:custGeom>
              <a:avLst/>
              <a:gdLst/>
              <a:ahLst/>
              <a:cxnLst/>
              <a:rect l="l" t="t" r="r" b="b"/>
              <a:pathLst>
                <a:path w="634" h="1270">
                  <a:moveTo>
                    <a:pt x="-19050" y="451"/>
                  </a:moveTo>
                  <a:lnTo>
                    <a:pt x="19323" y="451"/>
                  </a:lnTo>
                </a:path>
              </a:pathLst>
            </a:custGeom>
            <a:ln w="39002">
              <a:solidFill>
                <a:srgbClr val="000000"/>
              </a:solidFill>
            </a:ln>
          </p:spPr>
          <p:txBody>
            <a:bodyPr wrap="square" lIns="0" tIns="0" rIns="0" bIns="0" rtlCol="0"/>
            <a:lstStyle/>
            <a:p>
              <a:endParaRPr/>
            </a:p>
          </p:txBody>
        </p:sp>
        <p:sp>
          <p:nvSpPr>
            <p:cNvPr id="514" name="object 514"/>
            <p:cNvSpPr/>
            <p:nvPr/>
          </p:nvSpPr>
          <p:spPr>
            <a:xfrm>
              <a:off x="14847750" y="4517576"/>
              <a:ext cx="635" cy="635"/>
            </a:xfrm>
            <a:custGeom>
              <a:avLst/>
              <a:gdLst/>
              <a:ahLst/>
              <a:cxnLst/>
              <a:rect l="l" t="t" r="r" b="b"/>
              <a:pathLst>
                <a:path w="634" h="635">
                  <a:moveTo>
                    <a:pt x="0" y="0"/>
                  </a:moveTo>
                  <a:lnTo>
                    <a:pt x="6" y="33"/>
                  </a:lnTo>
                </a:path>
              </a:pathLst>
            </a:custGeom>
            <a:ln w="38100">
              <a:solidFill>
                <a:srgbClr val="000000"/>
              </a:solidFill>
            </a:ln>
          </p:spPr>
          <p:txBody>
            <a:bodyPr wrap="square" lIns="0" tIns="0" rIns="0" bIns="0" rtlCol="0"/>
            <a:lstStyle/>
            <a:p>
              <a:endParaRPr/>
            </a:p>
          </p:txBody>
        </p:sp>
        <p:sp>
          <p:nvSpPr>
            <p:cNvPr id="515" name="object 515"/>
            <p:cNvSpPr/>
            <p:nvPr/>
          </p:nvSpPr>
          <p:spPr>
            <a:xfrm>
              <a:off x="14851168" y="4540588"/>
              <a:ext cx="635" cy="635"/>
            </a:xfrm>
            <a:custGeom>
              <a:avLst/>
              <a:gdLst/>
              <a:ahLst/>
              <a:cxnLst/>
              <a:rect l="l" t="t" r="r" b="b"/>
              <a:pathLst>
                <a:path w="634" h="635">
                  <a:moveTo>
                    <a:pt x="-19050" y="115"/>
                  </a:moveTo>
                  <a:lnTo>
                    <a:pt x="19072" y="115"/>
                  </a:lnTo>
                </a:path>
              </a:pathLst>
            </a:custGeom>
            <a:ln w="3175">
              <a:solidFill>
                <a:srgbClr val="000000"/>
              </a:solidFill>
            </a:ln>
          </p:spPr>
          <p:txBody>
            <a:bodyPr wrap="square" lIns="0" tIns="0" rIns="0" bIns="0" rtlCol="0"/>
            <a:lstStyle/>
            <a:p>
              <a:endParaRPr/>
            </a:p>
          </p:txBody>
        </p:sp>
        <p:sp>
          <p:nvSpPr>
            <p:cNvPr id="516" name="object 516"/>
            <p:cNvSpPr/>
            <p:nvPr/>
          </p:nvSpPr>
          <p:spPr>
            <a:xfrm>
              <a:off x="14852325" y="4564022"/>
              <a:ext cx="0" cy="635"/>
            </a:xfrm>
            <a:custGeom>
              <a:avLst/>
              <a:gdLst/>
              <a:ahLst/>
              <a:cxnLst/>
              <a:rect l="l" t="t" r="r" b="b"/>
              <a:pathLst>
                <a:path h="635">
                  <a:moveTo>
                    <a:pt x="0" y="0"/>
                  </a:moveTo>
                  <a:lnTo>
                    <a:pt x="0" y="7"/>
                  </a:lnTo>
                </a:path>
              </a:pathLst>
            </a:custGeom>
            <a:ln w="38100">
              <a:solidFill>
                <a:srgbClr val="000000"/>
              </a:solidFill>
            </a:ln>
          </p:spPr>
          <p:txBody>
            <a:bodyPr wrap="square" lIns="0" tIns="0" rIns="0" bIns="0" rtlCol="0"/>
            <a:lstStyle/>
            <a:p>
              <a:endParaRPr/>
            </a:p>
          </p:txBody>
        </p:sp>
        <p:sp>
          <p:nvSpPr>
            <p:cNvPr id="517" name="object 517"/>
            <p:cNvSpPr/>
            <p:nvPr/>
          </p:nvSpPr>
          <p:spPr>
            <a:xfrm>
              <a:off x="15444799" y="4587105"/>
              <a:ext cx="635" cy="635"/>
            </a:xfrm>
            <a:custGeom>
              <a:avLst/>
              <a:gdLst/>
              <a:ahLst/>
              <a:cxnLst/>
              <a:rect l="l" t="t" r="r" b="b"/>
              <a:pathLst>
                <a:path w="634" h="635">
                  <a:moveTo>
                    <a:pt x="-19050" y="96"/>
                  </a:moveTo>
                  <a:lnTo>
                    <a:pt x="19068" y="96"/>
                  </a:lnTo>
                </a:path>
              </a:pathLst>
            </a:custGeom>
            <a:ln w="3175">
              <a:solidFill>
                <a:srgbClr val="000000"/>
              </a:solidFill>
            </a:ln>
          </p:spPr>
          <p:txBody>
            <a:bodyPr wrap="square" lIns="0" tIns="0" rIns="0" bIns="0" rtlCol="0"/>
            <a:lstStyle/>
            <a:p>
              <a:endParaRPr/>
            </a:p>
          </p:txBody>
        </p:sp>
        <p:sp>
          <p:nvSpPr>
            <p:cNvPr id="518" name="object 518"/>
            <p:cNvSpPr/>
            <p:nvPr/>
          </p:nvSpPr>
          <p:spPr>
            <a:xfrm>
              <a:off x="15009433" y="4695570"/>
              <a:ext cx="367030" cy="105410"/>
            </a:xfrm>
            <a:custGeom>
              <a:avLst/>
              <a:gdLst/>
              <a:ahLst/>
              <a:cxnLst/>
              <a:rect l="l" t="t" r="r" b="b"/>
              <a:pathLst>
                <a:path w="367030" h="105410">
                  <a:moveTo>
                    <a:pt x="367027" y="36435"/>
                  </a:moveTo>
                  <a:lnTo>
                    <a:pt x="366775" y="36686"/>
                  </a:lnTo>
                  <a:lnTo>
                    <a:pt x="366524" y="36937"/>
                  </a:lnTo>
                </a:path>
                <a:path w="367030" h="105410">
                  <a:moveTo>
                    <a:pt x="221786" y="105279"/>
                  </a:moveTo>
                  <a:lnTo>
                    <a:pt x="221735" y="105284"/>
                  </a:lnTo>
                  <a:lnTo>
                    <a:pt x="221654" y="105292"/>
                  </a:lnTo>
                </a:path>
                <a:path w="367030" h="105410">
                  <a:moveTo>
                    <a:pt x="175225" y="105301"/>
                  </a:moveTo>
                  <a:lnTo>
                    <a:pt x="175055" y="105284"/>
                  </a:lnTo>
                  <a:lnTo>
                    <a:pt x="174855" y="105265"/>
                  </a:lnTo>
                </a:path>
                <a:path w="367030" h="105410">
                  <a:moveTo>
                    <a:pt x="152132" y="101894"/>
                  </a:moveTo>
                  <a:lnTo>
                    <a:pt x="151939" y="101855"/>
                  </a:lnTo>
                  <a:lnTo>
                    <a:pt x="151728" y="101813"/>
                  </a:lnTo>
                </a:path>
                <a:path w="367030" h="105410">
                  <a:moveTo>
                    <a:pt x="30268" y="36939"/>
                  </a:moveTo>
                  <a:lnTo>
                    <a:pt x="30015" y="36686"/>
                  </a:lnTo>
                  <a:lnTo>
                    <a:pt x="29753" y="36424"/>
                  </a:lnTo>
                </a:path>
                <a:path w="367030" h="105410">
                  <a:moveTo>
                    <a:pt x="14635" y="19752"/>
                  </a:moveTo>
                  <a:lnTo>
                    <a:pt x="14322" y="19371"/>
                  </a:lnTo>
                  <a:lnTo>
                    <a:pt x="13989" y="18965"/>
                  </a:lnTo>
                </a:path>
                <a:path w="367030" h="105410">
                  <a:moveTo>
                    <a:pt x="797" y="1193"/>
                  </a:moveTo>
                  <a:lnTo>
                    <a:pt x="401" y="601"/>
                  </a:lnTo>
                  <a:lnTo>
                    <a:pt x="0" y="0"/>
                  </a:lnTo>
                </a:path>
              </a:pathLst>
            </a:custGeom>
            <a:ln w="38100">
              <a:solidFill>
                <a:srgbClr val="000000"/>
              </a:solidFill>
            </a:ln>
          </p:spPr>
          <p:txBody>
            <a:bodyPr wrap="square" lIns="0" tIns="0" rIns="0" bIns="0" rtlCol="0"/>
            <a:lstStyle/>
            <a:p>
              <a:endParaRPr/>
            </a:p>
          </p:txBody>
        </p:sp>
        <p:sp>
          <p:nvSpPr>
            <p:cNvPr id="519" name="object 519"/>
            <p:cNvSpPr/>
            <p:nvPr/>
          </p:nvSpPr>
          <p:spPr>
            <a:xfrm>
              <a:off x="14997683" y="4675871"/>
              <a:ext cx="635" cy="635"/>
            </a:xfrm>
            <a:custGeom>
              <a:avLst/>
              <a:gdLst/>
              <a:ahLst/>
              <a:cxnLst/>
              <a:rect l="l" t="t" r="r" b="b"/>
              <a:pathLst>
                <a:path w="634" h="635">
                  <a:moveTo>
                    <a:pt x="-19049" y="255"/>
                  </a:moveTo>
                  <a:lnTo>
                    <a:pt x="19322" y="255"/>
                  </a:lnTo>
                </a:path>
              </a:pathLst>
            </a:custGeom>
            <a:ln w="38610">
              <a:solidFill>
                <a:srgbClr val="000000"/>
              </a:solidFill>
            </a:ln>
          </p:spPr>
          <p:txBody>
            <a:bodyPr wrap="square" lIns="0" tIns="0" rIns="0" bIns="0" rtlCol="0"/>
            <a:lstStyle/>
            <a:p>
              <a:endParaRPr/>
            </a:p>
          </p:txBody>
        </p:sp>
        <p:sp>
          <p:nvSpPr>
            <p:cNvPr id="520" name="object 520"/>
            <p:cNvSpPr/>
            <p:nvPr/>
          </p:nvSpPr>
          <p:spPr>
            <a:xfrm>
              <a:off x="14979874" y="4632727"/>
              <a:ext cx="635" cy="635"/>
            </a:xfrm>
            <a:custGeom>
              <a:avLst/>
              <a:gdLst/>
              <a:ahLst/>
              <a:cxnLst/>
              <a:rect l="l" t="t" r="r" b="b"/>
              <a:pathLst>
                <a:path w="634" h="635">
                  <a:moveTo>
                    <a:pt x="-19050" y="267"/>
                  </a:moveTo>
                  <a:lnTo>
                    <a:pt x="19212" y="267"/>
                  </a:lnTo>
                </a:path>
              </a:pathLst>
            </a:custGeom>
            <a:ln w="38634">
              <a:solidFill>
                <a:srgbClr val="000000"/>
              </a:solidFill>
            </a:ln>
          </p:spPr>
          <p:txBody>
            <a:bodyPr wrap="square" lIns="0" tIns="0" rIns="0" bIns="0" rtlCol="0"/>
            <a:lstStyle/>
            <a:p>
              <a:endParaRPr/>
            </a:p>
          </p:txBody>
        </p:sp>
        <p:sp>
          <p:nvSpPr>
            <p:cNvPr id="521" name="object 521"/>
            <p:cNvSpPr/>
            <p:nvPr/>
          </p:nvSpPr>
          <p:spPr>
            <a:xfrm>
              <a:off x="14970840" y="4587124"/>
              <a:ext cx="635" cy="635"/>
            </a:xfrm>
            <a:custGeom>
              <a:avLst/>
              <a:gdLst/>
              <a:ahLst/>
              <a:cxnLst/>
              <a:rect l="l" t="t" r="r" b="b"/>
              <a:pathLst>
                <a:path w="634" h="635">
                  <a:moveTo>
                    <a:pt x="-19049" y="77"/>
                  </a:moveTo>
                  <a:lnTo>
                    <a:pt x="19065" y="77"/>
                  </a:lnTo>
                </a:path>
              </a:pathLst>
            </a:custGeom>
            <a:ln w="3175">
              <a:solidFill>
                <a:srgbClr val="000000"/>
              </a:solidFill>
            </a:ln>
          </p:spPr>
          <p:txBody>
            <a:bodyPr wrap="square" lIns="0" tIns="0" rIns="0" bIns="0" rtlCol="0"/>
            <a:lstStyle/>
            <a:p>
              <a:endParaRPr/>
            </a:p>
          </p:txBody>
        </p:sp>
        <p:sp>
          <p:nvSpPr>
            <p:cNvPr id="522" name="object 522"/>
            <p:cNvSpPr/>
            <p:nvPr/>
          </p:nvSpPr>
          <p:spPr>
            <a:xfrm>
              <a:off x="14970831" y="4540317"/>
              <a:ext cx="635" cy="635"/>
            </a:xfrm>
            <a:custGeom>
              <a:avLst/>
              <a:gdLst/>
              <a:ahLst/>
              <a:cxnLst/>
              <a:rect l="l" t="t" r="r" b="b"/>
              <a:pathLst>
                <a:path w="634" h="635">
                  <a:moveTo>
                    <a:pt x="-19050" y="203"/>
                  </a:moveTo>
                  <a:lnTo>
                    <a:pt x="19090" y="203"/>
                  </a:lnTo>
                </a:path>
              </a:pathLst>
            </a:custGeom>
            <a:ln w="3175">
              <a:solidFill>
                <a:srgbClr val="000000"/>
              </a:solidFill>
            </a:ln>
          </p:spPr>
          <p:txBody>
            <a:bodyPr wrap="square" lIns="0" tIns="0" rIns="0" bIns="0" rtlCol="0"/>
            <a:lstStyle/>
            <a:p>
              <a:endParaRPr/>
            </a:p>
          </p:txBody>
        </p:sp>
        <p:sp>
          <p:nvSpPr>
            <p:cNvPr id="523" name="object 523"/>
            <p:cNvSpPr/>
            <p:nvPr/>
          </p:nvSpPr>
          <p:spPr>
            <a:xfrm>
              <a:off x="14974237" y="4517189"/>
              <a:ext cx="635" cy="635"/>
            </a:xfrm>
            <a:custGeom>
              <a:avLst/>
              <a:gdLst/>
              <a:ahLst/>
              <a:cxnLst/>
              <a:rect l="l" t="t" r="r" b="b"/>
              <a:pathLst>
                <a:path w="634" h="635">
                  <a:moveTo>
                    <a:pt x="-19049" y="219"/>
                  </a:moveTo>
                  <a:lnTo>
                    <a:pt x="19137" y="219"/>
                  </a:lnTo>
                </a:path>
              </a:pathLst>
            </a:custGeom>
            <a:ln w="3175">
              <a:solidFill>
                <a:srgbClr val="000000"/>
              </a:solidFill>
            </a:ln>
          </p:spPr>
          <p:txBody>
            <a:bodyPr wrap="square" lIns="0" tIns="0" rIns="0" bIns="0" rtlCol="0"/>
            <a:lstStyle/>
            <a:p>
              <a:endParaRPr/>
            </a:p>
          </p:txBody>
        </p:sp>
        <p:sp>
          <p:nvSpPr>
            <p:cNvPr id="524" name="object 524"/>
            <p:cNvSpPr/>
            <p:nvPr/>
          </p:nvSpPr>
          <p:spPr>
            <a:xfrm>
              <a:off x="14979821" y="4494294"/>
              <a:ext cx="635" cy="1270"/>
            </a:xfrm>
            <a:custGeom>
              <a:avLst/>
              <a:gdLst/>
              <a:ahLst/>
              <a:cxnLst/>
              <a:rect l="l" t="t" r="r" b="b"/>
              <a:pathLst>
                <a:path w="634" h="1270">
                  <a:moveTo>
                    <a:pt x="-19050" y="452"/>
                  </a:moveTo>
                  <a:lnTo>
                    <a:pt x="19324" y="452"/>
                  </a:lnTo>
                </a:path>
              </a:pathLst>
            </a:custGeom>
            <a:ln w="39005">
              <a:solidFill>
                <a:srgbClr val="000000"/>
              </a:solidFill>
            </a:ln>
          </p:spPr>
          <p:txBody>
            <a:bodyPr wrap="square" lIns="0" tIns="0" rIns="0" bIns="0" rtlCol="0"/>
            <a:lstStyle/>
            <a:p>
              <a:endParaRPr/>
            </a:p>
          </p:txBody>
        </p:sp>
        <p:sp>
          <p:nvSpPr>
            <p:cNvPr id="525" name="object 525"/>
            <p:cNvSpPr/>
            <p:nvPr/>
          </p:nvSpPr>
          <p:spPr>
            <a:xfrm>
              <a:off x="14997579" y="4325752"/>
              <a:ext cx="257175" cy="126364"/>
            </a:xfrm>
            <a:custGeom>
              <a:avLst/>
              <a:gdLst/>
              <a:ahLst/>
              <a:cxnLst/>
              <a:rect l="l" t="t" r="r" b="b"/>
              <a:pathLst>
                <a:path w="257175" h="126364">
                  <a:moveTo>
                    <a:pt x="0" y="126325"/>
                  </a:moveTo>
                  <a:lnTo>
                    <a:pt x="241" y="125873"/>
                  </a:lnTo>
                  <a:lnTo>
                    <a:pt x="501" y="125386"/>
                  </a:lnTo>
                </a:path>
                <a:path w="257175" h="126364">
                  <a:moveTo>
                    <a:pt x="11837" y="106454"/>
                  </a:moveTo>
                  <a:lnTo>
                    <a:pt x="12255" y="105829"/>
                  </a:lnTo>
                  <a:lnTo>
                    <a:pt x="12668" y="105211"/>
                  </a:lnTo>
                </a:path>
                <a:path w="257175" h="126364">
                  <a:moveTo>
                    <a:pt x="25641" y="87711"/>
                  </a:moveTo>
                  <a:lnTo>
                    <a:pt x="26175" y="87060"/>
                  </a:lnTo>
                  <a:lnTo>
                    <a:pt x="26692" y="86430"/>
                  </a:lnTo>
                </a:path>
                <a:path w="257175" h="126364">
                  <a:moveTo>
                    <a:pt x="41571" y="70042"/>
                  </a:moveTo>
                  <a:lnTo>
                    <a:pt x="41869" y="69745"/>
                  </a:lnTo>
                  <a:lnTo>
                    <a:pt x="42167" y="69446"/>
                  </a:lnTo>
                </a:path>
                <a:path w="257175" h="126364">
                  <a:moveTo>
                    <a:pt x="58552" y="54570"/>
                  </a:moveTo>
                  <a:lnTo>
                    <a:pt x="59184" y="54051"/>
                  </a:lnTo>
                  <a:lnTo>
                    <a:pt x="59840" y="53513"/>
                  </a:lnTo>
                </a:path>
                <a:path w="257175" h="126364">
                  <a:moveTo>
                    <a:pt x="77328" y="40549"/>
                  </a:moveTo>
                  <a:lnTo>
                    <a:pt x="77953" y="40131"/>
                  </a:lnTo>
                  <a:lnTo>
                    <a:pt x="78588" y="39707"/>
                  </a:lnTo>
                </a:path>
                <a:path w="257175" h="126364">
                  <a:moveTo>
                    <a:pt x="97382" y="28446"/>
                  </a:moveTo>
                  <a:lnTo>
                    <a:pt x="97997" y="28117"/>
                  </a:lnTo>
                  <a:lnTo>
                    <a:pt x="98596" y="27797"/>
                  </a:lnTo>
                </a:path>
                <a:path w="257175" h="126364">
                  <a:moveTo>
                    <a:pt x="118489" y="18388"/>
                  </a:moveTo>
                  <a:lnTo>
                    <a:pt x="119122" y="18126"/>
                  </a:lnTo>
                  <a:lnTo>
                    <a:pt x="119784" y="17851"/>
                  </a:lnTo>
                </a:path>
                <a:path w="257175" h="126364">
                  <a:moveTo>
                    <a:pt x="140630" y="10403"/>
                  </a:moveTo>
                  <a:lnTo>
                    <a:pt x="141125" y="10253"/>
                  </a:lnTo>
                  <a:lnTo>
                    <a:pt x="141616" y="10104"/>
                  </a:lnTo>
                </a:path>
                <a:path w="257175" h="126364">
                  <a:moveTo>
                    <a:pt x="163536" y="4626"/>
                  </a:moveTo>
                  <a:lnTo>
                    <a:pt x="163792" y="4575"/>
                  </a:lnTo>
                  <a:lnTo>
                    <a:pt x="164028" y="4528"/>
                  </a:lnTo>
                </a:path>
                <a:path w="257175" h="126364">
                  <a:moveTo>
                    <a:pt x="186659" y="1171"/>
                  </a:moveTo>
                  <a:lnTo>
                    <a:pt x="186908" y="1146"/>
                  </a:lnTo>
                  <a:lnTo>
                    <a:pt x="187127" y="1125"/>
                  </a:lnTo>
                </a:path>
                <a:path w="257175" h="126364">
                  <a:moveTo>
                    <a:pt x="210205" y="0"/>
                  </a:moveTo>
                  <a:lnTo>
                    <a:pt x="210249" y="0"/>
                  </a:lnTo>
                  <a:lnTo>
                    <a:pt x="210262" y="0"/>
                  </a:lnTo>
                </a:path>
                <a:path w="257175" h="126364">
                  <a:moveTo>
                    <a:pt x="233459" y="1133"/>
                  </a:moveTo>
                  <a:lnTo>
                    <a:pt x="233589" y="1146"/>
                  </a:lnTo>
                  <a:lnTo>
                    <a:pt x="233688" y="1156"/>
                  </a:lnTo>
                </a:path>
                <a:path w="257175" h="126364">
                  <a:moveTo>
                    <a:pt x="256675" y="4569"/>
                  </a:moveTo>
                  <a:lnTo>
                    <a:pt x="256695" y="4573"/>
                  </a:lnTo>
                </a:path>
              </a:pathLst>
            </a:custGeom>
            <a:ln w="38100">
              <a:solidFill>
                <a:srgbClr val="000000"/>
              </a:solidFill>
            </a:ln>
          </p:spPr>
          <p:txBody>
            <a:bodyPr wrap="square" lIns="0" tIns="0" rIns="0" bIns="0" rtlCol="0"/>
            <a:lstStyle/>
            <a:p>
              <a:endParaRPr/>
            </a:p>
          </p:txBody>
        </p:sp>
        <p:sp>
          <p:nvSpPr>
            <p:cNvPr id="526" name="object 526"/>
            <p:cNvSpPr/>
            <p:nvPr/>
          </p:nvSpPr>
          <p:spPr>
            <a:xfrm>
              <a:off x="15276500" y="4335868"/>
              <a:ext cx="1270" cy="635"/>
            </a:xfrm>
            <a:custGeom>
              <a:avLst/>
              <a:gdLst/>
              <a:ahLst/>
              <a:cxnLst/>
              <a:rect l="l" t="t" r="r" b="b"/>
              <a:pathLst>
                <a:path w="1269" h="635">
                  <a:moveTo>
                    <a:pt x="-19049" y="137"/>
                  </a:moveTo>
                  <a:lnTo>
                    <a:pt x="19954" y="137"/>
                  </a:lnTo>
                </a:path>
              </a:pathLst>
            </a:custGeom>
            <a:ln w="38374">
              <a:solidFill>
                <a:srgbClr val="000000"/>
              </a:solidFill>
            </a:ln>
          </p:spPr>
          <p:txBody>
            <a:bodyPr wrap="square" lIns="0" tIns="0" rIns="0" bIns="0" rtlCol="0"/>
            <a:lstStyle/>
            <a:p>
              <a:endParaRPr/>
            </a:p>
          </p:txBody>
        </p:sp>
        <p:sp>
          <p:nvSpPr>
            <p:cNvPr id="527" name="object 527"/>
            <p:cNvSpPr/>
            <p:nvPr/>
          </p:nvSpPr>
          <p:spPr>
            <a:xfrm>
              <a:off x="15298288" y="4343602"/>
              <a:ext cx="137795" cy="151765"/>
            </a:xfrm>
            <a:custGeom>
              <a:avLst/>
              <a:gdLst/>
              <a:ahLst/>
              <a:cxnLst/>
              <a:rect l="l" t="t" r="r" b="b"/>
              <a:pathLst>
                <a:path w="137794" h="151764">
                  <a:moveTo>
                    <a:pt x="0" y="0"/>
                  </a:moveTo>
                  <a:lnTo>
                    <a:pt x="666" y="275"/>
                  </a:lnTo>
                  <a:lnTo>
                    <a:pt x="1300" y="538"/>
                  </a:lnTo>
                </a:path>
                <a:path w="137794" h="151764">
                  <a:moveTo>
                    <a:pt x="21364" y="10039"/>
                  </a:moveTo>
                  <a:lnTo>
                    <a:pt x="21790" y="10267"/>
                  </a:lnTo>
                  <a:lnTo>
                    <a:pt x="22204" y="10488"/>
                  </a:lnTo>
                </a:path>
                <a:path w="137794" h="151764">
                  <a:moveTo>
                    <a:pt x="41193" y="21852"/>
                  </a:moveTo>
                  <a:lnTo>
                    <a:pt x="41834" y="22280"/>
                  </a:lnTo>
                  <a:lnTo>
                    <a:pt x="42465" y="22702"/>
                  </a:lnTo>
                </a:path>
                <a:path w="137794" h="151764">
                  <a:moveTo>
                    <a:pt x="60160" y="35837"/>
                  </a:moveTo>
                  <a:lnTo>
                    <a:pt x="60603" y="36201"/>
                  </a:lnTo>
                  <a:lnTo>
                    <a:pt x="61023" y="36545"/>
                  </a:lnTo>
                </a:path>
                <a:path w="137794" h="151764">
                  <a:moveTo>
                    <a:pt x="77623" y="51598"/>
                  </a:moveTo>
                  <a:lnTo>
                    <a:pt x="77919" y="51894"/>
                  </a:lnTo>
                  <a:lnTo>
                    <a:pt x="78205" y="52180"/>
                  </a:lnTo>
                </a:path>
                <a:path w="137794" h="151764">
                  <a:moveTo>
                    <a:pt x="119538" y="108007"/>
                  </a:moveTo>
                  <a:lnTo>
                    <a:pt x="119546" y="108023"/>
                  </a:lnTo>
                  <a:lnTo>
                    <a:pt x="119547" y="108024"/>
                  </a:lnTo>
                </a:path>
                <a:path w="137794" h="151764">
                  <a:moveTo>
                    <a:pt x="137392" y="151092"/>
                  </a:moveTo>
                  <a:lnTo>
                    <a:pt x="137410" y="151150"/>
                  </a:lnTo>
                  <a:lnTo>
                    <a:pt x="137421" y="151186"/>
                  </a:lnTo>
                </a:path>
              </a:pathLst>
            </a:custGeom>
            <a:ln w="38100">
              <a:solidFill>
                <a:srgbClr val="000000"/>
              </a:solidFill>
            </a:ln>
          </p:spPr>
          <p:txBody>
            <a:bodyPr wrap="square" lIns="0" tIns="0" rIns="0" bIns="0" rtlCol="0"/>
            <a:lstStyle/>
            <a:p>
              <a:endParaRPr/>
            </a:p>
          </p:txBody>
        </p:sp>
        <p:sp>
          <p:nvSpPr>
            <p:cNvPr id="528" name="object 528"/>
            <p:cNvSpPr/>
            <p:nvPr/>
          </p:nvSpPr>
          <p:spPr>
            <a:xfrm>
              <a:off x="15441328" y="4517169"/>
              <a:ext cx="635" cy="635"/>
            </a:xfrm>
            <a:custGeom>
              <a:avLst/>
              <a:gdLst/>
              <a:ahLst/>
              <a:cxnLst/>
              <a:rect l="l" t="t" r="r" b="b"/>
              <a:pathLst>
                <a:path w="634" h="635">
                  <a:moveTo>
                    <a:pt x="-19050" y="241"/>
                  </a:moveTo>
                  <a:lnTo>
                    <a:pt x="19146" y="241"/>
                  </a:lnTo>
                </a:path>
              </a:pathLst>
            </a:custGeom>
            <a:ln w="3175">
              <a:solidFill>
                <a:srgbClr val="000000"/>
              </a:solidFill>
            </a:ln>
          </p:spPr>
          <p:txBody>
            <a:bodyPr wrap="square" lIns="0" tIns="0" rIns="0" bIns="0" rtlCol="0"/>
            <a:lstStyle/>
            <a:p>
              <a:endParaRPr/>
            </a:p>
          </p:txBody>
        </p:sp>
        <p:sp>
          <p:nvSpPr>
            <p:cNvPr id="529" name="object 529"/>
            <p:cNvSpPr/>
            <p:nvPr/>
          </p:nvSpPr>
          <p:spPr>
            <a:xfrm>
              <a:off x="15444783" y="4540299"/>
              <a:ext cx="635" cy="635"/>
            </a:xfrm>
            <a:custGeom>
              <a:avLst/>
              <a:gdLst/>
              <a:ahLst/>
              <a:cxnLst/>
              <a:rect l="l" t="t" r="r" b="b"/>
              <a:pathLst>
                <a:path w="634" h="635">
                  <a:moveTo>
                    <a:pt x="-19050" y="222"/>
                  </a:moveTo>
                  <a:lnTo>
                    <a:pt x="19093" y="222"/>
                  </a:lnTo>
                </a:path>
              </a:pathLst>
            </a:custGeom>
            <a:ln w="3175">
              <a:solidFill>
                <a:srgbClr val="000000"/>
              </a:solidFill>
            </a:ln>
          </p:spPr>
          <p:txBody>
            <a:bodyPr wrap="square" lIns="0" tIns="0" rIns="0" bIns="0" rtlCol="0"/>
            <a:lstStyle/>
            <a:p>
              <a:endParaRPr/>
            </a:p>
          </p:txBody>
        </p:sp>
        <p:sp>
          <p:nvSpPr>
            <p:cNvPr id="530" name="object 530"/>
            <p:cNvSpPr/>
            <p:nvPr/>
          </p:nvSpPr>
          <p:spPr>
            <a:xfrm>
              <a:off x="15445952" y="4563854"/>
              <a:ext cx="0" cy="635"/>
            </a:xfrm>
            <a:custGeom>
              <a:avLst/>
              <a:gdLst/>
              <a:ahLst/>
              <a:cxnLst/>
              <a:rect l="l" t="t" r="r" b="b"/>
              <a:pathLst>
                <a:path h="635">
                  <a:moveTo>
                    <a:pt x="0" y="0"/>
                  </a:moveTo>
                  <a:lnTo>
                    <a:pt x="0" y="12"/>
                  </a:lnTo>
                </a:path>
              </a:pathLst>
            </a:custGeom>
            <a:ln w="38100">
              <a:solidFill>
                <a:srgbClr val="000000"/>
              </a:solidFill>
            </a:ln>
          </p:spPr>
          <p:txBody>
            <a:bodyPr wrap="square" lIns="0" tIns="0" rIns="0" bIns="0" rtlCol="0"/>
            <a:lstStyle/>
            <a:p>
              <a:endParaRPr/>
            </a:p>
          </p:txBody>
        </p:sp>
        <p:sp>
          <p:nvSpPr>
            <p:cNvPr id="531" name="object 531"/>
            <p:cNvSpPr/>
            <p:nvPr/>
          </p:nvSpPr>
          <p:spPr>
            <a:xfrm>
              <a:off x="10103419" y="5161559"/>
              <a:ext cx="0" cy="635"/>
            </a:xfrm>
            <a:custGeom>
              <a:avLst/>
              <a:gdLst/>
              <a:ahLst/>
              <a:cxnLst/>
              <a:rect l="l" t="t" r="r" b="b"/>
              <a:pathLst>
                <a:path h="635">
                  <a:moveTo>
                    <a:pt x="0" y="0"/>
                  </a:moveTo>
                  <a:lnTo>
                    <a:pt x="0" y="39"/>
                  </a:lnTo>
                </a:path>
              </a:pathLst>
            </a:custGeom>
            <a:ln w="38100">
              <a:solidFill>
                <a:srgbClr val="000000"/>
              </a:solidFill>
            </a:ln>
          </p:spPr>
          <p:txBody>
            <a:bodyPr wrap="square" lIns="0" tIns="0" rIns="0" bIns="0" rtlCol="0"/>
            <a:lstStyle/>
            <a:p>
              <a:endParaRPr/>
            </a:p>
          </p:txBody>
        </p:sp>
        <p:sp>
          <p:nvSpPr>
            <p:cNvPr id="532" name="object 532"/>
            <p:cNvSpPr/>
            <p:nvPr/>
          </p:nvSpPr>
          <p:spPr>
            <a:xfrm>
              <a:off x="10102247" y="5184678"/>
              <a:ext cx="635" cy="635"/>
            </a:xfrm>
            <a:custGeom>
              <a:avLst/>
              <a:gdLst/>
              <a:ahLst/>
              <a:cxnLst/>
              <a:rect l="l" t="t" r="r" b="b"/>
              <a:pathLst>
                <a:path w="634" h="635">
                  <a:moveTo>
                    <a:pt x="-19050" y="236"/>
                  </a:moveTo>
                  <a:lnTo>
                    <a:pt x="19096" y="236"/>
                  </a:lnTo>
                </a:path>
              </a:pathLst>
            </a:custGeom>
            <a:ln w="3175">
              <a:solidFill>
                <a:srgbClr val="000000"/>
              </a:solidFill>
            </a:ln>
          </p:spPr>
          <p:txBody>
            <a:bodyPr wrap="square" lIns="0" tIns="0" rIns="0" bIns="0" rtlCol="0"/>
            <a:lstStyle/>
            <a:p>
              <a:endParaRPr/>
            </a:p>
          </p:txBody>
        </p:sp>
        <p:sp>
          <p:nvSpPr>
            <p:cNvPr id="533" name="object 533"/>
            <p:cNvSpPr/>
            <p:nvPr/>
          </p:nvSpPr>
          <p:spPr>
            <a:xfrm>
              <a:off x="10098790" y="5207772"/>
              <a:ext cx="635" cy="635"/>
            </a:xfrm>
            <a:custGeom>
              <a:avLst/>
              <a:gdLst/>
              <a:ahLst/>
              <a:cxnLst/>
              <a:rect l="l" t="t" r="r" b="b"/>
              <a:pathLst>
                <a:path w="634" h="635">
                  <a:moveTo>
                    <a:pt x="-19049" y="252"/>
                  </a:moveTo>
                  <a:lnTo>
                    <a:pt x="19150" y="252"/>
                  </a:lnTo>
                </a:path>
              </a:pathLst>
            </a:custGeom>
            <a:ln w="3175">
              <a:solidFill>
                <a:srgbClr val="000000"/>
              </a:solidFill>
            </a:ln>
          </p:spPr>
          <p:txBody>
            <a:bodyPr wrap="square" lIns="0" tIns="0" rIns="0" bIns="0" rtlCol="0"/>
            <a:lstStyle/>
            <a:p>
              <a:endParaRPr/>
            </a:p>
          </p:txBody>
        </p:sp>
        <p:sp>
          <p:nvSpPr>
            <p:cNvPr id="534" name="object 534"/>
            <p:cNvSpPr/>
            <p:nvPr/>
          </p:nvSpPr>
          <p:spPr>
            <a:xfrm>
              <a:off x="10093061" y="5230331"/>
              <a:ext cx="635" cy="1270"/>
            </a:xfrm>
            <a:custGeom>
              <a:avLst/>
              <a:gdLst/>
              <a:ahLst/>
              <a:cxnLst/>
              <a:rect l="l" t="t" r="r" b="b"/>
              <a:pathLst>
                <a:path w="634" h="1270">
                  <a:moveTo>
                    <a:pt x="-19050" y="346"/>
                  </a:moveTo>
                  <a:lnTo>
                    <a:pt x="19260" y="346"/>
                  </a:lnTo>
                </a:path>
              </a:pathLst>
            </a:custGeom>
            <a:ln w="38793">
              <a:solidFill>
                <a:srgbClr val="000000"/>
              </a:solidFill>
            </a:ln>
          </p:spPr>
          <p:txBody>
            <a:bodyPr wrap="square" lIns="0" tIns="0" rIns="0" bIns="0" rtlCol="0"/>
            <a:lstStyle/>
            <a:p>
              <a:endParaRPr/>
            </a:p>
          </p:txBody>
        </p:sp>
        <p:sp>
          <p:nvSpPr>
            <p:cNvPr id="535" name="object 535"/>
            <p:cNvSpPr/>
            <p:nvPr/>
          </p:nvSpPr>
          <p:spPr>
            <a:xfrm>
              <a:off x="10016102" y="5293236"/>
              <a:ext cx="47625" cy="52705"/>
            </a:xfrm>
            <a:custGeom>
              <a:avLst/>
              <a:gdLst/>
              <a:ahLst/>
              <a:cxnLst/>
              <a:rect l="l" t="t" r="r" b="b"/>
              <a:pathLst>
                <a:path w="47625" h="52704">
                  <a:moveTo>
                    <a:pt x="47597" y="0"/>
                  </a:moveTo>
                  <a:lnTo>
                    <a:pt x="47184" y="618"/>
                  </a:lnTo>
                  <a:lnTo>
                    <a:pt x="46766" y="1243"/>
                  </a:lnTo>
                </a:path>
                <a:path w="47625" h="52704">
                  <a:moveTo>
                    <a:pt x="33561" y="19026"/>
                  </a:moveTo>
                  <a:lnTo>
                    <a:pt x="33264" y="19388"/>
                  </a:lnTo>
                  <a:lnTo>
                    <a:pt x="32965" y="19752"/>
                  </a:lnTo>
                </a:path>
                <a:path w="47625" h="52704">
                  <a:moveTo>
                    <a:pt x="17852" y="36422"/>
                  </a:moveTo>
                  <a:lnTo>
                    <a:pt x="17571" y="36703"/>
                  </a:lnTo>
                  <a:lnTo>
                    <a:pt x="17291" y="36983"/>
                  </a:lnTo>
                </a:path>
                <a:path w="47625" h="52704">
                  <a:moveTo>
                    <a:pt x="528" y="52172"/>
                  </a:moveTo>
                  <a:lnTo>
                    <a:pt x="255" y="52396"/>
                  </a:lnTo>
                  <a:lnTo>
                    <a:pt x="0" y="52606"/>
                  </a:lnTo>
                </a:path>
              </a:pathLst>
            </a:custGeom>
            <a:ln w="38100">
              <a:solidFill>
                <a:srgbClr val="000000"/>
              </a:solidFill>
            </a:ln>
          </p:spPr>
          <p:txBody>
            <a:bodyPr wrap="square" lIns="0" tIns="0" rIns="0" bIns="0" rtlCol="0"/>
            <a:lstStyle/>
            <a:p>
              <a:endParaRPr/>
            </a:p>
          </p:txBody>
        </p:sp>
        <p:sp>
          <p:nvSpPr>
            <p:cNvPr id="536" name="object 536"/>
            <p:cNvSpPr/>
            <p:nvPr/>
          </p:nvSpPr>
          <p:spPr>
            <a:xfrm>
              <a:off x="9934088" y="5389333"/>
              <a:ext cx="1270" cy="635"/>
            </a:xfrm>
            <a:custGeom>
              <a:avLst/>
              <a:gdLst/>
              <a:ahLst/>
              <a:cxnLst/>
              <a:rect l="l" t="t" r="r" b="b"/>
              <a:pathLst>
                <a:path w="1270" h="635">
                  <a:moveTo>
                    <a:pt x="-19050" y="98"/>
                  </a:moveTo>
                  <a:lnTo>
                    <a:pt x="19700" y="98"/>
                  </a:lnTo>
                </a:path>
              </a:pathLst>
            </a:custGeom>
            <a:ln w="38297">
              <a:solidFill>
                <a:srgbClr val="000000"/>
              </a:solidFill>
            </a:ln>
          </p:spPr>
          <p:txBody>
            <a:bodyPr wrap="square" lIns="0" tIns="0" rIns="0" bIns="0" rtlCol="0"/>
            <a:lstStyle/>
            <a:p>
              <a:endParaRPr/>
            </a:p>
          </p:txBody>
        </p:sp>
        <p:sp>
          <p:nvSpPr>
            <p:cNvPr id="537" name="object 537"/>
            <p:cNvSpPr/>
            <p:nvPr/>
          </p:nvSpPr>
          <p:spPr>
            <a:xfrm>
              <a:off x="9841888" y="5395061"/>
              <a:ext cx="70485" cy="3810"/>
            </a:xfrm>
            <a:custGeom>
              <a:avLst/>
              <a:gdLst/>
              <a:ahLst/>
              <a:cxnLst/>
              <a:rect l="l" t="t" r="r" b="b"/>
              <a:pathLst>
                <a:path w="70484" h="3810">
                  <a:moveTo>
                    <a:pt x="70099" y="0"/>
                  </a:moveTo>
                  <a:lnTo>
                    <a:pt x="69861" y="47"/>
                  </a:lnTo>
                  <a:lnTo>
                    <a:pt x="69645" y="90"/>
                  </a:lnTo>
                </a:path>
                <a:path w="70484" h="3810">
                  <a:moveTo>
                    <a:pt x="46967" y="3454"/>
                  </a:moveTo>
                  <a:lnTo>
                    <a:pt x="46745" y="3476"/>
                  </a:lnTo>
                  <a:lnTo>
                    <a:pt x="46554" y="3495"/>
                  </a:lnTo>
                </a:path>
                <a:path w="70484" h="3810">
                  <a:moveTo>
                    <a:pt x="162" y="3485"/>
                  </a:moveTo>
                  <a:lnTo>
                    <a:pt x="65" y="3476"/>
                  </a:lnTo>
                  <a:lnTo>
                    <a:pt x="0" y="3469"/>
                  </a:lnTo>
                </a:path>
              </a:pathLst>
            </a:custGeom>
            <a:ln w="38100">
              <a:solidFill>
                <a:srgbClr val="000000"/>
              </a:solidFill>
            </a:ln>
          </p:spPr>
          <p:txBody>
            <a:bodyPr wrap="square" lIns="0" tIns="0" rIns="0" bIns="0" rtlCol="0"/>
            <a:lstStyle/>
            <a:p>
              <a:endParaRPr/>
            </a:p>
          </p:txBody>
        </p:sp>
        <p:sp>
          <p:nvSpPr>
            <p:cNvPr id="538" name="object 538"/>
            <p:cNvSpPr/>
            <p:nvPr/>
          </p:nvSpPr>
          <p:spPr>
            <a:xfrm>
              <a:off x="9795907" y="5389351"/>
              <a:ext cx="635" cy="635"/>
            </a:xfrm>
            <a:custGeom>
              <a:avLst/>
              <a:gdLst/>
              <a:ahLst/>
              <a:cxnLst/>
              <a:rect l="l" t="t" r="r" b="b"/>
              <a:pathLst>
                <a:path w="634" h="635">
                  <a:moveTo>
                    <a:pt x="-19050" y="81"/>
                  </a:moveTo>
                  <a:lnTo>
                    <a:pt x="19587" y="81"/>
                  </a:lnTo>
                </a:path>
              </a:pathLst>
            </a:custGeom>
            <a:ln w="38263">
              <a:solidFill>
                <a:srgbClr val="000000"/>
              </a:solidFill>
            </a:ln>
          </p:spPr>
          <p:txBody>
            <a:bodyPr wrap="square" lIns="0" tIns="0" rIns="0" bIns="0" rtlCol="0"/>
            <a:lstStyle/>
            <a:p>
              <a:endParaRPr/>
            </a:p>
          </p:txBody>
        </p:sp>
        <p:sp>
          <p:nvSpPr>
            <p:cNvPr id="539" name="object 539"/>
            <p:cNvSpPr/>
            <p:nvPr/>
          </p:nvSpPr>
          <p:spPr>
            <a:xfrm>
              <a:off x="9696660" y="5329686"/>
              <a:ext cx="17780" cy="16510"/>
            </a:xfrm>
            <a:custGeom>
              <a:avLst/>
              <a:gdLst/>
              <a:ahLst/>
              <a:cxnLst/>
              <a:rect l="l" t="t" r="r" b="b"/>
              <a:pathLst>
                <a:path w="17779" h="16510">
                  <a:moveTo>
                    <a:pt x="17579" y="15955"/>
                  </a:moveTo>
                  <a:lnTo>
                    <a:pt x="17567" y="15946"/>
                  </a:lnTo>
                  <a:lnTo>
                    <a:pt x="17562" y="15941"/>
                  </a:lnTo>
                </a:path>
                <a:path w="17779" h="16510">
                  <a:moveTo>
                    <a:pt x="511" y="511"/>
                  </a:moveTo>
                  <a:lnTo>
                    <a:pt x="252" y="252"/>
                  </a:lnTo>
                  <a:lnTo>
                    <a:pt x="0" y="0"/>
                  </a:lnTo>
                </a:path>
              </a:pathLst>
            </a:custGeom>
            <a:ln w="38100">
              <a:solidFill>
                <a:srgbClr val="000000"/>
              </a:solidFill>
            </a:ln>
          </p:spPr>
          <p:txBody>
            <a:bodyPr wrap="square" lIns="0" tIns="0" rIns="0" bIns="0" rtlCol="0"/>
            <a:lstStyle/>
            <a:p>
              <a:endParaRPr/>
            </a:p>
          </p:txBody>
        </p:sp>
        <p:sp>
          <p:nvSpPr>
            <p:cNvPr id="540" name="object 540"/>
            <p:cNvSpPr/>
            <p:nvPr/>
          </p:nvSpPr>
          <p:spPr>
            <a:xfrm>
              <a:off x="9631707" y="5207830"/>
              <a:ext cx="635" cy="635"/>
            </a:xfrm>
            <a:custGeom>
              <a:avLst/>
              <a:gdLst/>
              <a:ahLst/>
              <a:cxnLst/>
              <a:rect l="l" t="t" r="r" b="b"/>
              <a:pathLst>
                <a:path w="634" h="635">
                  <a:moveTo>
                    <a:pt x="-19050" y="193"/>
                  </a:moveTo>
                  <a:lnTo>
                    <a:pt x="19126" y="193"/>
                  </a:lnTo>
                </a:path>
              </a:pathLst>
            </a:custGeom>
            <a:ln w="3175">
              <a:solidFill>
                <a:srgbClr val="000000"/>
              </a:solidFill>
            </a:ln>
          </p:spPr>
          <p:txBody>
            <a:bodyPr wrap="square" lIns="0" tIns="0" rIns="0" bIns="0" rtlCol="0"/>
            <a:lstStyle/>
            <a:p>
              <a:endParaRPr/>
            </a:p>
          </p:txBody>
        </p:sp>
        <p:sp>
          <p:nvSpPr>
            <p:cNvPr id="541" name="object 541"/>
            <p:cNvSpPr/>
            <p:nvPr/>
          </p:nvSpPr>
          <p:spPr>
            <a:xfrm>
              <a:off x="9628299" y="5184732"/>
              <a:ext cx="635" cy="635"/>
            </a:xfrm>
            <a:custGeom>
              <a:avLst/>
              <a:gdLst/>
              <a:ahLst/>
              <a:cxnLst/>
              <a:rect l="l" t="t" r="r" b="b"/>
              <a:pathLst>
                <a:path w="634" h="635">
                  <a:moveTo>
                    <a:pt x="-19049" y="182"/>
                  </a:moveTo>
                  <a:lnTo>
                    <a:pt x="19085" y="182"/>
                  </a:lnTo>
                </a:path>
              </a:pathLst>
            </a:custGeom>
            <a:ln w="3175">
              <a:solidFill>
                <a:srgbClr val="000000"/>
              </a:solidFill>
            </a:ln>
          </p:spPr>
          <p:txBody>
            <a:bodyPr wrap="square" lIns="0" tIns="0" rIns="0" bIns="0" rtlCol="0"/>
            <a:lstStyle/>
            <a:p>
              <a:endParaRPr/>
            </a:p>
          </p:txBody>
        </p:sp>
        <p:sp>
          <p:nvSpPr>
            <p:cNvPr id="542" name="object 542"/>
            <p:cNvSpPr/>
            <p:nvPr/>
          </p:nvSpPr>
          <p:spPr>
            <a:xfrm>
              <a:off x="9628306" y="5138152"/>
              <a:ext cx="635" cy="635"/>
            </a:xfrm>
            <a:custGeom>
              <a:avLst/>
              <a:gdLst/>
              <a:ahLst/>
              <a:cxnLst/>
              <a:rect l="l" t="t" r="r" b="b"/>
              <a:pathLst>
                <a:path w="634" h="635">
                  <a:moveTo>
                    <a:pt x="-19050" y="78"/>
                  </a:moveTo>
                  <a:lnTo>
                    <a:pt x="19065" y="78"/>
                  </a:lnTo>
                </a:path>
              </a:pathLst>
            </a:custGeom>
            <a:ln w="3175">
              <a:solidFill>
                <a:srgbClr val="000000"/>
              </a:solidFill>
            </a:ln>
          </p:spPr>
          <p:txBody>
            <a:bodyPr wrap="square" lIns="0" tIns="0" rIns="0" bIns="0" rtlCol="0"/>
            <a:lstStyle/>
            <a:p>
              <a:endParaRPr/>
            </a:p>
          </p:txBody>
        </p:sp>
        <p:sp>
          <p:nvSpPr>
            <p:cNvPr id="543" name="object 543"/>
            <p:cNvSpPr/>
            <p:nvPr/>
          </p:nvSpPr>
          <p:spPr>
            <a:xfrm>
              <a:off x="9631707" y="5114897"/>
              <a:ext cx="635" cy="635"/>
            </a:xfrm>
            <a:custGeom>
              <a:avLst/>
              <a:gdLst/>
              <a:ahLst/>
              <a:cxnLst/>
              <a:rect l="l" t="t" r="r" b="b"/>
              <a:pathLst>
                <a:path w="634" h="635">
                  <a:moveTo>
                    <a:pt x="-19050" y="196"/>
                  </a:moveTo>
                  <a:lnTo>
                    <a:pt x="19127" y="196"/>
                  </a:lnTo>
                </a:path>
              </a:pathLst>
            </a:custGeom>
            <a:ln w="3175">
              <a:solidFill>
                <a:srgbClr val="000000"/>
              </a:solidFill>
            </a:ln>
          </p:spPr>
          <p:txBody>
            <a:bodyPr wrap="square" lIns="0" tIns="0" rIns="0" bIns="0" rtlCol="0"/>
            <a:lstStyle/>
            <a:p>
              <a:endParaRPr/>
            </a:p>
          </p:txBody>
        </p:sp>
        <p:sp>
          <p:nvSpPr>
            <p:cNvPr id="544" name="object 544"/>
            <p:cNvSpPr/>
            <p:nvPr/>
          </p:nvSpPr>
          <p:spPr>
            <a:xfrm>
              <a:off x="9696650" y="4923434"/>
              <a:ext cx="337820" cy="70485"/>
            </a:xfrm>
            <a:custGeom>
              <a:avLst/>
              <a:gdLst/>
              <a:ahLst/>
              <a:cxnLst/>
              <a:rect l="l" t="t" r="r" b="b"/>
              <a:pathLst>
                <a:path w="337820" h="70485">
                  <a:moveTo>
                    <a:pt x="0" y="70009"/>
                  </a:moveTo>
                  <a:lnTo>
                    <a:pt x="264" y="69745"/>
                  </a:lnTo>
                  <a:lnTo>
                    <a:pt x="529" y="69479"/>
                  </a:lnTo>
                </a:path>
                <a:path w="337820" h="70485">
                  <a:moveTo>
                    <a:pt x="121957" y="4621"/>
                  </a:moveTo>
                  <a:lnTo>
                    <a:pt x="122187" y="4575"/>
                  </a:lnTo>
                  <a:lnTo>
                    <a:pt x="122400" y="4533"/>
                  </a:lnTo>
                </a:path>
                <a:path w="337820" h="70485">
                  <a:moveTo>
                    <a:pt x="145207" y="1156"/>
                  </a:moveTo>
                  <a:lnTo>
                    <a:pt x="145304" y="1146"/>
                  </a:lnTo>
                  <a:lnTo>
                    <a:pt x="145424" y="1134"/>
                  </a:lnTo>
                </a:path>
                <a:path w="337820" h="70485">
                  <a:moveTo>
                    <a:pt x="168650" y="0"/>
                  </a:moveTo>
                  <a:lnTo>
                    <a:pt x="168669" y="0"/>
                  </a:lnTo>
                </a:path>
                <a:path w="337820" h="70485">
                  <a:moveTo>
                    <a:pt x="191781" y="1126"/>
                  </a:moveTo>
                  <a:lnTo>
                    <a:pt x="191984" y="1146"/>
                  </a:lnTo>
                  <a:lnTo>
                    <a:pt x="192218" y="1169"/>
                  </a:lnTo>
                </a:path>
                <a:path w="337820" h="70485">
                  <a:moveTo>
                    <a:pt x="214877" y="4531"/>
                  </a:moveTo>
                  <a:lnTo>
                    <a:pt x="215100" y="4575"/>
                  </a:lnTo>
                  <a:lnTo>
                    <a:pt x="215341" y="4623"/>
                  </a:lnTo>
                </a:path>
                <a:path w="337820" h="70485">
                  <a:moveTo>
                    <a:pt x="319710" y="54053"/>
                  </a:moveTo>
                  <a:lnTo>
                    <a:pt x="319727" y="54066"/>
                  </a:lnTo>
                </a:path>
                <a:path w="337820" h="70485">
                  <a:moveTo>
                    <a:pt x="336738" y="69459"/>
                  </a:moveTo>
                  <a:lnTo>
                    <a:pt x="337024" y="69745"/>
                  </a:lnTo>
                  <a:lnTo>
                    <a:pt x="337317" y="70037"/>
                  </a:lnTo>
                </a:path>
              </a:pathLst>
            </a:custGeom>
            <a:ln w="38100">
              <a:solidFill>
                <a:srgbClr val="000000"/>
              </a:solidFill>
            </a:ln>
          </p:spPr>
          <p:txBody>
            <a:bodyPr wrap="square" lIns="0" tIns="0" rIns="0" bIns="0" rtlCol="0"/>
            <a:lstStyle/>
            <a:p>
              <a:endParaRPr/>
            </a:p>
          </p:txBody>
        </p:sp>
        <p:sp>
          <p:nvSpPr>
            <p:cNvPr id="545" name="object 545"/>
            <p:cNvSpPr/>
            <p:nvPr/>
          </p:nvSpPr>
          <p:spPr>
            <a:xfrm>
              <a:off x="10049256" y="5010359"/>
              <a:ext cx="635" cy="635"/>
            </a:xfrm>
            <a:custGeom>
              <a:avLst/>
              <a:gdLst/>
              <a:ahLst/>
              <a:cxnLst/>
              <a:rect l="l" t="t" r="r" b="b"/>
              <a:pathLst>
                <a:path w="634" h="635">
                  <a:moveTo>
                    <a:pt x="-19050" y="138"/>
                  </a:moveTo>
                  <a:lnTo>
                    <a:pt x="19278" y="138"/>
                  </a:lnTo>
                </a:path>
              </a:pathLst>
            </a:custGeom>
            <a:ln w="38377">
              <a:solidFill>
                <a:srgbClr val="000000"/>
              </a:solidFill>
            </a:ln>
          </p:spPr>
          <p:txBody>
            <a:bodyPr wrap="square" lIns="0" tIns="0" rIns="0" bIns="0" rtlCol="0"/>
            <a:lstStyle/>
            <a:p>
              <a:endParaRPr/>
            </a:p>
          </p:txBody>
        </p:sp>
        <p:sp>
          <p:nvSpPr>
            <p:cNvPr id="546" name="object 546"/>
            <p:cNvSpPr/>
            <p:nvPr/>
          </p:nvSpPr>
          <p:spPr>
            <a:xfrm>
              <a:off x="10062885" y="5028661"/>
              <a:ext cx="1270" cy="1270"/>
            </a:xfrm>
            <a:custGeom>
              <a:avLst/>
              <a:gdLst/>
              <a:ahLst/>
              <a:cxnLst/>
              <a:rect l="l" t="t" r="r" b="b"/>
              <a:pathLst>
                <a:path w="1270" h="1270">
                  <a:moveTo>
                    <a:pt x="0" y="0"/>
                  </a:moveTo>
                  <a:lnTo>
                    <a:pt x="402" y="602"/>
                  </a:lnTo>
                  <a:lnTo>
                    <a:pt x="810" y="1213"/>
                  </a:lnTo>
                </a:path>
              </a:pathLst>
            </a:custGeom>
            <a:ln w="38100">
              <a:solidFill>
                <a:srgbClr val="000000"/>
              </a:solidFill>
            </a:ln>
          </p:spPr>
          <p:txBody>
            <a:bodyPr wrap="square" lIns="0" tIns="0" rIns="0" bIns="0" rtlCol="0"/>
            <a:lstStyle/>
            <a:p>
              <a:endParaRPr/>
            </a:p>
          </p:txBody>
        </p:sp>
        <p:sp>
          <p:nvSpPr>
            <p:cNvPr id="547" name="object 547"/>
            <p:cNvSpPr/>
            <p:nvPr/>
          </p:nvSpPr>
          <p:spPr>
            <a:xfrm>
              <a:off x="10093059" y="5092088"/>
              <a:ext cx="635" cy="1270"/>
            </a:xfrm>
            <a:custGeom>
              <a:avLst/>
              <a:gdLst/>
              <a:ahLst/>
              <a:cxnLst/>
              <a:rect l="l" t="t" r="r" b="b"/>
              <a:pathLst>
                <a:path w="634" h="1270">
                  <a:moveTo>
                    <a:pt x="-19050" y="351"/>
                  </a:moveTo>
                  <a:lnTo>
                    <a:pt x="19263" y="351"/>
                  </a:lnTo>
                </a:path>
              </a:pathLst>
            </a:custGeom>
            <a:ln w="38803">
              <a:solidFill>
                <a:srgbClr val="000000"/>
              </a:solidFill>
            </a:ln>
          </p:spPr>
          <p:txBody>
            <a:bodyPr wrap="square" lIns="0" tIns="0" rIns="0" bIns="0" rtlCol="0"/>
            <a:lstStyle/>
            <a:p>
              <a:endParaRPr/>
            </a:p>
          </p:txBody>
        </p:sp>
        <p:sp>
          <p:nvSpPr>
            <p:cNvPr id="548" name="object 548"/>
            <p:cNvSpPr/>
            <p:nvPr/>
          </p:nvSpPr>
          <p:spPr>
            <a:xfrm>
              <a:off x="10098789" y="5114836"/>
              <a:ext cx="635" cy="635"/>
            </a:xfrm>
            <a:custGeom>
              <a:avLst/>
              <a:gdLst/>
              <a:ahLst/>
              <a:cxnLst/>
              <a:rect l="l" t="t" r="r" b="b"/>
              <a:pathLst>
                <a:path w="634" h="635">
                  <a:moveTo>
                    <a:pt x="-19050" y="255"/>
                  </a:moveTo>
                  <a:lnTo>
                    <a:pt x="19151" y="255"/>
                  </a:lnTo>
                </a:path>
              </a:pathLst>
            </a:custGeom>
            <a:ln w="3175">
              <a:solidFill>
                <a:srgbClr val="000000"/>
              </a:solidFill>
            </a:ln>
          </p:spPr>
          <p:txBody>
            <a:bodyPr wrap="square" lIns="0" tIns="0" rIns="0" bIns="0" rtlCol="0"/>
            <a:lstStyle/>
            <a:p>
              <a:endParaRPr/>
            </a:p>
          </p:txBody>
        </p:sp>
        <p:sp>
          <p:nvSpPr>
            <p:cNvPr id="549" name="object 549"/>
            <p:cNvSpPr/>
            <p:nvPr/>
          </p:nvSpPr>
          <p:spPr>
            <a:xfrm>
              <a:off x="10102260" y="5138097"/>
              <a:ext cx="635" cy="635"/>
            </a:xfrm>
            <a:custGeom>
              <a:avLst/>
              <a:gdLst/>
              <a:ahLst/>
              <a:cxnLst/>
              <a:rect l="l" t="t" r="r" b="b"/>
              <a:pathLst>
                <a:path w="634" h="635">
                  <a:moveTo>
                    <a:pt x="-19050" y="132"/>
                  </a:moveTo>
                  <a:lnTo>
                    <a:pt x="19076" y="132"/>
                  </a:lnTo>
                </a:path>
              </a:pathLst>
            </a:custGeom>
            <a:ln w="3175">
              <a:solidFill>
                <a:srgbClr val="000000"/>
              </a:solidFill>
            </a:ln>
          </p:spPr>
          <p:txBody>
            <a:bodyPr wrap="square" lIns="0" tIns="0" rIns="0" bIns="0" rtlCol="0"/>
            <a:lstStyle/>
            <a:p>
              <a:endParaRPr/>
            </a:p>
          </p:txBody>
        </p:sp>
        <p:sp>
          <p:nvSpPr>
            <p:cNvPr id="550" name="object 550"/>
            <p:cNvSpPr/>
            <p:nvPr/>
          </p:nvSpPr>
          <p:spPr>
            <a:xfrm>
              <a:off x="10103419" y="5161550"/>
              <a:ext cx="0" cy="635"/>
            </a:xfrm>
            <a:custGeom>
              <a:avLst/>
              <a:gdLst/>
              <a:ahLst/>
              <a:cxnLst/>
              <a:rect l="l" t="t" r="r" b="b"/>
              <a:pathLst>
                <a:path h="635">
                  <a:moveTo>
                    <a:pt x="0" y="0"/>
                  </a:moveTo>
                  <a:lnTo>
                    <a:pt x="0" y="9"/>
                  </a:lnTo>
                </a:path>
              </a:pathLst>
            </a:custGeom>
            <a:ln w="38100">
              <a:solidFill>
                <a:srgbClr val="000000"/>
              </a:solidFill>
            </a:ln>
          </p:spPr>
          <p:txBody>
            <a:bodyPr wrap="square" lIns="0" tIns="0" rIns="0" bIns="0" rtlCol="0"/>
            <a:lstStyle/>
            <a:p>
              <a:endParaRPr/>
            </a:p>
          </p:txBody>
        </p:sp>
        <p:sp>
          <p:nvSpPr>
            <p:cNvPr id="551" name="object 551"/>
            <p:cNvSpPr/>
            <p:nvPr/>
          </p:nvSpPr>
          <p:spPr>
            <a:xfrm>
              <a:off x="10697047" y="5161566"/>
              <a:ext cx="0" cy="635"/>
            </a:xfrm>
            <a:custGeom>
              <a:avLst/>
              <a:gdLst/>
              <a:ahLst/>
              <a:cxnLst/>
              <a:rect l="l" t="t" r="r" b="b"/>
              <a:pathLst>
                <a:path h="635">
                  <a:moveTo>
                    <a:pt x="0" y="0"/>
                  </a:moveTo>
                  <a:lnTo>
                    <a:pt x="0" y="16"/>
                  </a:lnTo>
                </a:path>
              </a:pathLst>
            </a:custGeom>
            <a:ln w="38100">
              <a:solidFill>
                <a:srgbClr val="000000"/>
              </a:solidFill>
            </a:ln>
          </p:spPr>
          <p:txBody>
            <a:bodyPr wrap="square" lIns="0" tIns="0" rIns="0" bIns="0" rtlCol="0"/>
            <a:lstStyle/>
            <a:p>
              <a:endParaRPr/>
            </a:p>
          </p:txBody>
        </p:sp>
        <p:sp>
          <p:nvSpPr>
            <p:cNvPr id="552" name="object 552"/>
            <p:cNvSpPr/>
            <p:nvPr/>
          </p:nvSpPr>
          <p:spPr>
            <a:xfrm>
              <a:off x="10695877" y="5184694"/>
              <a:ext cx="635" cy="635"/>
            </a:xfrm>
            <a:custGeom>
              <a:avLst/>
              <a:gdLst/>
              <a:ahLst/>
              <a:cxnLst/>
              <a:rect l="l" t="t" r="r" b="b"/>
              <a:pathLst>
                <a:path w="634" h="635">
                  <a:moveTo>
                    <a:pt x="-19050" y="220"/>
                  </a:moveTo>
                  <a:lnTo>
                    <a:pt x="19093" y="220"/>
                  </a:lnTo>
                </a:path>
              </a:pathLst>
            </a:custGeom>
            <a:ln w="3175">
              <a:solidFill>
                <a:srgbClr val="000000"/>
              </a:solidFill>
            </a:ln>
          </p:spPr>
          <p:txBody>
            <a:bodyPr wrap="square" lIns="0" tIns="0" rIns="0" bIns="0" rtlCol="0"/>
            <a:lstStyle/>
            <a:p>
              <a:endParaRPr/>
            </a:p>
          </p:txBody>
        </p:sp>
        <p:sp>
          <p:nvSpPr>
            <p:cNvPr id="553" name="object 553"/>
            <p:cNvSpPr/>
            <p:nvPr/>
          </p:nvSpPr>
          <p:spPr>
            <a:xfrm>
              <a:off x="10692424" y="5207788"/>
              <a:ext cx="635" cy="635"/>
            </a:xfrm>
            <a:custGeom>
              <a:avLst/>
              <a:gdLst/>
              <a:ahLst/>
              <a:cxnLst/>
              <a:rect l="l" t="t" r="r" b="b"/>
              <a:pathLst>
                <a:path w="634" h="635">
                  <a:moveTo>
                    <a:pt x="-19050" y="230"/>
                  </a:moveTo>
                  <a:lnTo>
                    <a:pt x="19141" y="230"/>
                  </a:lnTo>
                </a:path>
              </a:pathLst>
            </a:custGeom>
            <a:ln w="3175">
              <a:solidFill>
                <a:srgbClr val="000000"/>
              </a:solidFill>
            </a:ln>
          </p:spPr>
          <p:txBody>
            <a:bodyPr wrap="square" lIns="0" tIns="0" rIns="0" bIns="0" rtlCol="0"/>
            <a:lstStyle/>
            <a:p>
              <a:endParaRPr/>
            </a:p>
          </p:txBody>
        </p:sp>
        <p:sp>
          <p:nvSpPr>
            <p:cNvPr id="554" name="object 554"/>
            <p:cNvSpPr/>
            <p:nvPr/>
          </p:nvSpPr>
          <p:spPr>
            <a:xfrm>
              <a:off x="10367771" y="5381548"/>
              <a:ext cx="160655" cy="17145"/>
            </a:xfrm>
            <a:custGeom>
              <a:avLst/>
              <a:gdLst/>
              <a:ahLst/>
              <a:cxnLst/>
              <a:rect l="l" t="t" r="r" b="b"/>
              <a:pathLst>
                <a:path w="160654" h="17145">
                  <a:moveTo>
                    <a:pt x="160410" y="7841"/>
                  </a:moveTo>
                  <a:lnTo>
                    <a:pt x="160275" y="7882"/>
                  </a:lnTo>
                  <a:lnTo>
                    <a:pt x="160109" y="7932"/>
                  </a:lnTo>
                </a:path>
                <a:path w="160654" h="17145">
                  <a:moveTo>
                    <a:pt x="114560" y="16982"/>
                  </a:moveTo>
                  <a:lnTo>
                    <a:pt x="114491" y="16989"/>
                  </a:lnTo>
                  <a:lnTo>
                    <a:pt x="114392" y="16999"/>
                  </a:lnTo>
                </a:path>
                <a:path w="160654" h="17145">
                  <a:moveTo>
                    <a:pt x="67999" y="17008"/>
                  </a:moveTo>
                  <a:lnTo>
                    <a:pt x="67811" y="16989"/>
                  </a:lnTo>
                  <a:lnTo>
                    <a:pt x="67593" y="16968"/>
                  </a:lnTo>
                </a:path>
                <a:path w="160654" h="17145">
                  <a:moveTo>
                    <a:pt x="44905" y="13602"/>
                  </a:moveTo>
                  <a:lnTo>
                    <a:pt x="44695" y="13560"/>
                  </a:lnTo>
                  <a:lnTo>
                    <a:pt x="44463" y="13514"/>
                  </a:lnTo>
                </a:path>
                <a:path w="160654" h="17145">
                  <a:moveTo>
                    <a:pt x="22502" y="8026"/>
                  </a:moveTo>
                  <a:lnTo>
                    <a:pt x="22027" y="7882"/>
                  </a:lnTo>
                  <a:lnTo>
                    <a:pt x="21527" y="7730"/>
                  </a:lnTo>
                </a:path>
                <a:path w="160654" h="17145">
                  <a:moveTo>
                    <a:pt x="2" y="0"/>
                  </a:moveTo>
                  <a:lnTo>
                    <a:pt x="0" y="0"/>
                  </a:lnTo>
                </a:path>
              </a:pathLst>
            </a:custGeom>
            <a:ln w="38100">
              <a:solidFill>
                <a:srgbClr val="000000"/>
              </a:solidFill>
            </a:ln>
          </p:spPr>
          <p:txBody>
            <a:bodyPr wrap="square" lIns="0" tIns="0" rIns="0" bIns="0" rtlCol="0"/>
            <a:lstStyle/>
            <a:p>
              <a:endParaRPr/>
            </a:p>
          </p:txBody>
        </p:sp>
        <p:sp>
          <p:nvSpPr>
            <p:cNvPr id="555" name="object 555"/>
            <p:cNvSpPr/>
            <p:nvPr/>
          </p:nvSpPr>
          <p:spPr>
            <a:xfrm>
              <a:off x="10346418" y="5371432"/>
              <a:ext cx="635" cy="635"/>
            </a:xfrm>
            <a:custGeom>
              <a:avLst/>
              <a:gdLst/>
              <a:ahLst/>
              <a:cxnLst/>
              <a:rect l="l" t="t" r="r" b="b"/>
              <a:pathLst>
                <a:path w="634" h="635">
                  <a:moveTo>
                    <a:pt x="-19050" y="126"/>
                  </a:moveTo>
                  <a:lnTo>
                    <a:pt x="19524" y="126"/>
                  </a:lnTo>
                </a:path>
              </a:pathLst>
            </a:custGeom>
            <a:ln w="38353">
              <a:solidFill>
                <a:srgbClr val="000000"/>
              </a:solidFill>
            </a:ln>
          </p:spPr>
          <p:txBody>
            <a:bodyPr wrap="square" lIns="0" tIns="0" rIns="0" bIns="0" rtlCol="0"/>
            <a:lstStyle/>
            <a:p>
              <a:endParaRPr/>
            </a:p>
          </p:txBody>
        </p:sp>
        <p:sp>
          <p:nvSpPr>
            <p:cNvPr id="556" name="object 556"/>
            <p:cNvSpPr/>
            <p:nvPr/>
          </p:nvSpPr>
          <p:spPr>
            <a:xfrm>
              <a:off x="10238662" y="5252055"/>
              <a:ext cx="69850" cy="93980"/>
            </a:xfrm>
            <a:custGeom>
              <a:avLst/>
              <a:gdLst/>
              <a:ahLst/>
              <a:cxnLst/>
              <a:rect l="l" t="t" r="r" b="b"/>
              <a:pathLst>
                <a:path w="69850" h="93979">
                  <a:moveTo>
                    <a:pt x="69430" y="93770"/>
                  </a:moveTo>
                  <a:lnTo>
                    <a:pt x="69195" y="93577"/>
                  </a:lnTo>
                  <a:lnTo>
                    <a:pt x="68943" y="93370"/>
                  </a:lnTo>
                </a:path>
                <a:path w="69850" h="93979">
                  <a:moveTo>
                    <a:pt x="52149" y="78153"/>
                  </a:moveTo>
                  <a:lnTo>
                    <a:pt x="51880" y="77884"/>
                  </a:lnTo>
                  <a:lnTo>
                    <a:pt x="51607" y="77611"/>
                  </a:lnTo>
                </a:path>
                <a:path w="69850" h="93979">
                  <a:moveTo>
                    <a:pt x="36690" y="61182"/>
                  </a:moveTo>
                  <a:lnTo>
                    <a:pt x="36186" y="60568"/>
                  </a:lnTo>
                  <a:lnTo>
                    <a:pt x="35663" y="59930"/>
                  </a:lnTo>
                </a:path>
                <a:path w="69850" h="93979">
                  <a:moveTo>
                    <a:pt x="22677" y="42414"/>
                  </a:moveTo>
                  <a:lnTo>
                    <a:pt x="22266" y="41798"/>
                  </a:lnTo>
                  <a:lnTo>
                    <a:pt x="21859" y="41189"/>
                  </a:lnTo>
                </a:path>
                <a:path w="69850" h="93979">
                  <a:moveTo>
                    <a:pt x="10454" y="22133"/>
                  </a:moveTo>
                  <a:lnTo>
                    <a:pt x="10252" y="21755"/>
                  </a:lnTo>
                  <a:lnTo>
                    <a:pt x="10043" y="21363"/>
                  </a:lnTo>
                </a:path>
                <a:path w="69850" h="93979">
                  <a:moveTo>
                    <a:pt x="509" y="1229"/>
                  </a:moveTo>
                  <a:lnTo>
                    <a:pt x="261" y="630"/>
                  </a:lnTo>
                  <a:lnTo>
                    <a:pt x="0" y="0"/>
                  </a:lnTo>
                </a:path>
              </a:pathLst>
            </a:custGeom>
            <a:ln w="38100">
              <a:solidFill>
                <a:srgbClr val="000000"/>
              </a:solidFill>
            </a:ln>
          </p:spPr>
          <p:txBody>
            <a:bodyPr wrap="square" lIns="0" tIns="0" rIns="0" bIns="0" rtlCol="0"/>
            <a:lstStyle/>
            <a:p>
              <a:endParaRPr/>
            </a:p>
          </p:txBody>
        </p:sp>
        <p:sp>
          <p:nvSpPr>
            <p:cNvPr id="557" name="object 557"/>
            <p:cNvSpPr/>
            <p:nvPr/>
          </p:nvSpPr>
          <p:spPr>
            <a:xfrm>
              <a:off x="10230912" y="5230226"/>
              <a:ext cx="635" cy="1270"/>
            </a:xfrm>
            <a:custGeom>
              <a:avLst/>
              <a:gdLst/>
              <a:ahLst/>
              <a:cxnLst/>
              <a:rect l="l" t="t" r="r" b="b"/>
              <a:pathLst>
                <a:path w="634" h="1270">
                  <a:moveTo>
                    <a:pt x="-19050" y="458"/>
                  </a:moveTo>
                  <a:lnTo>
                    <a:pt x="19328" y="458"/>
                  </a:lnTo>
                </a:path>
              </a:pathLst>
            </a:custGeom>
            <a:ln w="39017">
              <a:solidFill>
                <a:srgbClr val="000000"/>
              </a:solidFill>
            </a:ln>
          </p:spPr>
          <p:txBody>
            <a:bodyPr wrap="square" lIns="0" tIns="0" rIns="0" bIns="0" rtlCol="0"/>
            <a:lstStyle/>
            <a:p>
              <a:endParaRPr/>
            </a:p>
          </p:txBody>
        </p:sp>
        <p:sp>
          <p:nvSpPr>
            <p:cNvPr id="558" name="object 558"/>
            <p:cNvSpPr/>
            <p:nvPr/>
          </p:nvSpPr>
          <p:spPr>
            <a:xfrm>
              <a:off x="10225333" y="5207815"/>
              <a:ext cx="635" cy="635"/>
            </a:xfrm>
            <a:custGeom>
              <a:avLst/>
              <a:gdLst/>
              <a:ahLst/>
              <a:cxnLst/>
              <a:rect l="l" t="t" r="r" b="b"/>
              <a:pathLst>
                <a:path w="634" h="635">
                  <a:moveTo>
                    <a:pt x="-19050" y="210"/>
                  </a:moveTo>
                  <a:lnTo>
                    <a:pt x="19133" y="210"/>
                  </a:lnTo>
                </a:path>
              </a:pathLst>
            </a:custGeom>
            <a:ln w="3175">
              <a:solidFill>
                <a:srgbClr val="000000"/>
              </a:solidFill>
            </a:ln>
          </p:spPr>
          <p:txBody>
            <a:bodyPr wrap="square" lIns="0" tIns="0" rIns="0" bIns="0" rtlCol="0"/>
            <a:lstStyle/>
            <a:p>
              <a:endParaRPr/>
            </a:p>
          </p:txBody>
        </p:sp>
        <p:sp>
          <p:nvSpPr>
            <p:cNvPr id="559" name="object 559"/>
            <p:cNvSpPr/>
            <p:nvPr/>
          </p:nvSpPr>
          <p:spPr>
            <a:xfrm>
              <a:off x="10221925" y="5184716"/>
              <a:ext cx="635" cy="635"/>
            </a:xfrm>
            <a:custGeom>
              <a:avLst/>
              <a:gdLst/>
              <a:ahLst/>
              <a:cxnLst/>
              <a:rect l="l" t="t" r="r" b="b"/>
              <a:pathLst>
                <a:path w="634" h="635">
                  <a:moveTo>
                    <a:pt x="-19049" y="198"/>
                  </a:moveTo>
                  <a:lnTo>
                    <a:pt x="19089" y="198"/>
                  </a:lnTo>
                </a:path>
              </a:pathLst>
            </a:custGeom>
            <a:ln w="3175">
              <a:solidFill>
                <a:srgbClr val="000000"/>
              </a:solidFill>
            </a:ln>
          </p:spPr>
          <p:txBody>
            <a:bodyPr wrap="square" lIns="0" tIns="0" rIns="0" bIns="0" rtlCol="0"/>
            <a:lstStyle/>
            <a:p>
              <a:endParaRPr/>
            </a:p>
          </p:txBody>
        </p:sp>
        <p:sp>
          <p:nvSpPr>
            <p:cNvPr id="560" name="object 560"/>
            <p:cNvSpPr/>
            <p:nvPr/>
          </p:nvSpPr>
          <p:spPr>
            <a:xfrm>
              <a:off x="10221933" y="5138136"/>
              <a:ext cx="635" cy="635"/>
            </a:xfrm>
            <a:custGeom>
              <a:avLst/>
              <a:gdLst/>
              <a:ahLst/>
              <a:cxnLst/>
              <a:rect l="l" t="t" r="r" b="b"/>
              <a:pathLst>
                <a:path w="634" h="635">
                  <a:moveTo>
                    <a:pt x="-19050" y="94"/>
                  </a:moveTo>
                  <a:lnTo>
                    <a:pt x="19068" y="94"/>
                  </a:lnTo>
                </a:path>
              </a:pathLst>
            </a:custGeom>
            <a:ln w="3175">
              <a:solidFill>
                <a:srgbClr val="000000"/>
              </a:solidFill>
            </a:ln>
          </p:spPr>
          <p:txBody>
            <a:bodyPr wrap="square" lIns="0" tIns="0" rIns="0" bIns="0" rtlCol="0"/>
            <a:lstStyle/>
            <a:p>
              <a:endParaRPr/>
            </a:p>
          </p:txBody>
        </p:sp>
        <p:sp>
          <p:nvSpPr>
            <p:cNvPr id="561" name="object 561"/>
            <p:cNvSpPr/>
            <p:nvPr/>
          </p:nvSpPr>
          <p:spPr>
            <a:xfrm>
              <a:off x="10225332" y="5114878"/>
              <a:ext cx="635" cy="635"/>
            </a:xfrm>
            <a:custGeom>
              <a:avLst/>
              <a:gdLst/>
              <a:ahLst/>
              <a:cxnLst/>
              <a:rect l="l" t="t" r="r" b="b"/>
              <a:pathLst>
                <a:path w="634" h="635">
                  <a:moveTo>
                    <a:pt x="-19050" y="213"/>
                  </a:moveTo>
                  <a:lnTo>
                    <a:pt x="19134" y="213"/>
                  </a:lnTo>
                </a:path>
              </a:pathLst>
            </a:custGeom>
            <a:ln w="3175">
              <a:solidFill>
                <a:srgbClr val="000000"/>
              </a:solidFill>
            </a:ln>
          </p:spPr>
          <p:txBody>
            <a:bodyPr wrap="square" lIns="0" tIns="0" rIns="0" bIns="0" rtlCol="0"/>
            <a:lstStyle/>
            <a:p>
              <a:endParaRPr/>
            </a:p>
          </p:txBody>
        </p:sp>
        <p:sp>
          <p:nvSpPr>
            <p:cNvPr id="562" name="object 562"/>
            <p:cNvSpPr/>
            <p:nvPr/>
          </p:nvSpPr>
          <p:spPr>
            <a:xfrm>
              <a:off x="10230910" y="5091969"/>
              <a:ext cx="635" cy="1270"/>
            </a:xfrm>
            <a:custGeom>
              <a:avLst/>
              <a:gdLst/>
              <a:ahLst/>
              <a:cxnLst/>
              <a:rect l="l" t="t" r="r" b="b"/>
              <a:pathLst>
                <a:path w="634" h="1270">
                  <a:moveTo>
                    <a:pt x="-19050" y="464"/>
                  </a:moveTo>
                  <a:lnTo>
                    <a:pt x="19331" y="464"/>
                  </a:lnTo>
                </a:path>
              </a:pathLst>
            </a:custGeom>
            <a:ln w="39028">
              <a:solidFill>
                <a:srgbClr val="000000"/>
              </a:solidFill>
            </a:ln>
          </p:spPr>
          <p:txBody>
            <a:bodyPr wrap="square" lIns="0" tIns="0" rIns="0" bIns="0" rtlCol="0"/>
            <a:lstStyle/>
            <a:p>
              <a:endParaRPr/>
            </a:p>
          </p:txBody>
        </p:sp>
        <p:sp>
          <p:nvSpPr>
            <p:cNvPr id="563" name="object 563"/>
            <p:cNvSpPr/>
            <p:nvPr/>
          </p:nvSpPr>
          <p:spPr>
            <a:xfrm>
              <a:off x="10238659" y="4992904"/>
              <a:ext cx="52705" cy="78740"/>
            </a:xfrm>
            <a:custGeom>
              <a:avLst/>
              <a:gdLst/>
              <a:ahLst/>
              <a:cxnLst/>
              <a:rect l="l" t="t" r="r" b="b"/>
              <a:pathLst>
                <a:path w="52704" h="78739">
                  <a:moveTo>
                    <a:pt x="0" y="78165"/>
                  </a:moveTo>
                  <a:lnTo>
                    <a:pt x="263" y="77528"/>
                  </a:lnTo>
                  <a:lnTo>
                    <a:pt x="514" y="76923"/>
                  </a:lnTo>
                </a:path>
                <a:path w="52704" h="78739">
                  <a:moveTo>
                    <a:pt x="10041" y="56803"/>
                  </a:moveTo>
                  <a:lnTo>
                    <a:pt x="10255" y="56404"/>
                  </a:lnTo>
                  <a:lnTo>
                    <a:pt x="10461" y="56017"/>
                  </a:lnTo>
                </a:path>
                <a:path w="52704" h="78739">
                  <a:moveTo>
                    <a:pt x="21866" y="36961"/>
                  </a:moveTo>
                  <a:lnTo>
                    <a:pt x="22268" y="36359"/>
                  </a:lnTo>
                  <a:lnTo>
                    <a:pt x="22664" y="35767"/>
                  </a:lnTo>
                </a:path>
                <a:path w="52704" h="78739">
                  <a:moveTo>
                    <a:pt x="35846" y="18007"/>
                  </a:moveTo>
                  <a:lnTo>
                    <a:pt x="36189" y="17590"/>
                  </a:lnTo>
                  <a:lnTo>
                    <a:pt x="36513" y="17195"/>
                  </a:lnTo>
                </a:path>
                <a:path w="52704" h="78739">
                  <a:moveTo>
                    <a:pt x="51598" y="560"/>
                  </a:moveTo>
                  <a:lnTo>
                    <a:pt x="51882" y="275"/>
                  </a:lnTo>
                  <a:lnTo>
                    <a:pt x="52158" y="0"/>
                  </a:lnTo>
                </a:path>
              </a:pathLst>
            </a:custGeom>
            <a:ln w="38100">
              <a:solidFill>
                <a:srgbClr val="000000"/>
              </a:solidFill>
            </a:ln>
          </p:spPr>
          <p:txBody>
            <a:bodyPr wrap="square" lIns="0" tIns="0" rIns="0" bIns="0" rtlCol="0"/>
            <a:lstStyle/>
            <a:p>
              <a:endParaRPr/>
            </a:p>
          </p:txBody>
        </p:sp>
        <p:sp>
          <p:nvSpPr>
            <p:cNvPr id="564" name="object 564"/>
            <p:cNvSpPr/>
            <p:nvPr/>
          </p:nvSpPr>
          <p:spPr>
            <a:xfrm>
              <a:off x="10346412" y="4951430"/>
              <a:ext cx="635" cy="635"/>
            </a:xfrm>
            <a:custGeom>
              <a:avLst/>
              <a:gdLst/>
              <a:ahLst/>
              <a:cxnLst/>
              <a:rect l="l" t="t" r="r" b="b"/>
              <a:pathLst>
                <a:path w="634" h="635">
                  <a:moveTo>
                    <a:pt x="-19050" y="129"/>
                  </a:moveTo>
                  <a:lnTo>
                    <a:pt x="19536" y="129"/>
                  </a:lnTo>
                </a:path>
              </a:pathLst>
            </a:custGeom>
            <a:ln w="38359">
              <a:solidFill>
                <a:srgbClr val="000000"/>
              </a:solidFill>
            </a:ln>
          </p:spPr>
          <p:txBody>
            <a:bodyPr wrap="square" lIns="0" tIns="0" rIns="0" bIns="0" rtlCol="0"/>
            <a:lstStyle/>
            <a:p>
              <a:endParaRPr/>
            </a:p>
          </p:txBody>
        </p:sp>
        <p:sp>
          <p:nvSpPr>
            <p:cNvPr id="565" name="object 565"/>
            <p:cNvSpPr/>
            <p:nvPr/>
          </p:nvSpPr>
          <p:spPr>
            <a:xfrm>
              <a:off x="10367751" y="4923434"/>
              <a:ext cx="114935" cy="18415"/>
            </a:xfrm>
            <a:custGeom>
              <a:avLst/>
              <a:gdLst/>
              <a:ahLst/>
              <a:cxnLst/>
              <a:rect l="l" t="t" r="r" b="b"/>
              <a:pathLst>
                <a:path w="114934" h="18414">
                  <a:moveTo>
                    <a:pt x="0" y="18144"/>
                  </a:moveTo>
                  <a:lnTo>
                    <a:pt x="41" y="18127"/>
                  </a:lnTo>
                </a:path>
                <a:path w="114934" h="18414">
                  <a:moveTo>
                    <a:pt x="21953" y="10282"/>
                  </a:moveTo>
                  <a:lnTo>
                    <a:pt x="22046" y="10253"/>
                  </a:lnTo>
                  <a:lnTo>
                    <a:pt x="22112" y="10233"/>
                  </a:lnTo>
                </a:path>
                <a:path w="114934" h="18414">
                  <a:moveTo>
                    <a:pt x="44479" y="4622"/>
                  </a:moveTo>
                  <a:lnTo>
                    <a:pt x="44714" y="4575"/>
                  </a:lnTo>
                  <a:lnTo>
                    <a:pt x="44932" y="4532"/>
                  </a:lnTo>
                </a:path>
                <a:path w="114934" h="18414">
                  <a:moveTo>
                    <a:pt x="67600" y="1169"/>
                  </a:moveTo>
                  <a:lnTo>
                    <a:pt x="67830" y="1146"/>
                  </a:lnTo>
                  <a:lnTo>
                    <a:pt x="68031" y="1126"/>
                  </a:lnTo>
                </a:path>
                <a:path w="114934" h="18414">
                  <a:moveTo>
                    <a:pt x="91146" y="0"/>
                  </a:moveTo>
                  <a:lnTo>
                    <a:pt x="91165" y="0"/>
                  </a:lnTo>
                </a:path>
                <a:path w="114934" h="18414">
                  <a:moveTo>
                    <a:pt x="114399" y="1135"/>
                  </a:moveTo>
                  <a:lnTo>
                    <a:pt x="114510" y="1146"/>
                  </a:lnTo>
                  <a:lnTo>
                    <a:pt x="114591" y="1154"/>
                  </a:lnTo>
                </a:path>
              </a:pathLst>
            </a:custGeom>
            <a:ln w="38100">
              <a:solidFill>
                <a:srgbClr val="000000"/>
              </a:solidFill>
            </a:ln>
          </p:spPr>
          <p:txBody>
            <a:bodyPr wrap="square" lIns="0" tIns="0" rIns="0" bIns="0" rtlCol="0"/>
            <a:lstStyle/>
            <a:p>
              <a:endParaRPr/>
            </a:p>
          </p:txBody>
        </p:sp>
        <p:sp>
          <p:nvSpPr>
            <p:cNvPr id="566" name="object 566"/>
            <p:cNvSpPr/>
            <p:nvPr/>
          </p:nvSpPr>
          <p:spPr>
            <a:xfrm>
              <a:off x="10692424" y="5114865"/>
              <a:ext cx="635" cy="635"/>
            </a:xfrm>
            <a:custGeom>
              <a:avLst/>
              <a:gdLst/>
              <a:ahLst/>
              <a:cxnLst/>
              <a:rect l="l" t="t" r="r" b="b"/>
              <a:pathLst>
                <a:path w="634" h="635">
                  <a:moveTo>
                    <a:pt x="-19050" y="233"/>
                  </a:moveTo>
                  <a:lnTo>
                    <a:pt x="19142" y="233"/>
                  </a:lnTo>
                </a:path>
              </a:pathLst>
            </a:custGeom>
            <a:ln w="3175">
              <a:solidFill>
                <a:srgbClr val="000000"/>
              </a:solidFill>
            </a:ln>
          </p:spPr>
          <p:txBody>
            <a:bodyPr wrap="square" lIns="0" tIns="0" rIns="0" bIns="0" rtlCol="0"/>
            <a:lstStyle/>
            <a:p>
              <a:endParaRPr/>
            </a:p>
          </p:txBody>
        </p:sp>
        <p:sp>
          <p:nvSpPr>
            <p:cNvPr id="567" name="object 567"/>
            <p:cNvSpPr/>
            <p:nvPr/>
          </p:nvSpPr>
          <p:spPr>
            <a:xfrm>
              <a:off x="10695889" y="5138113"/>
              <a:ext cx="635" cy="635"/>
            </a:xfrm>
            <a:custGeom>
              <a:avLst/>
              <a:gdLst/>
              <a:ahLst/>
              <a:cxnLst/>
              <a:rect l="l" t="t" r="r" b="b"/>
              <a:pathLst>
                <a:path w="634" h="635">
                  <a:moveTo>
                    <a:pt x="-19050" y="116"/>
                  </a:moveTo>
                  <a:lnTo>
                    <a:pt x="19072" y="116"/>
                  </a:lnTo>
                </a:path>
              </a:pathLst>
            </a:custGeom>
            <a:ln w="3175">
              <a:solidFill>
                <a:srgbClr val="000000"/>
              </a:solidFill>
            </a:ln>
          </p:spPr>
          <p:txBody>
            <a:bodyPr wrap="square" lIns="0" tIns="0" rIns="0" bIns="0" rtlCol="0"/>
            <a:lstStyle/>
            <a:p>
              <a:endParaRPr/>
            </a:p>
          </p:txBody>
        </p:sp>
        <p:sp>
          <p:nvSpPr>
            <p:cNvPr id="568" name="object 568"/>
            <p:cNvSpPr/>
            <p:nvPr/>
          </p:nvSpPr>
          <p:spPr>
            <a:xfrm>
              <a:off x="11289490" y="5184962"/>
              <a:ext cx="635" cy="635"/>
            </a:xfrm>
            <a:custGeom>
              <a:avLst/>
              <a:gdLst/>
              <a:ahLst/>
              <a:cxnLst/>
              <a:rect l="l" t="t" r="r" b="b"/>
              <a:pathLst>
                <a:path w="634" h="635">
                  <a:moveTo>
                    <a:pt x="-19050" y="104"/>
                  </a:moveTo>
                  <a:lnTo>
                    <a:pt x="19070" y="104"/>
                  </a:lnTo>
                </a:path>
              </a:pathLst>
            </a:custGeom>
            <a:ln w="3175">
              <a:solidFill>
                <a:srgbClr val="000000"/>
              </a:solidFill>
            </a:ln>
          </p:spPr>
          <p:txBody>
            <a:bodyPr wrap="square" lIns="0" tIns="0" rIns="0" bIns="0" rtlCol="0"/>
            <a:lstStyle/>
            <a:p>
              <a:endParaRPr/>
            </a:p>
          </p:txBody>
        </p:sp>
        <p:sp>
          <p:nvSpPr>
            <p:cNvPr id="569" name="object 569"/>
            <p:cNvSpPr/>
            <p:nvPr/>
          </p:nvSpPr>
          <p:spPr>
            <a:xfrm>
              <a:off x="11286073" y="5208174"/>
              <a:ext cx="0" cy="635"/>
            </a:xfrm>
            <a:custGeom>
              <a:avLst/>
              <a:gdLst/>
              <a:ahLst/>
              <a:cxnLst/>
              <a:rect l="l" t="t" r="r" b="b"/>
              <a:pathLst>
                <a:path h="635">
                  <a:moveTo>
                    <a:pt x="1" y="0"/>
                  </a:moveTo>
                  <a:lnTo>
                    <a:pt x="0" y="7"/>
                  </a:lnTo>
                </a:path>
              </a:pathLst>
            </a:custGeom>
            <a:ln w="38100">
              <a:solidFill>
                <a:srgbClr val="000000"/>
              </a:solidFill>
            </a:ln>
          </p:spPr>
          <p:txBody>
            <a:bodyPr wrap="square" lIns="0" tIns="0" rIns="0" bIns="0" rtlCol="0"/>
            <a:lstStyle/>
            <a:p>
              <a:endParaRPr/>
            </a:p>
          </p:txBody>
        </p:sp>
        <p:sp>
          <p:nvSpPr>
            <p:cNvPr id="570" name="object 570"/>
            <p:cNvSpPr/>
            <p:nvPr/>
          </p:nvSpPr>
          <p:spPr>
            <a:xfrm>
              <a:off x="11280346" y="5230685"/>
              <a:ext cx="635" cy="635"/>
            </a:xfrm>
            <a:custGeom>
              <a:avLst/>
              <a:gdLst/>
              <a:ahLst/>
              <a:cxnLst/>
              <a:rect l="l" t="t" r="r" b="b"/>
              <a:pathLst>
                <a:path w="634" h="635">
                  <a:moveTo>
                    <a:pt x="-19050" y="165"/>
                  </a:moveTo>
                  <a:lnTo>
                    <a:pt x="19150" y="165"/>
                  </a:lnTo>
                </a:path>
              </a:pathLst>
            </a:custGeom>
            <a:ln w="3175">
              <a:solidFill>
                <a:srgbClr val="000000"/>
              </a:solidFill>
            </a:ln>
          </p:spPr>
          <p:txBody>
            <a:bodyPr wrap="square" lIns="0" tIns="0" rIns="0" bIns="0" rtlCol="0"/>
            <a:lstStyle/>
            <a:p>
              <a:endParaRPr/>
            </a:p>
          </p:txBody>
        </p:sp>
        <p:sp>
          <p:nvSpPr>
            <p:cNvPr id="571" name="object 571"/>
            <p:cNvSpPr/>
            <p:nvPr/>
          </p:nvSpPr>
          <p:spPr>
            <a:xfrm>
              <a:off x="11029116" y="5273707"/>
              <a:ext cx="233679" cy="125095"/>
            </a:xfrm>
            <a:custGeom>
              <a:avLst/>
              <a:gdLst/>
              <a:ahLst/>
              <a:cxnLst/>
              <a:rect l="l" t="t" r="r" b="b"/>
              <a:pathLst>
                <a:path w="233679" h="125095">
                  <a:moveTo>
                    <a:pt x="233564" y="0"/>
                  </a:moveTo>
                  <a:lnTo>
                    <a:pt x="233411" y="286"/>
                  </a:lnTo>
                  <a:lnTo>
                    <a:pt x="233259" y="570"/>
                  </a:lnTo>
                </a:path>
                <a:path w="233679" h="125095">
                  <a:moveTo>
                    <a:pt x="221820" y="19697"/>
                  </a:moveTo>
                  <a:lnTo>
                    <a:pt x="221397" y="20329"/>
                  </a:lnTo>
                  <a:lnTo>
                    <a:pt x="220981" y="20952"/>
                  </a:lnTo>
                </a:path>
                <a:path w="233679" h="125095">
                  <a:moveTo>
                    <a:pt x="207761" y="38754"/>
                  </a:moveTo>
                  <a:lnTo>
                    <a:pt x="207478" y="39099"/>
                  </a:lnTo>
                  <a:lnTo>
                    <a:pt x="207224" y="39408"/>
                  </a:lnTo>
                </a:path>
                <a:path w="233679" h="125095">
                  <a:moveTo>
                    <a:pt x="70081" y="121540"/>
                  </a:moveTo>
                  <a:lnTo>
                    <a:pt x="69860" y="121584"/>
                  </a:lnTo>
                  <a:lnTo>
                    <a:pt x="69648" y="121626"/>
                  </a:lnTo>
                </a:path>
                <a:path w="233679" h="125095">
                  <a:moveTo>
                    <a:pt x="46963" y="124991"/>
                  </a:moveTo>
                  <a:lnTo>
                    <a:pt x="46744" y="125013"/>
                  </a:lnTo>
                  <a:lnTo>
                    <a:pt x="46557" y="125031"/>
                  </a:lnTo>
                </a:path>
                <a:path w="233679" h="125095">
                  <a:moveTo>
                    <a:pt x="160" y="125022"/>
                  </a:moveTo>
                  <a:lnTo>
                    <a:pt x="64" y="125013"/>
                  </a:lnTo>
                  <a:lnTo>
                    <a:pt x="0" y="125007"/>
                  </a:lnTo>
                </a:path>
              </a:pathLst>
            </a:custGeom>
            <a:ln w="38100">
              <a:solidFill>
                <a:srgbClr val="000000"/>
              </a:solidFill>
            </a:ln>
          </p:spPr>
          <p:txBody>
            <a:bodyPr wrap="square" lIns="0" tIns="0" rIns="0" bIns="0" rtlCol="0"/>
            <a:lstStyle/>
            <a:p>
              <a:endParaRPr/>
            </a:p>
          </p:txBody>
        </p:sp>
        <p:sp>
          <p:nvSpPr>
            <p:cNvPr id="572" name="object 572"/>
            <p:cNvSpPr/>
            <p:nvPr/>
          </p:nvSpPr>
          <p:spPr>
            <a:xfrm>
              <a:off x="10815533" y="5184995"/>
              <a:ext cx="635" cy="635"/>
            </a:xfrm>
            <a:custGeom>
              <a:avLst/>
              <a:gdLst/>
              <a:ahLst/>
              <a:cxnLst/>
              <a:rect l="l" t="t" r="r" b="b"/>
              <a:pathLst>
                <a:path w="634" h="635">
                  <a:moveTo>
                    <a:pt x="-19050" y="71"/>
                  </a:moveTo>
                  <a:lnTo>
                    <a:pt x="19064" y="71"/>
                  </a:lnTo>
                </a:path>
              </a:pathLst>
            </a:custGeom>
            <a:ln w="3175">
              <a:solidFill>
                <a:srgbClr val="000000"/>
              </a:solidFill>
            </a:ln>
          </p:spPr>
          <p:txBody>
            <a:bodyPr wrap="square" lIns="0" tIns="0" rIns="0" bIns="0" rtlCol="0"/>
            <a:lstStyle/>
            <a:p>
              <a:endParaRPr/>
            </a:p>
          </p:txBody>
        </p:sp>
        <p:sp>
          <p:nvSpPr>
            <p:cNvPr id="573" name="object 573"/>
            <p:cNvSpPr/>
            <p:nvPr/>
          </p:nvSpPr>
          <p:spPr>
            <a:xfrm>
              <a:off x="10815524" y="5138191"/>
              <a:ext cx="635" cy="635"/>
            </a:xfrm>
            <a:custGeom>
              <a:avLst/>
              <a:gdLst/>
              <a:ahLst/>
              <a:cxnLst/>
              <a:rect l="l" t="t" r="r" b="b"/>
              <a:pathLst>
                <a:path w="634" h="635">
                  <a:moveTo>
                    <a:pt x="-19050" y="194"/>
                  </a:moveTo>
                  <a:lnTo>
                    <a:pt x="19088" y="194"/>
                  </a:lnTo>
                </a:path>
              </a:pathLst>
            </a:custGeom>
            <a:ln w="3175">
              <a:solidFill>
                <a:srgbClr val="000000"/>
              </a:solidFill>
            </a:ln>
          </p:spPr>
          <p:txBody>
            <a:bodyPr wrap="square" lIns="0" tIns="0" rIns="0" bIns="0" rtlCol="0"/>
            <a:lstStyle/>
            <a:p>
              <a:endParaRPr/>
            </a:p>
          </p:txBody>
        </p:sp>
        <p:sp>
          <p:nvSpPr>
            <p:cNvPr id="574" name="object 574"/>
            <p:cNvSpPr/>
            <p:nvPr/>
          </p:nvSpPr>
          <p:spPr>
            <a:xfrm>
              <a:off x="10818931" y="5115068"/>
              <a:ext cx="635" cy="635"/>
            </a:xfrm>
            <a:custGeom>
              <a:avLst/>
              <a:gdLst/>
              <a:ahLst/>
              <a:cxnLst/>
              <a:rect l="l" t="t" r="r" b="b"/>
              <a:pathLst>
                <a:path w="634" h="635">
                  <a:moveTo>
                    <a:pt x="-19050" y="208"/>
                  </a:moveTo>
                  <a:lnTo>
                    <a:pt x="19132" y="208"/>
                  </a:lnTo>
                </a:path>
              </a:pathLst>
            </a:custGeom>
            <a:ln w="3175">
              <a:solidFill>
                <a:srgbClr val="000000"/>
              </a:solidFill>
            </a:ln>
          </p:spPr>
          <p:txBody>
            <a:bodyPr wrap="square" lIns="0" tIns="0" rIns="0" bIns="0" rtlCol="0"/>
            <a:lstStyle/>
            <a:p>
              <a:endParaRPr/>
            </a:p>
          </p:txBody>
        </p:sp>
        <p:sp>
          <p:nvSpPr>
            <p:cNvPr id="575" name="object 575"/>
            <p:cNvSpPr/>
            <p:nvPr/>
          </p:nvSpPr>
          <p:spPr>
            <a:xfrm>
              <a:off x="10824633" y="5092539"/>
              <a:ext cx="635" cy="635"/>
            </a:xfrm>
            <a:custGeom>
              <a:avLst/>
              <a:gdLst/>
              <a:ahLst/>
              <a:cxnLst/>
              <a:rect l="l" t="t" r="r" b="b"/>
              <a:pathLst>
                <a:path w="634" h="635">
                  <a:moveTo>
                    <a:pt x="-19050" y="64"/>
                  </a:moveTo>
                  <a:lnTo>
                    <a:pt x="19089" y="64"/>
                  </a:lnTo>
                </a:path>
              </a:pathLst>
            </a:custGeom>
            <a:ln w="3175">
              <a:solidFill>
                <a:srgbClr val="000000"/>
              </a:solidFill>
            </a:ln>
          </p:spPr>
          <p:txBody>
            <a:bodyPr wrap="square" lIns="0" tIns="0" rIns="0" bIns="0" rtlCol="0"/>
            <a:lstStyle/>
            <a:p>
              <a:endParaRPr/>
            </a:p>
          </p:txBody>
        </p:sp>
        <p:sp>
          <p:nvSpPr>
            <p:cNvPr id="576" name="object 576"/>
            <p:cNvSpPr/>
            <p:nvPr/>
          </p:nvSpPr>
          <p:spPr>
            <a:xfrm>
              <a:off x="10832528" y="5070583"/>
              <a:ext cx="635" cy="635"/>
            </a:xfrm>
            <a:custGeom>
              <a:avLst/>
              <a:gdLst/>
              <a:ahLst/>
              <a:cxnLst/>
              <a:rect l="l" t="t" r="r" b="b"/>
              <a:pathLst>
                <a:path w="634" h="635">
                  <a:moveTo>
                    <a:pt x="0" y="16"/>
                  </a:moveTo>
                  <a:lnTo>
                    <a:pt x="6" y="0"/>
                  </a:lnTo>
                </a:path>
              </a:pathLst>
            </a:custGeom>
            <a:ln w="38100">
              <a:solidFill>
                <a:srgbClr val="000000"/>
              </a:solidFill>
            </a:ln>
          </p:spPr>
          <p:txBody>
            <a:bodyPr wrap="square" lIns="0" tIns="0" rIns="0" bIns="0" rtlCol="0"/>
            <a:lstStyle/>
            <a:p>
              <a:endParaRPr/>
            </a:p>
          </p:txBody>
        </p:sp>
        <p:sp>
          <p:nvSpPr>
            <p:cNvPr id="577" name="object 577"/>
            <p:cNvSpPr/>
            <p:nvPr/>
          </p:nvSpPr>
          <p:spPr>
            <a:xfrm>
              <a:off x="10842396" y="5049241"/>
              <a:ext cx="635" cy="635"/>
            </a:xfrm>
            <a:custGeom>
              <a:avLst/>
              <a:gdLst/>
              <a:ahLst/>
              <a:cxnLst/>
              <a:rect l="l" t="t" r="r" b="b"/>
              <a:pathLst>
                <a:path w="634" h="635">
                  <a:moveTo>
                    <a:pt x="-19050" y="233"/>
                  </a:moveTo>
                  <a:lnTo>
                    <a:pt x="19299" y="233"/>
                  </a:lnTo>
                </a:path>
              </a:pathLst>
            </a:custGeom>
            <a:ln w="38567">
              <a:solidFill>
                <a:srgbClr val="000000"/>
              </a:solidFill>
            </a:ln>
          </p:spPr>
          <p:txBody>
            <a:bodyPr wrap="square" lIns="0" tIns="0" rIns="0" bIns="0" rtlCol="0"/>
            <a:lstStyle/>
            <a:p>
              <a:endParaRPr/>
            </a:p>
          </p:txBody>
        </p:sp>
        <p:sp>
          <p:nvSpPr>
            <p:cNvPr id="578" name="object 578"/>
            <p:cNvSpPr/>
            <p:nvPr/>
          </p:nvSpPr>
          <p:spPr>
            <a:xfrm>
              <a:off x="10883866" y="4941476"/>
              <a:ext cx="78740" cy="52705"/>
            </a:xfrm>
            <a:custGeom>
              <a:avLst/>
              <a:gdLst/>
              <a:ahLst/>
              <a:cxnLst/>
              <a:rect l="l" t="t" r="r" b="b"/>
              <a:pathLst>
                <a:path w="78740" h="52704">
                  <a:moveTo>
                    <a:pt x="0" y="52160"/>
                  </a:moveTo>
                  <a:lnTo>
                    <a:pt x="273" y="51886"/>
                  </a:lnTo>
                  <a:lnTo>
                    <a:pt x="557" y="51602"/>
                  </a:lnTo>
                </a:path>
                <a:path w="78740" h="52704">
                  <a:moveTo>
                    <a:pt x="17193" y="36517"/>
                  </a:moveTo>
                  <a:lnTo>
                    <a:pt x="17588" y="36193"/>
                  </a:lnTo>
                  <a:lnTo>
                    <a:pt x="18007" y="35849"/>
                  </a:lnTo>
                </a:path>
                <a:path w="78740" h="52704">
                  <a:moveTo>
                    <a:pt x="35763" y="22669"/>
                  </a:moveTo>
                  <a:lnTo>
                    <a:pt x="36357" y="22272"/>
                  </a:lnTo>
                  <a:lnTo>
                    <a:pt x="36963" y="21867"/>
                  </a:lnTo>
                </a:path>
                <a:path w="78740" h="52704">
                  <a:moveTo>
                    <a:pt x="56010" y="10468"/>
                  </a:moveTo>
                  <a:lnTo>
                    <a:pt x="56402" y="10258"/>
                  </a:lnTo>
                  <a:lnTo>
                    <a:pt x="56807" y="10042"/>
                  </a:lnTo>
                </a:path>
                <a:path w="78740" h="52704">
                  <a:moveTo>
                    <a:pt x="76913" y="521"/>
                  </a:moveTo>
                  <a:lnTo>
                    <a:pt x="77526" y="267"/>
                  </a:lnTo>
                  <a:lnTo>
                    <a:pt x="78172" y="0"/>
                  </a:lnTo>
                </a:path>
              </a:pathLst>
            </a:custGeom>
            <a:ln w="38100">
              <a:solidFill>
                <a:srgbClr val="000000"/>
              </a:solidFill>
            </a:ln>
          </p:spPr>
          <p:txBody>
            <a:bodyPr wrap="square" lIns="0" tIns="0" rIns="0" bIns="0" rtlCol="0"/>
            <a:lstStyle/>
            <a:p>
              <a:endParaRPr/>
            </a:p>
          </p:txBody>
        </p:sp>
        <p:sp>
          <p:nvSpPr>
            <p:cNvPr id="579" name="object 579"/>
            <p:cNvSpPr/>
            <p:nvPr/>
          </p:nvSpPr>
          <p:spPr>
            <a:xfrm>
              <a:off x="10982964" y="4933740"/>
              <a:ext cx="1270" cy="635"/>
            </a:xfrm>
            <a:custGeom>
              <a:avLst/>
              <a:gdLst/>
              <a:ahLst/>
              <a:cxnLst/>
              <a:rect l="l" t="t" r="r" b="b"/>
              <a:pathLst>
                <a:path w="1270" h="635">
                  <a:moveTo>
                    <a:pt x="-19049" y="130"/>
                  </a:moveTo>
                  <a:lnTo>
                    <a:pt x="19913" y="130"/>
                  </a:lnTo>
                </a:path>
              </a:pathLst>
            </a:custGeom>
            <a:ln w="38361">
              <a:solidFill>
                <a:srgbClr val="000000"/>
              </a:solidFill>
            </a:ln>
          </p:spPr>
          <p:txBody>
            <a:bodyPr wrap="square" lIns="0" tIns="0" rIns="0" bIns="0" rtlCol="0"/>
            <a:lstStyle/>
            <a:p>
              <a:endParaRPr/>
            </a:p>
          </p:txBody>
        </p:sp>
        <p:sp>
          <p:nvSpPr>
            <p:cNvPr id="580" name="object 580"/>
            <p:cNvSpPr/>
            <p:nvPr/>
          </p:nvSpPr>
          <p:spPr>
            <a:xfrm>
              <a:off x="11029099" y="4923617"/>
              <a:ext cx="251460" cy="169545"/>
            </a:xfrm>
            <a:custGeom>
              <a:avLst/>
              <a:gdLst/>
              <a:ahLst/>
              <a:cxnLst/>
              <a:rect l="l" t="t" r="r" b="b"/>
              <a:pathLst>
                <a:path w="251459" h="169545">
                  <a:moveTo>
                    <a:pt x="0" y="1154"/>
                  </a:moveTo>
                  <a:lnTo>
                    <a:pt x="80" y="1146"/>
                  </a:lnTo>
                  <a:lnTo>
                    <a:pt x="192" y="1135"/>
                  </a:lnTo>
                </a:path>
                <a:path w="251459" h="169545">
                  <a:moveTo>
                    <a:pt x="23424" y="0"/>
                  </a:moveTo>
                  <a:lnTo>
                    <a:pt x="23448" y="0"/>
                  </a:lnTo>
                </a:path>
                <a:path w="251459" h="169545">
                  <a:moveTo>
                    <a:pt x="46556" y="1126"/>
                  </a:moveTo>
                  <a:lnTo>
                    <a:pt x="46760" y="1146"/>
                  </a:lnTo>
                  <a:lnTo>
                    <a:pt x="46996" y="1169"/>
                  </a:lnTo>
                </a:path>
                <a:path w="251459" h="169545">
                  <a:moveTo>
                    <a:pt x="69653" y="4531"/>
                  </a:moveTo>
                  <a:lnTo>
                    <a:pt x="69877" y="4575"/>
                  </a:lnTo>
                  <a:lnTo>
                    <a:pt x="70121" y="4624"/>
                  </a:lnTo>
                </a:path>
                <a:path w="251459" h="169545">
                  <a:moveTo>
                    <a:pt x="92063" y="10107"/>
                  </a:moveTo>
                  <a:lnTo>
                    <a:pt x="92544" y="10253"/>
                  </a:lnTo>
                  <a:lnTo>
                    <a:pt x="93029" y="10400"/>
                  </a:lnTo>
                </a:path>
                <a:path w="251459" h="169545">
                  <a:moveTo>
                    <a:pt x="113892" y="17855"/>
                  </a:moveTo>
                  <a:lnTo>
                    <a:pt x="114547" y="18126"/>
                  </a:lnTo>
                  <a:lnTo>
                    <a:pt x="115174" y="18385"/>
                  </a:lnTo>
                </a:path>
                <a:path w="251459" h="169545">
                  <a:moveTo>
                    <a:pt x="135079" y="27800"/>
                  </a:moveTo>
                  <a:lnTo>
                    <a:pt x="135671" y="28117"/>
                  </a:lnTo>
                  <a:lnTo>
                    <a:pt x="136282" y="28443"/>
                  </a:lnTo>
                </a:path>
                <a:path w="251459" h="169545">
                  <a:moveTo>
                    <a:pt x="155068" y="39698"/>
                  </a:moveTo>
                  <a:lnTo>
                    <a:pt x="155715" y="40131"/>
                  </a:lnTo>
                  <a:lnTo>
                    <a:pt x="156355" y="40559"/>
                  </a:lnTo>
                </a:path>
                <a:path w="251459" h="169545">
                  <a:moveTo>
                    <a:pt x="173824" y="53509"/>
                  </a:moveTo>
                  <a:lnTo>
                    <a:pt x="174485" y="54051"/>
                  </a:lnTo>
                  <a:lnTo>
                    <a:pt x="175121" y="54574"/>
                  </a:lnTo>
                </a:path>
                <a:path w="251459" h="169545">
                  <a:moveTo>
                    <a:pt x="191506" y="69451"/>
                  </a:moveTo>
                  <a:lnTo>
                    <a:pt x="191800" y="69745"/>
                  </a:lnTo>
                  <a:lnTo>
                    <a:pt x="192095" y="70039"/>
                  </a:lnTo>
                </a:path>
                <a:path w="251459" h="169545">
                  <a:moveTo>
                    <a:pt x="206981" y="86435"/>
                  </a:moveTo>
                  <a:lnTo>
                    <a:pt x="207494" y="87060"/>
                  </a:lnTo>
                  <a:lnTo>
                    <a:pt x="208025" y="87706"/>
                  </a:lnTo>
                </a:path>
                <a:path w="251459" h="169545">
                  <a:moveTo>
                    <a:pt x="220990" y="105194"/>
                  </a:moveTo>
                  <a:lnTo>
                    <a:pt x="221414" y="105829"/>
                  </a:lnTo>
                  <a:lnTo>
                    <a:pt x="221846" y="106477"/>
                  </a:lnTo>
                </a:path>
                <a:path w="251459" h="169545">
                  <a:moveTo>
                    <a:pt x="233019" y="125108"/>
                  </a:moveTo>
                  <a:lnTo>
                    <a:pt x="233427" y="125873"/>
                  </a:lnTo>
                  <a:lnTo>
                    <a:pt x="233810" y="126588"/>
                  </a:lnTo>
                </a:path>
                <a:path w="251459" h="169545">
                  <a:moveTo>
                    <a:pt x="243398" y="146946"/>
                  </a:moveTo>
                  <a:lnTo>
                    <a:pt x="243419" y="146998"/>
                  </a:lnTo>
                  <a:lnTo>
                    <a:pt x="243421" y="147002"/>
                  </a:lnTo>
                </a:path>
                <a:path w="251459" h="169545">
                  <a:moveTo>
                    <a:pt x="251132" y="168474"/>
                  </a:moveTo>
                  <a:lnTo>
                    <a:pt x="251292" y="169001"/>
                  </a:lnTo>
                  <a:lnTo>
                    <a:pt x="251444" y="169501"/>
                  </a:lnTo>
                </a:path>
              </a:pathLst>
            </a:custGeom>
            <a:ln w="38100">
              <a:solidFill>
                <a:srgbClr val="000000"/>
              </a:solidFill>
            </a:ln>
          </p:spPr>
          <p:txBody>
            <a:bodyPr wrap="square" lIns="0" tIns="0" rIns="0" bIns="0" rtlCol="0"/>
            <a:lstStyle/>
            <a:p>
              <a:endParaRPr/>
            </a:p>
          </p:txBody>
        </p:sp>
        <p:sp>
          <p:nvSpPr>
            <p:cNvPr id="581" name="object 581"/>
            <p:cNvSpPr/>
            <p:nvPr/>
          </p:nvSpPr>
          <p:spPr>
            <a:xfrm>
              <a:off x="11286018" y="5115028"/>
              <a:ext cx="635" cy="635"/>
            </a:xfrm>
            <a:custGeom>
              <a:avLst/>
              <a:gdLst/>
              <a:ahLst/>
              <a:cxnLst/>
              <a:rect l="l" t="t" r="r" b="b"/>
              <a:pathLst>
                <a:path w="634" h="635">
                  <a:moveTo>
                    <a:pt x="-19050" y="246"/>
                  </a:moveTo>
                  <a:lnTo>
                    <a:pt x="19148" y="246"/>
                  </a:lnTo>
                </a:path>
              </a:pathLst>
            </a:custGeom>
            <a:ln w="3175">
              <a:solidFill>
                <a:srgbClr val="000000"/>
              </a:solidFill>
            </a:ln>
          </p:spPr>
          <p:txBody>
            <a:bodyPr wrap="square" lIns="0" tIns="0" rIns="0" bIns="0" rtlCol="0"/>
            <a:lstStyle/>
            <a:p>
              <a:endParaRPr/>
            </a:p>
          </p:txBody>
        </p:sp>
        <p:sp>
          <p:nvSpPr>
            <p:cNvPr id="582" name="object 582"/>
            <p:cNvSpPr/>
            <p:nvPr/>
          </p:nvSpPr>
          <p:spPr>
            <a:xfrm>
              <a:off x="11289474" y="5138159"/>
              <a:ext cx="635" cy="635"/>
            </a:xfrm>
            <a:custGeom>
              <a:avLst/>
              <a:gdLst/>
              <a:ahLst/>
              <a:cxnLst/>
              <a:rect l="l" t="t" r="r" b="b"/>
              <a:pathLst>
                <a:path w="634" h="635">
                  <a:moveTo>
                    <a:pt x="-19050" y="227"/>
                  </a:moveTo>
                  <a:lnTo>
                    <a:pt x="19094" y="227"/>
                  </a:lnTo>
                </a:path>
              </a:pathLst>
            </a:custGeom>
            <a:ln w="3175">
              <a:solidFill>
                <a:srgbClr val="000000"/>
              </a:solidFill>
            </a:ln>
          </p:spPr>
          <p:txBody>
            <a:bodyPr wrap="square" lIns="0" tIns="0" rIns="0" bIns="0" rtlCol="0"/>
            <a:lstStyle/>
            <a:p>
              <a:endParaRPr/>
            </a:p>
          </p:txBody>
        </p:sp>
        <p:sp>
          <p:nvSpPr>
            <p:cNvPr id="583" name="object 583"/>
            <p:cNvSpPr/>
            <p:nvPr/>
          </p:nvSpPr>
          <p:spPr>
            <a:xfrm>
              <a:off x="11290645" y="5161713"/>
              <a:ext cx="0" cy="635"/>
            </a:xfrm>
            <a:custGeom>
              <a:avLst/>
              <a:gdLst/>
              <a:ahLst/>
              <a:cxnLst/>
              <a:rect l="l" t="t" r="r" b="b"/>
              <a:pathLst>
                <a:path h="635">
                  <a:moveTo>
                    <a:pt x="0" y="0"/>
                  </a:moveTo>
                  <a:lnTo>
                    <a:pt x="0" y="26"/>
                  </a:lnTo>
                </a:path>
              </a:pathLst>
            </a:custGeom>
            <a:ln w="38100">
              <a:solidFill>
                <a:srgbClr val="000000"/>
              </a:solidFill>
            </a:ln>
          </p:spPr>
          <p:txBody>
            <a:bodyPr wrap="square" lIns="0" tIns="0" rIns="0" bIns="0" rtlCol="0"/>
            <a:lstStyle/>
            <a:p>
              <a:endParaRPr/>
            </a:p>
          </p:txBody>
        </p:sp>
        <p:sp>
          <p:nvSpPr>
            <p:cNvPr id="584" name="object 584"/>
            <p:cNvSpPr/>
            <p:nvPr/>
          </p:nvSpPr>
          <p:spPr>
            <a:xfrm>
              <a:off x="11883104" y="5184705"/>
              <a:ext cx="635" cy="635"/>
            </a:xfrm>
            <a:custGeom>
              <a:avLst/>
              <a:gdLst/>
              <a:ahLst/>
              <a:cxnLst/>
              <a:rect l="l" t="t" r="r" b="b"/>
              <a:pathLst>
                <a:path w="634" h="635">
                  <a:moveTo>
                    <a:pt x="-19050" y="209"/>
                  </a:moveTo>
                  <a:lnTo>
                    <a:pt x="19091" y="209"/>
                  </a:lnTo>
                </a:path>
              </a:pathLst>
            </a:custGeom>
            <a:ln w="3175">
              <a:solidFill>
                <a:srgbClr val="000000"/>
              </a:solidFill>
            </a:ln>
          </p:spPr>
          <p:txBody>
            <a:bodyPr wrap="square" lIns="0" tIns="0" rIns="0" bIns="0" rtlCol="0"/>
            <a:lstStyle/>
            <a:p>
              <a:endParaRPr/>
            </a:p>
          </p:txBody>
        </p:sp>
        <p:sp>
          <p:nvSpPr>
            <p:cNvPr id="585" name="object 585"/>
            <p:cNvSpPr/>
            <p:nvPr/>
          </p:nvSpPr>
          <p:spPr>
            <a:xfrm>
              <a:off x="11879653" y="5207799"/>
              <a:ext cx="635" cy="635"/>
            </a:xfrm>
            <a:custGeom>
              <a:avLst/>
              <a:gdLst/>
              <a:ahLst/>
              <a:cxnLst/>
              <a:rect l="l" t="t" r="r" b="b"/>
              <a:pathLst>
                <a:path w="634" h="635">
                  <a:moveTo>
                    <a:pt x="-19050" y="220"/>
                  </a:moveTo>
                  <a:lnTo>
                    <a:pt x="19137" y="220"/>
                  </a:lnTo>
                </a:path>
              </a:pathLst>
            </a:custGeom>
            <a:ln w="3175">
              <a:solidFill>
                <a:srgbClr val="000000"/>
              </a:solidFill>
            </a:ln>
          </p:spPr>
          <p:txBody>
            <a:bodyPr wrap="square" lIns="0" tIns="0" rIns="0" bIns="0" rtlCol="0"/>
            <a:lstStyle/>
            <a:p>
              <a:endParaRPr/>
            </a:p>
          </p:txBody>
        </p:sp>
        <p:sp>
          <p:nvSpPr>
            <p:cNvPr id="586" name="object 586"/>
            <p:cNvSpPr/>
            <p:nvPr/>
          </p:nvSpPr>
          <p:spPr>
            <a:xfrm>
              <a:off x="11425884" y="5252046"/>
              <a:ext cx="289560" cy="146685"/>
            </a:xfrm>
            <a:custGeom>
              <a:avLst/>
              <a:gdLst/>
              <a:ahLst/>
              <a:cxnLst/>
              <a:rect l="l" t="t" r="r" b="b"/>
              <a:pathLst>
                <a:path w="289559" h="146685">
                  <a:moveTo>
                    <a:pt x="289519" y="137344"/>
                  </a:moveTo>
                  <a:lnTo>
                    <a:pt x="289387" y="137384"/>
                  </a:lnTo>
                  <a:lnTo>
                    <a:pt x="289224" y="137433"/>
                  </a:lnTo>
                </a:path>
                <a:path w="289559" h="146685">
                  <a:moveTo>
                    <a:pt x="243671" y="146484"/>
                  </a:moveTo>
                  <a:lnTo>
                    <a:pt x="243603" y="146491"/>
                  </a:lnTo>
                  <a:lnTo>
                    <a:pt x="243505" y="146501"/>
                  </a:lnTo>
                </a:path>
                <a:path w="289559" h="146685">
                  <a:moveTo>
                    <a:pt x="197112" y="146510"/>
                  </a:moveTo>
                  <a:lnTo>
                    <a:pt x="196923" y="146491"/>
                  </a:lnTo>
                  <a:lnTo>
                    <a:pt x="196704" y="146469"/>
                  </a:lnTo>
                </a:path>
                <a:path w="289559" h="146685">
                  <a:moveTo>
                    <a:pt x="174020" y="143104"/>
                  </a:moveTo>
                  <a:lnTo>
                    <a:pt x="173807" y="143062"/>
                  </a:lnTo>
                  <a:lnTo>
                    <a:pt x="173573" y="143015"/>
                  </a:lnTo>
                </a:path>
                <a:path w="289559" h="146685">
                  <a:moveTo>
                    <a:pt x="151618" y="137529"/>
                  </a:moveTo>
                  <a:lnTo>
                    <a:pt x="151139" y="137384"/>
                  </a:lnTo>
                  <a:lnTo>
                    <a:pt x="150636" y="137231"/>
                  </a:lnTo>
                </a:path>
                <a:path w="289559" h="146685">
                  <a:moveTo>
                    <a:pt x="129118" y="129504"/>
                  </a:moveTo>
                  <a:lnTo>
                    <a:pt x="129108" y="129500"/>
                  </a:lnTo>
                </a:path>
                <a:path w="289559" h="146685">
                  <a:moveTo>
                    <a:pt x="108053" y="119542"/>
                  </a:moveTo>
                  <a:lnTo>
                    <a:pt x="108012" y="119520"/>
                  </a:lnTo>
                  <a:lnTo>
                    <a:pt x="107952" y="119488"/>
                  </a:lnTo>
                </a:path>
                <a:path w="289559" h="146685">
                  <a:moveTo>
                    <a:pt x="69439" y="93784"/>
                  </a:moveTo>
                  <a:lnTo>
                    <a:pt x="69198" y="93586"/>
                  </a:lnTo>
                  <a:lnTo>
                    <a:pt x="68941" y="93375"/>
                  </a:lnTo>
                </a:path>
                <a:path w="289559" h="146685">
                  <a:moveTo>
                    <a:pt x="52159" y="78168"/>
                  </a:moveTo>
                  <a:lnTo>
                    <a:pt x="51884" y="77893"/>
                  </a:lnTo>
                  <a:lnTo>
                    <a:pt x="51605" y="77614"/>
                  </a:lnTo>
                </a:path>
                <a:path w="289559" h="146685">
                  <a:moveTo>
                    <a:pt x="36699" y="61198"/>
                  </a:moveTo>
                  <a:lnTo>
                    <a:pt x="36190" y="60577"/>
                  </a:lnTo>
                  <a:lnTo>
                    <a:pt x="35661" y="59933"/>
                  </a:lnTo>
                </a:path>
                <a:path w="289559" h="146685">
                  <a:moveTo>
                    <a:pt x="22686" y="42431"/>
                  </a:moveTo>
                  <a:lnTo>
                    <a:pt x="22270" y="41807"/>
                  </a:lnTo>
                  <a:lnTo>
                    <a:pt x="21858" y="41191"/>
                  </a:lnTo>
                </a:path>
                <a:path w="289559" h="146685">
                  <a:moveTo>
                    <a:pt x="10463" y="22151"/>
                  </a:moveTo>
                  <a:lnTo>
                    <a:pt x="10256" y="21764"/>
                  </a:lnTo>
                  <a:lnTo>
                    <a:pt x="10042" y="21364"/>
                  </a:lnTo>
                </a:path>
                <a:path w="289559" h="146685">
                  <a:moveTo>
                    <a:pt x="516" y="1247"/>
                  </a:moveTo>
                  <a:lnTo>
                    <a:pt x="265" y="639"/>
                  </a:lnTo>
                  <a:lnTo>
                    <a:pt x="0" y="0"/>
                  </a:lnTo>
                </a:path>
              </a:pathLst>
            </a:custGeom>
            <a:ln w="38100">
              <a:solidFill>
                <a:srgbClr val="000000"/>
              </a:solidFill>
            </a:ln>
          </p:spPr>
          <p:txBody>
            <a:bodyPr wrap="square" lIns="0" tIns="0" rIns="0" bIns="0" rtlCol="0"/>
            <a:lstStyle/>
            <a:p>
              <a:endParaRPr/>
            </a:p>
          </p:txBody>
        </p:sp>
        <p:sp>
          <p:nvSpPr>
            <p:cNvPr id="587" name="object 587"/>
            <p:cNvSpPr/>
            <p:nvPr/>
          </p:nvSpPr>
          <p:spPr>
            <a:xfrm>
              <a:off x="11418135" y="5230215"/>
              <a:ext cx="635" cy="1270"/>
            </a:xfrm>
            <a:custGeom>
              <a:avLst/>
              <a:gdLst/>
              <a:ahLst/>
              <a:cxnLst/>
              <a:rect l="l" t="t" r="r" b="b"/>
              <a:pathLst>
                <a:path w="634" h="1270">
                  <a:moveTo>
                    <a:pt x="-19050" y="468"/>
                  </a:moveTo>
                  <a:lnTo>
                    <a:pt x="19334" y="468"/>
                  </a:lnTo>
                </a:path>
              </a:pathLst>
            </a:custGeom>
            <a:ln w="39037">
              <a:solidFill>
                <a:srgbClr val="000000"/>
              </a:solidFill>
            </a:ln>
          </p:spPr>
          <p:txBody>
            <a:bodyPr wrap="square" lIns="0" tIns="0" rIns="0" bIns="0" rtlCol="0"/>
            <a:lstStyle/>
            <a:p>
              <a:endParaRPr/>
            </a:p>
          </p:txBody>
        </p:sp>
        <p:sp>
          <p:nvSpPr>
            <p:cNvPr id="588" name="object 588"/>
            <p:cNvSpPr/>
            <p:nvPr/>
          </p:nvSpPr>
          <p:spPr>
            <a:xfrm>
              <a:off x="11412557" y="5207804"/>
              <a:ext cx="635" cy="635"/>
            </a:xfrm>
            <a:custGeom>
              <a:avLst/>
              <a:gdLst/>
              <a:ahLst/>
              <a:cxnLst/>
              <a:rect l="l" t="t" r="r" b="b"/>
              <a:pathLst>
                <a:path w="634" h="635">
                  <a:moveTo>
                    <a:pt x="-19049" y="221"/>
                  </a:moveTo>
                  <a:lnTo>
                    <a:pt x="19138" y="221"/>
                  </a:lnTo>
                </a:path>
              </a:pathLst>
            </a:custGeom>
            <a:ln w="3175">
              <a:solidFill>
                <a:srgbClr val="000000"/>
              </a:solidFill>
            </a:ln>
          </p:spPr>
          <p:txBody>
            <a:bodyPr wrap="square" lIns="0" tIns="0" rIns="0" bIns="0" rtlCol="0"/>
            <a:lstStyle/>
            <a:p>
              <a:endParaRPr/>
            </a:p>
          </p:txBody>
        </p:sp>
        <p:sp>
          <p:nvSpPr>
            <p:cNvPr id="589" name="object 589"/>
            <p:cNvSpPr/>
            <p:nvPr/>
          </p:nvSpPr>
          <p:spPr>
            <a:xfrm>
              <a:off x="11409151" y="5184705"/>
              <a:ext cx="635" cy="635"/>
            </a:xfrm>
            <a:custGeom>
              <a:avLst/>
              <a:gdLst/>
              <a:ahLst/>
              <a:cxnLst/>
              <a:rect l="l" t="t" r="r" b="b"/>
              <a:pathLst>
                <a:path w="634" h="635">
                  <a:moveTo>
                    <a:pt x="-19050" y="208"/>
                  </a:moveTo>
                  <a:lnTo>
                    <a:pt x="19091" y="208"/>
                  </a:lnTo>
                </a:path>
              </a:pathLst>
            </a:custGeom>
            <a:ln w="3175">
              <a:solidFill>
                <a:srgbClr val="000000"/>
              </a:solidFill>
            </a:ln>
          </p:spPr>
          <p:txBody>
            <a:bodyPr wrap="square" lIns="0" tIns="0" rIns="0" bIns="0" rtlCol="0"/>
            <a:lstStyle/>
            <a:p>
              <a:endParaRPr/>
            </a:p>
          </p:txBody>
        </p:sp>
        <p:sp>
          <p:nvSpPr>
            <p:cNvPr id="590" name="object 590"/>
            <p:cNvSpPr/>
            <p:nvPr/>
          </p:nvSpPr>
          <p:spPr>
            <a:xfrm>
              <a:off x="11408023" y="5161571"/>
              <a:ext cx="0" cy="0"/>
            </a:xfrm>
            <a:custGeom>
              <a:avLst/>
              <a:gdLst/>
              <a:ahLst/>
              <a:cxnLst/>
              <a:rect l="l" t="t" r="r" b="b"/>
              <a:pathLst>
                <a:path>
                  <a:moveTo>
                    <a:pt x="0" y="6"/>
                  </a:moveTo>
                  <a:lnTo>
                    <a:pt x="0" y="0"/>
                  </a:lnTo>
                </a:path>
              </a:pathLst>
            </a:custGeom>
            <a:ln w="38100">
              <a:solidFill>
                <a:srgbClr val="000000"/>
              </a:solidFill>
            </a:ln>
          </p:spPr>
          <p:txBody>
            <a:bodyPr wrap="square" lIns="0" tIns="0" rIns="0" bIns="0" rtlCol="0"/>
            <a:lstStyle/>
            <a:p>
              <a:endParaRPr/>
            </a:p>
          </p:txBody>
        </p:sp>
        <p:sp>
          <p:nvSpPr>
            <p:cNvPr id="591" name="object 591"/>
            <p:cNvSpPr/>
            <p:nvPr/>
          </p:nvSpPr>
          <p:spPr>
            <a:xfrm>
              <a:off x="11409159" y="5138125"/>
              <a:ext cx="635" cy="635"/>
            </a:xfrm>
            <a:custGeom>
              <a:avLst/>
              <a:gdLst/>
              <a:ahLst/>
              <a:cxnLst/>
              <a:rect l="l" t="t" r="r" b="b"/>
              <a:pathLst>
                <a:path w="634" h="635">
                  <a:moveTo>
                    <a:pt x="-19050" y="105"/>
                  </a:moveTo>
                  <a:lnTo>
                    <a:pt x="19070" y="105"/>
                  </a:lnTo>
                </a:path>
              </a:pathLst>
            </a:custGeom>
            <a:ln w="3175">
              <a:solidFill>
                <a:srgbClr val="000000"/>
              </a:solidFill>
            </a:ln>
          </p:spPr>
          <p:txBody>
            <a:bodyPr wrap="square" lIns="0" tIns="0" rIns="0" bIns="0" rtlCol="0"/>
            <a:lstStyle/>
            <a:p>
              <a:endParaRPr/>
            </a:p>
          </p:txBody>
        </p:sp>
        <p:sp>
          <p:nvSpPr>
            <p:cNvPr id="592" name="object 592"/>
            <p:cNvSpPr/>
            <p:nvPr/>
          </p:nvSpPr>
          <p:spPr>
            <a:xfrm>
              <a:off x="11412556" y="5114867"/>
              <a:ext cx="635" cy="635"/>
            </a:xfrm>
            <a:custGeom>
              <a:avLst/>
              <a:gdLst/>
              <a:ahLst/>
              <a:cxnLst/>
              <a:rect l="l" t="t" r="r" b="b"/>
              <a:pathLst>
                <a:path w="634" h="635">
                  <a:moveTo>
                    <a:pt x="-19049" y="223"/>
                  </a:moveTo>
                  <a:lnTo>
                    <a:pt x="19139" y="223"/>
                  </a:lnTo>
                </a:path>
              </a:pathLst>
            </a:custGeom>
            <a:ln w="3175">
              <a:solidFill>
                <a:srgbClr val="000000"/>
              </a:solidFill>
            </a:ln>
          </p:spPr>
          <p:txBody>
            <a:bodyPr wrap="square" lIns="0" tIns="0" rIns="0" bIns="0" rtlCol="0"/>
            <a:lstStyle/>
            <a:p>
              <a:endParaRPr/>
            </a:p>
          </p:txBody>
        </p:sp>
        <p:sp>
          <p:nvSpPr>
            <p:cNvPr id="593" name="object 593"/>
            <p:cNvSpPr/>
            <p:nvPr/>
          </p:nvSpPr>
          <p:spPr>
            <a:xfrm>
              <a:off x="11418134" y="5091959"/>
              <a:ext cx="635" cy="1270"/>
            </a:xfrm>
            <a:custGeom>
              <a:avLst/>
              <a:gdLst/>
              <a:ahLst/>
              <a:cxnLst/>
              <a:rect l="l" t="t" r="r" b="b"/>
              <a:pathLst>
                <a:path w="634" h="1270">
                  <a:moveTo>
                    <a:pt x="-19050" y="474"/>
                  </a:moveTo>
                  <a:lnTo>
                    <a:pt x="19337" y="474"/>
                  </a:lnTo>
                </a:path>
              </a:pathLst>
            </a:custGeom>
            <a:ln w="39048">
              <a:solidFill>
                <a:srgbClr val="000000"/>
              </a:solidFill>
            </a:ln>
          </p:spPr>
          <p:txBody>
            <a:bodyPr wrap="square" lIns="0" tIns="0" rIns="0" bIns="0" rtlCol="0"/>
            <a:lstStyle/>
            <a:p>
              <a:endParaRPr/>
            </a:p>
          </p:txBody>
        </p:sp>
        <p:sp>
          <p:nvSpPr>
            <p:cNvPr id="594" name="object 594"/>
            <p:cNvSpPr/>
            <p:nvPr/>
          </p:nvSpPr>
          <p:spPr>
            <a:xfrm>
              <a:off x="11425882" y="4923434"/>
              <a:ext cx="243840" cy="147955"/>
            </a:xfrm>
            <a:custGeom>
              <a:avLst/>
              <a:gdLst/>
              <a:ahLst/>
              <a:cxnLst/>
              <a:rect l="l" t="t" r="r" b="b"/>
              <a:pathLst>
                <a:path w="243840" h="147954">
                  <a:moveTo>
                    <a:pt x="0" y="147644"/>
                  </a:moveTo>
                  <a:lnTo>
                    <a:pt x="267" y="146998"/>
                  </a:lnTo>
                  <a:lnTo>
                    <a:pt x="522" y="146383"/>
                  </a:lnTo>
                </a:path>
                <a:path w="243840" h="147954">
                  <a:moveTo>
                    <a:pt x="10041" y="126281"/>
                  </a:moveTo>
                  <a:lnTo>
                    <a:pt x="10258" y="125873"/>
                  </a:lnTo>
                  <a:lnTo>
                    <a:pt x="10470" y="125478"/>
                  </a:lnTo>
                </a:path>
                <a:path w="243840" h="147954">
                  <a:moveTo>
                    <a:pt x="21865" y="106438"/>
                  </a:moveTo>
                  <a:lnTo>
                    <a:pt x="22272" y="105829"/>
                  </a:lnTo>
                  <a:lnTo>
                    <a:pt x="22673" y="105229"/>
                  </a:lnTo>
                </a:path>
                <a:path w="243840" h="147954">
                  <a:moveTo>
                    <a:pt x="35845" y="87484"/>
                  </a:moveTo>
                  <a:lnTo>
                    <a:pt x="36193" y="87060"/>
                  </a:lnTo>
                  <a:lnTo>
                    <a:pt x="36522" y="86659"/>
                  </a:lnTo>
                </a:path>
                <a:path w="243840" h="147954">
                  <a:moveTo>
                    <a:pt x="51596" y="70035"/>
                  </a:moveTo>
                  <a:lnTo>
                    <a:pt x="51886" y="69745"/>
                  </a:lnTo>
                  <a:lnTo>
                    <a:pt x="52167" y="69464"/>
                  </a:lnTo>
                </a:path>
                <a:path w="243840" h="147954">
                  <a:moveTo>
                    <a:pt x="107949" y="28152"/>
                  </a:moveTo>
                  <a:lnTo>
                    <a:pt x="108015" y="28117"/>
                  </a:lnTo>
                  <a:lnTo>
                    <a:pt x="108061" y="28092"/>
                  </a:lnTo>
                </a:path>
                <a:path w="243840" h="147954">
                  <a:moveTo>
                    <a:pt x="129091" y="18146"/>
                  </a:moveTo>
                  <a:lnTo>
                    <a:pt x="129139" y="18126"/>
                  </a:lnTo>
                  <a:lnTo>
                    <a:pt x="129140" y="18125"/>
                  </a:lnTo>
                </a:path>
                <a:path w="243840" h="147954">
                  <a:moveTo>
                    <a:pt x="151045" y="10283"/>
                  </a:moveTo>
                  <a:lnTo>
                    <a:pt x="151142" y="10253"/>
                  </a:lnTo>
                  <a:lnTo>
                    <a:pt x="151210" y="10232"/>
                  </a:lnTo>
                </a:path>
                <a:path w="243840" h="147954">
                  <a:moveTo>
                    <a:pt x="173572" y="4622"/>
                  </a:moveTo>
                  <a:lnTo>
                    <a:pt x="173810" y="4575"/>
                  </a:lnTo>
                  <a:lnTo>
                    <a:pt x="174029" y="4531"/>
                  </a:lnTo>
                </a:path>
                <a:path w="243840" h="147954">
                  <a:moveTo>
                    <a:pt x="196694" y="1169"/>
                  </a:moveTo>
                  <a:lnTo>
                    <a:pt x="196926" y="1146"/>
                  </a:lnTo>
                  <a:lnTo>
                    <a:pt x="197127" y="1126"/>
                  </a:lnTo>
                </a:path>
                <a:path w="243840" h="147954">
                  <a:moveTo>
                    <a:pt x="220241" y="0"/>
                  </a:moveTo>
                  <a:lnTo>
                    <a:pt x="220260" y="0"/>
                  </a:lnTo>
                </a:path>
                <a:path w="243840" h="147954">
                  <a:moveTo>
                    <a:pt x="243496" y="1135"/>
                  </a:moveTo>
                  <a:lnTo>
                    <a:pt x="243606" y="1146"/>
                  </a:lnTo>
                  <a:lnTo>
                    <a:pt x="243686" y="1154"/>
                  </a:lnTo>
                </a:path>
              </a:pathLst>
            </a:custGeom>
            <a:ln w="38100">
              <a:solidFill>
                <a:srgbClr val="000000"/>
              </a:solidFill>
            </a:ln>
          </p:spPr>
          <p:txBody>
            <a:bodyPr wrap="square" lIns="0" tIns="0" rIns="0" bIns="0" rtlCol="0"/>
            <a:lstStyle/>
            <a:p>
              <a:endParaRPr/>
            </a:p>
          </p:txBody>
        </p:sp>
        <p:sp>
          <p:nvSpPr>
            <p:cNvPr id="595" name="object 595"/>
            <p:cNvSpPr/>
            <p:nvPr/>
          </p:nvSpPr>
          <p:spPr>
            <a:xfrm>
              <a:off x="11879652" y="5114875"/>
              <a:ext cx="635" cy="635"/>
            </a:xfrm>
            <a:custGeom>
              <a:avLst/>
              <a:gdLst/>
              <a:ahLst/>
              <a:cxnLst/>
              <a:rect l="l" t="t" r="r" b="b"/>
              <a:pathLst>
                <a:path w="634" h="635">
                  <a:moveTo>
                    <a:pt x="-19050" y="222"/>
                  </a:moveTo>
                  <a:lnTo>
                    <a:pt x="19138" y="222"/>
                  </a:lnTo>
                </a:path>
              </a:pathLst>
            </a:custGeom>
            <a:ln w="3175">
              <a:solidFill>
                <a:srgbClr val="000000"/>
              </a:solidFill>
            </a:ln>
          </p:spPr>
          <p:txBody>
            <a:bodyPr wrap="square" lIns="0" tIns="0" rIns="0" bIns="0" rtlCol="0"/>
            <a:lstStyle/>
            <a:p>
              <a:endParaRPr/>
            </a:p>
          </p:txBody>
        </p:sp>
        <p:sp>
          <p:nvSpPr>
            <p:cNvPr id="596" name="object 596"/>
            <p:cNvSpPr/>
            <p:nvPr/>
          </p:nvSpPr>
          <p:spPr>
            <a:xfrm>
              <a:off x="11883117" y="5138124"/>
              <a:ext cx="635" cy="635"/>
            </a:xfrm>
            <a:custGeom>
              <a:avLst/>
              <a:gdLst/>
              <a:ahLst/>
              <a:cxnLst/>
              <a:rect l="l" t="t" r="r" b="b"/>
              <a:pathLst>
                <a:path w="634" h="635">
                  <a:moveTo>
                    <a:pt x="-19050" y="105"/>
                  </a:moveTo>
                  <a:lnTo>
                    <a:pt x="19070" y="105"/>
                  </a:lnTo>
                </a:path>
              </a:pathLst>
            </a:custGeom>
            <a:ln w="3175">
              <a:solidFill>
                <a:srgbClr val="000000"/>
              </a:solidFill>
            </a:ln>
          </p:spPr>
          <p:txBody>
            <a:bodyPr wrap="square" lIns="0" tIns="0" rIns="0" bIns="0" rtlCol="0"/>
            <a:lstStyle/>
            <a:p>
              <a:endParaRPr/>
            </a:p>
          </p:txBody>
        </p:sp>
        <p:sp>
          <p:nvSpPr>
            <p:cNvPr id="597" name="object 597"/>
            <p:cNvSpPr/>
            <p:nvPr/>
          </p:nvSpPr>
          <p:spPr>
            <a:xfrm>
              <a:off x="12477871" y="5161572"/>
              <a:ext cx="0" cy="0"/>
            </a:xfrm>
            <a:custGeom>
              <a:avLst/>
              <a:gdLst/>
              <a:ahLst/>
              <a:cxnLst/>
              <a:rect l="l" t="t" r="r" b="b"/>
              <a:pathLst>
                <a:path>
                  <a:moveTo>
                    <a:pt x="0" y="0"/>
                  </a:moveTo>
                  <a:lnTo>
                    <a:pt x="0" y="4"/>
                  </a:lnTo>
                </a:path>
              </a:pathLst>
            </a:custGeom>
            <a:ln w="38100">
              <a:solidFill>
                <a:srgbClr val="000000"/>
              </a:solidFill>
            </a:ln>
          </p:spPr>
          <p:txBody>
            <a:bodyPr wrap="square" lIns="0" tIns="0" rIns="0" bIns="0" rtlCol="0"/>
            <a:lstStyle/>
            <a:p>
              <a:endParaRPr/>
            </a:p>
          </p:txBody>
        </p:sp>
        <p:sp>
          <p:nvSpPr>
            <p:cNvPr id="598" name="object 598"/>
            <p:cNvSpPr/>
            <p:nvPr/>
          </p:nvSpPr>
          <p:spPr>
            <a:xfrm>
              <a:off x="12476702" y="5184700"/>
              <a:ext cx="635" cy="635"/>
            </a:xfrm>
            <a:custGeom>
              <a:avLst/>
              <a:gdLst/>
              <a:ahLst/>
              <a:cxnLst/>
              <a:rect l="l" t="t" r="r" b="b"/>
              <a:pathLst>
                <a:path w="634" h="635">
                  <a:moveTo>
                    <a:pt x="-19050" y="214"/>
                  </a:moveTo>
                  <a:lnTo>
                    <a:pt x="19092" y="214"/>
                  </a:lnTo>
                </a:path>
              </a:pathLst>
            </a:custGeom>
            <a:ln w="3175">
              <a:solidFill>
                <a:srgbClr val="000000"/>
              </a:solidFill>
            </a:ln>
          </p:spPr>
          <p:txBody>
            <a:bodyPr wrap="square" lIns="0" tIns="0" rIns="0" bIns="0" rtlCol="0"/>
            <a:lstStyle/>
            <a:p>
              <a:endParaRPr/>
            </a:p>
          </p:txBody>
        </p:sp>
        <p:sp>
          <p:nvSpPr>
            <p:cNvPr id="599" name="object 599"/>
            <p:cNvSpPr/>
            <p:nvPr/>
          </p:nvSpPr>
          <p:spPr>
            <a:xfrm>
              <a:off x="12473248" y="5207794"/>
              <a:ext cx="635" cy="635"/>
            </a:xfrm>
            <a:custGeom>
              <a:avLst/>
              <a:gdLst/>
              <a:ahLst/>
              <a:cxnLst/>
              <a:rect l="l" t="t" r="r" b="b"/>
              <a:pathLst>
                <a:path w="634" h="635">
                  <a:moveTo>
                    <a:pt x="-19050" y="232"/>
                  </a:moveTo>
                  <a:lnTo>
                    <a:pt x="19142" y="232"/>
                  </a:lnTo>
                </a:path>
              </a:pathLst>
            </a:custGeom>
            <a:ln w="3175">
              <a:solidFill>
                <a:srgbClr val="000000"/>
              </a:solidFill>
            </a:ln>
          </p:spPr>
          <p:txBody>
            <a:bodyPr wrap="square" lIns="0" tIns="0" rIns="0" bIns="0" rtlCol="0"/>
            <a:lstStyle/>
            <a:p>
              <a:endParaRPr/>
            </a:p>
          </p:txBody>
        </p:sp>
        <p:sp>
          <p:nvSpPr>
            <p:cNvPr id="600" name="object 600"/>
            <p:cNvSpPr/>
            <p:nvPr/>
          </p:nvSpPr>
          <p:spPr>
            <a:xfrm>
              <a:off x="12467474" y="5230213"/>
              <a:ext cx="635" cy="1270"/>
            </a:xfrm>
            <a:custGeom>
              <a:avLst/>
              <a:gdLst/>
              <a:ahLst/>
              <a:cxnLst/>
              <a:rect l="l" t="t" r="r" b="b"/>
              <a:pathLst>
                <a:path w="634" h="1270">
                  <a:moveTo>
                    <a:pt x="-19050" y="471"/>
                  </a:moveTo>
                  <a:lnTo>
                    <a:pt x="19336" y="471"/>
                  </a:lnTo>
                </a:path>
              </a:pathLst>
            </a:custGeom>
            <a:ln w="39043">
              <a:solidFill>
                <a:srgbClr val="000000"/>
              </a:solidFill>
            </a:ln>
          </p:spPr>
          <p:txBody>
            <a:bodyPr wrap="square" lIns="0" tIns="0" rIns="0" bIns="0" rtlCol="0"/>
            <a:lstStyle/>
            <a:p>
              <a:endParaRPr/>
            </a:p>
          </p:txBody>
        </p:sp>
        <p:sp>
          <p:nvSpPr>
            <p:cNvPr id="601" name="object 601"/>
            <p:cNvSpPr/>
            <p:nvPr/>
          </p:nvSpPr>
          <p:spPr>
            <a:xfrm>
              <a:off x="12390566" y="5252049"/>
              <a:ext cx="69850" cy="93980"/>
            </a:xfrm>
            <a:custGeom>
              <a:avLst/>
              <a:gdLst/>
              <a:ahLst/>
              <a:cxnLst/>
              <a:rect l="l" t="t" r="r" b="b"/>
              <a:pathLst>
                <a:path w="69850" h="93979">
                  <a:moveTo>
                    <a:pt x="69443" y="0"/>
                  </a:moveTo>
                  <a:lnTo>
                    <a:pt x="69179" y="636"/>
                  </a:lnTo>
                  <a:lnTo>
                    <a:pt x="68928" y="1242"/>
                  </a:lnTo>
                </a:path>
                <a:path w="69850" h="93979">
                  <a:moveTo>
                    <a:pt x="59406" y="21353"/>
                  </a:moveTo>
                  <a:lnTo>
                    <a:pt x="59188" y="21761"/>
                  </a:lnTo>
                  <a:lnTo>
                    <a:pt x="58977" y="22155"/>
                  </a:lnTo>
                </a:path>
                <a:path w="69850" h="93979">
                  <a:moveTo>
                    <a:pt x="47592" y="41178"/>
                  </a:moveTo>
                  <a:lnTo>
                    <a:pt x="47174" y="41804"/>
                  </a:lnTo>
                  <a:lnTo>
                    <a:pt x="46750" y="42438"/>
                  </a:lnTo>
                </a:path>
                <a:path w="69850" h="93979">
                  <a:moveTo>
                    <a:pt x="33775" y="59939"/>
                  </a:moveTo>
                  <a:lnTo>
                    <a:pt x="33254" y="60574"/>
                  </a:lnTo>
                  <a:lnTo>
                    <a:pt x="32751" y="61187"/>
                  </a:lnTo>
                </a:path>
                <a:path w="69850" h="93979">
                  <a:moveTo>
                    <a:pt x="17833" y="77617"/>
                  </a:moveTo>
                  <a:lnTo>
                    <a:pt x="17560" y="77890"/>
                  </a:lnTo>
                  <a:lnTo>
                    <a:pt x="17291" y="78159"/>
                  </a:lnTo>
                </a:path>
                <a:path w="69850" h="93979">
                  <a:moveTo>
                    <a:pt x="507" y="93368"/>
                  </a:moveTo>
                  <a:lnTo>
                    <a:pt x="245" y="93583"/>
                  </a:lnTo>
                  <a:lnTo>
                    <a:pt x="0" y="93785"/>
                  </a:lnTo>
                </a:path>
              </a:pathLst>
            </a:custGeom>
            <a:ln w="38100">
              <a:solidFill>
                <a:srgbClr val="000000"/>
              </a:solidFill>
            </a:ln>
          </p:spPr>
          <p:txBody>
            <a:bodyPr wrap="square" lIns="0" tIns="0" rIns="0" bIns="0" rtlCol="0"/>
            <a:lstStyle/>
            <a:p>
              <a:endParaRPr/>
            </a:p>
          </p:txBody>
        </p:sp>
        <p:sp>
          <p:nvSpPr>
            <p:cNvPr id="602" name="object 602"/>
            <p:cNvSpPr/>
            <p:nvPr/>
          </p:nvSpPr>
          <p:spPr>
            <a:xfrm>
              <a:off x="12308430" y="5389293"/>
              <a:ext cx="1270" cy="635"/>
            </a:xfrm>
            <a:custGeom>
              <a:avLst/>
              <a:gdLst/>
              <a:ahLst/>
              <a:cxnLst/>
              <a:rect l="l" t="t" r="r" b="b"/>
              <a:pathLst>
                <a:path w="1270" h="635">
                  <a:moveTo>
                    <a:pt x="-19050" y="135"/>
                  </a:moveTo>
                  <a:lnTo>
                    <a:pt x="19942" y="135"/>
                  </a:lnTo>
                </a:path>
              </a:pathLst>
            </a:custGeom>
            <a:ln w="38370">
              <a:solidFill>
                <a:srgbClr val="000000"/>
              </a:solidFill>
            </a:ln>
          </p:spPr>
          <p:txBody>
            <a:bodyPr wrap="square" lIns="0" tIns="0" rIns="0" bIns="0" rtlCol="0"/>
            <a:lstStyle/>
            <a:p>
              <a:endParaRPr/>
            </a:p>
          </p:txBody>
        </p:sp>
        <p:sp>
          <p:nvSpPr>
            <p:cNvPr id="603" name="object 603"/>
            <p:cNvSpPr/>
            <p:nvPr/>
          </p:nvSpPr>
          <p:spPr>
            <a:xfrm>
              <a:off x="12216338" y="5395062"/>
              <a:ext cx="70485" cy="3810"/>
            </a:xfrm>
            <a:custGeom>
              <a:avLst/>
              <a:gdLst/>
              <a:ahLst/>
              <a:cxnLst/>
              <a:rect l="l" t="t" r="r" b="b"/>
              <a:pathLst>
                <a:path w="70484" h="3810">
                  <a:moveTo>
                    <a:pt x="70098" y="0"/>
                  </a:moveTo>
                  <a:lnTo>
                    <a:pt x="69864" y="46"/>
                  </a:lnTo>
                  <a:lnTo>
                    <a:pt x="69651" y="88"/>
                  </a:lnTo>
                </a:path>
                <a:path w="70484" h="3810">
                  <a:moveTo>
                    <a:pt x="46967" y="3453"/>
                  </a:moveTo>
                  <a:lnTo>
                    <a:pt x="46748" y="3475"/>
                  </a:lnTo>
                  <a:lnTo>
                    <a:pt x="46559" y="3494"/>
                  </a:lnTo>
                </a:path>
                <a:path w="70484" h="3810">
                  <a:moveTo>
                    <a:pt x="166" y="3485"/>
                  </a:moveTo>
                  <a:lnTo>
                    <a:pt x="68" y="3475"/>
                  </a:lnTo>
                  <a:lnTo>
                    <a:pt x="0" y="3468"/>
                  </a:lnTo>
                </a:path>
              </a:pathLst>
            </a:custGeom>
            <a:ln w="38100">
              <a:solidFill>
                <a:srgbClr val="000000"/>
              </a:solidFill>
            </a:ln>
          </p:spPr>
          <p:txBody>
            <a:bodyPr wrap="square" lIns="0" tIns="0" rIns="0" bIns="0" rtlCol="0"/>
            <a:lstStyle/>
            <a:p>
              <a:endParaRPr/>
            </a:p>
          </p:txBody>
        </p:sp>
        <p:sp>
          <p:nvSpPr>
            <p:cNvPr id="604" name="object 604"/>
            <p:cNvSpPr/>
            <p:nvPr/>
          </p:nvSpPr>
          <p:spPr>
            <a:xfrm>
              <a:off x="12170354" y="5389349"/>
              <a:ext cx="635" cy="635"/>
            </a:xfrm>
            <a:custGeom>
              <a:avLst/>
              <a:gdLst/>
              <a:ahLst/>
              <a:cxnLst/>
              <a:rect l="l" t="t" r="r" b="b"/>
              <a:pathLst>
                <a:path w="634" h="635">
                  <a:moveTo>
                    <a:pt x="-19050" y="83"/>
                  </a:moveTo>
                  <a:lnTo>
                    <a:pt x="19599" y="83"/>
                  </a:lnTo>
                </a:path>
              </a:pathLst>
            </a:custGeom>
            <a:ln w="38266">
              <a:solidFill>
                <a:srgbClr val="000000"/>
              </a:solidFill>
            </a:ln>
          </p:spPr>
          <p:txBody>
            <a:bodyPr wrap="square" lIns="0" tIns="0" rIns="0" bIns="0" rtlCol="0"/>
            <a:lstStyle/>
            <a:p>
              <a:endParaRPr/>
            </a:p>
          </p:txBody>
        </p:sp>
        <p:sp>
          <p:nvSpPr>
            <p:cNvPr id="605" name="object 605"/>
            <p:cNvSpPr/>
            <p:nvPr/>
          </p:nvSpPr>
          <p:spPr>
            <a:xfrm>
              <a:off x="12071103" y="5329675"/>
              <a:ext cx="17780" cy="16510"/>
            </a:xfrm>
            <a:custGeom>
              <a:avLst/>
              <a:gdLst/>
              <a:ahLst/>
              <a:cxnLst/>
              <a:rect l="l" t="t" r="r" b="b"/>
              <a:pathLst>
                <a:path w="17779" h="16510">
                  <a:moveTo>
                    <a:pt x="17600" y="15974"/>
                  </a:moveTo>
                  <a:lnTo>
                    <a:pt x="17578" y="15957"/>
                  </a:lnTo>
                  <a:lnTo>
                    <a:pt x="17561" y="15943"/>
                  </a:lnTo>
                </a:path>
                <a:path w="17779" h="16510">
                  <a:moveTo>
                    <a:pt x="533" y="533"/>
                  </a:moveTo>
                  <a:lnTo>
                    <a:pt x="263" y="263"/>
                  </a:lnTo>
                  <a:lnTo>
                    <a:pt x="0" y="0"/>
                  </a:lnTo>
                </a:path>
              </a:pathLst>
            </a:custGeom>
            <a:ln w="38100">
              <a:solidFill>
                <a:srgbClr val="000000"/>
              </a:solidFill>
            </a:ln>
          </p:spPr>
          <p:txBody>
            <a:bodyPr wrap="square" lIns="0" tIns="0" rIns="0" bIns="0" rtlCol="0"/>
            <a:lstStyle/>
            <a:p>
              <a:endParaRPr/>
            </a:p>
          </p:txBody>
        </p:sp>
        <p:sp>
          <p:nvSpPr>
            <p:cNvPr id="606" name="object 606"/>
            <p:cNvSpPr/>
            <p:nvPr/>
          </p:nvSpPr>
          <p:spPr>
            <a:xfrm>
              <a:off x="12006156" y="5207809"/>
              <a:ext cx="635" cy="635"/>
            </a:xfrm>
            <a:custGeom>
              <a:avLst/>
              <a:gdLst/>
              <a:ahLst/>
              <a:cxnLst/>
              <a:rect l="l" t="t" r="r" b="b"/>
              <a:pathLst>
                <a:path w="634" h="635">
                  <a:moveTo>
                    <a:pt x="-19050" y="214"/>
                  </a:moveTo>
                  <a:lnTo>
                    <a:pt x="19135" y="214"/>
                  </a:lnTo>
                </a:path>
              </a:pathLst>
            </a:custGeom>
            <a:ln w="3175">
              <a:solidFill>
                <a:srgbClr val="000000"/>
              </a:solidFill>
            </a:ln>
          </p:spPr>
          <p:txBody>
            <a:bodyPr wrap="square" lIns="0" tIns="0" rIns="0" bIns="0" rtlCol="0"/>
            <a:lstStyle/>
            <a:p>
              <a:endParaRPr/>
            </a:p>
          </p:txBody>
        </p:sp>
        <p:sp>
          <p:nvSpPr>
            <p:cNvPr id="607" name="object 607"/>
            <p:cNvSpPr/>
            <p:nvPr/>
          </p:nvSpPr>
          <p:spPr>
            <a:xfrm>
              <a:off x="12002749" y="5184710"/>
              <a:ext cx="635" cy="635"/>
            </a:xfrm>
            <a:custGeom>
              <a:avLst/>
              <a:gdLst/>
              <a:ahLst/>
              <a:cxnLst/>
              <a:rect l="l" t="t" r="r" b="b"/>
              <a:pathLst>
                <a:path w="634" h="635">
                  <a:moveTo>
                    <a:pt x="-19050" y="203"/>
                  </a:moveTo>
                  <a:lnTo>
                    <a:pt x="19090" y="203"/>
                  </a:lnTo>
                </a:path>
              </a:pathLst>
            </a:custGeom>
            <a:ln w="3175">
              <a:solidFill>
                <a:srgbClr val="000000"/>
              </a:solidFill>
            </a:ln>
          </p:spPr>
          <p:txBody>
            <a:bodyPr wrap="square" lIns="0" tIns="0" rIns="0" bIns="0" rtlCol="0"/>
            <a:lstStyle/>
            <a:p>
              <a:endParaRPr/>
            </a:p>
          </p:txBody>
        </p:sp>
        <p:sp>
          <p:nvSpPr>
            <p:cNvPr id="608" name="object 608"/>
            <p:cNvSpPr/>
            <p:nvPr/>
          </p:nvSpPr>
          <p:spPr>
            <a:xfrm>
              <a:off x="12002757" y="5138130"/>
              <a:ext cx="635" cy="635"/>
            </a:xfrm>
            <a:custGeom>
              <a:avLst/>
              <a:gdLst/>
              <a:ahLst/>
              <a:cxnLst/>
              <a:rect l="l" t="t" r="r" b="b"/>
              <a:pathLst>
                <a:path w="634" h="635">
                  <a:moveTo>
                    <a:pt x="-19050" y="100"/>
                  </a:moveTo>
                  <a:lnTo>
                    <a:pt x="19069" y="100"/>
                  </a:lnTo>
                </a:path>
              </a:pathLst>
            </a:custGeom>
            <a:ln w="3175">
              <a:solidFill>
                <a:srgbClr val="000000"/>
              </a:solidFill>
            </a:ln>
          </p:spPr>
          <p:txBody>
            <a:bodyPr wrap="square" lIns="0" tIns="0" rIns="0" bIns="0" rtlCol="0"/>
            <a:lstStyle/>
            <a:p>
              <a:endParaRPr/>
            </a:p>
          </p:txBody>
        </p:sp>
        <p:sp>
          <p:nvSpPr>
            <p:cNvPr id="609" name="object 609"/>
            <p:cNvSpPr/>
            <p:nvPr/>
          </p:nvSpPr>
          <p:spPr>
            <a:xfrm>
              <a:off x="12006156" y="5114876"/>
              <a:ext cx="635" cy="635"/>
            </a:xfrm>
            <a:custGeom>
              <a:avLst/>
              <a:gdLst/>
              <a:ahLst/>
              <a:cxnLst/>
              <a:rect l="l" t="t" r="r" b="b"/>
              <a:pathLst>
                <a:path w="634" h="635">
                  <a:moveTo>
                    <a:pt x="-19050" y="216"/>
                  </a:moveTo>
                  <a:lnTo>
                    <a:pt x="19136" y="216"/>
                  </a:lnTo>
                </a:path>
              </a:pathLst>
            </a:custGeom>
            <a:ln w="3175">
              <a:solidFill>
                <a:srgbClr val="000000"/>
              </a:solidFill>
            </a:ln>
          </p:spPr>
          <p:txBody>
            <a:bodyPr wrap="square" lIns="0" tIns="0" rIns="0" bIns="0" rtlCol="0"/>
            <a:lstStyle/>
            <a:p>
              <a:endParaRPr/>
            </a:p>
          </p:txBody>
        </p:sp>
        <p:sp>
          <p:nvSpPr>
            <p:cNvPr id="610" name="object 610"/>
            <p:cNvSpPr/>
            <p:nvPr/>
          </p:nvSpPr>
          <p:spPr>
            <a:xfrm>
              <a:off x="12071091" y="4923434"/>
              <a:ext cx="389255" cy="147955"/>
            </a:xfrm>
            <a:custGeom>
              <a:avLst/>
              <a:gdLst/>
              <a:ahLst/>
              <a:cxnLst/>
              <a:rect l="l" t="t" r="r" b="b"/>
              <a:pathLst>
                <a:path w="389254" h="147954">
                  <a:moveTo>
                    <a:pt x="0" y="70020"/>
                  </a:moveTo>
                  <a:lnTo>
                    <a:pt x="275" y="69745"/>
                  </a:lnTo>
                  <a:lnTo>
                    <a:pt x="550" y="69469"/>
                  </a:lnTo>
                </a:path>
                <a:path w="389254" h="147954">
                  <a:moveTo>
                    <a:pt x="145235" y="1154"/>
                  </a:moveTo>
                  <a:lnTo>
                    <a:pt x="145315" y="1146"/>
                  </a:lnTo>
                  <a:lnTo>
                    <a:pt x="145425" y="1135"/>
                  </a:lnTo>
                </a:path>
                <a:path w="389254" h="147954">
                  <a:moveTo>
                    <a:pt x="168660" y="0"/>
                  </a:moveTo>
                  <a:lnTo>
                    <a:pt x="168679" y="0"/>
                  </a:lnTo>
                </a:path>
                <a:path w="389254" h="147954">
                  <a:moveTo>
                    <a:pt x="191794" y="1126"/>
                  </a:moveTo>
                  <a:lnTo>
                    <a:pt x="191995" y="1146"/>
                  </a:lnTo>
                  <a:lnTo>
                    <a:pt x="192226" y="1169"/>
                  </a:lnTo>
                </a:path>
                <a:path w="389254" h="147954">
                  <a:moveTo>
                    <a:pt x="214892" y="4531"/>
                  </a:moveTo>
                  <a:lnTo>
                    <a:pt x="215111" y="4575"/>
                  </a:lnTo>
                  <a:lnTo>
                    <a:pt x="215348" y="4622"/>
                  </a:lnTo>
                </a:path>
                <a:path w="389254" h="147954">
                  <a:moveTo>
                    <a:pt x="237751" y="10245"/>
                  </a:moveTo>
                  <a:lnTo>
                    <a:pt x="237778" y="10253"/>
                  </a:lnTo>
                  <a:lnTo>
                    <a:pt x="237829" y="10268"/>
                  </a:lnTo>
                </a:path>
                <a:path w="389254" h="147954">
                  <a:moveTo>
                    <a:pt x="336759" y="69470"/>
                  </a:moveTo>
                  <a:lnTo>
                    <a:pt x="337035" y="69745"/>
                  </a:lnTo>
                  <a:lnTo>
                    <a:pt x="337319" y="70029"/>
                  </a:lnTo>
                </a:path>
                <a:path w="389254" h="147954">
                  <a:moveTo>
                    <a:pt x="352406" y="86667"/>
                  </a:moveTo>
                  <a:lnTo>
                    <a:pt x="352728" y="87060"/>
                  </a:lnTo>
                  <a:lnTo>
                    <a:pt x="353068" y="87474"/>
                  </a:lnTo>
                </a:path>
                <a:path w="389254" h="147954">
                  <a:moveTo>
                    <a:pt x="366240" y="105219"/>
                  </a:moveTo>
                  <a:lnTo>
                    <a:pt x="366648" y="105829"/>
                  </a:lnTo>
                  <a:lnTo>
                    <a:pt x="367062" y="106448"/>
                  </a:lnTo>
                </a:path>
                <a:path w="389254" h="147954">
                  <a:moveTo>
                    <a:pt x="378447" y="125471"/>
                  </a:moveTo>
                  <a:lnTo>
                    <a:pt x="378662" y="125873"/>
                  </a:lnTo>
                  <a:lnTo>
                    <a:pt x="378884" y="126289"/>
                  </a:lnTo>
                </a:path>
                <a:path w="389254" h="147954">
                  <a:moveTo>
                    <a:pt x="388400" y="146386"/>
                  </a:moveTo>
                  <a:lnTo>
                    <a:pt x="388653" y="146998"/>
                  </a:lnTo>
                  <a:lnTo>
                    <a:pt x="388920" y="147641"/>
                  </a:lnTo>
                </a:path>
              </a:pathLst>
            </a:custGeom>
            <a:ln w="38100">
              <a:solidFill>
                <a:srgbClr val="000000"/>
              </a:solidFill>
            </a:ln>
          </p:spPr>
          <p:txBody>
            <a:bodyPr wrap="square" lIns="0" tIns="0" rIns="0" bIns="0" rtlCol="0"/>
            <a:lstStyle/>
            <a:p>
              <a:endParaRPr/>
            </a:p>
          </p:txBody>
        </p:sp>
        <p:sp>
          <p:nvSpPr>
            <p:cNvPr id="611" name="object 611"/>
            <p:cNvSpPr/>
            <p:nvPr/>
          </p:nvSpPr>
          <p:spPr>
            <a:xfrm>
              <a:off x="12467472" y="5091956"/>
              <a:ext cx="635" cy="1270"/>
            </a:xfrm>
            <a:custGeom>
              <a:avLst/>
              <a:gdLst/>
              <a:ahLst/>
              <a:cxnLst/>
              <a:rect l="l" t="t" r="r" b="b"/>
              <a:pathLst>
                <a:path w="634" h="1270">
                  <a:moveTo>
                    <a:pt x="-19050" y="477"/>
                  </a:moveTo>
                  <a:lnTo>
                    <a:pt x="19339" y="477"/>
                  </a:lnTo>
                </a:path>
              </a:pathLst>
            </a:custGeom>
            <a:ln w="39054">
              <a:solidFill>
                <a:srgbClr val="000000"/>
              </a:solidFill>
            </a:ln>
          </p:spPr>
          <p:txBody>
            <a:bodyPr wrap="square" lIns="0" tIns="0" rIns="0" bIns="0" rtlCol="0"/>
            <a:lstStyle/>
            <a:p>
              <a:endParaRPr/>
            </a:p>
          </p:txBody>
        </p:sp>
        <p:sp>
          <p:nvSpPr>
            <p:cNvPr id="612" name="object 612"/>
            <p:cNvSpPr/>
            <p:nvPr/>
          </p:nvSpPr>
          <p:spPr>
            <a:xfrm>
              <a:off x="12473247" y="5114856"/>
              <a:ext cx="635" cy="635"/>
            </a:xfrm>
            <a:custGeom>
              <a:avLst/>
              <a:gdLst/>
              <a:ahLst/>
              <a:cxnLst/>
              <a:rect l="l" t="t" r="r" b="b"/>
              <a:pathLst>
                <a:path w="634" h="635">
                  <a:moveTo>
                    <a:pt x="-19050" y="234"/>
                  </a:moveTo>
                  <a:lnTo>
                    <a:pt x="19143" y="234"/>
                  </a:lnTo>
                </a:path>
              </a:pathLst>
            </a:custGeom>
            <a:ln w="3175">
              <a:solidFill>
                <a:srgbClr val="000000"/>
              </a:solidFill>
            </a:ln>
          </p:spPr>
          <p:txBody>
            <a:bodyPr wrap="square" lIns="0" tIns="0" rIns="0" bIns="0" rtlCol="0"/>
            <a:lstStyle/>
            <a:p>
              <a:endParaRPr/>
            </a:p>
          </p:txBody>
        </p:sp>
        <p:sp>
          <p:nvSpPr>
            <p:cNvPr id="613" name="object 613"/>
            <p:cNvSpPr/>
            <p:nvPr/>
          </p:nvSpPr>
          <p:spPr>
            <a:xfrm>
              <a:off x="12476715" y="5138119"/>
              <a:ext cx="635" cy="635"/>
            </a:xfrm>
            <a:custGeom>
              <a:avLst/>
              <a:gdLst/>
              <a:ahLst/>
              <a:cxnLst/>
              <a:rect l="l" t="t" r="r" b="b"/>
              <a:pathLst>
                <a:path w="634" h="635">
                  <a:moveTo>
                    <a:pt x="-19050" y="111"/>
                  </a:moveTo>
                  <a:lnTo>
                    <a:pt x="19071" y="111"/>
                  </a:lnTo>
                </a:path>
              </a:pathLst>
            </a:custGeom>
            <a:ln w="3175">
              <a:solidFill>
                <a:srgbClr val="000000"/>
              </a:solidFill>
            </a:ln>
          </p:spPr>
          <p:txBody>
            <a:bodyPr wrap="square" lIns="0" tIns="0" rIns="0" bIns="0" rtlCol="0"/>
            <a:lstStyle/>
            <a:p>
              <a:endParaRPr/>
            </a:p>
          </p:txBody>
        </p:sp>
        <p:sp>
          <p:nvSpPr>
            <p:cNvPr id="614" name="object 614"/>
            <p:cNvSpPr/>
            <p:nvPr/>
          </p:nvSpPr>
          <p:spPr>
            <a:xfrm>
              <a:off x="13070347" y="5184989"/>
              <a:ext cx="635" cy="635"/>
            </a:xfrm>
            <a:custGeom>
              <a:avLst/>
              <a:gdLst/>
              <a:ahLst/>
              <a:cxnLst/>
              <a:rect l="l" t="t" r="r" b="b"/>
              <a:pathLst>
                <a:path w="634" h="635">
                  <a:moveTo>
                    <a:pt x="-19050" y="77"/>
                  </a:moveTo>
                  <a:lnTo>
                    <a:pt x="19065" y="77"/>
                  </a:lnTo>
                </a:path>
              </a:pathLst>
            </a:custGeom>
            <a:ln w="3175">
              <a:solidFill>
                <a:srgbClr val="000000"/>
              </a:solidFill>
            </a:ln>
          </p:spPr>
          <p:txBody>
            <a:bodyPr wrap="square" lIns="0" tIns="0" rIns="0" bIns="0" rtlCol="0"/>
            <a:lstStyle/>
            <a:p>
              <a:endParaRPr/>
            </a:p>
          </p:txBody>
        </p:sp>
        <p:sp>
          <p:nvSpPr>
            <p:cNvPr id="615" name="object 615"/>
            <p:cNvSpPr/>
            <p:nvPr/>
          </p:nvSpPr>
          <p:spPr>
            <a:xfrm>
              <a:off x="12613109" y="5252224"/>
              <a:ext cx="243840" cy="146685"/>
            </a:xfrm>
            <a:custGeom>
              <a:avLst/>
              <a:gdLst/>
              <a:ahLst/>
              <a:cxnLst/>
              <a:rect l="l" t="t" r="r" b="b"/>
              <a:pathLst>
                <a:path w="243840" h="146685">
                  <a:moveTo>
                    <a:pt x="243670" y="146490"/>
                  </a:moveTo>
                  <a:lnTo>
                    <a:pt x="243605" y="146496"/>
                  </a:lnTo>
                  <a:lnTo>
                    <a:pt x="243510" y="146505"/>
                  </a:lnTo>
                </a:path>
                <a:path w="243840" h="146685">
                  <a:moveTo>
                    <a:pt x="197113" y="146514"/>
                  </a:moveTo>
                  <a:lnTo>
                    <a:pt x="196925" y="146496"/>
                  </a:lnTo>
                  <a:lnTo>
                    <a:pt x="196707" y="146474"/>
                  </a:lnTo>
                </a:path>
                <a:path w="243840" h="146685">
                  <a:moveTo>
                    <a:pt x="174021" y="143109"/>
                  </a:moveTo>
                  <a:lnTo>
                    <a:pt x="173809" y="143067"/>
                  </a:lnTo>
                  <a:lnTo>
                    <a:pt x="173587" y="143023"/>
                  </a:lnTo>
                </a:path>
                <a:path w="243840" h="146685">
                  <a:moveTo>
                    <a:pt x="129121" y="129509"/>
                  </a:moveTo>
                  <a:lnTo>
                    <a:pt x="129108" y="129504"/>
                  </a:lnTo>
                </a:path>
                <a:path w="243840" h="146685">
                  <a:moveTo>
                    <a:pt x="108058" y="119548"/>
                  </a:moveTo>
                  <a:lnTo>
                    <a:pt x="108014" y="119525"/>
                  </a:lnTo>
                  <a:lnTo>
                    <a:pt x="107951" y="119491"/>
                  </a:lnTo>
                </a:path>
                <a:path w="243840" h="146685">
                  <a:moveTo>
                    <a:pt x="36452" y="60899"/>
                  </a:moveTo>
                  <a:lnTo>
                    <a:pt x="36192" y="60582"/>
                  </a:lnTo>
                  <a:lnTo>
                    <a:pt x="35901" y="60228"/>
                  </a:lnTo>
                </a:path>
                <a:path w="243840" h="146685">
                  <a:moveTo>
                    <a:pt x="22681" y="42425"/>
                  </a:moveTo>
                  <a:lnTo>
                    <a:pt x="22272" y="41812"/>
                  </a:lnTo>
                  <a:lnTo>
                    <a:pt x="21855" y="41189"/>
                  </a:lnTo>
                </a:path>
                <a:path w="243840" h="146685">
                  <a:moveTo>
                    <a:pt x="10469" y="22164"/>
                  </a:moveTo>
                  <a:lnTo>
                    <a:pt x="10258" y="21769"/>
                  </a:lnTo>
                  <a:lnTo>
                    <a:pt x="10040" y="21361"/>
                  </a:lnTo>
                </a:path>
                <a:path w="243840" h="146685">
                  <a:moveTo>
                    <a:pt x="522" y="1260"/>
                  </a:moveTo>
                  <a:lnTo>
                    <a:pt x="267" y="644"/>
                  </a:lnTo>
                  <a:lnTo>
                    <a:pt x="0" y="0"/>
                  </a:lnTo>
                </a:path>
              </a:pathLst>
            </a:custGeom>
            <a:ln w="38100">
              <a:solidFill>
                <a:srgbClr val="000000"/>
              </a:solidFill>
            </a:ln>
          </p:spPr>
          <p:txBody>
            <a:bodyPr wrap="square" lIns="0" tIns="0" rIns="0" bIns="0" rtlCol="0"/>
            <a:lstStyle/>
            <a:p>
              <a:endParaRPr/>
            </a:p>
          </p:txBody>
        </p:sp>
        <p:sp>
          <p:nvSpPr>
            <p:cNvPr id="616" name="object 616"/>
            <p:cNvSpPr/>
            <p:nvPr/>
          </p:nvSpPr>
          <p:spPr>
            <a:xfrm>
              <a:off x="12605407" y="5230549"/>
              <a:ext cx="635" cy="635"/>
            </a:xfrm>
            <a:custGeom>
              <a:avLst/>
              <a:gdLst/>
              <a:ahLst/>
              <a:cxnLst/>
              <a:rect l="l" t="t" r="r" b="b"/>
              <a:pathLst>
                <a:path w="634" h="635">
                  <a:moveTo>
                    <a:pt x="-19049" y="306"/>
                  </a:moveTo>
                  <a:lnTo>
                    <a:pt x="19235" y="306"/>
                  </a:lnTo>
                </a:path>
              </a:pathLst>
            </a:custGeom>
            <a:ln w="38712">
              <a:solidFill>
                <a:srgbClr val="000000"/>
              </a:solidFill>
            </a:ln>
          </p:spPr>
          <p:txBody>
            <a:bodyPr wrap="square" lIns="0" tIns="0" rIns="0" bIns="0" rtlCol="0"/>
            <a:lstStyle/>
            <a:p>
              <a:endParaRPr/>
            </a:p>
          </p:txBody>
        </p:sp>
        <p:sp>
          <p:nvSpPr>
            <p:cNvPr id="617" name="object 617"/>
            <p:cNvSpPr/>
            <p:nvPr/>
          </p:nvSpPr>
          <p:spPr>
            <a:xfrm>
              <a:off x="12596385" y="5184968"/>
              <a:ext cx="635" cy="635"/>
            </a:xfrm>
            <a:custGeom>
              <a:avLst/>
              <a:gdLst/>
              <a:ahLst/>
              <a:cxnLst/>
              <a:rect l="l" t="t" r="r" b="b"/>
              <a:pathLst>
                <a:path w="634" h="635">
                  <a:moveTo>
                    <a:pt x="-19050" y="98"/>
                  </a:moveTo>
                  <a:lnTo>
                    <a:pt x="19069" y="98"/>
                  </a:lnTo>
                </a:path>
              </a:pathLst>
            </a:custGeom>
            <a:ln w="3175">
              <a:solidFill>
                <a:srgbClr val="000000"/>
              </a:solidFill>
            </a:ln>
          </p:spPr>
          <p:txBody>
            <a:bodyPr wrap="square" lIns="0" tIns="0" rIns="0" bIns="0" rtlCol="0"/>
            <a:lstStyle/>
            <a:p>
              <a:endParaRPr/>
            </a:p>
          </p:txBody>
        </p:sp>
        <p:sp>
          <p:nvSpPr>
            <p:cNvPr id="618" name="object 618"/>
            <p:cNvSpPr/>
            <p:nvPr/>
          </p:nvSpPr>
          <p:spPr>
            <a:xfrm>
              <a:off x="12595250" y="5161712"/>
              <a:ext cx="0" cy="635"/>
            </a:xfrm>
            <a:custGeom>
              <a:avLst/>
              <a:gdLst/>
              <a:ahLst/>
              <a:cxnLst/>
              <a:rect l="l" t="t" r="r" b="b"/>
              <a:pathLst>
                <a:path h="635">
                  <a:moveTo>
                    <a:pt x="0" y="28"/>
                  </a:moveTo>
                  <a:lnTo>
                    <a:pt x="0" y="0"/>
                  </a:lnTo>
                </a:path>
              </a:pathLst>
            </a:custGeom>
            <a:ln w="38100">
              <a:solidFill>
                <a:srgbClr val="000000"/>
              </a:solidFill>
            </a:ln>
          </p:spPr>
          <p:txBody>
            <a:bodyPr wrap="square" lIns="0" tIns="0" rIns="0" bIns="0" rtlCol="0"/>
            <a:lstStyle/>
            <a:p>
              <a:endParaRPr/>
            </a:p>
          </p:txBody>
        </p:sp>
        <p:sp>
          <p:nvSpPr>
            <p:cNvPr id="619" name="object 619"/>
            <p:cNvSpPr/>
            <p:nvPr/>
          </p:nvSpPr>
          <p:spPr>
            <a:xfrm>
              <a:off x="12596376" y="5138165"/>
              <a:ext cx="635" cy="635"/>
            </a:xfrm>
            <a:custGeom>
              <a:avLst/>
              <a:gdLst/>
              <a:ahLst/>
              <a:cxnLst/>
              <a:rect l="l" t="t" r="r" b="b"/>
              <a:pathLst>
                <a:path w="634" h="635">
                  <a:moveTo>
                    <a:pt x="-19050" y="221"/>
                  </a:moveTo>
                  <a:lnTo>
                    <a:pt x="19093" y="221"/>
                  </a:lnTo>
                </a:path>
              </a:pathLst>
            </a:custGeom>
            <a:ln w="3175">
              <a:solidFill>
                <a:srgbClr val="000000"/>
              </a:solidFill>
            </a:ln>
          </p:spPr>
          <p:txBody>
            <a:bodyPr wrap="square" lIns="0" tIns="0" rIns="0" bIns="0" rtlCol="0"/>
            <a:lstStyle/>
            <a:p>
              <a:endParaRPr/>
            </a:p>
          </p:txBody>
        </p:sp>
        <p:sp>
          <p:nvSpPr>
            <p:cNvPr id="620" name="object 620"/>
            <p:cNvSpPr/>
            <p:nvPr/>
          </p:nvSpPr>
          <p:spPr>
            <a:xfrm>
              <a:off x="12599781" y="5115038"/>
              <a:ext cx="635" cy="635"/>
            </a:xfrm>
            <a:custGeom>
              <a:avLst/>
              <a:gdLst/>
              <a:ahLst/>
              <a:cxnLst/>
              <a:rect l="l" t="t" r="r" b="b"/>
              <a:pathLst>
                <a:path w="634" h="635">
                  <a:moveTo>
                    <a:pt x="-19050" y="236"/>
                  </a:moveTo>
                  <a:lnTo>
                    <a:pt x="19144" y="236"/>
                  </a:lnTo>
                </a:path>
              </a:pathLst>
            </a:custGeom>
            <a:ln w="3175">
              <a:solidFill>
                <a:srgbClr val="000000"/>
              </a:solidFill>
            </a:ln>
          </p:spPr>
          <p:txBody>
            <a:bodyPr wrap="square" lIns="0" tIns="0" rIns="0" bIns="0" rtlCol="0"/>
            <a:lstStyle/>
            <a:p>
              <a:endParaRPr/>
            </a:p>
          </p:txBody>
        </p:sp>
        <p:sp>
          <p:nvSpPr>
            <p:cNvPr id="621" name="object 621"/>
            <p:cNvSpPr/>
            <p:nvPr/>
          </p:nvSpPr>
          <p:spPr>
            <a:xfrm>
              <a:off x="12605312" y="4923617"/>
              <a:ext cx="252095" cy="170180"/>
            </a:xfrm>
            <a:custGeom>
              <a:avLst/>
              <a:gdLst/>
              <a:ahLst/>
              <a:cxnLst/>
              <a:rect l="l" t="t" r="r" b="b"/>
              <a:pathLst>
                <a:path w="252095" h="170179">
                  <a:moveTo>
                    <a:pt x="0" y="169634"/>
                  </a:moveTo>
                  <a:lnTo>
                    <a:pt x="192" y="169001"/>
                  </a:lnTo>
                  <a:lnTo>
                    <a:pt x="399" y="168318"/>
                  </a:lnTo>
                </a:path>
                <a:path w="252095" h="170179">
                  <a:moveTo>
                    <a:pt x="7627" y="148055"/>
                  </a:moveTo>
                  <a:lnTo>
                    <a:pt x="8064" y="146998"/>
                  </a:lnTo>
                  <a:lnTo>
                    <a:pt x="8511" y="145919"/>
                  </a:lnTo>
                </a:path>
                <a:path w="252095" h="170179">
                  <a:moveTo>
                    <a:pt x="17601" y="126724"/>
                  </a:moveTo>
                  <a:lnTo>
                    <a:pt x="18056" y="125873"/>
                  </a:lnTo>
                  <a:lnTo>
                    <a:pt x="18521" y="125003"/>
                  </a:lnTo>
                </a:path>
                <a:path w="252095" h="170179">
                  <a:moveTo>
                    <a:pt x="29643" y="106467"/>
                  </a:moveTo>
                  <a:lnTo>
                    <a:pt x="30069" y="105829"/>
                  </a:lnTo>
                  <a:lnTo>
                    <a:pt x="30486" y="105205"/>
                  </a:lnTo>
                </a:path>
                <a:path w="252095" h="170179">
                  <a:moveTo>
                    <a:pt x="43452" y="87716"/>
                  </a:moveTo>
                  <a:lnTo>
                    <a:pt x="43990" y="87060"/>
                  </a:lnTo>
                  <a:lnTo>
                    <a:pt x="44509" y="86427"/>
                  </a:lnTo>
                </a:path>
                <a:path w="252095" h="170179">
                  <a:moveTo>
                    <a:pt x="59383" y="70045"/>
                  </a:moveTo>
                  <a:lnTo>
                    <a:pt x="59683" y="69745"/>
                  </a:lnTo>
                  <a:lnTo>
                    <a:pt x="59983" y="69445"/>
                  </a:lnTo>
                </a:path>
                <a:path w="252095" h="170179">
                  <a:moveTo>
                    <a:pt x="76366" y="54570"/>
                  </a:moveTo>
                  <a:lnTo>
                    <a:pt x="76998" y="54051"/>
                  </a:lnTo>
                  <a:lnTo>
                    <a:pt x="77654" y="53513"/>
                  </a:lnTo>
                </a:path>
                <a:path w="252095" h="170179">
                  <a:moveTo>
                    <a:pt x="95144" y="40547"/>
                  </a:moveTo>
                  <a:lnTo>
                    <a:pt x="95767" y="40131"/>
                  </a:lnTo>
                  <a:lnTo>
                    <a:pt x="96400" y="39708"/>
                  </a:lnTo>
                </a:path>
                <a:path w="252095" h="170179">
                  <a:moveTo>
                    <a:pt x="115201" y="28444"/>
                  </a:moveTo>
                  <a:lnTo>
                    <a:pt x="115812" y="28117"/>
                  </a:lnTo>
                  <a:lnTo>
                    <a:pt x="116405" y="27800"/>
                  </a:lnTo>
                </a:path>
                <a:path w="252095" h="170179">
                  <a:moveTo>
                    <a:pt x="136309" y="18385"/>
                  </a:moveTo>
                  <a:lnTo>
                    <a:pt x="136936" y="18126"/>
                  </a:lnTo>
                  <a:lnTo>
                    <a:pt x="137602" y="17850"/>
                  </a:lnTo>
                </a:path>
                <a:path w="252095" h="170179">
                  <a:moveTo>
                    <a:pt x="158312" y="10443"/>
                  </a:moveTo>
                  <a:lnTo>
                    <a:pt x="158939" y="10253"/>
                  </a:lnTo>
                  <a:lnTo>
                    <a:pt x="159534" y="10073"/>
                  </a:lnTo>
                </a:path>
                <a:path w="252095" h="170179">
                  <a:moveTo>
                    <a:pt x="181361" y="4624"/>
                  </a:moveTo>
                  <a:lnTo>
                    <a:pt x="181607" y="4575"/>
                  </a:lnTo>
                  <a:lnTo>
                    <a:pt x="181830" y="4531"/>
                  </a:lnTo>
                </a:path>
                <a:path w="252095" h="170179">
                  <a:moveTo>
                    <a:pt x="204488" y="1169"/>
                  </a:moveTo>
                  <a:lnTo>
                    <a:pt x="204723" y="1146"/>
                  </a:lnTo>
                  <a:lnTo>
                    <a:pt x="204927" y="1126"/>
                  </a:lnTo>
                </a:path>
                <a:path w="252095" h="170179">
                  <a:moveTo>
                    <a:pt x="228036" y="0"/>
                  </a:moveTo>
                  <a:lnTo>
                    <a:pt x="228059" y="0"/>
                  </a:lnTo>
                </a:path>
                <a:path w="252095" h="170179">
                  <a:moveTo>
                    <a:pt x="251291" y="1135"/>
                  </a:moveTo>
                  <a:lnTo>
                    <a:pt x="251403" y="1146"/>
                  </a:lnTo>
                  <a:lnTo>
                    <a:pt x="251484" y="1154"/>
                  </a:lnTo>
                </a:path>
              </a:pathLst>
            </a:custGeom>
            <a:ln w="38100">
              <a:solidFill>
                <a:srgbClr val="000000"/>
              </a:solidFill>
            </a:ln>
          </p:spPr>
          <p:txBody>
            <a:bodyPr wrap="square" lIns="0" tIns="0" rIns="0" bIns="0" rtlCol="0"/>
            <a:lstStyle/>
            <a:p>
              <a:endParaRPr/>
            </a:p>
          </p:txBody>
        </p:sp>
        <p:sp>
          <p:nvSpPr>
            <p:cNvPr id="622" name="object 622"/>
            <p:cNvSpPr/>
            <p:nvPr/>
          </p:nvSpPr>
          <p:spPr>
            <a:xfrm>
              <a:off x="12902184" y="4933775"/>
              <a:ext cx="635" cy="635"/>
            </a:xfrm>
            <a:custGeom>
              <a:avLst/>
              <a:gdLst/>
              <a:ahLst/>
              <a:cxnLst/>
              <a:rect l="l" t="t" r="r" b="b"/>
              <a:pathLst>
                <a:path w="634" h="635">
                  <a:moveTo>
                    <a:pt x="-19050" y="92"/>
                  </a:moveTo>
                  <a:lnTo>
                    <a:pt x="19657" y="92"/>
                  </a:lnTo>
                </a:path>
              </a:pathLst>
            </a:custGeom>
            <a:ln w="38284">
              <a:solidFill>
                <a:srgbClr val="000000"/>
              </a:solidFill>
            </a:ln>
          </p:spPr>
          <p:txBody>
            <a:bodyPr wrap="square" lIns="0" tIns="0" rIns="0" bIns="0" rtlCol="0"/>
            <a:lstStyle/>
            <a:p>
              <a:endParaRPr/>
            </a:p>
          </p:txBody>
        </p:sp>
        <p:sp>
          <p:nvSpPr>
            <p:cNvPr id="623" name="object 623"/>
            <p:cNvSpPr/>
            <p:nvPr/>
          </p:nvSpPr>
          <p:spPr>
            <a:xfrm>
              <a:off x="12923860" y="4941477"/>
              <a:ext cx="78740" cy="52705"/>
            </a:xfrm>
            <a:custGeom>
              <a:avLst/>
              <a:gdLst/>
              <a:ahLst/>
              <a:cxnLst/>
              <a:rect l="l" t="t" r="r" b="b"/>
              <a:pathLst>
                <a:path w="78740" h="52704">
                  <a:moveTo>
                    <a:pt x="0" y="0"/>
                  </a:moveTo>
                  <a:lnTo>
                    <a:pt x="642" y="265"/>
                  </a:lnTo>
                  <a:lnTo>
                    <a:pt x="1255" y="519"/>
                  </a:lnTo>
                </a:path>
                <a:path w="78740" h="52704">
                  <a:moveTo>
                    <a:pt x="21361" y="10040"/>
                  </a:moveTo>
                  <a:lnTo>
                    <a:pt x="21766" y="10257"/>
                  </a:lnTo>
                  <a:lnTo>
                    <a:pt x="22158" y="10466"/>
                  </a:lnTo>
                </a:path>
                <a:path w="78740" h="52704">
                  <a:moveTo>
                    <a:pt x="41189" y="21856"/>
                  </a:moveTo>
                  <a:lnTo>
                    <a:pt x="41810" y="22271"/>
                  </a:lnTo>
                  <a:lnTo>
                    <a:pt x="42420" y="22679"/>
                  </a:lnTo>
                </a:path>
                <a:path w="78740" h="52704">
                  <a:moveTo>
                    <a:pt x="60156" y="35844"/>
                  </a:moveTo>
                  <a:lnTo>
                    <a:pt x="60580" y="36191"/>
                  </a:lnTo>
                  <a:lnTo>
                    <a:pt x="60979" y="36519"/>
                  </a:lnTo>
                </a:path>
                <a:path w="78740" h="52704">
                  <a:moveTo>
                    <a:pt x="77617" y="51607"/>
                  </a:moveTo>
                  <a:lnTo>
                    <a:pt x="77895" y="51884"/>
                  </a:lnTo>
                  <a:lnTo>
                    <a:pt x="78163" y="52153"/>
                  </a:lnTo>
                </a:path>
              </a:pathLst>
            </a:custGeom>
            <a:ln w="38100">
              <a:solidFill>
                <a:srgbClr val="000000"/>
              </a:solidFill>
            </a:ln>
          </p:spPr>
          <p:txBody>
            <a:bodyPr wrap="square" lIns="0" tIns="0" rIns="0" bIns="0" rtlCol="0"/>
            <a:lstStyle/>
            <a:p>
              <a:endParaRPr/>
            </a:p>
          </p:txBody>
        </p:sp>
        <p:sp>
          <p:nvSpPr>
            <p:cNvPr id="624" name="object 624"/>
            <p:cNvSpPr/>
            <p:nvPr/>
          </p:nvSpPr>
          <p:spPr>
            <a:xfrm>
              <a:off x="13043245" y="5049234"/>
              <a:ext cx="635" cy="635"/>
            </a:xfrm>
            <a:custGeom>
              <a:avLst/>
              <a:gdLst/>
              <a:ahLst/>
              <a:cxnLst/>
              <a:rect l="l" t="t" r="r" b="b"/>
              <a:pathLst>
                <a:path w="634" h="635">
                  <a:moveTo>
                    <a:pt x="-19049" y="241"/>
                  </a:moveTo>
                  <a:lnTo>
                    <a:pt x="19308" y="241"/>
                  </a:lnTo>
                </a:path>
              </a:pathLst>
            </a:custGeom>
            <a:ln w="38583">
              <a:solidFill>
                <a:srgbClr val="000000"/>
              </a:solidFill>
            </a:ln>
          </p:spPr>
          <p:txBody>
            <a:bodyPr wrap="square" lIns="0" tIns="0" rIns="0" bIns="0" rtlCol="0"/>
            <a:lstStyle/>
            <a:p>
              <a:endParaRPr/>
            </a:p>
          </p:txBody>
        </p:sp>
        <p:sp>
          <p:nvSpPr>
            <p:cNvPr id="625" name="object 625"/>
            <p:cNvSpPr/>
            <p:nvPr/>
          </p:nvSpPr>
          <p:spPr>
            <a:xfrm>
              <a:off x="13053362" y="5070587"/>
              <a:ext cx="0" cy="635"/>
            </a:xfrm>
            <a:custGeom>
              <a:avLst/>
              <a:gdLst/>
              <a:ahLst/>
              <a:cxnLst/>
              <a:rect l="l" t="t" r="r" b="b"/>
              <a:pathLst>
                <a:path h="635">
                  <a:moveTo>
                    <a:pt x="0" y="0"/>
                  </a:moveTo>
                  <a:lnTo>
                    <a:pt x="3" y="8"/>
                  </a:lnTo>
                </a:path>
              </a:pathLst>
            </a:custGeom>
            <a:ln w="38100">
              <a:solidFill>
                <a:srgbClr val="000000"/>
              </a:solidFill>
            </a:ln>
          </p:spPr>
          <p:txBody>
            <a:bodyPr wrap="square" lIns="0" tIns="0" rIns="0" bIns="0" rtlCol="0"/>
            <a:lstStyle/>
            <a:p>
              <a:endParaRPr/>
            </a:p>
          </p:txBody>
        </p:sp>
        <p:sp>
          <p:nvSpPr>
            <p:cNvPr id="626" name="object 626"/>
            <p:cNvSpPr/>
            <p:nvPr/>
          </p:nvSpPr>
          <p:spPr>
            <a:xfrm>
              <a:off x="13061221" y="5092536"/>
              <a:ext cx="635" cy="635"/>
            </a:xfrm>
            <a:custGeom>
              <a:avLst/>
              <a:gdLst/>
              <a:ahLst/>
              <a:cxnLst/>
              <a:rect l="l" t="t" r="r" b="b"/>
              <a:pathLst>
                <a:path w="634" h="635">
                  <a:moveTo>
                    <a:pt x="-19049" y="67"/>
                  </a:moveTo>
                  <a:lnTo>
                    <a:pt x="19090" y="67"/>
                  </a:lnTo>
                </a:path>
              </a:pathLst>
            </a:custGeom>
            <a:ln w="3175">
              <a:solidFill>
                <a:srgbClr val="000000"/>
              </a:solidFill>
            </a:ln>
          </p:spPr>
          <p:txBody>
            <a:bodyPr wrap="square" lIns="0" tIns="0" rIns="0" bIns="0" rtlCol="0"/>
            <a:lstStyle/>
            <a:p>
              <a:endParaRPr/>
            </a:p>
          </p:txBody>
        </p:sp>
        <p:sp>
          <p:nvSpPr>
            <p:cNvPr id="627" name="object 627"/>
            <p:cNvSpPr/>
            <p:nvPr/>
          </p:nvSpPr>
          <p:spPr>
            <a:xfrm>
              <a:off x="13066879" y="5115057"/>
              <a:ext cx="635" cy="635"/>
            </a:xfrm>
            <a:custGeom>
              <a:avLst/>
              <a:gdLst/>
              <a:ahLst/>
              <a:cxnLst/>
              <a:rect l="l" t="t" r="r" b="b"/>
              <a:pathLst>
                <a:path w="634" h="635">
                  <a:moveTo>
                    <a:pt x="-19050" y="219"/>
                  </a:moveTo>
                  <a:lnTo>
                    <a:pt x="19137" y="219"/>
                  </a:lnTo>
                </a:path>
              </a:pathLst>
            </a:custGeom>
            <a:ln w="3175">
              <a:solidFill>
                <a:srgbClr val="000000"/>
              </a:solidFill>
            </a:ln>
          </p:spPr>
          <p:txBody>
            <a:bodyPr wrap="square" lIns="0" tIns="0" rIns="0" bIns="0" rtlCol="0"/>
            <a:lstStyle/>
            <a:p>
              <a:endParaRPr/>
            </a:p>
          </p:txBody>
        </p:sp>
        <p:sp>
          <p:nvSpPr>
            <p:cNvPr id="628" name="object 628"/>
            <p:cNvSpPr/>
            <p:nvPr/>
          </p:nvSpPr>
          <p:spPr>
            <a:xfrm>
              <a:off x="13070332" y="5138186"/>
              <a:ext cx="635" cy="635"/>
            </a:xfrm>
            <a:custGeom>
              <a:avLst/>
              <a:gdLst/>
              <a:ahLst/>
              <a:cxnLst/>
              <a:rect l="l" t="t" r="r" b="b"/>
              <a:pathLst>
                <a:path w="634" h="635">
                  <a:moveTo>
                    <a:pt x="-19050" y="200"/>
                  </a:moveTo>
                  <a:lnTo>
                    <a:pt x="19089" y="200"/>
                  </a:lnTo>
                </a:path>
              </a:pathLst>
            </a:custGeom>
            <a:ln w="3175">
              <a:solidFill>
                <a:srgbClr val="000000"/>
              </a:solidFill>
            </a:ln>
          </p:spPr>
          <p:txBody>
            <a:bodyPr wrap="square" lIns="0" tIns="0" rIns="0" bIns="0" rtlCol="0"/>
            <a:lstStyle/>
            <a:p>
              <a:endParaRPr/>
            </a:p>
          </p:txBody>
        </p:sp>
        <p:sp>
          <p:nvSpPr>
            <p:cNvPr id="629" name="object 629"/>
            <p:cNvSpPr/>
            <p:nvPr/>
          </p:nvSpPr>
          <p:spPr>
            <a:xfrm>
              <a:off x="13665098" y="5161559"/>
              <a:ext cx="0" cy="635"/>
            </a:xfrm>
            <a:custGeom>
              <a:avLst/>
              <a:gdLst/>
              <a:ahLst/>
              <a:cxnLst/>
              <a:rect l="l" t="t" r="r" b="b"/>
              <a:pathLst>
                <a:path h="635">
                  <a:moveTo>
                    <a:pt x="0" y="0"/>
                  </a:moveTo>
                  <a:lnTo>
                    <a:pt x="0" y="48"/>
                  </a:lnTo>
                </a:path>
              </a:pathLst>
            </a:custGeom>
            <a:ln w="38100">
              <a:solidFill>
                <a:srgbClr val="000000"/>
              </a:solidFill>
            </a:ln>
          </p:spPr>
          <p:txBody>
            <a:bodyPr wrap="square" lIns="0" tIns="0" rIns="0" bIns="0" rtlCol="0"/>
            <a:lstStyle/>
            <a:p>
              <a:endParaRPr/>
            </a:p>
          </p:txBody>
        </p:sp>
        <p:sp>
          <p:nvSpPr>
            <p:cNvPr id="630" name="object 630"/>
            <p:cNvSpPr/>
            <p:nvPr/>
          </p:nvSpPr>
          <p:spPr>
            <a:xfrm>
              <a:off x="13663926" y="5184669"/>
              <a:ext cx="635" cy="635"/>
            </a:xfrm>
            <a:custGeom>
              <a:avLst/>
              <a:gdLst/>
              <a:ahLst/>
              <a:cxnLst/>
              <a:rect l="l" t="t" r="r" b="b"/>
              <a:pathLst>
                <a:path w="634" h="635">
                  <a:moveTo>
                    <a:pt x="-19049" y="245"/>
                  </a:moveTo>
                  <a:lnTo>
                    <a:pt x="19098" y="245"/>
                  </a:lnTo>
                </a:path>
              </a:pathLst>
            </a:custGeom>
            <a:ln w="3175">
              <a:solidFill>
                <a:srgbClr val="000000"/>
              </a:solidFill>
            </a:ln>
          </p:spPr>
          <p:txBody>
            <a:bodyPr wrap="square" lIns="0" tIns="0" rIns="0" bIns="0" rtlCol="0"/>
            <a:lstStyle/>
            <a:p>
              <a:endParaRPr/>
            </a:p>
          </p:txBody>
        </p:sp>
        <p:sp>
          <p:nvSpPr>
            <p:cNvPr id="631" name="object 631"/>
            <p:cNvSpPr/>
            <p:nvPr/>
          </p:nvSpPr>
          <p:spPr>
            <a:xfrm>
              <a:off x="13660467" y="5207764"/>
              <a:ext cx="635" cy="635"/>
            </a:xfrm>
            <a:custGeom>
              <a:avLst/>
              <a:gdLst/>
              <a:ahLst/>
              <a:cxnLst/>
              <a:rect l="l" t="t" r="r" b="b"/>
              <a:pathLst>
                <a:path w="634" h="635">
                  <a:moveTo>
                    <a:pt x="-19050" y="262"/>
                  </a:moveTo>
                  <a:lnTo>
                    <a:pt x="19154" y="262"/>
                  </a:lnTo>
                </a:path>
              </a:pathLst>
            </a:custGeom>
            <a:ln w="3175">
              <a:solidFill>
                <a:srgbClr val="000000"/>
              </a:solidFill>
            </a:ln>
          </p:spPr>
          <p:txBody>
            <a:bodyPr wrap="square" lIns="0" tIns="0" rIns="0" bIns="0" rtlCol="0"/>
            <a:lstStyle/>
            <a:p>
              <a:endParaRPr/>
            </a:p>
          </p:txBody>
        </p:sp>
        <p:sp>
          <p:nvSpPr>
            <p:cNvPr id="632" name="object 632"/>
            <p:cNvSpPr/>
            <p:nvPr/>
          </p:nvSpPr>
          <p:spPr>
            <a:xfrm>
              <a:off x="13403568" y="5230185"/>
              <a:ext cx="251460" cy="168910"/>
            </a:xfrm>
            <a:custGeom>
              <a:avLst/>
              <a:gdLst/>
              <a:ahLst/>
              <a:cxnLst/>
              <a:rect l="l" t="t" r="r" b="b"/>
              <a:pathLst>
                <a:path w="251459" h="168910">
                  <a:moveTo>
                    <a:pt x="251426" y="0"/>
                  </a:moveTo>
                  <a:lnTo>
                    <a:pt x="251275" y="498"/>
                  </a:lnTo>
                  <a:lnTo>
                    <a:pt x="251123" y="1000"/>
                  </a:lnTo>
                </a:path>
                <a:path w="251459" h="168910">
                  <a:moveTo>
                    <a:pt x="243677" y="21837"/>
                  </a:moveTo>
                  <a:lnTo>
                    <a:pt x="243403" y="22500"/>
                  </a:lnTo>
                  <a:lnTo>
                    <a:pt x="243141" y="23132"/>
                  </a:lnTo>
                </a:path>
                <a:path w="251459" h="168910">
                  <a:moveTo>
                    <a:pt x="233642" y="43193"/>
                  </a:moveTo>
                  <a:lnTo>
                    <a:pt x="233411" y="43625"/>
                  </a:lnTo>
                  <a:lnTo>
                    <a:pt x="233187" y="44044"/>
                  </a:lnTo>
                </a:path>
                <a:path w="251459" h="168910">
                  <a:moveTo>
                    <a:pt x="221830" y="63021"/>
                  </a:moveTo>
                  <a:lnTo>
                    <a:pt x="221397" y="63668"/>
                  </a:lnTo>
                  <a:lnTo>
                    <a:pt x="220959" y="64324"/>
                  </a:lnTo>
                </a:path>
                <a:path w="251459" h="168910">
                  <a:moveTo>
                    <a:pt x="208014" y="81784"/>
                  </a:moveTo>
                  <a:lnTo>
                    <a:pt x="207477" y="82438"/>
                  </a:lnTo>
                  <a:lnTo>
                    <a:pt x="206960" y="83069"/>
                  </a:lnTo>
                </a:path>
                <a:path w="251459" h="168910">
                  <a:moveTo>
                    <a:pt x="192073" y="99465"/>
                  </a:moveTo>
                  <a:lnTo>
                    <a:pt x="191784" y="99754"/>
                  </a:lnTo>
                  <a:lnTo>
                    <a:pt x="191499" y="100038"/>
                  </a:lnTo>
                </a:path>
                <a:path w="251459" h="168910">
                  <a:moveTo>
                    <a:pt x="174746" y="115219"/>
                  </a:moveTo>
                  <a:lnTo>
                    <a:pt x="174468" y="115447"/>
                  </a:lnTo>
                  <a:lnTo>
                    <a:pt x="174208" y="115661"/>
                  </a:lnTo>
                </a:path>
                <a:path w="251459" h="168910">
                  <a:moveTo>
                    <a:pt x="135728" y="141342"/>
                  </a:moveTo>
                  <a:lnTo>
                    <a:pt x="135655" y="141381"/>
                  </a:lnTo>
                  <a:lnTo>
                    <a:pt x="135602" y="141409"/>
                  </a:lnTo>
                </a:path>
                <a:path w="251459" h="168910">
                  <a:moveTo>
                    <a:pt x="114571" y="151356"/>
                  </a:moveTo>
                  <a:lnTo>
                    <a:pt x="114539" y="151369"/>
                  </a:lnTo>
                </a:path>
                <a:path w="251459" h="168910">
                  <a:moveTo>
                    <a:pt x="93040" y="159090"/>
                  </a:moveTo>
                  <a:lnTo>
                    <a:pt x="92528" y="159245"/>
                  </a:lnTo>
                  <a:lnTo>
                    <a:pt x="92042" y="159393"/>
                  </a:lnTo>
                </a:path>
                <a:path w="251459" h="168910">
                  <a:moveTo>
                    <a:pt x="70101" y="164875"/>
                  </a:moveTo>
                  <a:lnTo>
                    <a:pt x="69860" y="164923"/>
                  </a:lnTo>
                  <a:lnTo>
                    <a:pt x="69642" y="164966"/>
                  </a:lnTo>
                </a:path>
                <a:path w="251459" h="168910">
                  <a:moveTo>
                    <a:pt x="46967" y="168330"/>
                  </a:moveTo>
                  <a:lnTo>
                    <a:pt x="46744" y="168352"/>
                  </a:lnTo>
                  <a:lnTo>
                    <a:pt x="46553" y="168371"/>
                  </a:lnTo>
                </a:path>
                <a:path w="251459" h="168910">
                  <a:moveTo>
                    <a:pt x="160" y="168362"/>
                  </a:moveTo>
                  <a:lnTo>
                    <a:pt x="64" y="168352"/>
                  </a:lnTo>
                  <a:lnTo>
                    <a:pt x="0" y="168346"/>
                  </a:lnTo>
                </a:path>
              </a:pathLst>
            </a:custGeom>
            <a:ln w="38100">
              <a:solidFill>
                <a:srgbClr val="000000"/>
              </a:solidFill>
            </a:ln>
          </p:spPr>
          <p:txBody>
            <a:bodyPr wrap="square" lIns="0" tIns="0" rIns="0" bIns="0" rtlCol="0"/>
            <a:lstStyle/>
            <a:p>
              <a:endParaRPr/>
            </a:p>
          </p:txBody>
        </p:sp>
        <p:sp>
          <p:nvSpPr>
            <p:cNvPr id="633" name="object 633"/>
            <p:cNvSpPr/>
            <p:nvPr/>
          </p:nvSpPr>
          <p:spPr>
            <a:xfrm>
              <a:off x="13357590" y="5389352"/>
              <a:ext cx="635" cy="635"/>
            </a:xfrm>
            <a:custGeom>
              <a:avLst/>
              <a:gdLst/>
              <a:ahLst/>
              <a:cxnLst/>
              <a:rect l="l" t="t" r="r" b="b"/>
              <a:pathLst>
                <a:path w="634" h="635">
                  <a:moveTo>
                    <a:pt x="-19050" y="80"/>
                  </a:moveTo>
                  <a:lnTo>
                    <a:pt x="19582" y="80"/>
                  </a:lnTo>
                </a:path>
              </a:pathLst>
            </a:custGeom>
            <a:ln w="38261">
              <a:solidFill>
                <a:srgbClr val="000000"/>
              </a:solidFill>
            </a:ln>
          </p:spPr>
          <p:txBody>
            <a:bodyPr wrap="square" lIns="0" tIns="0" rIns="0" bIns="0" rtlCol="0"/>
            <a:lstStyle/>
            <a:p>
              <a:endParaRPr/>
            </a:p>
          </p:txBody>
        </p:sp>
        <p:sp>
          <p:nvSpPr>
            <p:cNvPr id="634" name="object 634"/>
            <p:cNvSpPr/>
            <p:nvPr/>
          </p:nvSpPr>
          <p:spPr>
            <a:xfrm>
              <a:off x="13193388" y="5207839"/>
              <a:ext cx="635" cy="635"/>
            </a:xfrm>
            <a:custGeom>
              <a:avLst/>
              <a:gdLst/>
              <a:ahLst/>
              <a:cxnLst/>
              <a:rect l="l" t="t" r="r" b="b"/>
              <a:pathLst>
                <a:path w="634" h="635">
                  <a:moveTo>
                    <a:pt x="-19050" y="184"/>
                  </a:moveTo>
                  <a:lnTo>
                    <a:pt x="19123" y="184"/>
                  </a:lnTo>
                </a:path>
              </a:pathLst>
            </a:custGeom>
            <a:ln w="3175">
              <a:solidFill>
                <a:srgbClr val="000000"/>
              </a:solidFill>
            </a:ln>
          </p:spPr>
          <p:txBody>
            <a:bodyPr wrap="square" lIns="0" tIns="0" rIns="0" bIns="0" rtlCol="0"/>
            <a:lstStyle/>
            <a:p>
              <a:endParaRPr/>
            </a:p>
          </p:txBody>
        </p:sp>
        <p:sp>
          <p:nvSpPr>
            <p:cNvPr id="635" name="object 635"/>
            <p:cNvSpPr/>
            <p:nvPr/>
          </p:nvSpPr>
          <p:spPr>
            <a:xfrm>
              <a:off x="13189979" y="5184741"/>
              <a:ext cx="635" cy="635"/>
            </a:xfrm>
            <a:custGeom>
              <a:avLst/>
              <a:gdLst/>
              <a:ahLst/>
              <a:cxnLst/>
              <a:rect l="l" t="t" r="r" b="b"/>
              <a:pathLst>
                <a:path w="634" h="635">
                  <a:moveTo>
                    <a:pt x="-19050" y="172"/>
                  </a:moveTo>
                  <a:lnTo>
                    <a:pt x="19084" y="172"/>
                  </a:lnTo>
                </a:path>
              </a:pathLst>
            </a:custGeom>
            <a:ln w="3175">
              <a:solidFill>
                <a:srgbClr val="000000"/>
              </a:solidFill>
            </a:ln>
          </p:spPr>
          <p:txBody>
            <a:bodyPr wrap="square" lIns="0" tIns="0" rIns="0" bIns="0" rtlCol="0"/>
            <a:lstStyle/>
            <a:p>
              <a:endParaRPr/>
            </a:p>
          </p:txBody>
        </p:sp>
        <p:sp>
          <p:nvSpPr>
            <p:cNvPr id="636" name="object 636"/>
            <p:cNvSpPr/>
            <p:nvPr/>
          </p:nvSpPr>
          <p:spPr>
            <a:xfrm>
              <a:off x="13189987" y="5138161"/>
              <a:ext cx="635" cy="635"/>
            </a:xfrm>
            <a:custGeom>
              <a:avLst/>
              <a:gdLst/>
              <a:ahLst/>
              <a:cxnLst/>
              <a:rect l="l" t="t" r="r" b="b"/>
              <a:pathLst>
                <a:path w="634" h="635">
                  <a:moveTo>
                    <a:pt x="-19049" y="69"/>
                  </a:moveTo>
                  <a:lnTo>
                    <a:pt x="19063" y="69"/>
                  </a:lnTo>
                </a:path>
              </a:pathLst>
            </a:custGeom>
            <a:ln w="3175">
              <a:solidFill>
                <a:srgbClr val="000000"/>
              </a:solidFill>
            </a:ln>
          </p:spPr>
          <p:txBody>
            <a:bodyPr wrap="square" lIns="0" tIns="0" rIns="0" bIns="0" rtlCol="0"/>
            <a:lstStyle/>
            <a:p>
              <a:endParaRPr/>
            </a:p>
          </p:txBody>
        </p:sp>
        <p:sp>
          <p:nvSpPr>
            <p:cNvPr id="637" name="object 637"/>
            <p:cNvSpPr/>
            <p:nvPr/>
          </p:nvSpPr>
          <p:spPr>
            <a:xfrm>
              <a:off x="13193388" y="5114905"/>
              <a:ext cx="635" cy="635"/>
            </a:xfrm>
            <a:custGeom>
              <a:avLst/>
              <a:gdLst/>
              <a:ahLst/>
              <a:cxnLst/>
              <a:rect l="l" t="t" r="r" b="b"/>
              <a:pathLst>
                <a:path w="634" h="635">
                  <a:moveTo>
                    <a:pt x="-19050" y="187"/>
                  </a:moveTo>
                  <a:lnTo>
                    <a:pt x="19124" y="187"/>
                  </a:lnTo>
                </a:path>
              </a:pathLst>
            </a:custGeom>
            <a:ln w="3175">
              <a:solidFill>
                <a:srgbClr val="000000"/>
              </a:solidFill>
            </a:ln>
          </p:spPr>
          <p:txBody>
            <a:bodyPr wrap="square" lIns="0" tIns="0" rIns="0" bIns="0" rtlCol="0"/>
            <a:lstStyle/>
            <a:p>
              <a:endParaRPr/>
            </a:p>
          </p:txBody>
        </p:sp>
        <p:sp>
          <p:nvSpPr>
            <p:cNvPr id="638" name="object 638"/>
            <p:cNvSpPr/>
            <p:nvPr/>
          </p:nvSpPr>
          <p:spPr>
            <a:xfrm>
              <a:off x="13403557" y="4923434"/>
              <a:ext cx="251460" cy="169545"/>
            </a:xfrm>
            <a:custGeom>
              <a:avLst/>
              <a:gdLst/>
              <a:ahLst/>
              <a:cxnLst/>
              <a:rect l="l" t="t" r="r" b="b"/>
              <a:pathLst>
                <a:path w="251459" h="169545">
                  <a:moveTo>
                    <a:pt x="0" y="1154"/>
                  </a:moveTo>
                  <a:lnTo>
                    <a:pt x="76" y="1146"/>
                  </a:lnTo>
                  <a:lnTo>
                    <a:pt x="184" y="1135"/>
                  </a:lnTo>
                </a:path>
                <a:path w="251459" h="169545">
                  <a:moveTo>
                    <a:pt x="23422" y="0"/>
                  </a:moveTo>
                  <a:lnTo>
                    <a:pt x="23441" y="0"/>
                  </a:lnTo>
                </a:path>
                <a:path w="251459" h="169545">
                  <a:moveTo>
                    <a:pt x="46552" y="1126"/>
                  </a:moveTo>
                  <a:lnTo>
                    <a:pt x="46756" y="1146"/>
                  </a:lnTo>
                  <a:lnTo>
                    <a:pt x="46991" y="1169"/>
                  </a:lnTo>
                </a:path>
                <a:path w="251459" h="169545">
                  <a:moveTo>
                    <a:pt x="69647" y="4530"/>
                  </a:moveTo>
                  <a:lnTo>
                    <a:pt x="69872" y="4575"/>
                  </a:lnTo>
                  <a:lnTo>
                    <a:pt x="70116" y="4624"/>
                  </a:lnTo>
                </a:path>
                <a:path w="251459" h="169545">
                  <a:moveTo>
                    <a:pt x="92463" y="10230"/>
                  </a:moveTo>
                  <a:lnTo>
                    <a:pt x="92540" y="10253"/>
                  </a:lnTo>
                  <a:lnTo>
                    <a:pt x="92646" y="10285"/>
                  </a:lnTo>
                </a:path>
                <a:path w="251459" h="169545">
                  <a:moveTo>
                    <a:pt x="114532" y="18121"/>
                  </a:moveTo>
                  <a:lnTo>
                    <a:pt x="114542" y="18126"/>
                  </a:lnTo>
                  <a:lnTo>
                    <a:pt x="114602" y="18150"/>
                  </a:lnTo>
                </a:path>
                <a:path w="251459" h="169545">
                  <a:moveTo>
                    <a:pt x="135608" y="28086"/>
                  </a:moveTo>
                  <a:lnTo>
                    <a:pt x="135667" y="28117"/>
                  </a:lnTo>
                  <a:lnTo>
                    <a:pt x="135745" y="28159"/>
                  </a:lnTo>
                </a:path>
                <a:path w="251459" h="169545">
                  <a:moveTo>
                    <a:pt x="174477" y="54049"/>
                  </a:moveTo>
                  <a:lnTo>
                    <a:pt x="174480" y="54051"/>
                  </a:lnTo>
                  <a:lnTo>
                    <a:pt x="174503" y="54070"/>
                  </a:lnTo>
                </a:path>
                <a:path w="251459" h="169545">
                  <a:moveTo>
                    <a:pt x="191506" y="69455"/>
                  </a:moveTo>
                  <a:lnTo>
                    <a:pt x="191796" y="69745"/>
                  </a:lnTo>
                  <a:lnTo>
                    <a:pt x="192096" y="70045"/>
                  </a:lnTo>
                </a:path>
                <a:path w="251459" h="169545">
                  <a:moveTo>
                    <a:pt x="207152" y="86649"/>
                  </a:moveTo>
                  <a:lnTo>
                    <a:pt x="207489" y="87060"/>
                  </a:lnTo>
                  <a:lnTo>
                    <a:pt x="207845" y="87493"/>
                  </a:lnTo>
                </a:path>
                <a:path w="251459" h="169545">
                  <a:moveTo>
                    <a:pt x="220988" y="105198"/>
                  </a:moveTo>
                  <a:lnTo>
                    <a:pt x="221409" y="105829"/>
                  </a:lnTo>
                  <a:lnTo>
                    <a:pt x="221837" y="106470"/>
                  </a:lnTo>
                </a:path>
                <a:path w="251459" h="169545">
                  <a:moveTo>
                    <a:pt x="233195" y="125446"/>
                  </a:moveTo>
                  <a:lnTo>
                    <a:pt x="233423" y="125873"/>
                  </a:lnTo>
                  <a:lnTo>
                    <a:pt x="233658" y="126313"/>
                  </a:lnTo>
                </a:path>
                <a:path w="251459" h="169545">
                  <a:moveTo>
                    <a:pt x="243150" y="146360"/>
                  </a:moveTo>
                  <a:lnTo>
                    <a:pt x="243415" y="146998"/>
                  </a:lnTo>
                  <a:lnTo>
                    <a:pt x="243692" y="147667"/>
                  </a:lnTo>
                </a:path>
                <a:path w="251459" h="169545">
                  <a:moveTo>
                    <a:pt x="251133" y="168493"/>
                  </a:moveTo>
                  <a:lnTo>
                    <a:pt x="251287" y="169001"/>
                  </a:lnTo>
                  <a:lnTo>
                    <a:pt x="251440" y="169504"/>
                  </a:lnTo>
                </a:path>
              </a:pathLst>
            </a:custGeom>
            <a:ln w="38100">
              <a:solidFill>
                <a:srgbClr val="000000"/>
              </a:solidFill>
            </a:ln>
          </p:spPr>
          <p:txBody>
            <a:bodyPr wrap="square" lIns="0" tIns="0" rIns="0" bIns="0" rtlCol="0"/>
            <a:lstStyle/>
            <a:p>
              <a:endParaRPr/>
            </a:p>
          </p:txBody>
        </p:sp>
        <p:sp>
          <p:nvSpPr>
            <p:cNvPr id="639" name="object 639"/>
            <p:cNvSpPr/>
            <p:nvPr/>
          </p:nvSpPr>
          <p:spPr>
            <a:xfrm>
              <a:off x="13660467" y="5114826"/>
              <a:ext cx="635" cy="635"/>
            </a:xfrm>
            <a:custGeom>
              <a:avLst/>
              <a:gdLst/>
              <a:ahLst/>
              <a:cxnLst/>
              <a:rect l="l" t="t" r="r" b="b"/>
              <a:pathLst>
                <a:path w="634" h="635">
                  <a:moveTo>
                    <a:pt x="-19049" y="264"/>
                  </a:moveTo>
                  <a:lnTo>
                    <a:pt x="19155" y="264"/>
                  </a:lnTo>
                </a:path>
              </a:pathLst>
            </a:custGeom>
            <a:ln w="3175">
              <a:solidFill>
                <a:srgbClr val="000000"/>
              </a:solidFill>
            </a:ln>
          </p:spPr>
          <p:txBody>
            <a:bodyPr wrap="square" lIns="0" tIns="0" rIns="0" bIns="0" rtlCol="0"/>
            <a:lstStyle/>
            <a:p>
              <a:endParaRPr/>
            </a:p>
          </p:txBody>
        </p:sp>
        <p:sp>
          <p:nvSpPr>
            <p:cNvPr id="640" name="object 640"/>
            <p:cNvSpPr/>
            <p:nvPr/>
          </p:nvSpPr>
          <p:spPr>
            <a:xfrm>
              <a:off x="13663938" y="5138088"/>
              <a:ext cx="635" cy="635"/>
            </a:xfrm>
            <a:custGeom>
              <a:avLst/>
              <a:gdLst/>
              <a:ahLst/>
              <a:cxnLst/>
              <a:rect l="l" t="t" r="r" b="b"/>
              <a:pathLst>
                <a:path w="634" h="635">
                  <a:moveTo>
                    <a:pt x="-19050" y="141"/>
                  </a:moveTo>
                  <a:lnTo>
                    <a:pt x="19077" y="141"/>
                  </a:lnTo>
                </a:path>
              </a:pathLst>
            </a:custGeom>
            <a:ln w="3175">
              <a:solidFill>
                <a:srgbClr val="000000"/>
              </a:solidFill>
            </a:ln>
          </p:spPr>
          <p:txBody>
            <a:bodyPr wrap="square" lIns="0" tIns="0" rIns="0" bIns="0" rtlCol="0"/>
            <a:lstStyle/>
            <a:p>
              <a:endParaRPr/>
            </a:p>
          </p:txBody>
        </p:sp>
        <p:sp>
          <p:nvSpPr>
            <p:cNvPr id="641" name="object 641"/>
            <p:cNvSpPr/>
            <p:nvPr/>
          </p:nvSpPr>
          <p:spPr>
            <a:xfrm>
              <a:off x="13665098" y="5161540"/>
              <a:ext cx="0" cy="635"/>
            </a:xfrm>
            <a:custGeom>
              <a:avLst/>
              <a:gdLst/>
              <a:ahLst/>
              <a:cxnLst/>
              <a:rect l="l" t="t" r="r" b="b"/>
              <a:pathLst>
                <a:path h="635">
                  <a:moveTo>
                    <a:pt x="0" y="0"/>
                  </a:moveTo>
                  <a:lnTo>
                    <a:pt x="0" y="18"/>
                  </a:lnTo>
                </a:path>
              </a:pathLst>
            </a:custGeom>
            <a:ln w="38100">
              <a:solidFill>
                <a:srgbClr val="000000"/>
              </a:solidFill>
            </a:ln>
          </p:spPr>
          <p:txBody>
            <a:bodyPr wrap="square" lIns="0" tIns="0" rIns="0" bIns="0" rtlCol="0"/>
            <a:lstStyle/>
            <a:p>
              <a:endParaRPr/>
            </a:p>
          </p:txBody>
        </p:sp>
        <p:sp>
          <p:nvSpPr>
            <p:cNvPr id="642" name="object 642"/>
            <p:cNvSpPr/>
            <p:nvPr/>
          </p:nvSpPr>
          <p:spPr>
            <a:xfrm>
              <a:off x="14258727" y="5161559"/>
              <a:ext cx="0" cy="635"/>
            </a:xfrm>
            <a:custGeom>
              <a:avLst/>
              <a:gdLst/>
              <a:ahLst/>
              <a:cxnLst/>
              <a:rect l="l" t="t" r="r" b="b"/>
              <a:pathLst>
                <a:path h="635">
                  <a:moveTo>
                    <a:pt x="0" y="0"/>
                  </a:moveTo>
                  <a:lnTo>
                    <a:pt x="0" y="32"/>
                  </a:lnTo>
                </a:path>
              </a:pathLst>
            </a:custGeom>
            <a:ln w="38100">
              <a:solidFill>
                <a:srgbClr val="000000"/>
              </a:solidFill>
            </a:ln>
          </p:spPr>
          <p:txBody>
            <a:bodyPr wrap="square" lIns="0" tIns="0" rIns="0" bIns="0" rtlCol="0"/>
            <a:lstStyle/>
            <a:p>
              <a:endParaRPr/>
            </a:p>
          </p:txBody>
        </p:sp>
        <p:sp>
          <p:nvSpPr>
            <p:cNvPr id="643" name="object 643"/>
            <p:cNvSpPr/>
            <p:nvPr/>
          </p:nvSpPr>
          <p:spPr>
            <a:xfrm>
              <a:off x="14257555" y="5184685"/>
              <a:ext cx="635" cy="635"/>
            </a:xfrm>
            <a:custGeom>
              <a:avLst/>
              <a:gdLst/>
              <a:ahLst/>
              <a:cxnLst/>
              <a:rect l="l" t="t" r="r" b="b"/>
              <a:pathLst>
                <a:path w="634" h="635">
                  <a:moveTo>
                    <a:pt x="-19050" y="229"/>
                  </a:moveTo>
                  <a:lnTo>
                    <a:pt x="19095" y="229"/>
                  </a:lnTo>
                </a:path>
              </a:pathLst>
            </a:custGeom>
            <a:ln w="3175">
              <a:solidFill>
                <a:srgbClr val="000000"/>
              </a:solidFill>
            </a:ln>
          </p:spPr>
          <p:txBody>
            <a:bodyPr wrap="square" lIns="0" tIns="0" rIns="0" bIns="0" rtlCol="0"/>
            <a:lstStyle/>
            <a:p>
              <a:endParaRPr/>
            </a:p>
          </p:txBody>
        </p:sp>
        <p:sp>
          <p:nvSpPr>
            <p:cNvPr id="644" name="object 644"/>
            <p:cNvSpPr/>
            <p:nvPr/>
          </p:nvSpPr>
          <p:spPr>
            <a:xfrm>
              <a:off x="14254101" y="5207779"/>
              <a:ext cx="635" cy="635"/>
            </a:xfrm>
            <a:custGeom>
              <a:avLst/>
              <a:gdLst/>
              <a:ahLst/>
              <a:cxnLst/>
              <a:rect l="l" t="t" r="r" b="b"/>
              <a:pathLst>
                <a:path w="634" h="635">
                  <a:moveTo>
                    <a:pt x="-19050" y="244"/>
                  </a:moveTo>
                  <a:lnTo>
                    <a:pt x="19147" y="244"/>
                  </a:lnTo>
                </a:path>
              </a:pathLst>
            </a:custGeom>
            <a:ln w="3175">
              <a:solidFill>
                <a:srgbClr val="000000"/>
              </a:solidFill>
            </a:ln>
          </p:spPr>
          <p:txBody>
            <a:bodyPr wrap="square" lIns="0" tIns="0" rIns="0" bIns="0" rtlCol="0"/>
            <a:lstStyle/>
            <a:p>
              <a:endParaRPr/>
            </a:p>
          </p:txBody>
        </p:sp>
        <p:sp>
          <p:nvSpPr>
            <p:cNvPr id="645" name="object 645"/>
            <p:cNvSpPr/>
            <p:nvPr/>
          </p:nvSpPr>
          <p:spPr>
            <a:xfrm>
              <a:off x="14171630" y="5329671"/>
              <a:ext cx="17780" cy="16510"/>
            </a:xfrm>
            <a:custGeom>
              <a:avLst/>
              <a:gdLst/>
              <a:ahLst/>
              <a:cxnLst/>
              <a:rect l="l" t="t" r="r" b="b"/>
              <a:pathLst>
                <a:path w="17780" h="16510">
                  <a:moveTo>
                    <a:pt x="17619" y="0"/>
                  </a:moveTo>
                  <a:lnTo>
                    <a:pt x="17351" y="268"/>
                  </a:lnTo>
                  <a:lnTo>
                    <a:pt x="17077" y="542"/>
                  </a:lnTo>
                </a:path>
                <a:path w="17780" h="16510">
                  <a:moveTo>
                    <a:pt x="68" y="15934"/>
                  </a:moveTo>
                  <a:lnTo>
                    <a:pt x="35" y="15961"/>
                  </a:lnTo>
                  <a:lnTo>
                    <a:pt x="0" y="15991"/>
                  </a:lnTo>
                </a:path>
              </a:pathLst>
            </a:custGeom>
            <a:ln w="38100">
              <a:solidFill>
                <a:srgbClr val="000000"/>
              </a:solidFill>
            </a:ln>
          </p:spPr>
          <p:txBody>
            <a:bodyPr wrap="square" lIns="0" tIns="0" rIns="0" bIns="0" rtlCol="0"/>
            <a:lstStyle/>
            <a:p>
              <a:endParaRPr/>
            </a:p>
          </p:txBody>
        </p:sp>
        <p:sp>
          <p:nvSpPr>
            <p:cNvPr id="646" name="object 646"/>
            <p:cNvSpPr/>
            <p:nvPr/>
          </p:nvSpPr>
          <p:spPr>
            <a:xfrm>
              <a:off x="14089440" y="5389347"/>
              <a:ext cx="635" cy="635"/>
            </a:xfrm>
            <a:custGeom>
              <a:avLst/>
              <a:gdLst/>
              <a:ahLst/>
              <a:cxnLst/>
              <a:rect l="l" t="t" r="r" b="b"/>
              <a:pathLst>
                <a:path w="634" h="635">
                  <a:moveTo>
                    <a:pt x="-19050" y="84"/>
                  </a:moveTo>
                  <a:lnTo>
                    <a:pt x="19610" y="84"/>
                  </a:lnTo>
                </a:path>
              </a:pathLst>
            </a:custGeom>
            <a:ln w="38269">
              <a:solidFill>
                <a:srgbClr val="000000"/>
              </a:solidFill>
            </a:ln>
          </p:spPr>
          <p:txBody>
            <a:bodyPr wrap="square" lIns="0" tIns="0" rIns="0" bIns="0" rtlCol="0"/>
            <a:lstStyle/>
            <a:p>
              <a:endParaRPr/>
            </a:p>
          </p:txBody>
        </p:sp>
        <p:sp>
          <p:nvSpPr>
            <p:cNvPr id="647" name="object 647"/>
            <p:cNvSpPr/>
            <p:nvPr/>
          </p:nvSpPr>
          <p:spPr>
            <a:xfrm>
              <a:off x="13973915" y="5395063"/>
              <a:ext cx="70485" cy="3810"/>
            </a:xfrm>
            <a:custGeom>
              <a:avLst/>
              <a:gdLst/>
              <a:ahLst/>
              <a:cxnLst/>
              <a:rect l="l" t="t" r="r" b="b"/>
              <a:pathLst>
                <a:path w="70484" h="3810">
                  <a:moveTo>
                    <a:pt x="70096" y="3467"/>
                  </a:moveTo>
                  <a:lnTo>
                    <a:pt x="70026" y="3474"/>
                  </a:lnTo>
                  <a:lnTo>
                    <a:pt x="69926" y="3484"/>
                  </a:lnTo>
                </a:path>
                <a:path w="70484" h="3810">
                  <a:moveTo>
                    <a:pt x="23533" y="3493"/>
                  </a:moveTo>
                  <a:lnTo>
                    <a:pt x="23345" y="3474"/>
                  </a:lnTo>
                  <a:lnTo>
                    <a:pt x="23128" y="3453"/>
                  </a:lnTo>
                </a:path>
                <a:path w="70484" h="3810">
                  <a:moveTo>
                    <a:pt x="438" y="87"/>
                  </a:moveTo>
                  <a:lnTo>
                    <a:pt x="229" y="45"/>
                  </a:lnTo>
                  <a:lnTo>
                    <a:pt x="0" y="0"/>
                  </a:lnTo>
                </a:path>
              </a:pathLst>
            </a:custGeom>
            <a:ln w="38100">
              <a:solidFill>
                <a:srgbClr val="000000"/>
              </a:solidFill>
            </a:ln>
          </p:spPr>
          <p:txBody>
            <a:bodyPr wrap="square" lIns="0" tIns="0" rIns="0" bIns="0" rtlCol="0"/>
            <a:lstStyle/>
            <a:p>
              <a:endParaRPr/>
            </a:p>
          </p:txBody>
        </p:sp>
        <p:sp>
          <p:nvSpPr>
            <p:cNvPr id="648" name="object 648"/>
            <p:cNvSpPr/>
            <p:nvPr/>
          </p:nvSpPr>
          <p:spPr>
            <a:xfrm>
              <a:off x="13951031" y="5389295"/>
              <a:ext cx="1270" cy="635"/>
            </a:xfrm>
            <a:custGeom>
              <a:avLst/>
              <a:gdLst/>
              <a:ahLst/>
              <a:cxnLst/>
              <a:rect l="l" t="t" r="r" b="b"/>
              <a:pathLst>
                <a:path w="1269" h="635">
                  <a:moveTo>
                    <a:pt x="-19050" y="133"/>
                  </a:moveTo>
                  <a:lnTo>
                    <a:pt x="19931" y="133"/>
                  </a:lnTo>
                </a:path>
              </a:pathLst>
            </a:custGeom>
            <a:ln w="38367">
              <a:solidFill>
                <a:srgbClr val="000000"/>
              </a:solidFill>
            </a:ln>
          </p:spPr>
          <p:txBody>
            <a:bodyPr wrap="square" lIns="0" tIns="0" rIns="0" bIns="0" rtlCol="0"/>
            <a:lstStyle/>
            <a:p>
              <a:endParaRPr/>
            </a:p>
          </p:txBody>
        </p:sp>
        <p:sp>
          <p:nvSpPr>
            <p:cNvPr id="649" name="object 649"/>
            <p:cNvSpPr/>
            <p:nvPr/>
          </p:nvSpPr>
          <p:spPr>
            <a:xfrm>
              <a:off x="13800344" y="5252063"/>
              <a:ext cx="69850" cy="93980"/>
            </a:xfrm>
            <a:custGeom>
              <a:avLst/>
              <a:gdLst/>
              <a:ahLst/>
              <a:cxnLst/>
              <a:rect l="l" t="t" r="r" b="b"/>
              <a:pathLst>
                <a:path w="69850" h="93979">
                  <a:moveTo>
                    <a:pt x="69422" y="93759"/>
                  </a:moveTo>
                  <a:lnTo>
                    <a:pt x="69191" y="93569"/>
                  </a:lnTo>
                  <a:lnTo>
                    <a:pt x="68945" y="93366"/>
                  </a:lnTo>
                </a:path>
                <a:path w="69850" h="93979">
                  <a:moveTo>
                    <a:pt x="52142" y="78141"/>
                  </a:moveTo>
                  <a:lnTo>
                    <a:pt x="51876" y="77876"/>
                  </a:lnTo>
                  <a:lnTo>
                    <a:pt x="51608" y="77608"/>
                  </a:lnTo>
                </a:path>
                <a:path w="69850" h="93979">
                  <a:moveTo>
                    <a:pt x="36683" y="61169"/>
                  </a:moveTo>
                  <a:lnTo>
                    <a:pt x="36183" y="60560"/>
                  </a:lnTo>
                  <a:lnTo>
                    <a:pt x="35664" y="59928"/>
                  </a:lnTo>
                </a:path>
                <a:path w="69850" h="93979">
                  <a:moveTo>
                    <a:pt x="22670" y="42400"/>
                  </a:moveTo>
                  <a:lnTo>
                    <a:pt x="22263" y="41790"/>
                  </a:lnTo>
                  <a:lnTo>
                    <a:pt x="21860" y="41188"/>
                  </a:lnTo>
                </a:path>
                <a:path w="69850" h="93979">
                  <a:moveTo>
                    <a:pt x="10447" y="22118"/>
                  </a:moveTo>
                  <a:lnTo>
                    <a:pt x="10249" y="21747"/>
                  </a:lnTo>
                  <a:lnTo>
                    <a:pt x="10043" y="21363"/>
                  </a:lnTo>
                </a:path>
                <a:path w="69850" h="93979">
                  <a:moveTo>
                    <a:pt x="502" y="1213"/>
                  </a:moveTo>
                  <a:lnTo>
                    <a:pt x="257" y="622"/>
                  </a:lnTo>
                  <a:lnTo>
                    <a:pt x="0" y="0"/>
                  </a:lnTo>
                </a:path>
              </a:pathLst>
            </a:custGeom>
            <a:ln w="38100">
              <a:solidFill>
                <a:srgbClr val="000000"/>
              </a:solidFill>
            </a:ln>
          </p:spPr>
          <p:txBody>
            <a:bodyPr wrap="square" lIns="0" tIns="0" rIns="0" bIns="0" rtlCol="0"/>
            <a:lstStyle/>
            <a:p>
              <a:endParaRPr/>
            </a:p>
          </p:txBody>
        </p:sp>
        <p:sp>
          <p:nvSpPr>
            <p:cNvPr id="650" name="object 650"/>
            <p:cNvSpPr/>
            <p:nvPr/>
          </p:nvSpPr>
          <p:spPr>
            <a:xfrm>
              <a:off x="13792594" y="5230234"/>
              <a:ext cx="635" cy="1270"/>
            </a:xfrm>
            <a:custGeom>
              <a:avLst/>
              <a:gdLst/>
              <a:ahLst/>
              <a:cxnLst/>
              <a:rect l="l" t="t" r="r" b="b"/>
              <a:pathLst>
                <a:path w="634" h="1270">
                  <a:moveTo>
                    <a:pt x="-19050" y="450"/>
                  </a:moveTo>
                  <a:lnTo>
                    <a:pt x="19323" y="450"/>
                  </a:lnTo>
                </a:path>
              </a:pathLst>
            </a:custGeom>
            <a:ln w="39001">
              <a:solidFill>
                <a:srgbClr val="000000"/>
              </a:solidFill>
            </a:ln>
          </p:spPr>
          <p:txBody>
            <a:bodyPr wrap="square" lIns="0" tIns="0" rIns="0" bIns="0" rtlCol="0"/>
            <a:lstStyle/>
            <a:p>
              <a:endParaRPr/>
            </a:p>
          </p:txBody>
        </p:sp>
        <p:sp>
          <p:nvSpPr>
            <p:cNvPr id="651" name="object 651"/>
            <p:cNvSpPr/>
            <p:nvPr/>
          </p:nvSpPr>
          <p:spPr>
            <a:xfrm>
              <a:off x="13787013" y="5207824"/>
              <a:ext cx="635" cy="635"/>
            </a:xfrm>
            <a:custGeom>
              <a:avLst/>
              <a:gdLst/>
              <a:ahLst/>
              <a:cxnLst/>
              <a:rect l="l" t="t" r="r" b="b"/>
              <a:pathLst>
                <a:path w="634" h="635">
                  <a:moveTo>
                    <a:pt x="-19050" y="201"/>
                  </a:moveTo>
                  <a:lnTo>
                    <a:pt x="19130" y="201"/>
                  </a:lnTo>
                </a:path>
              </a:pathLst>
            </a:custGeom>
            <a:ln w="3175">
              <a:solidFill>
                <a:srgbClr val="000000"/>
              </a:solidFill>
            </a:ln>
          </p:spPr>
          <p:txBody>
            <a:bodyPr wrap="square" lIns="0" tIns="0" rIns="0" bIns="0" rtlCol="0"/>
            <a:lstStyle/>
            <a:p>
              <a:endParaRPr/>
            </a:p>
          </p:txBody>
        </p:sp>
        <p:sp>
          <p:nvSpPr>
            <p:cNvPr id="652" name="object 652"/>
            <p:cNvSpPr/>
            <p:nvPr/>
          </p:nvSpPr>
          <p:spPr>
            <a:xfrm>
              <a:off x="13783606" y="5184725"/>
              <a:ext cx="635" cy="635"/>
            </a:xfrm>
            <a:custGeom>
              <a:avLst/>
              <a:gdLst/>
              <a:ahLst/>
              <a:cxnLst/>
              <a:rect l="l" t="t" r="r" b="b"/>
              <a:pathLst>
                <a:path w="634" h="635">
                  <a:moveTo>
                    <a:pt x="-19050" y="188"/>
                  </a:moveTo>
                  <a:lnTo>
                    <a:pt x="19087" y="188"/>
                  </a:lnTo>
                </a:path>
              </a:pathLst>
            </a:custGeom>
            <a:ln w="3175">
              <a:solidFill>
                <a:srgbClr val="000000"/>
              </a:solidFill>
            </a:ln>
          </p:spPr>
          <p:txBody>
            <a:bodyPr wrap="square" lIns="0" tIns="0" rIns="0" bIns="0" rtlCol="0"/>
            <a:lstStyle/>
            <a:p>
              <a:endParaRPr/>
            </a:p>
          </p:txBody>
        </p:sp>
        <p:sp>
          <p:nvSpPr>
            <p:cNvPr id="653" name="object 653"/>
            <p:cNvSpPr/>
            <p:nvPr/>
          </p:nvSpPr>
          <p:spPr>
            <a:xfrm>
              <a:off x="13783613" y="5138145"/>
              <a:ext cx="635" cy="635"/>
            </a:xfrm>
            <a:custGeom>
              <a:avLst/>
              <a:gdLst/>
              <a:ahLst/>
              <a:cxnLst/>
              <a:rect l="l" t="t" r="r" b="b"/>
              <a:pathLst>
                <a:path w="634" h="635">
                  <a:moveTo>
                    <a:pt x="-19050" y="85"/>
                  </a:moveTo>
                  <a:lnTo>
                    <a:pt x="19066" y="85"/>
                  </a:lnTo>
                </a:path>
              </a:pathLst>
            </a:custGeom>
            <a:ln w="3175">
              <a:solidFill>
                <a:srgbClr val="000000"/>
              </a:solidFill>
            </a:ln>
          </p:spPr>
          <p:txBody>
            <a:bodyPr wrap="square" lIns="0" tIns="0" rIns="0" bIns="0" rtlCol="0"/>
            <a:lstStyle/>
            <a:p>
              <a:endParaRPr/>
            </a:p>
          </p:txBody>
        </p:sp>
        <p:sp>
          <p:nvSpPr>
            <p:cNvPr id="654" name="object 654"/>
            <p:cNvSpPr/>
            <p:nvPr/>
          </p:nvSpPr>
          <p:spPr>
            <a:xfrm>
              <a:off x="13787013" y="5114887"/>
              <a:ext cx="635" cy="635"/>
            </a:xfrm>
            <a:custGeom>
              <a:avLst/>
              <a:gdLst/>
              <a:ahLst/>
              <a:cxnLst/>
              <a:rect l="l" t="t" r="r" b="b"/>
              <a:pathLst>
                <a:path w="634" h="635">
                  <a:moveTo>
                    <a:pt x="-19049" y="204"/>
                  </a:moveTo>
                  <a:lnTo>
                    <a:pt x="19131" y="204"/>
                  </a:lnTo>
                </a:path>
              </a:pathLst>
            </a:custGeom>
            <a:ln w="3175">
              <a:solidFill>
                <a:srgbClr val="000000"/>
              </a:solidFill>
            </a:ln>
          </p:spPr>
          <p:txBody>
            <a:bodyPr wrap="square" lIns="0" tIns="0" rIns="0" bIns="0" rtlCol="0"/>
            <a:lstStyle/>
            <a:p>
              <a:endParaRPr/>
            </a:p>
          </p:txBody>
        </p:sp>
        <p:sp>
          <p:nvSpPr>
            <p:cNvPr id="655" name="object 655"/>
            <p:cNvSpPr/>
            <p:nvPr/>
          </p:nvSpPr>
          <p:spPr>
            <a:xfrm>
              <a:off x="13792593" y="5091977"/>
              <a:ext cx="635" cy="1270"/>
            </a:xfrm>
            <a:custGeom>
              <a:avLst/>
              <a:gdLst/>
              <a:ahLst/>
              <a:cxnLst/>
              <a:rect l="l" t="t" r="r" b="b"/>
              <a:pathLst>
                <a:path w="634" h="1270">
                  <a:moveTo>
                    <a:pt x="-19050" y="455"/>
                  </a:moveTo>
                  <a:lnTo>
                    <a:pt x="19326" y="455"/>
                  </a:lnTo>
                </a:path>
              </a:pathLst>
            </a:custGeom>
            <a:ln w="39011">
              <a:solidFill>
                <a:srgbClr val="000000"/>
              </a:solidFill>
            </a:ln>
          </p:spPr>
          <p:txBody>
            <a:bodyPr wrap="square" lIns="0" tIns="0" rIns="0" bIns="0" rtlCol="0"/>
            <a:lstStyle/>
            <a:p>
              <a:endParaRPr/>
            </a:p>
          </p:txBody>
        </p:sp>
        <p:sp>
          <p:nvSpPr>
            <p:cNvPr id="656" name="object 656"/>
            <p:cNvSpPr/>
            <p:nvPr/>
          </p:nvSpPr>
          <p:spPr>
            <a:xfrm>
              <a:off x="13800342" y="4923434"/>
              <a:ext cx="389255" cy="147955"/>
            </a:xfrm>
            <a:custGeom>
              <a:avLst/>
              <a:gdLst/>
              <a:ahLst/>
              <a:cxnLst/>
              <a:rect l="l" t="t" r="r" b="b"/>
              <a:pathLst>
                <a:path w="389255" h="147954">
                  <a:moveTo>
                    <a:pt x="0" y="147627"/>
                  </a:moveTo>
                  <a:lnTo>
                    <a:pt x="260" y="146998"/>
                  </a:lnTo>
                  <a:lnTo>
                    <a:pt x="508" y="146400"/>
                  </a:lnTo>
                </a:path>
                <a:path w="389255" h="147954">
                  <a:moveTo>
                    <a:pt x="10042" y="126265"/>
                  </a:moveTo>
                  <a:lnTo>
                    <a:pt x="10251" y="125873"/>
                  </a:lnTo>
                  <a:lnTo>
                    <a:pt x="10454" y="125494"/>
                  </a:lnTo>
                </a:path>
                <a:path w="389255" h="147954">
                  <a:moveTo>
                    <a:pt x="21867" y="106424"/>
                  </a:moveTo>
                  <a:lnTo>
                    <a:pt x="22265" y="105829"/>
                  </a:lnTo>
                  <a:lnTo>
                    <a:pt x="22657" y="105243"/>
                  </a:lnTo>
                </a:path>
                <a:path w="389255" h="147954">
                  <a:moveTo>
                    <a:pt x="35848" y="87471"/>
                  </a:moveTo>
                  <a:lnTo>
                    <a:pt x="36186" y="87060"/>
                  </a:lnTo>
                  <a:lnTo>
                    <a:pt x="36505" y="86670"/>
                  </a:lnTo>
                </a:path>
                <a:path w="389255" h="147954">
                  <a:moveTo>
                    <a:pt x="51599" y="70025"/>
                  </a:moveTo>
                  <a:lnTo>
                    <a:pt x="51879" y="69745"/>
                  </a:lnTo>
                  <a:lnTo>
                    <a:pt x="52150" y="69473"/>
                  </a:lnTo>
                </a:path>
                <a:path w="389255" h="147954">
                  <a:moveTo>
                    <a:pt x="151090" y="10267"/>
                  </a:moveTo>
                  <a:lnTo>
                    <a:pt x="151135" y="10253"/>
                  </a:lnTo>
                  <a:lnTo>
                    <a:pt x="151158" y="10246"/>
                  </a:lnTo>
                </a:path>
                <a:path w="389255" h="147954">
                  <a:moveTo>
                    <a:pt x="173570" y="4621"/>
                  </a:moveTo>
                  <a:lnTo>
                    <a:pt x="173803" y="4575"/>
                  </a:lnTo>
                  <a:lnTo>
                    <a:pt x="174019" y="4532"/>
                  </a:lnTo>
                </a:path>
                <a:path w="389255" h="147954">
                  <a:moveTo>
                    <a:pt x="196689" y="1169"/>
                  </a:moveTo>
                  <a:lnTo>
                    <a:pt x="196919" y="1146"/>
                  </a:lnTo>
                  <a:lnTo>
                    <a:pt x="197118" y="1126"/>
                  </a:lnTo>
                </a:path>
                <a:path w="389255" h="147954">
                  <a:moveTo>
                    <a:pt x="220234" y="0"/>
                  </a:moveTo>
                  <a:lnTo>
                    <a:pt x="220254" y="0"/>
                  </a:lnTo>
                </a:path>
                <a:path w="389255" h="147954">
                  <a:moveTo>
                    <a:pt x="243487" y="1135"/>
                  </a:moveTo>
                  <a:lnTo>
                    <a:pt x="243599" y="1146"/>
                  </a:lnTo>
                  <a:lnTo>
                    <a:pt x="243681" y="1154"/>
                  </a:lnTo>
                </a:path>
                <a:path w="389255" h="147954">
                  <a:moveTo>
                    <a:pt x="388359" y="69465"/>
                  </a:moveTo>
                  <a:lnTo>
                    <a:pt x="388639" y="69745"/>
                  </a:lnTo>
                  <a:lnTo>
                    <a:pt x="388919" y="70024"/>
                  </a:lnTo>
                </a:path>
              </a:pathLst>
            </a:custGeom>
            <a:ln w="38100">
              <a:solidFill>
                <a:srgbClr val="000000"/>
              </a:solidFill>
            </a:ln>
          </p:spPr>
          <p:txBody>
            <a:bodyPr wrap="square" lIns="0" tIns="0" rIns="0" bIns="0" rtlCol="0"/>
            <a:lstStyle/>
            <a:p>
              <a:endParaRPr/>
            </a:p>
          </p:txBody>
        </p:sp>
        <p:sp>
          <p:nvSpPr>
            <p:cNvPr id="657" name="object 657"/>
            <p:cNvSpPr/>
            <p:nvPr/>
          </p:nvSpPr>
          <p:spPr>
            <a:xfrm>
              <a:off x="14254099" y="5114846"/>
              <a:ext cx="635" cy="635"/>
            </a:xfrm>
            <a:custGeom>
              <a:avLst/>
              <a:gdLst/>
              <a:ahLst/>
              <a:cxnLst/>
              <a:rect l="l" t="t" r="r" b="b"/>
              <a:pathLst>
                <a:path w="634" h="635">
                  <a:moveTo>
                    <a:pt x="-19050" y="246"/>
                  </a:moveTo>
                  <a:lnTo>
                    <a:pt x="19148" y="246"/>
                  </a:lnTo>
                </a:path>
              </a:pathLst>
            </a:custGeom>
            <a:ln w="3175">
              <a:solidFill>
                <a:srgbClr val="000000"/>
              </a:solidFill>
            </a:ln>
          </p:spPr>
          <p:txBody>
            <a:bodyPr wrap="square" lIns="0" tIns="0" rIns="0" bIns="0" rtlCol="0"/>
            <a:lstStyle/>
            <a:p>
              <a:endParaRPr/>
            </a:p>
          </p:txBody>
        </p:sp>
        <p:sp>
          <p:nvSpPr>
            <p:cNvPr id="658" name="object 658"/>
            <p:cNvSpPr/>
            <p:nvPr/>
          </p:nvSpPr>
          <p:spPr>
            <a:xfrm>
              <a:off x="14257569" y="5138104"/>
              <a:ext cx="635" cy="635"/>
            </a:xfrm>
            <a:custGeom>
              <a:avLst/>
              <a:gdLst/>
              <a:ahLst/>
              <a:cxnLst/>
              <a:rect l="l" t="t" r="r" b="b"/>
              <a:pathLst>
                <a:path w="634" h="635">
                  <a:moveTo>
                    <a:pt x="-19050" y="125"/>
                  </a:moveTo>
                  <a:lnTo>
                    <a:pt x="19074" y="125"/>
                  </a:lnTo>
                </a:path>
              </a:pathLst>
            </a:custGeom>
            <a:ln w="3175">
              <a:solidFill>
                <a:srgbClr val="000000"/>
              </a:solidFill>
            </a:ln>
          </p:spPr>
          <p:txBody>
            <a:bodyPr wrap="square" lIns="0" tIns="0" rIns="0" bIns="0" rtlCol="0"/>
            <a:lstStyle/>
            <a:p>
              <a:endParaRPr/>
            </a:p>
          </p:txBody>
        </p:sp>
        <p:sp>
          <p:nvSpPr>
            <p:cNvPr id="659" name="object 659"/>
            <p:cNvSpPr/>
            <p:nvPr/>
          </p:nvSpPr>
          <p:spPr>
            <a:xfrm>
              <a:off x="14258727" y="5161557"/>
              <a:ext cx="0" cy="0"/>
            </a:xfrm>
            <a:custGeom>
              <a:avLst/>
              <a:gdLst/>
              <a:ahLst/>
              <a:cxnLst/>
              <a:rect l="l" t="t" r="r" b="b"/>
              <a:pathLst>
                <a:path>
                  <a:moveTo>
                    <a:pt x="0" y="0"/>
                  </a:moveTo>
                  <a:lnTo>
                    <a:pt x="0" y="2"/>
                  </a:lnTo>
                </a:path>
              </a:pathLst>
            </a:custGeom>
            <a:ln w="38100">
              <a:solidFill>
                <a:srgbClr val="000000"/>
              </a:solidFill>
            </a:ln>
          </p:spPr>
          <p:txBody>
            <a:bodyPr wrap="square" lIns="0" tIns="0" rIns="0" bIns="0" rtlCol="0"/>
            <a:lstStyle/>
            <a:p>
              <a:endParaRPr/>
            </a:p>
          </p:txBody>
        </p:sp>
        <p:sp>
          <p:nvSpPr>
            <p:cNvPr id="660" name="object 660"/>
            <p:cNvSpPr/>
            <p:nvPr/>
          </p:nvSpPr>
          <p:spPr>
            <a:xfrm>
              <a:off x="14852325" y="5161742"/>
              <a:ext cx="0" cy="635"/>
            </a:xfrm>
            <a:custGeom>
              <a:avLst/>
              <a:gdLst/>
              <a:ahLst/>
              <a:cxnLst/>
              <a:rect l="l" t="t" r="r" b="b"/>
              <a:pathLst>
                <a:path h="635">
                  <a:moveTo>
                    <a:pt x="0" y="0"/>
                  </a:moveTo>
                  <a:lnTo>
                    <a:pt x="0" y="7"/>
                  </a:lnTo>
                </a:path>
              </a:pathLst>
            </a:custGeom>
            <a:ln w="38100">
              <a:solidFill>
                <a:srgbClr val="000000"/>
              </a:solidFill>
            </a:ln>
          </p:spPr>
          <p:txBody>
            <a:bodyPr wrap="square" lIns="0" tIns="0" rIns="0" bIns="0" rtlCol="0"/>
            <a:lstStyle/>
            <a:p>
              <a:endParaRPr/>
            </a:p>
          </p:txBody>
        </p:sp>
        <p:sp>
          <p:nvSpPr>
            <p:cNvPr id="661" name="object 661"/>
            <p:cNvSpPr/>
            <p:nvPr/>
          </p:nvSpPr>
          <p:spPr>
            <a:xfrm>
              <a:off x="14851168" y="5184953"/>
              <a:ext cx="635" cy="635"/>
            </a:xfrm>
            <a:custGeom>
              <a:avLst/>
              <a:gdLst/>
              <a:ahLst/>
              <a:cxnLst/>
              <a:rect l="l" t="t" r="r" b="b"/>
              <a:pathLst>
                <a:path w="634" h="635">
                  <a:moveTo>
                    <a:pt x="-19050" y="113"/>
                  </a:moveTo>
                  <a:lnTo>
                    <a:pt x="19072" y="113"/>
                  </a:lnTo>
                </a:path>
              </a:pathLst>
            </a:custGeom>
            <a:ln w="3175">
              <a:solidFill>
                <a:srgbClr val="000000"/>
              </a:solidFill>
            </a:ln>
          </p:spPr>
          <p:txBody>
            <a:bodyPr wrap="square" lIns="0" tIns="0" rIns="0" bIns="0" rtlCol="0"/>
            <a:lstStyle/>
            <a:p>
              <a:endParaRPr/>
            </a:p>
          </p:txBody>
        </p:sp>
        <p:sp>
          <p:nvSpPr>
            <p:cNvPr id="662" name="object 662"/>
            <p:cNvSpPr/>
            <p:nvPr/>
          </p:nvSpPr>
          <p:spPr>
            <a:xfrm>
              <a:off x="14847750" y="5208165"/>
              <a:ext cx="0" cy="635"/>
            </a:xfrm>
            <a:custGeom>
              <a:avLst/>
              <a:gdLst/>
              <a:ahLst/>
              <a:cxnLst/>
              <a:rect l="l" t="t" r="r" b="b"/>
              <a:pathLst>
                <a:path h="635">
                  <a:moveTo>
                    <a:pt x="5" y="0"/>
                  </a:moveTo>
                  <a:lnTo>
                    <a:pt x="0" y="25"/>
                  </a:lnTo>
                </a:path>
              </a:pathLst>
            </a:custGeom>
            <a:ln w="38100">
              <a:solidFill>
                <a:srgbClr val="000000"/>
              </a:solidFill>
            </a:ln>
          </p:spPr>
          <p:txBody>
            <a:bodyPr wrap="square" lIns="0" tIns="0" rIns="0" bIns="0" rtlCol="0"/>
            <a:lstStyle/>
            <a:p>
              <a:endParaRPr/>
            </a:p>
          </p:txBody>
        </p:sp>
        <p:sp>
          <p:nvSpPr>
            <p:cNvPr id="663" name="object 663"/>
            <p:cNvSpPr/>
            <p:nvPr/>
          </p:nvSpPr>
          <p:spPr>
            <a:xfrm>
              <a:off x="14841978" y="5230538"/>
              <a:ext cx="635" cy="635"/>
            </a:xfrm>
            <a:custGeom>
              <a:avLst/>
              <a:gdLst/>
              <a:ahLst/>
              <a:cxnLst/>
              <a:rect l="l" t="t" r="r" b="b"/>
              <a:pathLst>
                <a:path w="634" h="635">
                  <a:moveTo>
                    <a:pt x="-19050" y="317"/>
                  </a:moveTo>
                  <a:lnTo>
                    <a:pt x="19242" y="317"/>
                  </a:lnTo>
                </a:path>
              </a:pathLst>
            </a:custGeom>
            <a:ln w="38735">
              <a:solidFill>
                <a:srgbClr val="000000"/>
              </a:solidFill>
            </a:ln>
          </p:spPr>
          <p:txBody>
            <a:bodyPr wrap="square" lIns="0" tIns="0" rIns="0" bIns="0" rtlCol="0"/>
            <a:lstStyle/>
            <a:p>
              <a:endParaRPr/>
            </a:p>
          </p:txBody>
        </p:sp>
        <p:sp>
          <p:nvSpPr>
            <p:cNvPr id="664" name="object 664"/>
            <p:cNvSpPr/>
            <p:nvPr/>
          </p:nvSpPr>
          <p:spPr>
            <a:xfrm>
              <a:off x="14798015" y="5252219"/>
              <a:ext cx="36830" cy="60960"/>
            </a:xfrm>
            <a:custGeom>
              <a:avLst/>
              <a:gdLst/>
              <a:ahLst/>
              <a:cxnLst/>
              <a:rect l="l" t="t" r="r" b="b"/>
              <a:pathLst>
                <a:path w="36830" h="60960">
                  <a:moveTo>
                    <a:pt x="36451" y="0"/>
                  </a:moveTo>
                  <a:lnTo>
                    <a:pt x="36182" y="649"/>
                  </a:lnTo>
                  <a:lnTo>
                    <a:pt x="35925" y="1270"/>
                  </a:lnTo>
                </a:path>
                <a:path w="36830" h="60960">
                  <a:moveTo>
                    <a:pt x="26417" y="21351"/>
                  </a:moveTo>
                  <a:lnTo>
                    <a:pt x="26191" y="21774"/>
                  </a:lnTo>
                  <a:lnTo>
                    <a:pt x="25972" y="22183"/>
                  </a:lnTo>
                </a:path>
                <a:path w="36830" h="60960">
                  <a:moveTo>
                    <a:pt x="14604" y="41178"/>
                  </a:moveTo>
                  <a:lnTo>
                    <a:pt x="14177" y="41817"/>
                  </a:lnTo>
                  <a:lnTo>
                    <a:pt x="13756" y="42446"/>
                  </a:lnTo>
                </a:path>
                <a:path w="36830" h="60960">
                  <a:moveTo>
                    <a:pt x="545" y="60236"/>
                  </a:moveTo>
                  <a:lnTo>
                    <a:pt x="257" y="60587"/>
                  </a:lnTo>
                  <a:lnTo>
                    <a:pt x="0" y="60901"/>
                  </a:lnTo>
                </a:path>
              </a:pathLst>
            </a:custGeom>
            <a:ln w="38100">
              <a:solidFill>
                <a:srgbClr val="000000"/>
              </a:solidFill>
            </a:ln>
          </p:spPr>
          <p:txBody>
            <a:bodyPr wrap="square" lIns="0" tIns="0" rIns="0" bIns="0" rtlCol="0"/>
            <a:lstStyle/>
            <a:p>
              <a:endParaRPr/>
            </a:p>
          </p:txBody>
        </p:sp>
        <p:sp>
          <p:nvSpPr>
            <p:cNvPr id="665" name="object 665"/>
            <p:cNvSpPr/>
            <p:nvPr/>
          </p:nvSpPr>
          <p:spPr>
            <a:xfrm>
              <a:off x="14726218" y="5371608"/>
              <a:ext cx="635" cy="635"/>
            </a:xfrm>
            <a:custGeom>
              <a:avLst/>
              <a:gdLst/>
              <a:ahLst/>
              <a:cxnLst/>
              <a:rect l="l" t="t" r="r" b="b"/>
              <a:pathLst>
                <a:path w="634" h="635">
                  <a:moveTo>
                    <a:pt x="-19050" y="132"/>
                  </a:moveTo>
                  <a:lnTo>
                    <a:pt x="19545" y="132"/>
                  </a:lnTo>
                </a:path>
              </a:pathLst>
            </a:custGeom>
            <a:ln w="38365">
              <a:solidFill>
                <a:srgbClr val="000000"/>
              </a:solidFill>
            </a:ln>
          </p:spPr>
          <p:txBody>
            <a:bodyPr wrap="square" lIns="0" tIns="0" rIns="0" bIns="0" rtlCol="0"/>
            <a:lstStyle/>
            <a:p>
              <a:endParaRPr/>
            </a:p>
          </p:txBody>
        </p:sp>
        <p:sp>
          <p:nvSpPr>
            <p:cNvPr id="666" name="object 666"/>
            <p:cNvSpPr/>
            <p:nvPr/>
          </p:nvSpPr>
          <p:spPr>
            <a:xfrm>
              <a:off x="14377213" y="5185004"/>
              <a:ext cx="328295" cy="213995"/>
            </a:xfrm>
            <a:custGeom>
              <a:avLst/>
              <a:gdLst/>
              <a:ahLst/>
              <a:cxnLst/>
              <a:rect l="l" t="t" r="r" b="b"/>
              <a:pathLst>
                <a:path w="328294" h="213995">
                  <a:moveTo>
                    <a:pt x="328147" y="196722"/>
                  </a:moveTo>
                  <a:lnTo>
                    <a:pt x="328127" y="196731"/>
                  </a:lnTo>
                </a:path>
                <a:path w="328294" h="213995">
                  <a:moveTo>
                    <a:pt x="283666" y="210242"/>
                  </a:moveTo>
                  <a:lnTo>
                    <a:pt x="283442" y="210287"/>
                  </a:lnTo>
                  <a:lnTo>
                    <a:pt x="283228" y="210329"/>
                  </a:lnTo>
                </a:path>
                <a:path w="328294" h="213995">
                  <a:moveTo>
                    <a:pt x="260545" y="213694"/>
                  </a:moveTo>
                  <a:lnTo>
                    <a:pt x="260326" y="213716"/>
                  </a:lnTo>
                  <a:lnTo>
                    <a:pt x="260137" y="213734"/>
                  </a:lnTo>
                </a:path>
                <a:path w="328294" h="213995">
                  <a:moveTo>
                    <a:pt x="213740" y="213725"/>
                  </a:moveTo>
                  <a:lnTo>
                    <a:pt x="213646" y="213716"/>
                  </a:lnTo>
                  <a:lnTo>
                    <a:pt x="213582" y="213710"/>
                  </a:lnTo>
                </a:path>
                <a:path w="328294" h="213995">
                  <a:moveTo>
                    <a:pt x="12" y="125"/>
                  </a:moveTo>
                  <a:lnTo>
                    <a:pt x="7" y="78"/>
                  </a:lnTo>
                  <a:lnTo>
                    <a:pt x="0" y="0"/>
                  </a:lnTo>
                </a:path>
              </a:pathLst>
            </a:custGeom>
            <a:ln w="38100">
              <a:solidFill>
                <a:srgbClr val="000000"/>
              </a:solidFill>
            </a:ln>
          </p:spPr>
          <p:txBody>
            <a:bodyPr wrap="square" lIns="0" tIns="0" rIns="0" bIns="0" rtlCol="0"/>
            <a:lstStyle/>
            <a:p>
              <a:endParaRPr/>
            </a:p>
          </p:txBody>
        </p:sp>
        <p:sp>
          <p:nvSpPr>
            <p:cNvPr id="667" name="object 667"/>
            <p:cNvSpPr/>
            <p:nvPr/>
          </p:nvSpPr>
          <p:spPr>
            <a:xfrm>
              <a:off x="14377205" y="5138201"/>
              <a:ext cx="635" cy="635"/>
            </a:xfrm>
            <a:custGeom>
              <a:avLst/>
              <a:gdLst/>
              <a:ahLst/>
              <a:cxnLst/>
              <a:rect l="l" t="t" r="r" b="b"/>
              <a:pathLst>
                <a:path w="634" h="635">
                  <a:moveTo>
                    <a:pt x="-19049" y="185"/>
                  </a:moveTo>
                  <a:lnTo>
                    <a:pt x="19086" y="185"/>
                  </a:lnTo>
                </a:path>
              </a:pathLst>
            </a:custGeom>
            <a:ln w="3175">
              <a:solidFill>
                <a:srgbClr val="000000"/>
              </a:solidFill>
            </a:ln>
          </p:spPr>
          <p:txBody>
            <a:bodyPr wrap="square" lIns="0" tIns="0" rIns="0" bIns="0" rtlCol="0"/>
            <a:lstStyle/>
            <a:p>
              <a:endParaRPr/>
            </a:p>
          </p:txBody>
        </p:sp>
        <p:sp>
          <p:nvSpPr>
            <p:cNvPr id="668" name="object 668"/>
            <p:cNvSpPr/>
            <p:nvPr/>
          </p:nvSpPr>
          <p:spPr>
            <a:xfrm>
              <a:off x="14380612" y="5115077"/>
              <a:ext cx="635" cy="635"/>
            </a:xfrm>
            <a:custGeom>
              <a:avLst/>
              <a:gdLst/>
              <a:ahLst/>
              <a:cxnLst/>
              <a:rect l="l" t="t" r="r" b="b"/>
              <a:pathLst>
                <a:path w="634" h="635">
                  <a:moveTo>
                    <a:pt x="-19050" y="199"/>
                  </a:moveTo>
                  <a:lnTo>
                    <a:pt x="19129" y="199"/>
                  </a:lnTo>
                </a:path>
              </a:pathLst>
            </a:custGeom>
            <a:ln w="3175">
              <a:solidFill>
                <a:srgbClr val="000000"/>
              </a:solidFill>
            </a:ln>
          </p:spPr>
          <p:txBody>
            <a:bodyPr wrap="square" lIns="0" tIns="0" rIns="0" bIns="0" rtlCol="0"/>
            <a:lstStyle/>
            <a:p>
              <a:endParaRPr/>
            </a:p>
          </p:txBody>
        </p:sp>
        <p:sp>
          <p:nvSpPr>
            <p:cNvPr id="669" name="object 669"/>
            <p:cNvSpPr/>
            <p:nvPr/>
          </p:nvSpPr>
          <p:spPr>
            <a:xfrm>
              <a:off x="14386316" y="5070591"/>
              <a:ext cx="8255" cy="22225"/>
            </a:xfrm>
            <a:custGeom>
              <a:avLst/>
              <a:gdLst/>
              <a:ahLst/>
              <a:cxnLst/>
              <a:rect l="l" t="t" r="r" b="b"/>
              <a:pathLst>
                <a:path w="8255" h="22225">
                  <a:moveTo>
                    <a:pt x="0" y="22067"/>
                  </a:moveTo>
                  <a:lnTo>
                    <a:pt x="12" y="22027"/>
                  </a:lnTo>
                  <a:lnTo>
                    <a:pt x="33" y="21955"/>
                  </a:lnTo>
                </a:path>
                <a:path w="8255" h="22225">
                  <a:moveTo>
                    <a:pt x="7894" y="0"/>
                  </a:moveTo>
                  <a:lnTo>
                    <a:pt x="7894" y="0"/>
                  </a:lnTo>
                </a:path>
              </a:pathLst>
            </a:custGeom>
            <a:ln w="38100">
              <a:solidFill>
                <a:srgbClr val="000000"/>
              </a:solidFill>
            </a:ln>
          </p:spPr>
          <p:txBody>
            <a:bodyPr wrap="square" lIns="0" tIns="0" rIns="0" bIns="0" rtlCol="0"/>
            <a:lstStyle/>
            <a:p>
              <a:endParaRPr/>
            </a:p>
          </p:txBody>
        </p:sp>
        <p:sp>
          <p:nvSpPr>
            <p:cNvPr id="670" name="object 670"/>
            <p:cNvSpPr/>
            <p:nvPr/>
          </p:nvSpPr>
          <p:spPr>
            <a:xfrm>
              <a:off x="14404079" y="5049248"/>
              <a:ext cx="635" cy="635"/>
            </a:xfrm>
            <a:custGeom>
              <a:avLst/>
              <a:gdLst/>
              <a:ahLst/>
              <a:cxnLst/>
              <a:rect l="l" t="t" r="r" b="b"/>
              <a:pathLst>
                <a:path w="634" h="635">
                  <a:moveTo>
                    <a:pt x="-19050" y="226"/>
                  </a:moveTo>
                  <a:lnTo>
                    <a:pt x="19292" y="226"/>
                  </a:lnTo>
                </a:path>
              </a:pathLst>
            </a:custGeom>
            <a:ln w="38553">
              <a:solidFill>
                <a:srgbClr val="000000"/>
              </a:solidFill>
            </a:ln>
          </p:spPr>
          <p:txBody>
            <a:bodyPr wrap="square" lIns="0" tIns="0" rIns="0" bIns="0" rtlCol="0"/>
            <a:lstStyle/>
            <a:p>
              <a:endParaRPr/>
            </a:p>
          </p:txBody>
        </p:sp>
        <p:sp>
          <p:nvSpPr>
            <p:cNvPr id="671" name="object 671"/>
            <p:cNvSpPr/>
            <p:nvPr/>
          </p:nvSpPr>
          <p:spPr>
            <a:xfrm>
              <a:off x="14462829" y="4941478"/>
              <a:ext cx="60960" cy="36830"/>
            </a:xfrm>
            <a:custGeom>
              <a:avLst/>
              <a:gdLst/>
              <a:ahLst/>
              <a:cxnLst/>
              <a:rect l="l" t="t" r="r" b="b"/>
              <a:pathLst>
                <a:path w="60959" h="36829">
                  <a:moveTo>
                    <a:pt x="0" y="36441"/>
                  </a:moveTo>
                  <a:lnTo>
                    <a:pt x="305" y="36190"/>
                  </a:lnTo>
                  <a:lnTo>
                    <a:pt x="647" y="35909"/>
                  </a:lnTo>
                </a:path>
                <a:path w="60959" h="36829">
                  <a:moveTo>
                    <a:pt x="18484" y="22663"/>
                  </a:moveTo>
                  <a:lnTo>
                    <a:pt x="19074" y="22269"/>
                  </a:lnTo>
                  <a:lnTo>
                    <a:pt x="19676" y="21867"/>
                  </a:lnTo>
                </a:path>
                <a:path w="60959" h="36829">
                  <a:moveTo>
                    <a:pt x="38730" y="10463"/>
                  </a:moveTo>
                  <a:lnTo>
                    <a:pt x="39119" y="10256"/>
                  </a:lnTo>
                  <a:lnTo>
                    <a:pt x="39520" y="10041"/>
                  </a:lnTo>
                </a:path>
                <a:path w="60959" h="36829">
                  <a:moveTo>
                    <a:pt x="59633" y="517"/>
                  </a:moveTo>
                  <a:lnTo>
                    <a:pt x="60243" y="264"/>
                  </a:lnTo>
                  <a:lnTo>
                    <a:pt x="60882" y="0"/>
                  </a:lnTo>
                </a:path>
              </a:pathLst>
            </a:custGeom>
            <a:ln w="38100">
              <a:solidFill>
                <a:srgbClr val="000000"/>
              </a:solidFill>
            </a:ln>
          </p:spPr>
          <p:txBody>
            <a:bodyPr wrap="square" lIns="0" tIns="0" rIns="0" bIns="0" rtlCol="0"/>
            <a:lstStyle/>
            <a:p>
              <a:endParaRPr/>
            </a:p>
          </p:txBody>
        </p:sp>
        <p:sp>
          <p:nvSpPr>
            <p:cNvPr id="672" name="object 672"/>
            <p:cNvSpPr/>
            <p:nvPr/>
          </p:nvSpPr>
          <p:spPr>
            <a:xfrm>
              <a:off x="14544785" y="4933776"/>
              <a:ext cx="635" cy="635"/>
            </a:xfrm>
            <a:custGeom>
              <a:avLst/>
              <a:gdLst/>
              <a:ahLst/>
              <a:cxnLst/>
              <a:rect l="l" t="t" r="r" b="b"/>
              <a:pathLst>
                <a:path w="634" h="635">
                  <a:moveTo>
                    <a:pt x="-19050" y="91"/>
                  </a:moveTo>
                  <a:lnTo>
                    <a:pt x="19652" y="91"/>
                  </a:lnTo>
                </a:path>
              </a:pathLst>
            </a:custGeom>
            <a:ln w="38282">
              <a:solidFill>
                <a:srgbClr val="000000"/>
              </a:solidFill>
            </a:ln>
          </p:spPr>
          <p:txBody>
            <a:bodyPr wrap="square" lIns="0" tIns="0" rIns="0" bIns="0" rtlCol="0"/>
            <a:lstStyle/>
            <a:p>
              <a:endParaRPr/>
            </a:p>
          </p:txBody>
        </p:sp>
        <p:sp>
          <p:nvSpPr>
            <p:cNvPr id="673" name="object 673"/>
            <p:cNvSpPr/>
            <p:nvPr/>
          </p:nvSpPr>
          <p:spPr>
            <a:xfrm>
              <a:off x="14590780" y="4923617"/>
              <a:ext cx="252095" cy="170180"/>
            </a:xfrm>
            <a:custGeom>
              <a:avLst/>
              <a:gdLst/>
              <a:ahLst/>
              <a:cxnLst/>
              <a:rect l="l" t="t" r="r" b="b"/>
              <a:pathLst>
                <a:path w="252094" h="170179">
                  <a:moveTo>
                    <a:pt x="0" y="1154"/>
                  </a:moveTo>
                  <a:lnTo>
                    <a:pt x="79" y="1146"/>
                  </a:lnTo>
                  <a:lnTo>
                    <a:pt x="190" y="1135"/>
                  </a:lnTo>
                </a:path>
                <a:path w="252094" h="170179">
                  <a:moveTo>
                    <a:pt x="23423" y="0"/>
                  </a:moveTo>
                  <a:lnTo>
                    <a:pt x="23447" y="0"/>
                  </a:lnTo>
                </a:path>
                <a:path w="252094" h="170179">
                  <a:moveTo>
                    <a:pt x="46555" y="1126"/>
                  </a:moveTo>
                  <a:lnTo>
                    <a:pt x="46759" y="1146"/>
                  </a:lnTo>
                  <a:lnTo>
                    <a:pt x="46996" y="1169"/>
                  </a:lnTo>
                </a:path>
                <a:path w="252094" h="170179">
                  <a:moveTo>
                    <a:pt x="69651" y="4530"/>
                  </a:moveTo>
                  <a:lnTo>
                    <a:pt x="69875" y="4575"/>
                  </a:lnTo>
                  <a:lnTo>
                    <a:pt x="70123" y="4624"/>
                  </a:lnTo>
                </a:path>
                <a:path w="252094" h="170179">
                  <a:moveTo>
                    <a:pt x="91909" y="10061"/>
                  </a:moveTo>
                  <a:lnTo>
                    <a:pt x="92543" y="10253"/>
                  </a:lnTo>
                  <a:lnTo>
                    <a:pt x="93227" y="10460"/>
                  </a:lnTo>
                </a:path>
                <a:path w="252094" h="170179">
                  <a:moveTo>
                    <a:pt x="113487" y="17687"/>
                  </a:moveTo>
                  <a:lnTo>
                    <a:pt x="114546" y="18126"/>
                  </a:lnTo>
                  <a:lnTo>
                    <a:pt x="115627" y="18573"/>
                  </a:lnTo>
                </a:path>
                <a:path w="252094" h="170179">
                  <a:moveTo>
                    <a:pt x="134818" y="27661"/>
                  </a:moveTo>
                  <a:lnTo>
                    <a:pt x="135670" y="28117"/>
                  </a:lnTo>
                  <a:lnTo>
                    <a:pt x="136544" y="28584"/>
                  </a:lnTo>
                </a:path>
                <a:path w="252094" h="170179">
                  <a:moveTo>
                    <a:pt x="155056" y="39692"/>
                  </a:moveTo>
                  <a:lnTo>
                    <a:pt x="155714" y="40131"/>
                  </a:lnTo>
                  <a:lnTo>
                    <a:pt x="156359" y="40562"/>
                  </a:lnTo>
                </a:path>
                <a:path w="252094" h="170179">
                  <a:moveTo>
                    <a:pt x="173819" y="53506"/>
                  </a:moveTo>
                  <a:lnTo>
                    <a:pt x="174484" y="54051"/>
                  </a:lnTo>
                  <a:lnTo>
                    <a:pt x="175125" y="54577"/>
                  </a:lnTo>
                </a:path>
                <a:path w="252094" h="170179">
                  <a:moveTo>
                    <a:pt x="191501" y="69446"/>
                  </a:moveTo>
                  <a:lnTo>
                    <a:pt x="191799" y="69745"/>
                  </a:lnTo>
                  <a:lnTo>
                    <a:pt x="192098" y="70044"/>
                  </a:lnTo>
                </a:path>
                <a:path w="252094" h="170179">
                  <a:moveTo>
                    <a:pt x="206975" y="86429"/>
                  </a:moveTo>
                  <a:lnTo>
                    <a:pt x="207493" y="87060"/>
                  </a:lnTo>
                  <a:lnTo>
                    <a:pt x="208028" y="87712"/>
                  </a:lnTo>
                </a:path>
                <a:path w="252094" h="170179">
                  <a:moveTo>
                    <a:pt x="220984" y="105188"/>
                  </a:moveTo>
                  <a:lnTo>
                    <a:pt x="221412" y="105829"/>
                  </a:lnTo>
                  <a:lnTo>
                    <a:pt x="221850" y="106484"/>
                  </a:lnTo>
                </a:path>
                <a:path w="252094" h="170179">
                  <a:moveTo>
                    <a:pt x="232954" y="124990"/>
                  </a:moveTo>
                  <a:lnTo>
                    <a:pt x="233426" y="125873"/>
                  </a:lnTo>
                  <a:lnTo>
                    <a:pt x="233889" y="126738"/>
                  </a:lnTo>
                </a:path>
                <a:path w="252094" h="170179">
                  <a:moveTo>
                    <a:pt x="242968" y="145912"/>
                  </a:moveTo>
                  <a:lnTo>
                    <a:pt x="243418" y="146998"/>
                  </a:lnTo>
                  <a:lnTo>
                    <a:pt x="243858" y="148060"/>
                  </a:lnTo>
                </a:path>
                <a:path w="252094" h="170179">
                  <a:moveTo>
                    <a:pt x="251080" y="168306"/>
                  </a:moveTo>
                  <a:lnTo>
                    <a:pt x="251291" y="169001"/>
                  </a:lnTo>
                  <a:lnTo>
                    <a:pt x="251486" y="169644"/>
                  </a:lnTo>
                </a:path>
              </a:pathLst>
            </a:custGeom>
            <a:ln w="38100">
              <a:solidFill>
                <a:srgbClr val="000000"/>
              </a:solidFill>
            </a:ln>
          </p:spPr>
          <p:txBody>
            <a:bodyPr wrap="square" lIns="0" tIns="0" rIns="0" bIns="0" rtlCol="0"/>
            <a:lstStyle/>
            <a:p>
              <a:endParaRPr/>
            </a:p>
          </p:txBody>
        </p:sp>
        <p:sp>
          <p:nvSpPr>
            <p:cNvPr id="674" name="object 674"/>
            <p:cNvSpPr/>
            <p:nvPr/>
          </p:nvSpPr>
          <p:spPr>
            <a:xfrm>
              <a:off x="14847696" y="5115018"/>
              <a:ext cx="635" cy="635"/>
            </a:xfrm>
            <a:custGeom>
              <a:avLst/>
              <a:gdLst/>
              <a:ahLst/>
              <a:cxnLst/>
              <a:rect l="l" t="t" r="r" b="b"/>
              <a:pathLst>
                <a:path w="634" h="635">
                  <a:moveTo>
                    <a:pt x="-19050" y="255"/>
                  </a:moveTo>
                  <a:lnTo>
                    <a:pt x="19151" y="255"/>
                  </a:lnTo>
                </a:path>
              </a:pathLst>
            </a:custGeom>
            <a:ln w="3175">
              <a:solidFill>
                <a:srgbClr val="000000"/>
              </a:solidFill>
            </a:ln>
          </p:spPr>
          <p:txBody>
            <a:bodyPr wrap="square" lIns="0" tIns="0" rIns="0" bIns="0" rtlCol="0"/>
            <a:lstStyle/>
            <a:p>
              <a:endParaRPr/>
            </a:p>
          </p:txBody>
        </p:sp>
        <p:sp>
          <p:nvSpPr>
            <p:cNvPr id="675" name="object 675"/>
            <p:cNvSpPr/>
            <p:nvPr/>
          </p:nvSpPr>
          <p:spPr>
            <a:xfrm>
              <a:off x="14851153" y="5138150"/>
              <a:ext cx="635" cy="635"/>
            </a:xfrm>
            <a:custGeom>
              <a:avLst/>
              <a:gdLst/>
              <a:ahLst/>
              <a:cxnLst/>
              <a:rect l="l" t="t" r="r" b="b"/>
              <a:pathLst>
                <a:path w="634" h="635">
                  <a:moveTo>
                    <a:pt x="-19049" y="236"/>
                  </a:moveTo>
                  <a:lnTo>
                    <a:pt x="19096" y="236"/>
                  </a:lnTo>
                </a:path>
              </a:pathLst>
            </a:custGeom>
            <a:ln w="3175">
              <a:solidFill>
                <a:srgbClr val="000000"/>
              </a:solidFill>
            </a:ln>
          </p:spPr>
          <p:txBody>
            <a:bodyPr wrap="square" lIns="0" tIns="0" rIns="0" bIns="0" rtlCol="0"/>
            <a:lstStyle/>
            <a:p>
              <a:endParaRPr/>
            </a:p>
          </p:txBody>
        </p:sp>
        <p:sp>
          <p:nvSpPr>
            <p:cNvPr id="676" name="object 676"/>
            <p:cNvSpPr/>
            <p:nvPr/>
          </p:nvSpPr>
          <p:spPr>
            <a:xfrm>
              <a:off x="14852325" y="5161704"/>
              <a:ext cx="0" cy="635"/>
            </a:xfrm>
            <a:custGeom>
              <a:avLst/>
              <a:gdLst/>
              <a:ahLst/>
              <a:cxnLst/>
              <a:rect l="l" t="t" r="r" b="b"/>
              <a:pathLst>
                <a:path h="635">
                  <a:moveTo>
                    <a:pt x="0" y="0"/>
                  </a:moveTo>
                  <a:lnTo>
                    <a:pt x="0" y="38"/>
                  </a:lnTo>
                </a:path>
              </a:pathLst>
            </a:custGeom>
            <a:ln w="38100">
              <a:solidFill>
                <a:srgbClr val="000000"/>
              </a:solidFill>
            </a:ln>
          </p:spPr>
          <p:txBody>
            <a:bodyPr wrap="square" lIns="0" tIns="0" rIns="0" bIns="0" rtlCol="0"/>
            <a:lstStyle/>
            <a:p>
              <a:endParaRPr/>
            </a:p>
          </p:txBody>
        </p:sp>
        <p:sp>
          <p:nvSpPr>
            <p:cNvPr id="677" name="object 677"/>
            <p:cNvSpPr/>
            <p:nvPr/>
          </p:nvSpPr>
          <p:spPr>
            <a:xfrm>
              <a:off x="15445952" y="5161568"/>
              <a:ext cx="0" cy="635"/>
            </a:xfrm>
            <a:custGeom>
              <a:avLst/>
              <a:gdLst/>
              <a:ahLst/>
              <a:cxnLst/>
              <a:rect l="l" t="t" r="r" b="b"/>
              <a:pathLst>
                <a:path h="635">
                  <a:moveTo>
                    <a:pt x="0" y="0"/>
                  </a:moveTo>
                  <a:lnTo>
                    <a:pt x="0" y="12"/>
                  </a:lnTo>
                </a:path>
              </a:pathLst>
            </a:custGeom>
            <a:ln w="38100">
              <a:solidFill>
                <a:srgbClr val="000000"/>
              </a:solidFill>
            </a:ln>
          </p:spPr>
          <p:txBody>
            <a:bodyPr wrap="square" lIns="0" tIns="0" rIns="0" bIns="0" rtlCol="0"/>
            <a:lstStyle/>
            <a:p>
              <a:endParaRPr/>
            </a:p>
          </p:txBody>
        </p:sp>
        <p:sp>
          <p:nvSpPr>
            <p:cNvPr id="678" name="object 678"/>
            <p:cNvSpPr/>
            <p:nvPr/>
          </p:nvSpPr>
          <p:spPr>
            <a:xfrm>
              <a:off x="15444783" y="5184696"/>
              <a:ext cx="635" cy="635"/>
            </a:xfrm>
            <a:custGeom>
              <a:avLst/>
              <a:gdLst/>
              <a:ahLst/>
              <a:cxnLst/>
              <a:rect l="l" t="t" r="r" b="b"/>
              <a:pathLst>
                <a:path w="634" h="635">
                  <a:moveTo>
                    <a:pt x="-19050" y="218"/>
                  </a:moveTo>
                  <a:lnTo>
                    <a:pt x="19093" y="218"/>
                  </a:lnTo>
                </a:path>
              </a:pathLst>
            </a:custGeom>
            <a:ln w="3175">
              <a:solidFill>
                <a:srgbClr val="000000"/>
              </a:solidFill>
            </a:ln>
          </p:spPr>
          <p:txBody>
            <a:bodyPr wrap="square" lIns="0" tIns="0" rIns="0" bIns="0" rtlCol="0"/>
            <a:lstStyle/>
            <a:p>
              <a:endParaRPr/>
            </a:p>
          </p:txBody>
        </p:sp>
        <p:sp>
          <p:nvSpPr>
            <p:cNvPr id="679" name="object 679"/>
            <p:cNvSpPr/>
            <p:nvPr/>
          </p:nvSpPr>
          <p:spPr>
            <a:xfrm>
              <a:off x="15441329" y="5207790"/>
              <a:ext cx="635" cy="635"/>
            </a:xfrm>
            <a:custGeom>
              <a:avLst/>
              <a:gdLst/>
              <a:ahLst/>
              <a:cxnLst/>
              <a:rect l="l" t="t" r="r" b="b"/>
              <a:pathLst>
                <a:path w="634" h="635">
                  <a:moveTo>
                    <a:pt x="-19050" y="233"/>
                  </a:moveTo>
                  <a:lnTo>
                    <a:pt x="19143" y="233"/>
                  </a:lnTo>
                </a:path>
              </a:pathLst>
            </a:custGeom>
            <a:ln w="3175">
              <a:solidFill>
                <a:srgbClr val="000000"/>
              </a:solidFill>
            </a:ln>
          </p:spPr>
          <p:txBody>
            <a:bodyPr wrap="square" lIns="0" tIns="0" rIns="0" bIns="0" rtlCol="0"/>
            <a:lstStyle/>
            <a:p>
              <a:endParaRPr/>
            </a:p>
          </p:txBody>
        </p:sp>
        <p:sp>
          <p:nvSpPr>
            <p:cNvPr id="680" name="object 680"/>
            <p:cNvSpPr/>
            <p:nvPr/>
          </p:nvSpPr>
          <p:spPr>
            <a:xfrm>
              <a:off x="15358861" y="5329676"/>
              <a:ext cx="17780" cy="16510"/>
            </a:xfrm>
            <a:custGeom>
              <a:avLst/>
              <a:gdLst/>
              <a:ahLst/>
              <a:cxnLst/>
              <a:rect l="l" t="t" r="r" b="b"/>
              <a:pathLst>
                <a:path w="17780" h="16510">
                  <a:moveTo>
                    <a:pt x="17609" y="0"/>
                  </a:moveTo>
                  <a:lnTo>
                    <a:pt x="17346" y="262"/>
                  </a:lnTo>
                  <a:lnTo>
                    <a:pt x="17077" y="531"/>
                  </a:lnTo>
                </a:path>
                <a:path w="17780" h="16510">
                  <a:moveTo>
                    <a:pt x="58" y="15933"/>
                  </a:moveTo>
                  <a:lnTo>
                    <a:pt x="30" y="15956"/>
                  </a:lnTo>
                  <a:lnTo>
                    <a:pt x="0" y="15981"/>
                  </a:lnTo>
                </a:path>
              </a:pathLst>
            </a:custGeom>
            <a:ln w="38100">
              <a:solidFill>
                <a:srgbClr val="000000"/>
              </a:solidFill>
            </a:ln>
          </p:spPr>
          <p:txBody>
            <a:bodyPr wrap="square" lIns="0" tIns="0" rIns="0" bIns="0" rtlCol="0"/>
            <a:lstStyle/>
            <a:p>
              <a:endParaRPr/>
            </a:p>
          </p:txBody>
        </p:sp>
        <p:sp>
          <p:nvSpPr>
            <p:cNvPr id="681" name="object 681"/>
            <p:cNvSpPr/>
            <p:nvPr/>
          </p:nvSpPr>
          <p:spPr>
            <a:xfrm>
              <a:off x="15276668" y="5389348"/>
              <a:ext cx="635" cy="635"/>
            </a:xfrm>
            <a:custGeom>
              <a:avLst/>
              <a:gdLst/>
              <a:ahLst/>
              <a:cxnLst/>
              <a:rect l="l" t="t" r="r" b="b"/>
              <a:pathLst>
                <a:path w="634" h="635">
                  <a:moveTo>
                    <a:pt x="-19050" y="84"/>
                  </a:moveTo>
                  <a:lnTo>
                    <a:pt x="19604" y="84"/>
                  </a:lnTo>
                </a:path>
              </a:pathLst>
            </a:custGeom>
            <a:ln w="38268">
              <a:solidFill>
                <a:srgbClr val="000000"/>
              </a:solidFill>
            </a:ln>
          </p:spPr>
          <p:txBody>
            <a:bodyPr wrap="square" lIns="0" tIns="0" rIns="0" bIns="0" rtlCol="0"/>
            <a:lstStyle/>
            <a:p>
              <a:endParaRPr/>
            </a:p>
          </p:txBody>
        </p:sp>
        <p:sp>
          <p:nvSpPr>
            <p:cNvPr id="682" name="object 682"/>
            <p:cNvSpPr/>
            <p:nvPr/>
          </p:nvSpPr>
          <p:spPr>
            <a:xfrm>
              <a:off x="15161140" y="5395062"/>
              <a:ext cx="70485" cy="3810"/>
            </a:xfrm>
            <a:custGeom>
              <a:avLst/>
              <a:gdLst/>
              <a:ahLst/>
              <a:cxnLst/>
              <a:rect l="l" t="t" r="r" b="b"/>
              <a:pathLst>
                <a:path w="70484" h="3810">
                  <a:moveTo>
                    <a:pt x="70096" y="3468"/>
                  </a:moveTo>
                  <a:lnTo>
                    <a:pt x="70027" y="3475"/>
                  </a:lnTo>
                  <a:lnTo>
                    <a:pt x="69928" y="3484"/>
                  </a:lnTo>
                </a:path>
                <a:path w="70484" h="3810">
                  <a:moveTo>
                    <a:pt x="23535" y="3493"/>
                  </a:moveTo>
                  <a:lnTo>
                    <a:pt x="23347" y="3475"/>
                  </a:lnTo>
                  <a:lnTo>
                    <a:pt x="23129" y="3453"/>
                  </a:lnTo>
                </a:path>
                <a:path w="70484" h="3810">
                  <a:moveTo>
                    <a:pt x="442" y="88"/>
                  </a:moveTo>
                  <a:lnTo>
                    <a:pt x="231" y="46"/>
                  </a:lnTo>
                  <a:lnTo>
                    <a:pt x="0" y="0"/>
                  </a:lnTo>
                </a:path>
              </a:pathLst>
            </a:custGeom>
            <a:ln w="38100">
              <a:solidFill>
                <a:srgbClr val="000000"/>
              </a:solidFill>
            </a:ln>
          </p:spPr>
          <p:txBody>
            <a:bodyPr wrap="square" lIns="0" tIns="0" rIns="0" bIns="0" rtlCol="0"/>
            <a:lstStyle/>
            <a:p>
              <a:endParaRPr/>
            </a:p>
          </p:txBody>
        </p:sp>
        <p:sp>
          <p:nvSpPr>
            <p:cNvPr id="683" name="object 683"/>
            <p:cNvSpPr/>
            <p:nvPr/>
          </p:nvSpPr>
          <p:spPr>
            <a:xfrm>
              <a:off x="15138391" y="5389336"/>
              <a:ext cx="635" cy="635"/>
            </a:xfrm>
            <a:custGeom>
              <a:avLst/>
              <a:gdLst/>
              <a:ahLst/>
              <a:cxnLst/>
              <a:rect l="l" t="t" r="r" b="b"/>
              <a:pathLst>
                <a:path w="634" h="635">
                  <a:moveTo>
                    <a:pt x="-19050" y="96"/>
                  </a:moveTo>
                  <a:lnTo>
                    <a:pt x="19684" y="96"/>
                  </a:lnTo>
                </a:path>
              </a:pathLst>
            </a:custGeom>
            <a:ln w="38292">
              <a:solidFill>
                <a:srgbClr val="000000"/>
              </a:solidFill>
            </a:ln>
          </p:spPr>
          <p:txBody>
            <a:bodyPr wrap="square" lIns="0" tIns="0" rIns="0" bIns="0" rtlCol="0"/>
            <a:lstStyle/>
            <a:p>
              <a:endParaRPr/>
            </a:p>
          </p:txBody>
        </p:sp>
        <p:sp>
          <p:nvSpPr>
            <p:cNvPr id="684" name="object 684"/>
            <p:cNvSpPr/>
            <p:nvPr/>
          </p:nvSpPr>
          <p:spPr>
            <a:xfrm>
              <a:off x="15009427" y="5293244"/>
              <a:ext cx="47625" cy="52705"/>
            </a:xfrm>
            <a:custGeom>
              <a:avLst/>
              <a:gdLst/>
              <a:ahLst/>
              <a:cxnLst/>
              <a:rect l="l" t="t" r="r" b="b"/>
              <a:pathLst>
                <a:path w="47625" h="52704">
                  <a:moveTo>
                    <a:pt x="47572" y="52582"/>
                  </a:moveTo>
                  <a:lnTo>
                    <a:pt x="47336" y="52388"/>
                  </a:lnTo>
                  <a:lnTo>
                    <a:pt x="47083" y="52181"/>
                  </a:lnTo>
                </a:path>
                <a:path w="47625" h="52704">
                  <a:moveTo>
                    <a:pt x="30291" y="36965"/>
                  </a:moveTo>
                  <a:lnTo>
                    <a:pt x="30021" y="36694"/>
                  </a:lnTo>
                  <a:lnTo>
                    <a:pt x="29747" y="36421"/>
                  </a:lnTo>
                </a:path>
                <a:path w="47625" h="52704">
                  <a:moveTo>
                    <a:pt x="14832" y="19994"/>
                  </a:moveTo>
                  <a:lnTo>
                    <a:pt x="14327" y="19379"/>
                  </a:lnTo>
                  <a:lnTo>
                    <a:pt x="13803" y="18740"/>
                  </a:lnTo>
                </a:path>
                <a:path w="47625" h="52704">
                  <a:moveTo>
                    <a:pt x="819" y="1226"/>
                  </a:moveTo>
                  <a:lnTo>
                    <a:pt x="407" y="609"/>
                  </a:lnTo>
                  <a:lnTo>
                    <a:pt x="0" y="0"/>
                  </a:lnTo>
                </a:path>
              </a:pathLst>
            </a:custGeom>
            <a:ln w="38100">
              <a:solidFill>
                <a:srgbClr val="000000"/>
              </a:solidFill>
            </a:ln>
          </p:spPr>
          <p:txBody>
            <a:bodyPr wrap="square" lIns="0" tIns="0" rIns="0" bIns="0" rtlCol="0"/>
            <a:lstStyle/>
            <a:p>
              <a:endParaRPr/>
            </a:p>
          </p:txBody>
        </p:sp>
        <p:sp>
          <p:nvSpPr>
            <p:cNvPr id="685" name="object 685"/>
            <p:cNvSpPr/>
            <p:nvPr/>
          </p:nvSpPr>
          <p:spPr>
            <a:xfrm>
              <a:off x="14997679" y="5273546"/>
              <a:ext cx="635" cy="635"/>
            </a:xfrm>
            <a:custGeom>
              <a:avLst/>
              <a:gdLst/>
              <a:ahLst/>
              <a:cxnLst/>
              <a:rect l="l" t="t" r="r" b="b"/>
              <a:pathLst>
                <a:path w="634" h="635">
                  <a:moveTo>
                    <a:pt x="-19050" y="262"/>
                  </a:moveTo>
                  <a:lnTo>
                    <a:pt x="19331" y="262"/>
                  </a:lnTo>
                </a:path>
              </a:pathLst>
            </a:custGeom>
            <a:ln w="38625">
              <a:solidFill>
                <a:srgbClr val="000000"/>
              </a:solidFill>
            </a:ln>
          </p:spPr>
          <p:txBody>
            <a:bodyPr wrap="square" lIns="0" tIns="0" rIns="0" bIns="0" rtlCol="0"/>
            <a:lstStyle/>
            <a:p>
              <a:endParaRPr/>
            </a:p>
          </p:txBody>
        </p:sp>
        <p:sp>
          <p:nvSpPr>
            <p:cNvPr id="686" name="object 686"/>
            <p:cNvSpPr/>
            <p:nvPr/>
          </p:nvSpPr>
          <p:spPr>
            <a:xfrm>
              <a:off x="14979860" y="5230362"/>
              <a:ext cx="635" cy="635"/>
            </a:xfrm>
            <a:custGeom>
              <a:avLst/>
              <a:gdLst/>
              <a:ahLst/>
              <a:cxnLst/>
              <a:rect l="l" t="t" r="r" b="b"/>
              <a:pathLst>
                <a:path w="634" h="635">
                  <a:moveTo>
                    <a:pt x="-19050" y="315"/>
                  </a:moveTo>
                  <a:lnTo>
                    <a:pt x="19241" y="315"/>
                  </a:lnTo>
                </a:path>
              </a:pathLst>
            </a:custGeom>
            <a:ln w="38731">
              <a:solidFill>
                <a:srgbClr val="000000"/>
              </a:solidFill>
            </a:ln>
          </p:spPr>
          <p:txBody>
            <a:bodyPr wrap="square" lIns="0" tIns="0" rIns="0" bIns="0" rtlCol="0"/>
            <a:lstStyle/>
            <a:p>
              <a:endParaRPr/>
            </a:p>
          </p:txBody>
        </p:sp>
        <p:sp>
          <p:nvSpPr>
            <p:cNvPr id="687" name="object 687"/>
            <p:cNvSpPr/>
            <p:nvPr/>
          </p:nvSpPr>
          <p:spPr>
            <a:xfrm>
              <a:off x="14974238" y="5207813"/>
              <a:ext cx="635" cy="635"/>
            </a:xfrm>
            <a:custGeom>
              <a:avLst/>
              <a:gdLst/>
              <a:ahLst/>
              <a:cxnLst/>
              <a:rect l="l" t="t" r="r" b="b"/>
              <a:pathLst>
                <a:path w="634" h="635">
                  <a:moveTo>
                    <a:pt x="-19050" y="212"/>
                  </a:moveTo>
                  <a:lnTo>
                    <a:pt x="19134" y="212"/>
                  </a:lnTo>
                </a:path>
              </a:pathLst>
            </a:custGeom>
            <a:ln w="3175">
              <a:solidFill>
                <a:srgbClr val="000000"/>
              </a:solidFill>
            </a:ln>
          </p:spPr>
          <p:txBody>
            <a:bodyPr wrap="square" lIns="0" tIns="0" rIns="0" bIns="0" rtlCol="0"/>
            <a:lstStyle/>
            <a:p>
              <a:endParaRPr/>
            </a:p>
          </p:txBody>
        </p:sp>
        <p:sp>
          <p:nvSpPr>
            <p:cNvPr id="688" name="object 688"/>
            <p:cNvSpPr/>
            <p:nvPr/>
          </p:nvSpPr>
          <p:spPr>
            <a:xfrm>
              <a:off x="14970831" y="5184714"/>
              <a:ext cx="635" cy="635"/>
            </a:xfrm>
            <a:custGeom>
              <a:avLst/>
              <a:gdLst/>
              <a:ahLst/>
              <a:cxnLst/>
              <a:rect l="l" t="t" r="r" b="b"/>
              <a:pathLst>
                <a:path w="634" h="635">
                  <a:moveTo>
                    <a:pt x="-19050" y="199"/>
                  </a:moveTo>
                  <a:lnTo>
                    <a:pt x="19089" y="199"/>
                  </a:lnTo>
                </a:path>
              </a:pathLst>
            </a:custGeom>
            <a:ln w="3175">
              <a:solidFill>
                <a:srgbClr val="000000"/>
              </a:solidFill>
            </a:ln>
          </p:spPr>
          <p:txBody>
            <a:bodyPr wrap="square" lIns="0" tIns="0" rIns="0" bIns="0" rtlCol="0"/>
            <a:lstStyle/>
            <a:p>
              <a:endParaRPr/>
            </a:p>
          </p:txBody>
        </p:sp>
        <p:sp>
          <p:nvSpPr>
            <p:cNvPr id="689" name="object 689"/>
            <p:cNvSpPr/>
            <p:nvPr/>
          </p:nvSpPr>
          <p:spPr>
            <a:xfrm>
              <a:off x="14970838" y="5138134"/>
              <a:ext cx="635" cy="635"/>
            </a:xfrm>
            <a:custGeom>
              <a:avLst/>
              <a:gdLst/>
              <a:ahLst/>
              <a:cxnLst/>
              <a:rect l="l" t="t" r="r" b="b"/>
              <a:pathLst>
                <a:path w="634" h="635">
                  <a:moveTo>
                    <a:pt x="-19050" y="96"/>
                  </a:moveTo>
                  <a:lnTo>
                    <a:pt x="19068" y="96"/>
                  </a:lnTo>
                </a:path>
              </a:pathLst>
            </a:custGeom>
            <a:ln w="3175">
              <a:solidFill>
                <a:srgbClr val="000000"/>
              </a:solidFill>
            </a:ln>
          </p:spPr>
          <p:txBody>
            <a:bodyPr wrap="square" lIns="0" tIns="0" rIns="0" bIns="0" rtlCol="0"/>
            <a:lstStyle/>
            <a:p>
              <a:endParaRPr/>
            </a:p>
          </p:txBody>
        </p:sp>
        <p:sp>
          <p:nvSpPr>
            <p:cNvPr id="690" name="object 690"/>
            <p:cNvSpPr/>
            <p:nvPr/>
          </p:nvSpPr>
          <p:spPr>
            <a:xfrm>
              <a:off x="14974238" y="5114877"/>
              <a:ext cx="635" cy="635"/>
            </a:xfrm>
            <a:custGeom>
              <a:avLst/>
              <a:gdLst/>
              <a:ahLst/>
              <a:cxnLst/>
              <a:rect l="l" t="t" r="r" b="b"/>
              <a:pathLst>
                <a:path w="634" h="635">
                  <a:moveTo>
                    <a:pt x="-19050" y="214"/>
                  </a:moveTo>
                  <a:lnTo>
                    <a:pt x="19135" y="214"/>
                  </a:lnTo>
                </a:path>
              </a:pathLst>
            </a:custGeom>
            <a:ln w="3175">
              <a:solidFill>
                <a:srgbClr val="000000"/>
              </a:solidFill>
            </a:ln>
          </p:spPr>
          <p:txBody>
            <a:bodyPr wrap="square" lIns="0" tIns="0" rIns="0" bIns="0" rtlCol="0"/>
            <a:lstStyle/>
            <a:p>
              <a:endParaRPr/>
            </a:p>
          </p:txBody>
        </p:sp>
        <p:sp>
          <p:nvSpPr>
            <p:cNvPr id="691" name="object 691"/>
            <p:cNvSpPr/>
            <p:nvPr/>
          </p:nvSpPr>
          <p:spPr>
            <a:xfrm>
              <a:off x="14979858" y="5092119"/>
              <a:ext cx="635" cy="1270"/>
            </a:xfrm>
            <a:custGeom>
              <a:avLst/>
              <a:gdLst/>
              <a:ahLst/>
              <a:cxnLst/>
              <a:rect l="l" t="t" r="r" b="b"/>
              <a:pathLst>
                <a:path w="634" h="1270">
                  <a:moveTo>
                    <a:pt x="-19050" y="320"/>
                  </a:moveTo>
                  <a:lnTo>
                    <a:pt x="19244" y="320"/>
                  </a:lnTo>
                </a:path>
              </a:pathLst>
            </a:custGeom>
            <a:ln w="38741">
              <a:solidFill>
                <a:srgbClr val="000000"/>
              </a:solidFill>
            </a:ln>
          </p:spPr>
          <p:txBody>
            <a:bodyPr wrap="square" lIns="0" tIns="0" rIns="0" bIns="0" rtlCol="0"/>
            <a:lstStyle/>
            <a:p>
              <a:endParaRPr/>
            </a:p>
          </p:txBody>
        </p:sp>
        <p:sp>
          <p:nvSpPr>
            <p:cNvPr id="692" name="object 692"/>
            <p:cNvSpPr/>
            <p:nvPr/>
          </p:nvSpPr>
          <p:spPr>
            <a:xfrm>
              <a:off x="14997676" y="5049038"/>
              <a:ext cx="635" cy="635"/>
            </a:xfrm>
            <a:custGeom>
              <a:avLst/>
              <a:gdLst/>
              <a:ahLst/>
              <a:cxnLst/>
              <a:rect l="l" t="t" r="r" b="b"/>
              <a:pathLst>
                <a:path w="634" h="635">
                  <a:moveTo>
                    <a:pt x="-19050" y="270"/>
                  </a:moveTo>
                  <a:lnTo>
                    <a:pt x="19339" y="270"/>
                  </a:lnTo>
                </a:path>
              </a:pathLst>
            </a:custGeom>
            <a:ln w="38641">
              <a:solidFill>
                <a:srgbClr val="000000"/>
              </a:solidFill>
            </a:ln>
          </p:spPr>
          <p:txBody>
            <a:bodyPr wrap="square" lIns="0" tIns="0" rIns="0" bIns="0" rtlCol="0"/>
            <a:lstStyle/>
            <a:p>
              <a:endParaRPr/>
            </a:p>
          </p:txBody>
        </p:sp>
        <p:sp>
          <p:nvSpPr>
            <p:cNvPr id="693" name="object 693"/>
            <p:cNvSpPr/>
            <p:nvPr/>
          </p:nvSpPr>
          <p:spPr>
            <a:xfrm>
              <a:off x="15009431" y="4923434"/>
              <a:ext cx="367665" cy="106680"/>
            </a:xfrm>
            <a:custGeom>
              <a:avLst/>
              <a:gdLst/>
              <a:ahLst/>
              <a:cxnLst/>
              <a:rect l="l" t="t" r="r" b="b"/>
              <a:pathLst>
                <a:path w="367665" h="106679">
                  <a:moveTo>
                    <a:pt x="0" y="106431"/>
                  </a:moveTo>
                  <a:lnTo>
                    <a:pt x="402" y="105829"/>
                  </a:lnTo>
                  <a:lnTo>
                    <a:pt x="798" y="105236"/>
                  </a:lnTo>
                </a:path>
                <a:path w="367665" h="106679">
                  <a:moveTo>
                    <a:pt x="13979" y="87478"/>
                  </a:moveTo>
                  <a:lnTo>
                    <a:pt x="14323" y="87060"/>
                  </a:lnTo>
                  <a:lnTo>
                    <a:pt x="14647" y="86664"/>
                  </a:lnTo>
                </a:path>
                <a:path w="367665" h="106679">
                  <a:moveTo>
                    <a:pt x="29730" y="70030"/>
                  </a:moveTo>
                  <a:lnTo>
                    <a:pt x="30016" y="69745"/>
                  </a:lnTo>
                  <a:lnTo>
                    <a:pt x="30292" y="69468"/>
                  </a:lnTo>
                </a:path>
                <a:path w="367665" h="106679">
                  <a:moveTo>
                    <a:pt x="151705" y="4622"/>
                  </a:moveTo>
                  <a:lnTo>
                    <a:pt x="151939" y="4575"/>
                  </a:lnTo>
                  <a:lnTo>
                    <a:pt x="152157" y="4532"/>
                  </a:lnTo>
                </a:path>
                <a:path w="367665" h="106679">
                  <a:moveTo>
                    <a:pt x="174825" y="1169"/>
                  </a:moveTo>
                  <a:lnTo>
                    <a:pt x="175056" y="1146"/>
                  </a:lnTo>
                  <a:lnTo>
                    <a:pt x="175256" y="1126"/>
                  </a:lnTo>
                </a:path>
                <a:path w="367665" h="106679">
                  <a:moveTo>
                    <a:pt x="198371" y="0"/>
                  </a:moveTo>
                  <a:lnTo>
                    <a:pt x="198390" y="0"/>
                  </a:lnTo>
                </a:path>
                <a:path w="367665" h="106679">
                  <a:moveTo>
                    <a:pt x="221625" y="1135"/>
                  </a:moveTo>
                  <a:lnTo>
                    <a:pt x="221736" y="1146"/>
                  </a:lnTo>
                  <a:lnTo>
                    <a:pt x="221817" y="1154"/>
                  </a:lnTo>
                </a:path>
                <a:path w="367665" h="106679">
                  <a:moveTo>
                    <a:pt x="366501" y="69470"/>
                  </a:moveTo>
                  <a:lnTo>
                    <a:pt x="366776" y="69745"/>
                  </a:lnTo>
                  <a:lnTo>
                    <a:pt x="367050" y="70019"/>
                  </a:lnTo>
                </a:path>
              </a:pathLst>
            </a:custGeom>
            <a:ln w="38100">
              <a:solidFill>
                <a:srgbClr val="000000"/>
              </a:solidFill>
            </a:ln>
          </p:spPr>
          <p:txBody>
            <a:bodyPr wrap="square" lIns="0" tIns="0" rIns="0" bIns="0" rtlCol="0"/>
            <a:lstStyle/>
            <a:p>
              <a:endParaRPr/>
            </a:p>
          </p:txBody>
        </p:sp>
        <p:sp>
          <p:nvSpPr>
            <p:cNvPr id="694" name="object 694"/>
            <p:cNvSpPr/>
            <p:nvPr/>
          </p:nvSpPr>
          <p:spPr>
            <a:xfrm>
              <a:off x="15441328" y="5114856"/>
              <a:ext cx="635" cy="635"/>
            </a:xfrm>
            <a:custGeom>
              <a:avLst/>
              <a:gdLst/>
              <a:ahLst/>
              <a:cxnLst/>
              <a:rect l="l" t="t" r="r" b="b"/>
              <a:pathLst>
                <a:path w="634" h="635">
                  <a:moveTo>
                    <a:pt x="-19050" y="236"/>
                  </a:moveTo>
                  <a:lnTo>
                    <a:pt x="19144" y="236"/>
                  </a:lnTo>
                </a:path>
              </a:pathLst>
            </a:custGeom>
            <a:ln w="3175">
              <a:solidFill>
                <a:srgbClr val="000000"/>
              </a:solidFill>
            </a:ln>
          </p:spPr>
          <p:txBody>
            <a:bodyPr wrap="square" lIns="0" tIns="0" rIns="0" bIns="0" rtlCol="0"/>
            <a:lstStyle/>
            <a:p>
              <a:endParaRPr/>
            </a:p>
          </p:txBody>
        </p:sp>
        <p:sp>
          <p:nvSpPr>
            <p:cNvPr id="695" name="object 695"/>
            <p:cNvSpPr/>
            <p:nvPr/>
          </p:nvSpPr>
          <p:spPr>
            <a:xfrm>
              <a:off x="15444796" y="5138115"/>
              <a:ext cx="635" cy="635"/>
            </a:xfrm>
            <a:custGeom>
              <a:avLst/>
              <a:gdLst/>
              <a:ahLst/>
              <a:cxnLst/>
              <a:rect l="l" t="t" r="r" b="b"/>
              <a:pathLst>
                <a:path w="634" h="635">
                  <a:moveTo>
                    <a:pt x="-19050" y="115"/>
                  </a:moveTo>
                  <a:lnTo>
                    <a:pt x="19072" y="115"/>
                  </a:lnTo>
                </a:path>
              </a:pathLst>
            </a:custGeom>
            <a:ln w="3175">
              <a:solidFill>
                <a:srgbClr val="000000"/>
              </a:solidFill>
            </a:ln>
          </p:spPr>
          <p:txBody>
            <a:bodyPr wrap="square" lIns="0" tIns="0" rIns="0" bIns="0" rtlCol="0"/>
            <a:lstStyle/>
            <a:p>
              <a:endParaRPr/>
            </a:p>
          </p:txBody>
        </p:sp>
      </p:grpSp>
      <p:sp>
        <p:nvSpPr>
          <p:cNvPr id="699" name="object 699"/>
          <p:cNvSpPr txBox="1"/>
          <p:nvPr/>
        </p:nvSpPr>
        <p:spPr>
          <a:xfrm>
            <a:off x="9607550" y="998855"/>
            <a:ext cx="7084059" cy="998800"/>
          </a:xfrm>
          <a:prstGeom prst="rect">
            <a:avLst/>
          </a:prstGeom>
        </p:spPr>
        <p:txBody>
          <a:bodyPr vert="horz" wrap="square" lIns="0" tIns="12700" rIns="0" bIns="0" rtlCol="0">
            <a:spAutoFit/>
          </a:bodyPr>
          <a:lstStyle/>
          <a:p>
            <a:pPr marL="12700" marR="5080">
              <a:lnSpc>
                <a:spcPct val="125000"/>
              </a:lnSpc>
              <a:spcBef>
                <a:spcPts val="100"/>
              </a:spcBef>
            </a:pPr>
            <a:r>
              <a:rPr sz="2700" u="heavy" spc="110" dirty="0">
                <a:uFill>
                  <a:solidFill>
                    <a:srgbClr val="E24023"/>
                  </a:solidFill>
                </a:uFill>
                <a:latin typeface="Microsoft Sans Serif"/>
                <a:cs typeface="Microsoft Sans Serif"/>
                <a:hlinkClick r:id="rId2">
                  <a:extLst>
                    <a:ext uri="{A12FA001-AC4F-418D-AE19-62706E023703}">
                      <ahyp:hlinkClr xmlns:ahyp="http://schemas.microsoft.com/office/drawing/2018/hyperlinkcolor" val="tx"/>
                    </a:ext>
                  </a:extLst>
                </a:hlinkClick>
              </a:rPr>
              <a:t>Dot-votin</a:t>
            </a:r>
            <a:r>
              <a:rPr sz="2700" spc="110" dirty="0">
                <a:latin typeface="Microsoft Sans Serif"/>
                <a:cs typeface="Microsoft Sans Serif"/>
                <a:hlinkClick r:id="rId2">
                  <a:extLst>
                    <a:ext uri="{A12FA001-AC4F-418D-AE19-62706E023703}">
                      <ahyp:hlinkClr xmlns:ahyp="http://schemas.microsoft.com/office/drawing/2018/hyperlinkcolor" val="tx"/>
                    </a:ext>
                  </a:extLst>
                </a:hlinkClick>
              </a:rPr>
              <a:t>g</a:t>
            </a:r>
            <a:r>
              <a:rPr sz="2700" spc="-10" dirty="0">
                <a:latin typeface="Microsoft Sans Serif"/>
                <a:cs typeface="Microsoft Sans Serif"/>
                <a:hlinkClick r:id="rId2">
                  <a:extLst>
                    <a:ext uri="{A12FA001-AC4F-418D-AE19-62706E023703}">
                      <ahyp:hlinkClr xmlns:ahyp="http://schemas.microsoft.com/office/drawing/2018/hyperlinkcolor" val="tx"/>
                    </a:ext>
                  </a:extLst>
                </a:hlinkClick>
              </a:rPr>
              <a:t> </a:t>
            </a:r>
            <a:r>
              <a:rPr sz="2700" spc="105" dirty="0">
                <a:latin typeface="Microsoft Sans Serif"/>
                <a:cs typeface="Microsoft Sans Serif"/>
              </a:rPr>
              <a:t>participants</a:t>
            </a:r>
            <a:r>
              <a:rPr sz="2700" spc="-5" dirty="0">
                <a:latin typeface="Microsoft Sans Serif"/>
                <a:cs typeface="Microsoft Sans Serif"/>
              </a:rPr>
              <a:t> </a:t>
            </a:r>
            <a:r>
              <a:rPr sz="2700" spc="75" dirty="0">
                <a:latin typeface="Microsoft Sans Serif"/>
                <a:cs typeface="Microsoft Sans Serif"/>
              </a:rPr>
              <a:t>vote</a:t>
            </a:r>
            <a:r>
              <a:rPr sz="2700" spc="-5" dirty="0">
                <a:latin typeface="Microsoft Sans Serif"/>
                <a:cs typeface="Microsoft Sans Serif"/>
              </a:rPr>
              <a:t> </a:t>
            </a:r>
            <a:r>
              <a:rPr sz="2700" spc="65" dirty="0">
                <a:latin typeface="Microsoft Sans Serif"/>
                <a:cs typeface="Microsoft Sans Serif"/>
              </a:rPr>
              <a:t>on</a:t>
            </a:r>
            <a:r>
              <a:rPr sz="2700" spc="-5" dirty="0">
                <a:latin typeface="Microsoft Sans Serif"/>
                <a:cs typeface="Microsoft Sans Serif"/>
              </a:rPr>
              <a:t> </a:t>
            </a:r>
            <a:r>
              <a:rPr sz="2700" spc="95" dirty="0">
                <a:latin typeface="Microsoft Sans Serif"/>
                <a:cs typeface="Microsoft Sans Serif"/>
              </a:rPr>
              <a:t>their</a:t>
            </a:r>
            <a:r>
              <a:rPr sz="2700" spc="-5" dirty="0">
                <a:latin typeface="Microsoft Sans Serif"/>
                <a:cs typeface="Microsoft Sans Serif"/>
              </a:rPr>
              <a:t> </a:t>
            </a:r>
            <a:r>
              <a:rPr sz="2700" spc="65" dirty="0">
                <a:latin typeface="Microsoft Sans Serif"/>
                <a:cs typeface="Microsoft Sans Serif"/>
              </a:rPr>
              <a:t>chosen </a:t>
            </a:r>
            <a:r>
              <a:rPr sz="2700" spc="-705" dirty="0">
                <a:latin typeface="Microsoft Sans Serif"/>
                <a:cs typeface="Microsoft Sans Serif"/>
              </a:rPr>
              <a:t> </a:t>
            </a:r>
            <a:r>
              <a:rPr sz="2700" spc="100" dirty="0">
                <a:latin typeface="Microsoft Sans Serif"/>
                <a:cs typeface="Microsoft Sans Serif"/>
              </a:rPr>
              <a:t>options</a:t>
            </a:r>
            <a:r>
              <a:rPr sz="2700" spc="-10" dirty="0">
                <a:latin typeface="Microsoft Sans Serif"/>
                <a:cs typeface="Microsoft Sans Serif"/>
              </a:rPr>
              <a:t> </a:t>
            </a:r>
            <a:r>
              <a:rPr sz="2700" spc="20" dirty="0">
                <a:latin typeface="Microsoft Sans Serif"/>
                <a:cs typeface="Microsoft Sans Serif"/>
              </a:rPr>
              <a:t>using</a:t>
            </a:r>
            <a:r>
              <a:rPr sz="2700" spc="-5" dirty="0">
                <a:latin typeface="Microsoft Sans Serif"/>
                <a:cs typeface="Microsoft Sans Serif"/>
              </a:rPr>
              <a:t> </a:t>
            </a:r>
            <a:r>
              <a:rPr sz="2700" spc="-45" dirty="0">
                <a:latin typeface="Microsoft Sans Serif"/>
                <a:cs typeface="Microsoft Sans Serif"/>
              </a:rPr>
              <a:t>a</a:t>
            </a:r>
            <a:r>
              <a:rPr sz="2700" spc="-10" dirty="0">
                <a:latin typeface="Microsoft Sans Serif"/>
                <a:cs typeface="Microsoft Sans Serif"/>
              </a:rPr>
              <a:t> </a:t>
            </a:r>
            <a:r>
              <a:rPr sz="2700" spc="95" dirty="0">
                <a:latin typeface="Microsoft Sans Serif"/>
                <a:cs typeface="Microsoft Sans Serif"/>
              </a:rPr>
              <a:t>limited</a:t>
            </a:r>
            <a:r>
              <a:rPr sz="2700" spc="-5" dirty="0">
                <a:latin typeface="Microsoft Sans Serif"/>
                <a:cs typeface="Microsoft Sans Serif"/>
              </a:rPr>
              <a:t> </a:t>
            </a:r>
            <a:r>
              <a:rPr sz="2700" spc="90" dirty="0">
                <a:latin typeface="Microsoft Sans Serif"/>
                <a:cs typeface="Microsoft Sans Serif"/>
              </a:rPr>
              <a:t>number</a:t>
            </a:r>
            <a:r>
              <a:rPr sz="2700" spc="-10" dirty="0">
                <a:latin typeface="Microsoft Sans Serif"/>
                <a:cs typeface="Microsoft Sans Serif"/>
              </a:rPr>
              <a:t> </a:t>
            </a:r>
            <a:r>
              <a:rPr sz="2700" spc="120" dirty="0">
                <a:latin typeface="Microsoft Sans Serif"/>
                <a:cs typeface="Microsoft Sans Serif"/>
              </a:rPr>
              <a:t>of</a:t>
            </a:r>
            <a:r>
              <a:rPr sz="2700" spc="-5" dirty="0">
                <a:latin typeface="Microsoft Sans Serif"/>
                <a:cs typeface="Microsoft Sans Serif"/>
              </a:rPr>
              <a:t> </a:t>
            </a:r>
            <a:r>
              <a:rPr sz="2700" spc="15" dirty="0">
                <a:latin typeface="Microsoft Sans Serif"/>
                <a:cs typeface="Microsoft Sans Serif"/>
              </a:rPr>
              <a:t>votes.</a:t>
            </a:r>
            <a:endParaRPr sz="2700" dirty="0">
              <a:latin typeface="Microsoft Sans Serif"/>
              <a:cs typeface="Microsoft Sans Serif"/>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8288000" cy="10287000"/>
          </a:xfrm>
          <a:prstGeom prst="rect">
            <a:avLst/>
          </a:prstGeom>
        </p:spPr>
      </p:pic>
      <p:grpSp>
        <p:nvGrpSpPr>
          <p:cNvPr id="3" name="object 3"/>
          <p:cNvGrpSpPr/>
          <p:nvPr/>
        </p:nvGrpSpPr>
        <p:grpSpPr>
          <a:xfrm>
            <a:off x="23446" y="3047999"/>
            <a:ext cx="18288233" cy="7239001"/>
            <a:chOff x="0" y="3047999"/>
            <a:chExt cx="18288233" cy="7239001"/>
          </a:xfrm>
        </p:grpSpPr>
        <p:sp>
          <p:nvSpPr>
            <p:cNvPr id="4" name="object 4"/>
            <p:cNvSpPr/>
            <p:nvPr/>
          </p:nvSpPr>
          <p:spPr>
            <a:xfrm>
              <a:off x="13726393" y="3048000"/>
              <a:ext cx="4561840" cy="3619500"/>
            </a:xfrm>
            <a:custGeom>
              <a:avLst/>
              <a:gdLst/>
              <a:ahLst/>
              <a:cxnLst/>
              <a:rect l="l" t="t" r="r" b="b"/>
              <a:pathLst>
                <a:path w="4561840" h="3619500">
                  <a:moveTo>
                    <a:pt x="0" y="0"/>
                  </a:moveTo>
                  <a:lnTo>
                    <a:pt x="4561607" y="0"/>
                  </a:lnTo>
                  <a:lnTo>
                    <a:pt x="4561607" y="3619500"/>
                  </a:lnTo>
                  <a:lnTo>
                    <a:pt x="0" y="3619500"/>
                  </a:lnTo>
                  <a:lnTo>
                    <a:pt x="0" y="0"/>
                  </a:lnTo>
                  <a:close/>
                </a:path>
              </a:pathLst>
            </a:custGeom>
            <a:solidFill>
              <a:srgbClr val="97B6C2">
                <a:alpha val="10198"/>
              </a:srgbClr>
            </a:solidFill>
          </p:spPr>
          <p:txBody>
            <a:bodyPr wrap="square" lIns="0" tIns="0" rIns="0" bIns="0" rtlCol="0"/>
            <a:lstStyle/>
            <a:p>
              <a:endParaRPr/>
            </a:p>
          </p:txBody>
        </p:sp>
        <p:sp>
          <p:nvSpPr>
            <p:cNvPr id="5" name="object 5"/>
            <p:cNvSpPr/>
            <p:nvPr/>
          </p:nvSpPr>
          <p:spPr>
            <a:xfrm>
              <a:off x="9150918" y="3048000"/>
              <a:ext cx="4572000" cy="3619500"/>
            </a:xfrm>
            <a:custGeom>
              <a:avLst/>
              <a:gdLst/>
              <a:ahLst/>
              <a:cxnLst/>
              <a:rect l="l" t="t" r="r" b="b"/>
              <a:pathLst>
                <a:path w="4572000" h="3619500">
                  <a:moveTo>
                    <a:pt x="4572000" y="3619500"/>
                  </a:moveTo>
                  <a:lnTo>
                    <a:pt x="0" y="3619500"/>
                  </a:lnTo>
                  <a:lnTo>
                    <a:pt x="0" y="0"/>
                  </a:lnTo>
                  <a:lnTo>
                    <a:pt x="4572000" y="0"/>
                  </a:lnTo>
                  <a:lnTo>
                    <a:pt x="4572000" y="3619500"/>
                  </a:lnTo>
                  <a:close/>
                </a:path>
              </a:pathLst>
            </a:custGeom>
            <a:solidFill>
              <a:srgbClr val="97B6C2">
                <a:alpha val="5099"/>
              </a:srgbClr>
            </a:solidFill>
          </p:spPr>
          <p:txBody>
            <a:bodyPr wrap="square" lIns="0" tIns="0" rIns="0" bIns="0" rtlCol="0"/>
            <a:lstStyle/>
            <a:p>
              <a:endParaRPr/>
            </a:p>
          </p:txBody>
        </p:sp>
        <p:sp>
          <p:nvSpPr>
            <p:cNvPr id="6" name="object 6"/>
            <p:cNvSpPr/>
            <p:nvPr/>
          </p:nvSpPr>
          <p:spPr>
            <a:xfrm>
              <a:off x="4575474" y="3048000"/>
              <a:ext cx="4572000" cy="3619500"/>
            </a:xfrm>
            <a:custGeom>
              <a:avLst/>
              <a:gdLst/>
              <a:ahLst/>
              <a:cxnLst/>
              <a:rect l="l" t="t" r="r" b="b"/>
              <a:pathLst>
                <a:path w="4572000" h="3619500">
                  <a:moveTo>
                    <a:pt x="4572000" y="3619500"/>
                  </a:moveTo>
                  <a:lnTo>
                    <a:pt x="0" y="3619500"/>
                  </a:lnTo>
                  <a:lnTo>
                    <a:pt x="0" y="0"/>
                  </a:lnTo>
                  <a:lnTo>
                    <a:pt x="4572000" y="0"/>
                  </a:lnTo>
                  <a:lnTo>
                    <a:pt x="4572000" y="3619500"/>
                  </a:lnTo>
                  <a:close/>
                </a:path>
              </a:pathLst>
            </a:custGeom>
            <a:solidFill>
              <a:srgbClr val="97B6C2">
                <a:alpha val="10198"/>
              </a:srgbClr>
            </a:solidFill>
          </p:spPr>
          <p:txBody>
            <a:bodyPr wrap="square" lIns="0" tIns="0" rIns="0" bIns="0" rtlCol="0"/>
            <a:lstStyle/>
            <a:p>
              <a:endParaRPr/>
            </a:p>
          </p:txBody>
        </p:sp>
        <p:sp>
          <p:nvSpPr>
            <p:cNvPr id="7" name="object 7"/>
            <p:cNvSpPr/>
            <p:nvPr/>
          </p:nvSpPr>
          <p:spPr>
            <a:xfrm>
              <a:off x="0" y="3047999"/>
              <a:ext cx="18288000" cy="7239000"/>
            </a:xfrm>
            <a:custGeom>
              <a:avLst/>
              <a:gdLst/>
              <a:ahLst/>
              <a:cxnLst/>
              <a:rect l="l" t="t" r="r" b="b"/>
              <a:pathLst>
                <a:path w="18288000" h="7239000">
                  <a:moveTo>
                    <a:pt x="4572000" y="0"/>
                  </a:moveTo>
                  <a:lnTo>
                    <a:pt x="0" y="0"/>
                  </a:lnTo>
                  <a:lnTo>
                    <a:pt x="0" y="3619500"/>
                  </a:lnTo>
                  <a:lnTo>
                    <a:pt x="4572000" y="3619500"/>
                  </a:lnTo>
                  <a:lnTo>
                    <a:pt x="4572000" y="0"/>
                  </a:lnTo>
                  <a:close/>
                </a:path>
                <a:path w="18288000" h="7239000">
                  <a:moveTo>
                    <a:pt x="18288000" y="3619500"/>
                  </a:moveTo>
                  <a:lnTo>
                    <a:pt x="13726389" y="3619500"/>
                  </a:lnTo>
                  <a:lnTo>
                    <a:pt x="13726389" y="7239000"/>
                  </a:lnTo>
                  <a:lnTo>
                    <a:pt x="18288000" y="7239000"/>
                  </a:lnTo>
                  <a:lnTo>
                    <a:pt x="18288000" y="3619500"/>
                  </a:lnTo>
                  <a:close/>
                </a:path>
              </a:pathLst>
            </a:custGeom>
            <a:solidFill>
              <a:srgbClr val="97B6C2">
                <a:alpha val="5099"/>
              </a:srgbClr>
            </a:solidFill>
          </p:spPr>
          <p:txBody>
            <a:bodyPr wrap="square" lIns="0" tIns="0" rIns="0" bIns="0" rtlCol="0"/>
            <a:lstStyle/>
            <a:p>
              <a:endParaRPr/>
            </a:p>
          </p:txBody>
        </p:sp>
        <p:sp>
          <p:nvSpPr>
            <p:cNvPr id="8" name="object 8"/>
            <p:cNvSpPr/>
            <p:nvPr/>
          </p:nvSpPr>
          <p:spPr>
            <a:xfrm>
              <a:off x="9150918" y="6667500"/>
              <a:ext cx="4572000" cy="3619500"/>
            </a:xfrm>
            <a:custGeom>
              <a:avLst/>
              <a:gdLst/>
              <a:ahLst/>
              <a:cxnLst/>
              <a:rect l="l" t="t" r="r" b="b"/>
              <a:pathLst>
                <a:path w="4572000" h="3619500">
                  <a:moveTo>
                    <a:pt x="4572000" y="3619500"/>
                  </a:moveTo>
                  <a:lnTo>
                    <a:pt x="0" y="3619500"/>
                  </a:lnTo>
                  <a:lnTo>
                    <a:pt x="0" y="0"/>
                  </a:lnTo>
                  <a:lnTo>
                    <a:pt x="4572000" y="0"/>
                  </a:lnTo>
                  <a:lnTo>
                    <a:pt x="4572000" y="3619500"/>
                  </a:lnTo>
                  <a:close/>
                </a:path>
              </a:pathLst>
            </a:custGeom>
            <a:solidFill>
              <a:srgbClr val="97B6C2">
                <a:alpha val="10198"/>
              </a:srgbClr>
            </a:solidFill>
          </p:spPr>
          <p:txBody>
            <a:bodyPr wrap="square" lIns="0" tIns="0" rIns="0" bIns="0" rtlCol="0"/>
            <a:lstStyle/>
            <a:p>
              <a:endParaRPr/>
            </a:p>
          </p:txBody>
        </p:sp>
        <p:sp>
          <p:nvSpPr>
            <p:cNvPr id="9" name="object 9"/>
            <p:cNvSpPr/>
            <p:nvPr/>
          </p:nvSpPr>
          <p:spPr>
            <a:xfrm>
              <a:off x="4575474" y="6667500"/>
              <a:ext cx="4572000" cy="3619500"/>
            </a:xfrm>
            <a:custGeom>
              <a:avLst/>
              <a:gdLst/>
              <a:ahLst/>
              <a:cxnLst/>
              <a:rect l="l" t="t" r="r" b="b"/>
              <a:pathLst>
                <a:path w="4572000" h="3619500">
                  <a:moveTo>
                    <a:pt x="4572000" y="3619500"/>
                  </a:moveTo>
                  <a:lnTo>
                    <a:pt x="0" y="3619500"/>
                  </a:lnTo>
                  <a:lnTo>
                    <a:pt x="0" y="0"/>
                  </a:lnTo>
                  <a:lnTo>
                    <a:pt x="4572000" y="0"/>
                  </a:lnTo>
                  <a:lnTo>
                    <a:pt x="4572000" y="3619500"/>
                  </a:lnTo>
                  <a:close/>
                </a:path>
              </a:pathLst>
            </a:custGeom>
            <a:solidFill>
              <a:srgbClr val="97B6C2">
                <a:alpha val="5099"/>
              </a:srgbClr>
            </a:solidFill>
          </p:spPr>
          <p:txBody>
            <a:bodyPr wrap="square" lIns="0" tIns="0" rIns="0" bIns="0" rtlCol="0"/>
            <a:lstStyle/>
            <a:p>
              <a:endParaRPr/>
            </a:p>
          </p:txBody>
        </p:sp>
        <p:sp>
          <p:nvSpPr>
            <p:cNvPr id="10" name="object 10"/>
            <p:cNvSpPr/>
            <p:nvPr/>
          </p:nvSpPr>
          <p:spPr>
            <a:xfrm>
              <a:off x="0" y="6667500"/>
              <a:ext cx="4572000" cy="3619500"/>
            </a:xfrm>
            <a:custGeom>
              <a:avLst/>
              <a:gdLst/>
              <a:ahLst/>
              <a:cxnLst/>
              <a:rect l="l" t="t" r="r" b="b"/>
              <a:pathLst>
                <a:path w="4572000" h="3619500">
                  <a:moveTo>
                    <a:pt x="4572000" y="3619500"/>
                  </a:moveTo>
                  <a:lnTo>
                    <a:pt x="0" y="3619500"/>
                  </a:lnTo>
                  <a:lnTo>
                    <a:pt x="0" y="0"/>
                  </a:lnTo>
                  <a:lnTo>
                    <a:pt x="4572000" y="0"/>
                  </a:lnTo>
                  <a:lnTo>
                    <a:pt x="4572000" y="3619500"/>
                  </a:lnTo>
                  <a:close/>
                </a:path>
              </a:pathLst>
            </a:custGeom>
            <a:solidFill>
              <a:srgbClr val="97B6C2">
                <a:alpha val="10198"/>
              </a:srgbClr>
            </a:solidFill>
          </p:spPr>
          <p:txBody>
            <a:bodyPr wrap="square" lIns="0" tIns="0" rIns="0" bIns="0" rtlCol="0"/>
            <a:lstStyle/>
            <a:p>
              <a:endParaRPr dirty="0"/>
            </a:p>
          </p:txBody>
        </p:sp>
        <p:pic>
          <p:nvPicPr>
            <p:cNvPr id="11" name="object 11"/>
            <p:cNvPicPr/>
            <p:nvPr/>
          </p:nvPicPr>
          <p:blipFill>
            <a:blip r:embed="rId4" cstate="print"/>
            <a:stretch>
              <a:fillRect/>
            </a:stretch>
          </p:blipFill>
          <p:spPr>
            <a:xfrm>
              <a:off x="1878427" y="4445905"/>
              <a:ext cx="238125" cy="238125"/>
            </a:xfrm>
            <a:prstGeom prst="rect">
              <a:avLst/>
            </a:prstGeom>
          </p:spPr>
        </p:pic>
        <p:pic>
          <p:nvPicPr>
            <p:cNvPr id="12" name="object 12"/>
            <p:cNvPicPr/>
            <p:nvPr/>
          </p:nvPicPr>
          <p:blipFill>
            <a:blip r:embed="rId5" cstate="print"/>
            <a:stretch>
              <a:fillRect/>
            </a:stretch>
          </p:blipFill>
          <p:spPr>
            <a:xfrm>
              <a:off x="1783177" y="4731655"/>
              <a:ext cx="428625" cy="476250"/>
            </a:xfrm>
            <a:prstGeom prst="rect">
              <a:avLst/>
            </a:prstGeom>
          </p:spPr>
        </p:pic>
        <p:pic>
          <p:nvPicPr>
            <p:cNvPr id="13" name="object 13"/>
            <p:cNvPicPr/>
            <p:nvPr/>
          </p:nvPicPr>
          <p:blipFill>
            <a:blip r:embed="rId6" cstate="print"/>
            <a:stretch>
              <a:fillRect/>
            </a:stretch>
          </p:blipFill>
          <p:spPr>
            <a:xfrm>
              <a:off x="2449927" y="4445905"/>
              <a:ext cx="238125" cy="238125"/>
            </a:xfrm>
            <a:prstGeom prst="rect">
              <a:avLst/>
            </a:prstGeom>
          </p:spPr>
        </p:pic>
        <p:pic>
          <p:nvPicPr>
            <p:cNvPr id="14" name="object 14"/>
            <p:cNvPicPr/>
            <p:nvPr/>
          </p:nvPicPr>
          <p:blipFill>
            <a:blip r:embed="rId7" cstate="print"/>
            <a:stretch>
              <a:fillRect/>
            </a:stretch>
          </p:blipFill>
          <p:spPr>
            <a:xfrm>
              <a:off x="2354677" y="4731655"/>
              <a:ext cx="428625" cy="476250"/>
            </a:xfrm>
            <a:prstGeom prst="rect">
              <a:avLst/>
            </a:prstGeom>
          </p:spPr>
        </p:pic>
        <p:pic>
          <p:nvPicPr>
            <p:cNvPr id="15" name="object 15"/>
            <p:cNvPicPr/>
            <p:nvPr/>
          </p:nvPicPr>
          <p:blipFill>
            <a:blip r:embed="rId8" cstate="print"/>
            <a:stretch>
              <a:fillRect/>
            </a:stretch>
          </p:blipFill>
          <p:spPr>
            <a:xfrm>
              <a:off x="2164177" y="4350655"/>
              <a:ext cx="238125" cy="238125"/>
            </a:xfrm>
            <a:prstGeom prst="rect">
              <a:avLst/>
            </a:prstGeom>
          </p:spPr>
        </p:pic>
        <p:sp>
          <p:nvSpPr>
            <p:cNvPr id="16" name="object 16"/>
            <p:cNvSpPr/>
            <p:nvPr/>
          </p:nvSpPr>
          <p:spPr>
            <a:xfrm>
              <a:off x="2354677" y="4737703"/>
              <a:ext cx="190500" cy="470534"/>
            </a:xfrm>
            <a:custGeom>
              <a:avLst/>
              <a:gdLst/>
              <a:ahLst/>
              <a:cxnLst/>
              <a:rect l="l" t="t" r="r" b="b"/>
              <a:pathLst>
                <a:path w="190500" h="470535">
                  <a:moveTo>
                    <a:pt x="177260" y="470201"/>
                  </a:moveTo>
                  <a:lnTo>
                    <a:pt x="47625" y="470201"/>
                  </a:lnTo>
                  <a:lnTo>
                    <a:pt x="29082" y="466460"/>
                  </a:lnTo>
                  <a:lnTo>
                    <a:pt x="13945" y="456256"/>
                  </a:lnTo>
                  <a:lnTo>
                    <a:pt x="3741" y="441118"/>
                  </a:lnTo>
                  <a:lnTo>
                    <a:pt x="0" y="422576"/>
                  </a:lnTo>
                  <a:lnTo>
                    <a:pt x="0" y="208264"/>
                  </a:lnTo>
                  <a:lnTo>
                    <a:pt x="5636" y="159268"/>
                  </a:lnTo>
                  <a:lnTo>
                    <a:pt x="21692" y="114301"/>
                  </a:lnTo>
                  <a:lnTo>
                    <a:pt x="46886" y="74628"/>
                  </a:lnTo>
                  <a:lnTo>
                    <a:pt x="79939" y="41511"/>
                  </a:lnTo>
                  <a:lnTo>
                    <a:pt x="119569" y="16214"/>
                  </a:lnTo>
                  <a:lnTo>
                    <a:pt x="164496" y="0"/>
                  </a:lnTo>
                  <a:lnTo>
                    <a:pt x="175521" y="26418"/>
                  </a:lnTo>
                  <a:lnTo>
                    <a:pt x="183686" y="54167"/>
                  </a:lnTo>
                  <a:lnTo>
                    <a:pt x="188757" y="83086"/>
                  </a:lnTo>
                  <a:lnTo>
                    <a:pt x="190500" y="113014"/>
                  </a:lnTo>
                  <a:lnTo>
                    <a:pt x="190500" y="422576"/>
                  </a:lnTo>
                  <a:lnTo>
                    <a:pt x="189583" y="435392"/>
                  </a:lnTo>
                  <a:lnTo>
                    <a:pt x="186951" y="447648"/>
                  </a:lnTo>
                  <a:lnTo>
                    <a:pt x="182784" y="459274"/>
                  </a:lnTo>
                  <a:lnTo>
                    <a:pt x="177260" y="470201"/>
                  </a:lnTo>
                  <a:close/>
                </a:path>
              </a:pathLst>
            </a:custGeom>
            <a:solidFill>
              <a:srgbClr val="000000">
                <a:alpha val="4708"/>
              </a:srgbClr>
            </a:solidFill>
          </p:spPr>
          <p:txBody>
            <a:bodyPr wrap="square" lIns="0" tIns="0" rIns="0" bIns="0" rtlCol="0"/>
            <a:lstStyle/>
            <a:p>
              <a:endParaRPr/>
            </a:p>
          </p:txBody>
        </p:sp>
        <p:sp>
          <p:nvSpPr>
            <p:cNvPr id="17" name="object 17"/>
            <p:cNvSpPr/>
            <p:nvPr/>
          </p:nvSpPr>
          <p:spPr>
            <a:xfrm>
              <a:off x="2354677" y="4743156"/>
              <a:ext cx="174625" cy="464820"/>
            </a:xfrm>
            <a:custGeom>
              <a:avLst/>
              <a:gdLst/>
              <a:ahLst/>
              <a:cxnLst/>
              <a:rect l="l" t="t" r="r" b="b"/>
              <a:pathLst>
                <a:path w="174625" h="464820">
                  <a:moveTo>
                    <a:pt x="149923" y="464748"/>
                  </a:moveTo>
                  <a:lnTo>
                    <a:pt x="47625" y="464748"/>
                  </a:lnTo>
                  <a:lnTo>
                    <a:pt x="29082" y="461007"/>
                  </a:lnTo>
                  <a:lnTo>
                    <a:pt x="13945" y="450803"/>
                  </a:lnTo>
                  <a:lnTo>
                    <a:pt x="3741" y="435665"/>
                  </a:lnTo>
                  <a:lnTo>
                    <a:pt x="0" y="417123"/>
                  </a:lnTo>
                  <a:lnTo>
                    <a:pt x="0" y="202811"/>
                  </a:lnTo>
                  <a:lnTo>
                    <a:pt x="5072" y="156458"/>
                  </a:lnTo>
                  <a:lnTo>
                    <a:pt x="19556" y="113680"/>
                  </a:lnTo>
                  <a:lnTo>
                    <a:pt x="42347" y="75563"/>
                  </a:lnTo>
                  <a:lnTo>
                    <a:pt x="72344" y="43187"/>
                  </a:lnTo>
                  <a:lnTo>
                    <a:pt x="108443" y="17639"/>
                  </a:lnTo>
                  <a:lnTo>
                    <a:pt x="149542" y="0"/>
                  </a:lnTo>
                  <a:lnTo>
                    <a:pt x="160171" y="25111"/>
                  </a:lnTo>
                  <a:lnTo>
                    <a:pt x="168044" y="51512"/>
                  </a:lnTo>
                  <a:lnTo>
                    <a:pt x="172936" y="79047"/>
                  </a:lnTo>
                  <a:lnTo>
                    <a:pt x="174617" y="107561"/>
                  </a:lnTo>
                  <a:lnTo>
                    <a:pt x="174617" y="417123"/>
                  </a:lnTo>
                  <a:lnTo>
                    <a:pt x="172761" y="431844"/>
                  </a:lnTo>
                  <a:lnTo>
                    <a:pt x="167610" y="445061"/>
                  </a:lnTo>
                  <a:lnTo>
                    <a:pt x="159789" y="456215"/>
                  </a:lnTo>
                  <a:lnTo>
                    <a:pt x="149923" y="464748"/>
                  </a:lnTo>
                  <a:close/>
                </a:path>
              </a:pathLst>
            </a:custGeom>
            <a:solidFill>
              <a:srgbClr val="000000">
                <a:alpha val="6669"/>
              </a:srgbClr>
            </a:solidFill>
          </p:spPr>
          <p:txBody>
            <a:bodyPr wrap="square" lIns="0" tIns="0" rIns="0" bIns="0" rtlCol="0"/>
            <a:lstStyle/>
            <a:p>
              <a:endParaRPr/>
            </a:p>
          </p:txBody>
        </p:sp>
        <p:sp>
          <p:nvSpPr>
            <p:cNvPr id="18" name="object 18"/>
            <p:cNvSpPr/>
            <p:nvPr/>
          </p:nvSpPr>
          <p:spPr>
            <a:xfrm>
              <a:off x="2354677" y="4748609"/>
              <a:ext cx="159385" cy="459740"/>
            </a:xfrm>
            <a:custGeom>
              <a:avLst/>
              <a:gdLst/>
              <a:ahLst/>
              <a:cxnLst/>
              <a:rect l="l" t="t" r="r" b="b"/>
              <a:pathLst>
                <a:path w="159385" h="459739">
                  <a:moveTo>
                    <a:pt x="122586" y="459295"/>
                  </a:moveTo>
                  <a:lnTo>
                    <a:pt x="47625" y="459295"/>
                  </a:lnTo>
                  <a:lnTo>
                    <a:pt x="29082" y="455554"/>
                  </a:lnTo>
                  <a:lnTo>
                    <a:pt x="13945" y="445350"/>
                  </a:lnTo>
                  <a:lnTo>
                    <a:pt x="3741" y="430212"/>
                  </a:lnTo>
                  <a:lnTo>
                    <a:pt x="0" y="411670"/>
                  </a:lnTo>
                  <a:lnTo>
                    <a:pt x="0" y="197358"/>
                  </a:lnTo>
                  <a:lnTo>
                    <a:pt x="6448" y="145251"/>
                  </a:lnTo>
                  <a:lnTo>
                    <a:pt x="24731" y="97901"/>
                  </a:lnTo>
                  <a:lnTo>
                    <a:pt x="53250" y="56868"/>
                  </a:lnTo>
                  <a:lnTo>
                    <a:pt x="90409" y="23714"/>
                  </a:lnTo>
                  <a:lnTo>
                    <a:pt x="134612" y="0"/>
                  </a:lnTo>
                  <a:lnTo>
                    <a:pt x="144844" y="23790"/>
                  </a:lnTo>
                  <a:lnTo>
                    <a:pt x="152426" y="48839"/>
                  </a:lnTo>
                  <a:lnTo>
                    <a:pt x="157138" y="74995"/>
                  </a:lnTo>
                  <a:lnTo>
                    <a:pt x="158757" y="102108"/>
                  </a:lnTo>
                  <a:lnTo>
                    <a:pt x="158757" y="411670"/>
                  </a:lnTo>
                  <a:lnTo>
                    <a:pt x="155955" y="428297"/>
                  </a:lnTo>
                  <a:lnTo>
                    <a:pt x="148271" y="442474"/>
                  </a:lnTo>
                  <a:lnTo>
                    <a:pt x="136787" y="453156"/>
                  </a:lnTo>
                  <a:lnTo>
                    <a:pt x="122586" y="459295"/>
                  </a:lnTo>
                  <a:close/>
                </a:path>
              </a:pathLst>
            </a:custGeom>
            <a:solidFill>
              <a:srgbClr val="000000">
                <a:alpha val="8628"/>
              </a:srgbClr>
            </a:solidFill>
          </p:spPr>
          <p:txBody>
            <a:bodyPr wrap="square" lIns="0" tIns="0" rIns="0" bIns="0" rtlCol="0"/>
            <a:lstStyle/>
            <a:p>
              <a:endParaRPr/>
            </a:p>
          </p:txBody>
        </p:sp>
        <p:sp>
          <p:nvSpPr>
            <p:cNvPr id="19" name="object 19"/>
            <p:cNvSpPr/>
            <p:nvPr/>
          </p:nvSpPr>
          <p:spPr>
            <a:xfrm>
              <a:off x="2021302" y="4737703"/>
              <a:ext cx="190500" cy="470534"/>
            </a:xfrm>
            <a:custGeom>
              <a:avLst/>
              <a:gdLst/>
              <a:ahLst/>
              <a:cxnLst/>
              <a:rect l="l" t="t" r="r" b="b"/>
              <a:pathLst>
                <a:path w="190500" h="470535">
                  <a:moveTo>
                    <a:pt x="142875" y="470201"/>
                  </a:moveTo>
                  <a:lnTo>
                    <a:pt x="13239" y="470201"/>
                  </a:lnTo>
                  <a:lnTo>
                    <a:pt x="7715" y="459274"/>
                  </a:lnTo>
                  <a:lnTo>
                    <a:pt x="3548" y="447648"/>
                  </a:lnTo>
                  <a:lnTo>
                    <a:pt x="916" y="435392"/>
                  </a:lnTo>
                  <a:lnTo>
                    <a:pt x="0" y="422576"/>
                  </a:lnTo>
                  <a:lnTo>
                    <a:pt x="0" y="113014"/>
                  </a:lnTo>
                  <a:lnTo>
                    <a:pt x="1742" y="83086"/>
                  </a:lnTo>
                  <a:lnTo>
                    <a:pt x="6813" y="54167"/>
                  </a:lnTo>
                  <a:lnTo>
                    <a:pt x="14978" y="26418"/>
                  </a:lnTo>
                  <a:lnTo>
                    <a:pt x="26003" y="0"/>
                  </a:lnTo>
                  <a:lnTo>
                    <a:pt x="70930" y="16214"/>
                  </a:lnTo>
                  <a:lnTo>
                    <a:pt x="110560" y="41511"/>
                  </a:lnTo>
                  <a:lnTo>
                    <a:pt x="143613" y="74628"/>
                  </a:lnTo>
                  <a:lnTo>
                    <a:pt x="168807" y="114301"/>
                  </a:lnTo>
                  <a:lnTo>
                    <a:pt x="184863" y="159268"/>
                  </a:lnTo>
                  <a:lnTo>
                    <a:pt x="190500" y="208264"/>
                  </a:lnTo>
                  <a:lnTo>
                    <a:pt x="190500" y="422576"/>
                  </a:lnTo>
                  <a:lnTo>
                    <a:pt x="186758" y="441118"/>
                  </a:lnTo>
                  <a:lnTo>
                    <a:pt x="176554" y="456256"/>
                  </a:lnTo>
                  <a:lnTo>
                    <a:pt x="161417" y="466460"/>
                  </a:lnTo>
                  <a:lnTo>
                    <a:pt x="142875" y="470201"/>
                  </a:lnTo>
                  <a:close/>
                </a:path>
              </a:pathLst>
            </a:custGeom>
            <a:solidFill>
              <a:srgbClr val="000000">
                <a:alpha val="4708"/>
              </a:srgbClr>
            </a:solidFill>
          </p:spPr>
          <p:txBody>
            <a:bodyPr wrap="square" lIns="0" tIns="0" rIns="0" bIns="0" rtlCol="0"/>
            <a:lstStyle/>
            <a:p>
              <a:endParaRPr/>
            </a:p>
          </p:txBody>
        </p:sp>
        <p:sp>
          <p:nvSpPr>
            <p:cNvPr id="20" name="object 20"/>
            <p:cNvSpPr/>
            <p:nvPr/>
          </p:nvSpPr>
          <p:spPr>
            <a:xfrm>
              <a:off x="2037185" y="4743156"/>
              <a:ext cx="174625" cy="464820"/>
            </a:xfrm>
            <a:custGeom>
              <a:avLst/>
              <a:gdLst/>
              <a:ahLst/>
              <a:cxnLst/>
              <a:rect l="l" t="t" r="r" b="b"/>
              <a:pathLst>
                <a:path w="174625" h="464820">
                  <a:moveTo>
                    <a:pt x="126992" y="464748"/>
                  </a:moveTo>
                  <a:lnTo>
                    <a:pt x="24693" y="464748"/>
                  </a:lnTo>
                  <a:lnTo>
                    <a:pt x="14827" y="456215"/>
                  </a:lnTo>
                  <a:lnTo>
                    <a:pt x="7006" y="445061"/>
                  </a:lnTo>
                  <a:lnTo>
                    <a:pt x="1855" y="431844"/>
                  </a:lnTo>
                  <a:lnTo>
                    <a:pt x="0" y="417123"/>
                  </a:lnTo>
                  <a:lnTo>
                    <a:pt x="0" y="107561"/>
                  </a:lnTo>
                  <a:lnTo>
                    <a:pt x="1681" y="79047"/>
                  </a:lnTo>
                  <a:lnTo>
                    <a:pt x="6572" y="51512"/>
                  </a:lnTo>
                  <a:lnTo>
                    <a:pt x="14446" y="25111"/>
                  </a:lnTo>
                  <a:lnTo>
                    <a:pt x="25074" y="0"/>
                  </a:lnTo>
                  <a:lnTo>
                    <a:pt x="66173" y="17639"/>
                  </a:lnTo>
                  <a:lnTo>
                    <a:pt x="102272" y="43187"/>
                  </a:lnTo>
                  <a:lnTo>
                    <a:pt x="132269" y="75563"/>
                  </a:lnTo>
                  <a:lnTo>
                    <a:pt x="155060" y="113680"/>
                  </a:lnTo>
                  <a:lnTo>
                    <a:pt x="169544" y="156458"/>
                  </a:lnTo>
                  <a:lnTo>
                    <a:pt x="174617" y="202811"/>
                  </a:lnTo>
                  <a:lnTo>
                    <a:pt x="174617" y="417123"/>
                  </a:lnTo>
                  <a:lnTo>
                    <a:pt x="170875" y="435665"/>
                  </a:lnTo>
                  <a:lnTo>
                    <a:pt x="160671" y="450803"/>
                  </a:lnTo>
                  <a:lnTo>
                    <a:pt x="145534" y="461007"/>
                  </a:lnTo>
                  <a:lnTo>
                    <a:pt x="126992" y="464748"/>
                  </a:lnTo>
                  <a:close/>
                </a:path>
              </a:pathLst>
            </a:custGeom>
            <a:solidFill>
              <a:srgbClr val="000000">
                <a:alpha val="6669"/>
              </a:srgbClr>
            </a:solidFill>
          </p:spPr>
          <p:txBody>
            <a:bodyPr wrap="square" lIns="0" tIns="0" rIns="0" bIns="0" rtlCol="0"/>
            <a:lstStyle/>
            <a:p>
              <a:endParaRPr/>
            </a:p>
          </p:txBody>
        </p:sp>
        <p:sp>
          <p:nvSpPr>
            <p:cNvPr id="21" name="object 21"/>
            <p:cNvSpPr/>
            <p:nvPr/>
          </p:nvSpPr>
          <p:spPr>
            <a:xfrm>
              <a:off x="2053044" y="4748609"/>
              <a:ext cx="159385" cy="459740"/>
            </a:xfrm>
            <a:custGeom>
              <a:avLst/>
              <a:gdLst/>
              <a:ahLst/>
              <a:cxnLst/>
              <a:rect l="l" t="t" r="r" b="b"/>
              <a:pathLst>
                <a:path w="159385" h="459739">
                  <a:moveTo>
                    <a:pt x="111132" y="459295"/>
                  </a:moveTo>
                  <a:lnTo>
                    <a:pt x="36171" y="459295"/>
                  </a:lnTo>
                  <a:lnTo>
                    <a:pt x="21970" y="453156"/>
                  </a:lnTo>
                  <a:lnTo>
                    <a:pt x="10486" y="442474"/>
                  </a:lnTo>
                  <a:lnTo>
                    <a:pt x="2802" y="428297"/>
                  </a:lnTo>
                  <a:lnTo>
                    <a:pt x="0" y="411670"/>
                  </a:lnTo>
                  <a:lnTo>
                    <a:pt x="0" y="102108"/>
                  </a:lnTo>
                  <a:lnTo>
                    <a:pt x="1619" y="74995"/>
                  </a:lnTo>
                  <a:lnTo>
                    <a:pt x="6331" y="48839"/>
                  </a:lnTo>
                  <a:lnTo>
                    <a:pt x="13913" y="23790"/>
                  </a:lnTo>
                  <a:lnTo>
                    <a:pt x="24145" y="0"/>
                  </a:lnTo>
                  <a:lnTo>
                    <a:pt x="68348" y="23714"/>
                  </a:lnTo>
                  <a:lnTo>
                    <a:pt x="105507" y="56868"/>
                  </a:lnTo>
                  <a:lnTo>
                    <a:pt x="134026" y="97901"/>
                  </a:lnTo>
                  <a:lnTo>
                    <a:pt x="152308" y="145251"/>
                  </a:lnTo>
                  <a:lnTo>
                    <a:pt x="158757" y="197358"/>
                  </a:lnTo>
                  <a:lnTo>
                    <a:pt x="158757" y="411670"/>
                  </a:lnTo>
                  <a:lnTo>
                    <a:pt x="155016" y="430212"/>
                  </a:lnTo>
                  <a:lnTo>
                    <a:pt x="144812" y="445350"/>
                  </a:lnTo>
                  <a:lnTo>
                    <a:pt x="129675" y="455554"/>
                  </a:lnTo>
                  <a:lnTo>
                    <a:pt x="111132" y="459295"/>
                  </a:lnTo>
                  <a:close/>
                </a:path>
              </a:pathLst>
            </a:custGeom>
            <a:solidFill>
              <a:srgbClr val="000000">
                <a:alpha val="8628"/>
              </a:srgbClr>
            </a:solidFill>
          </p:spPr>
          <p:txBody>
            <a:bodyPr wrap="square" lIns="0" tIns="0" rIns="0" bIns="0" rtlCol="0"/>
            <a:lstStyle/>
            <a:p>
              <a:endParaRPr/>
            </a:p>
          </p:txBody>
        </p:sp>
        <p:pic>
          <p:nvPicPr>
            <p:cNvPr id="22" name="object 22"/>
            <p:cNvPicPr/>
            <p:nvPr/>
          </p:nvPicPr>
          <p:blipFill>
            <a:blip r:embed="rId9" cstate="print"/>
            <a:stretch>
              <a:fillRect/>
            </a:stretch>
          </p:blipFill>
          <p:spPr>
            <a:xfrm>
              <a:off x="2068927" y="4636405"/>
              <a:ext cx="428625" cy="571500"/>
            </a:xfrm>
            <a:prstGeom prst="rect">
              <a:avLst/>
            </a:prstGeom>
          </p:spPr>
        </p:pic>
        <p:pic>
          <p:nvPicPr>
            <p:cNvPr id="23" name="object 23"/>
            <p:cNvPicPr/>
            <p:nvPr/>
          </p:nvPicPr>
          <p:blipFill>
            <a:blip r:embed="rId10" cstate="print"/>
            <a:stretch>
              <a:fillRect/>
            </a:stretch>
          </p:blipFill>
          <p:spPr>
            <a:xfrm>
              <a:off x="6286219" y="4413443"/>
              <a:ext cx="1142999" cy="876299"/>
            </a:xfrm>
            <a:prstGeom prst="rect">
              <a:avLst/>
            </a:prstGeom>
          </p:spPr>
        </p:pic>
        <p:pic>
          <p:nvPicPr>
            <p:cNvPr id="24" name="object 24"/>
            <p:cNvPicPr/>
            <p:nvPr/>
          </p:nvPicPr>
          <p:blipFill>
            <a:blip r:embed="rId11" cstate="print"/>
            <a:stretch>
              <a:fillRect/>
            </a:stretch>
          </p:blipFill>
          <p:spPr>
            <a:xfrm>
              <a:off x="10860697" y="4413443"/>
              <a:ext cx="1142999" cy="876299"/>
            </a:xfrm>
            <a:prstGeom prst="rect">
              <a:avLst/>
            </a:prstGeom>
          </p:spPr>
        </p:pic>
        <p:pic>
          <p:nvPicPr>
            <p:cNvPr id="25" name="object 25"/>
            <p:cNvPicPr/>
            <p:nvPr/>
          </p:nvPicPr>
          <p:blipFill>
            <a:blip r:embed="rId12" cstate="print"/>
            <a:stretch>
              <a:fillRect/>
            </a:stretch>
          </p:blipFill>
          <p:spPr>
            <a:xfrm>
              <a:off x="16042395" y="4710187"/>
              <a:ext cx="71437" cy="71437"/>
            </a:xfrm>
            <a:prstGeom prst="rect">
              <a:avLst/>
            </a:prstGeom>
          </p:spPr>
        </p:pic>
        <p:pic>
          <p:nvPicPr>
            <p:cNvPr id="26" name="object 26"/>
            <p:cNvPicPr/>
            <p:nvPr/>
          </p:nvPicPr>
          <p:blipFill>
            <a:blip r:embed="rId12" cstate="print"/>
            <a:stretch>
              <a:fillRect/>
            </a:stretch>
          </p:blipFill>
          <p:spPr>
            <a:xfrm>
              <a:off x="15899520" y="4710187"/>
              <a:ext cx="71437" cy="71437"/>
            </a:xfrm>
            <a:prstGeom prst="rect">
              <a:avLst/>
            </a:prstGeom>
          </p:spPr>
        </p:pic>
        <p:pic>
          <p:nvPicPr>
            <p:cNvPr id="27" name="object 27"/>
            <p:cNvPicPr/>
            <p:nvPr/>
          </p:nvPicPr>
          <p:blipFill>
            <a:blip r:embed="rId13" cstate="print"/>
            <a:stretch>
              <a:fillRect/>
            </a:stretch>
          </p:blipFill>
          <p:spPr>
            <a:xfrm>
              <a:off x="16292427" y="4781624"/>
              <a:ext cx="53578" cy="53578"/>
            </a:xfrm>
            <a:prstGeom prst="rect">
              <a:avLst/>
            </a:prstGeom>
          </p:spPr>
        </p:pic>
        <p:pic>
          <p:nvPicPr>
            <p:cNvPr id="28" name="object 28"/>
            <p:cNvPicPr/>
            <p:nvPr/>
          </p:nvPicPr>
          <p:blipFill>
            <a:blip r:embed="rId14" cstate="print"/>
            <a:stretch>
              <a:fillRect/>
            </a:stretch>
          </p:blipFill>
          <p:spPr>
            <a:xfrm>
              <a:off x="15488753" y="4478015"/>
              <a:ext cx="1035844" cy="749300"/>
            </a:xfrm>
            <a:prstGeom prst="rect">
              <a:avLst/>
            </a:prstGeom>
          </p:spPr>
        </p:pic>
        <p:pic>
          <p:nvPicPr>
            <p:cNvPr id="29" name="object 29"/>
            <p:cNvPicPr/>
            <p:nvPr/>
          </p:nvPicPr>
          <p:blipFill>
            <a:blip r:embed="rId15" cstate="print"/>
            <a:stretch>
              <a:fillRect/>
            </a:stretch>
          </p:blipFill>
          <p:spPr>
            <a:xfrm>
              <a:off x="1720669" y="7999251"/>
              <a:ext cx="1125141" cy="876300"/>
            </a:xfrm>
            <a:prstGeom prst="rect">
              <a:avLst/>
            </a:prstGeom>
          </p:spPr>
        </p:pic>
        <p:sp>
          <p:nvSpPr>
            <p:cNvPr id="30" name="object 30"/>
            <p:cNvSpPr/>
            <p:nvPr/>
          </p:nvSpPr>
          <p:spPr>
            <a:xfrm>
              <a:off x="6304078" y="8405496"/>
              <a:ext cx="678815" cy="375285"/>
            </a:xfrm>
            <a:custGeom>
              <a:avLst/>
              <a:gdLst/>
              <a:ahLst/>
              <a:cxnLst/>
              <a:rect l="l" t="t" r="r" b="b"/>
              <a:pathLst>
                <a:path w="678815" h="375284">
                  <a:moveTo>
                    <a:pt x="646331" y="375047"/>
                  </a:moveTo>
                  <a:lnTo>
                    <a:pt x="32325" y="375047"/>
                  </a:lnTo>
                  <a:lnTo>
                    <a:pt x="19740" y="372507"/>
                  </a:lnTo>
                  <a:lnTo>
                    <a:pt x="9465" y="365581"/>
                  </a:lnTo>
                  <a:lnTo>
                    <a:pt x="2539" y="355306"/>
                  </a:lnTo>
                  <a:lnTo>
                    <a:pt x="0" y="342721"/>
                  </a:lnTo>
                  <a:lnTo>
                    <a:pt x="0" y="214205"/>
                  </a:lnTo>
                  <a:lnTo>
                    <a:pt x="6257" y="168664"/>
                  </a:lnTo>
                  <a:lnTo>
                    <a:pt x="24130" y="127375"/>
                  </a:lnTo>
                  <a:lnTo>
                    <a:pt x="52266" y="92572"/>
                  </a:lnTo>
                  <a:lnTo>
                    <a:pt x="89314" y="66490"/>
                  </a:lnTo>
                  <a:lnTo>
                    <a:pt x="214312" y="0"/>
                  </a:lnTo>
                  <a:lnTo>
                    <a:pt x="464344" y="0"/>
                  </a:lnTo>
                  <a:lnTo>
                    <a:pt x="589342" y="66490"/>
                  </a:lnTo>
                  <a:lnTo>
                    <a:pt x="626390" y="92572"/>
                  </a:lnTo>
                  <a:lnTo>
                    <a:pt x="654526" y="127375"/>
                  </a:lnTo>
                  <a:lnTo>
                    <a:pt x="672399" y="168664"/>
                  </a:lnTo>
                  <a:lnTo>
                    <a:pt x="678656" y="214205"/>
                  </a:lnTo>
                  <a:lnTo>
                    <a:pt x="678656" y="342721"/>
                  </a:lnTo>
                  <a:lnTo>
                    <a:pt x="676117" y="355306"/>
                  </a:lnTo>
                  <a:lnTo>
                    <a:pt x="669191" y="365581"/>
                  </a:lnTo>
                  <a:lnTo>
                    <a:pt x="658916" y="372507"/>
                  </a:lnTo>
                  <a:lnTo>
                    <a:pt x="646331" y="375047"/>
                  </a:lnTo>
                  <a:close/>
                </a:path>
              </a:pathLst>
            </a:custGeom>
            <a:solidFill>
              <a:srgbClr val="85CAF8"/>
            </a:solidFill>
          </p:spPr>
          <p:txBody>
            <a:bodyPr wrap="square" lIns="0" tIns="0" rIns="0" bIns="0" rtlCol="0"/>
            <a:lstStyle/>
            <a:p>
              <a:endParaRPr/>
            </a:p>
          </p:txBody>
        </p:sp>
        <p:sp>
          <p:nvSpPr>
            <p:cNvPr id="31" name="object 31"/>
            <p:cNvSpPr/>
            <p:nvPr/>
          </p:nvSpPr>
          <p:spPr>
            <a:xfrm>
              <a:off x="6286219" y="8387637"/>
              <a:ext cx="714375" cy="410845"/>
            </a:xfrm>
            <a:custGeom>
              <a:avLst/>
              <a:gdLst/>
              <a:ahLst/>
              <a:cxnLst/>
              <a:rect l="l" t="t" r="r" b="b"/>
              <a:pathLst>
                <a:path w="714375" h="410845">
                  <a:moveTo>
                    <a:pt x="664190" y="410765"/>
                  </a:moveTo>
                  <a:lnTo>
                    <a:pt x="50184" y="410765"/>
                  </a:lnTo>
                  <a:lnTo>
                    <a:pt x="30665" y="406817"/>
                  </a:lnTo>
                  <a:lnTo>
                    <a:pt x="14711" y="396054"/>
                  </a:lnTo>
                  <a:lnTo>
                    <a:pt x="3948" y="380100"/>
                  </a:lnTo>
                  <a:lnTo>
                    <a:pt x="0" y="360581"/>
                  </a:lnTo>
                  <a:lnTo>
                    <a:pt x="0" y="222010"/>
                  </a:lnTo>
                  <a:lnTo>
                    <a:pt x="6952" y="172129"/>
                  </a:lnTo>
                  <a:lnTo>
                    <a:pt x="26871" y="127183"/>
                  </a:lnTo>
                  <a:lnTo>
                    <a:pt x="58354" y="89426"/>
                  </a:lnTo>
                  <a:lnTo>
                    <a:pt x="99994" y="61114"/>
                  </a:lnTo>
                  <a:lnTo>
                    <a:pt x="223742" y="0"/>
                  </a:lnTo>
                  <a:lnTo>
                    <a:pt x="490615" y="0"/>
                  </a:lnTo>
                  <a:lnTo>
                    <a:pt x="562950" y="35718"/>
                  </a:lnTo>
                  <a:lnTo>
                    <a:pt x="232082" y="35718"/>
                  </a:lnTo>
                  <a:lnTo>
                    <a:pt x="115800" y="93136"/>
                  </a:lnTo>
                  <a:lnTo>
                    <a:pt x="82447" y="115817"/>
                  </a:lnTo>
                  <a:lnTo>
                    <a:pt x="57234" y="146060"/>
                  </a:lnTo>
                  <a:lnTo>
                    <a:pt x="41284" y="182060"/>
                  </a:lnTo>
                  <a:lnTo>
                    <a:pt x="35718" y="222010"/>
                  </a:lnTo>
                  <a:lnTo>
                    <a:pt x="35718" y="368564"/>
                  </a:lnTo>
                  <a:lnTo>
                    <a:pt x="42201" y="375047"/>
                  </a:lnTo>
                  <a:lnTo>
                    <a:pt x="711449" y="375047"/>
                  </a:lnTo>
                  <a:lnTo>
                    <a:pt x="710427" y="380100"/>
                  </a:lnTo>
                  <a:lnTo>
                    <a:pt x="699663" y="396054"/>
                  </a:lnTo>
                  <a:lnTo>
                    <a:pt x="683710" y="406817"/>
                  </a:lnTo>
                  <a:lnTo>
                    <a:pt x="664190" y="410765"/>
                  </a:lnTo>
                  <a:close/>
                </a:path>
                <a:path w="714375" h="410845">
                  <a:moveTo>
                    <a:pt x="711449" y="375047"/>
                  </a:moveTo>
                  <a:lnTo>
                    <a:pt x="672156" y="375047"/>
                  </a:lnTo>
                  <a:lnTo>
                    <a:pt x="678656" y="368564"/>
                  </a:lnTo>
                  <a:lnTo>
                    <a:pt x="678656" y="222010"/>
                  </a:lnTo>
                  <a:lnTo>
                    <a:pt x="673090" y="182060"/>
                  </a:lnTo>
                  <a:lnTo>
                    <a:pt x="657140" y="146060"/>
                  </a:lnTo>
                  <a:lnTo>
                    <a:pt x="631928" y="115817"/>
                  </a:lnTo>
                  <a:lnTo>
                    <a:pt x="598575" y="93136"/>
                  </a:lnTo>
                  <a:lnTo>
                    <a:pt x="482292" y="35718"/>
                  </a:lnTo>
                  <a:lnTo>
                    <a:pt x="562950" y="35718"/>
                  </a:lnTo>
                  <a:lnTo>
                    <a:pt x="614380" y="61114"/>
                  </a:lnTo>
                  <a:lnTo>
                    <a:pt x="656021" y="89429"/>
                  </a:lnTo>
                  <a:lnTo>
                    <a:pt x="687503" y="127190"/>
                  </a:lnTo>
                  <a:lnTo>
                    <a:pt x="707423" y="172137"/>
                  </a:lnTo>
                  <a:lnTo>
                    <a:pt x="714375" y="222010"/>
                  </a:lnTo>
                  <a:lnTo>
                    <a:pt x="714375" y="360581"/>
                  </a:lnTo>
                  <a:lnTo>
                    <a:pt x="711449" y="375047"/>
                  </a:lnTo>
                  <a:close/>
                </a:path>
              </a:pathLst>
            </a:custGeom>
            <a:solidFill>
              <a:srgbClr val="8D6C9F"/>
            </a:solidFill>
          </p:spPr>
          <p:txBody>
            <a:bodyPr wrap="square" lIns="0" tIns="0" rIns="0" bIns="0" rtlCol="0"/>
            <a:lstStyle/>
            <a:p>
              <a:endParaRPr/>
            </a:p>
          </p:txBody>
        </p:sp>
        <p:sp>
          <p:nvSpPr>
            <p:cNvPr id="32" name="object 32"/>
            <p:cNvSpPr/>
            <p:nvPr/>
          </p:nvSpPr>
          <p:spPr>
            <a:xfrm>
              <a:off x="6470813" y="8073032"/>
              <a:ext cx="351155" cy="404495"/>
            </a:xfrm>
            <a:custGeom>
              <a:avLst/>
              <a:gdLst/>
              <a:ahLst/>
              <a:cxnLst/>
              <a:rect l="l" t="t" r="r" b="b"/>
              <a:pathLst>
                <a:path w="351154" h="404495">
                  <a:moveTo>
                    <a:pt x="175414" y="403901"/>
                  </a:moveTo>
                  <a:lnTo>
                    <a:pt x="105976" y="381214"/>
                  </a:lnTo>
                  <a:lnTo>
                    <a:pt x="73098" y="353693"/>
                  </a:lnTo>
                  <a:lnTo>
                    <a:pt x="44084" y="316129"/>
                  </a:lnTo>
                  <a:lnTo>
                    <a:pt x="20911" y="269081"/>
                  </a:lnTo>
                  <a:lnTo>
                    <a:pt x="5557" y="213106"/>
                  </a:lnTo>
                  <a:lnTo>
                    <a:pt x="0" y="148762"/>
                  </a:lnTo>
                  <a:lnTo>
                    <a:pt x="6266" y="100953"/>
                  </a:lnTo>
                  <a:lnTo>
                    <a:pt x="23951" y="56101"/>
                  </a:lnTo>
                  <a:lnTo>
                    <a:pt x="51381" y="16763"/>
                  </a:lnTo>
                  <a:lnTo>
                    <a:pt x="70416" y="0"/>
                  </a:lnTo>
                  <a:lnTo>
                    <a:pt x="280406" y="0"/>
                  </a:lnTo>
                  <a:lnTo>
                    <a:pt x="299439" y="16763"/>
                  </a:lnTo>
                  <a:lnTo>
                    <a:pt x="326865" y="56101"/>
                  </a:lnTo>
                  <a:lnTo>
                    <a:pt x="344546" y="100953"/>
                  </a:lnTo>
                  <a:lnTo>
                    <a:pt x="350812" y="148762"/>
                  </a:lnTo>
                  <a:lnTo>
                    <a:pt x="345255" y="213106"/>
                  </a:lnTo>
                  <a:lnTo>
                    <a:pt x="329904" y="269081"/>
                  </a:lnTo>
                  <a:lnTo>
                    <a:pt x="306734" y="316129"/>
                  </a:lnTo>
                  <a:lnTo>
                    <a:pt x="277724" y="353693"/>
                  </a:lnTo>
                  <a:lnTo>
                    <a:pt x="244849" y="381214"/>
                  </a:lnTo>
                  <a:lnTo>
                    <a:pt x="210087" y="398136"/>
                  </a:lnTo>
                  <a:lnTo>
                    <a:pt x="175414" y="403901"/>
                  </a:lnTo>
                  <a:close/>
                </a:path>
              </a:pathLst>
            </a:custGeom>
            <a:solidFill>
              <a:srgbClr val="BE9E99"/>
            </a:solidFill>
          </p:spPr>
          <p:txBody>
            <a:bodyPr wrap="square" lIns="0" tIns="0" rIns="0" bIns="0" rtlCol="0"/>
            <a:lstStyle/>
            <a:p>
              <a:endParaRPr/>
            </a:p>
          </p:txBody>
        </p:sp>
        <p:sp>
          <p:nvSpPr>
            <p:cNvPr id="33" name="object 33"/>
            <p:cNvSpPr/>
            <p:nvPr/>
          </p:nvSpPr>
          <p:spPr>
            <a:xfrm>
              <a:off x="6447795" y="8073032"/>
              <a:ext cx="391795" cy="404495"/>
            </a:xfrm>
            <a:custGeom>
              <a:avLst/>
              <a:gdLst/>
              <a:ahLst/>
              <a:cxnLst/>
              <a:rect l="l" t="t" r="r" b="b"/>
              <a:pathLst>
                <a:path w="391795" h="404495">
                  <a:moveTo>
                    <a:pt x="261012" y="403901"/>
                  </a:moveTo>
                  <a:lnTo>
                    <a:pt x="251815" y="403901"/>
                  </a:lnTo>
                  <a:lnTo>
                    <a:pt x="245761" y="400651"/>
                  </a:lnTo>
                  <a:lnTo>
                    <a:pt x="242474" y="394864"/>
                  </a:lnTo>
                  <a:lnTo>
                    <a:pt x="240269" y="388130"/>
                  </a:lnTo>
                  <a:lnTo>
                    <a:pt x="240796" y="381307"/>
                  </a:lnTo>
                  <a:lnTo>
                    <a:pt x="243841" y="375177"/>
                  </a:lnTo>
                  <a:lnTo>
                    <a:pt x="249190" y="370522"/>
                  </a:lnTo>
                  <a:lnTo>
                    <a:pt x="279975" y="347677"/>
                  </a:lnTo>
                  <a:lnTo>
                    <a:pt x="308804" y="314128"/>
                  </a:lnTo>
                  <a:lnTo>
                    <a:pt x="332869" y="269827"/>
                  </a:lnTo>
                  <a:lnTo>
                    <a:pt x="349366" y="214727"/>
                  </a:lnTo>
                  <a:lnTo>
                    <a:pt x="355486" y="148762"/>
                  </a:lnTo>
                  <a:lnTo>
                    <a:pt x="349456" y="104394"/>
                  </a:lnTo>
                  <a:lnTo>
                    <a:pt x="332633" y="63435"/>
                  </a:lnTo>
                  <a:lnTo>
                    <a:pt x="306927" y="27972"/>
                  </a:lnTo>
                  <a:lnTo>
                    <a:pt x="274248" y="77"/>
                  </a:lnTo>
                  <a:lnTo>
                    <a:pt x="274088" y="0"/>
                  </a:lnTo>
                  <a:lnTo>
                    <a:pt x="328672" y="0"/>
                  </a:lnTo>
                  <a:lnTo>
                    <a:pt x="347030" y="19635"/>
                  </a:lnTo>
                  <a:lnTo>
                    <a:pt x="370656" y="58551"/>
                  </a:lnTo>
                  <a:lnTo>
                    <a:pt x="385840" y="102083"/>
                  </a:lnTo>
                  <a:lnTo>
                    <a:pt x="391206" y="148780"/>
                  </a:lnTo>
                  <a:lnTo>
                    <a:pt x="386169" y="211749"/>
                  </a:lnTo>
                  <a:lnTo>
                    <a:pt x="372321" y="266404"/>
                  </a:lnTo>
                  <a:lnTo>
                    <a:pt x="351562" y="312720"/>
                  </a:lnTo>
                  <a:lnTo>
                    <a:pt x="325792" y="350689"/>
                  </a:lnTo>
                  <a:lnTo>
                    <a:pt x="296910" y="380305"/>
                  </a:lnTo>
                  <a:lnTo>
                    <a:pt x="264049" y="403151"/>
                  </a:lnTo>
                  <a:lnTo>
                    <a:pt x="261012" y="403901"/>
                  </a:lnTo>
                  <a:close/>
                </a:path>
                <a:path w="391795" h="404495">
                  <a:moveTo>
                    <a:pt x="120954" y="398103"/>
                  </a:moveTo>
                  <a:lnTo>
                    <a:pt x="81030" y="368345"/>
                  </a:lnTo>
                  <a:lnTo>
                    <a:pt x="52888" y="334525"/>
                  </a:lnTo>
                  <a:lnTo>
                    <a:pt x="30327" y="294827"/>
                  </a:lnTo>
                  <a:lnTo>
                    <a:pt x="13735" y="250082"/>
                  </a:lnTo>
                  <a:lnTo>
                    <a:pt x="3496" y="201122"/>
                  </a:lnTo>
                  <a:lnTo>
                    <a:pt x="0" y="148762"/>
                  </a:lnTo>
                  <a:lnTo>
                    <a:pt x="5371" y="102094"/>
                  </a:lnTo>
                  <a:lnTo>
                    <a:pt x="20560" y="58557"/>
                  </a:lnTo>
                  <a:lnTo>
                    <a:pt x="44189" y="19638"/>
                  </a:lnTo>
                  <a:lnTo>
                    <a:pt x="62551" y="0"/>
                  </a:lnTo>
                  <a:lnTo>
                    <a:pt x="117133" y="0"/>
                  </a:lnTo>
                  <a:lnTo>
                    <a:pt x="116974" y="76"/>
                  </a:lnTo>
                  <a:lnTo>
                    <a:pt x="84296" y="27970"/>
                  </a:lnTo>
                  <a:lnTo>
                    <a:pt x="58590" y="63429"/>
                  </a:lnTo>
                  <a:lnTo>
                    <a:pt x="41766" y="104384"/>
                  </a:lnTo>
                  <a:lnTo>
                    <a:pt x="35736" y="148780"/>
                  </a:lnTo>
                  <a:lnTo>
                    <a:pt x="41391" y="211471"/>
                  </a:lnTo>
                  <a:lnTo>
                    <a:pt x="56633" y="264654"/>
                  </a:lnTo>
                  <a:lnTo>
                    <a:pt x="78870" y="308164"/>
                  </a:lnTo>
                  <a:lnTo>
                    <a:pt x="105510" y="341853"/>
                  </a:lnTo>
                  <a:lnTo>
                    <a:pt x="133961" y="365575"/>
                  </a:lnTo>
                  <a:lnTo>
                    <a:pt x="139006" y="370562"/>
                  </a:lnTo>
                  <a:lnTo>
                    <a:pt x="141656" y="376877"/>
                  </a:lnTo>
                  <a:lnTo>
                    <a:pt x="141744" y="383725"/>
                  </a:lnTo>
                  <a:lnTo>
                    <a:pt x="139104" y="390310"/>
                  </a:lnTo>
                  <a:lnTo>
                    <a:pt x="134117" y="395366"/>
                  </a:lnTo>
                  <a:lnTo>
                    <a:pt x="127801" y="398018"/>
                  </a:lnTo>
                  <a:lnTo>
                    <a:pt x="120954" y="398103"/>
                  </a:lnTo>
                  <a:close/>
                </a:path>
              </a:pathLst>
            </a:custGeom>
            <a:solidFill>
              <a:srgbClr val="8D6C9F"/>
            </a:solidFill>
          </p:spPr>
          <p:txBody>
            <a:bodyPr wrap="square" lIns="0" tIns="0" rIns="0" bIns="0" rtlCol="0"/>
            <a:lstStyle/>
            <a:p>
              <a:endParaRPr/>
            </a:p>
          </p:txBody>
        </p:sp>
        <p:sp>
          <p:nvSpPr>
            <p:cNvPr id="34" name="object 34"/>
            <p:cNvSpPr/>
            <p:nvPr/>
          </p:nvSpPr>
          <p:spPr>
            <a:xfrm>
              <a:off x="6732704" y="8405496"/>
              <a:ext cx="678815" cy="375285"/>
            </a:xfrm>
            <a:custGeom>
              <a:avLst/>
              <a:gdLst/>
              <a:ahLst/>
              <a:cxnLst/>
              <a:rect l="l" t="t" r="r" b="b"/>
              <a:pathLst>
                <a:path w="678815" h="375284">
                  <a:moveTo>
                    <a:pt x="646331" y="375047"/>
                  </a:moveTo>
                  <a:lnTo>
                    <a:pt x="32325" y="375047"/>
                  </a:lnTo>
                  <a:lnTo>
                    <a:pt x="19740" y="372507"/>
                  </a:lnTo>
                  <a:lnTo>
                    <a:pt x="9465" y="365581"/>
                  </a:lnTo>
                  <a:lnTo>
                    <a:pt x="2539" y="355306"/>
                  </a:lnTo>
                  <a:lnTo>
                    <a:pt x="0" y="342721"/>
                  </a:lnTo>
                  <a:lnTo>
                    <a:pt x="0" y="214205"/>
                  </a:lnTo>
                  <a:lnTo>
                    <a:pt x="6257" y="168664"/>
                  </a:lnTo>
                  <a:lnTo>
                    <a:pt x="24130" y="127375"/>
                  </a:lnTo>
                  <a:lnTo>
                    <a:pt x="52266" y="92572"/>
                  </a:lnTo>
                  <a:lnTo>
                    <a:pt x="89314" y="66490"/>
                  </a:lnTo>
                  <a:lnTo>
                    <a:pt x="214312" y="0"/>
                  </a:lnTo>
                  <a:lnTo>
                    <a:pt x="464344" y="0"/>
                  </a:lnTo>
                  <a:lnTo>
                    <a:pt x="589342" y="66490"/>
                  </a:lnTo>
                  <a:lnTo>
                    <a:pt x="626390" y="92572"/>
                  </a:lnTo>
                  <a:lnTo>
                    <a:pt x="654526" y="127375"/>
                  </a:lnTo>
                  <a:lnTo>
                    <a:pt x="672399" y="168664"/>
                  </a:lnTo>
                  <a:lnTo>
                    <a:pt x="678656" y="214205"/>
                  </a:lnTo>
                  <a:lnTo>
                    <a:pt x="678656" y="342721"/>
                  </a:lnTo>
                  <a:lnTo>
                    <a:pt x="676117" y="355306"/>
                  </a:lnTo>
                  <a:lnTo>
                    <a:pt x="669191" y="365581"/>
                  </a:lnTo>
                  <a:lnTo>
                    <a:pt x="658916" y="372507"/>
                  </a:lnTo>
                  <a:lnTo>
                    <a:pt x="646331" y="375047"/>
                  </a:lnTo>
                  <a:close/>
                </a:path>
              </a:pathLst>
            </a:custGeom>
            <a:solidFill>
              <a:srgbClr val="F183A4"/>
            </a:solidFill>
          </p:spPr>
          <p:txBody>
            <a:bodyPr wrap="square" lIns="0" tIns="0" rIns="0" bIns="0" rtlCol="0"/>
            <a:lstStyle/>
            <a:p>
              <a:endParaRPr/>
            </a:p>
          </p:txBody>
        </p:sp>
        <p:sp>
          <p:nvSpPr>
            <p:cNvPr id="35" name="object 35"/>
            <p:cNvSpPr/>
            <p:nvPr/>
          </p:nvSpPr>
          <p:spPr>
            <a:xfrm>
              <a:off x="6714845" y="8387637"/>
              <a:ext cx="714375" cy="410845"/>
            </a:xfrm>
            <a:custGeom>
              <a:avLst/>
              <a:gdLst/>
              <a:ahLst/>
              <a:cxnLst/>
              <a:rect l="l" t="t" r="r" b="b"/>
              <a:pathLst>
                <a:path w="714375" h="410845">
                  <a:moveTo>
                    <a:pt x="664190" y="410765"/>
                  </a:moveTo>
                  <a:lnTo>
                    <a:pt x="50184" y="410765"/>
                  </a:lnTo>
                  <a:lnTo>
                    <a:pt x="30665" y="406817"/>
                  </a:lnTo>
                  <a:lnTo>
                    <a:pt x="14711" y="396054"/>
                  </a:lnTo>
                  <a:lnTo>
                    <a:pt x="3948" y="380100"/>
                  </a:lnTo>
                  <a:lnTo>
                    <a:pt x="0" y="360581"/>
                  </a:lnTo>
                  <a:lnTo>
                    <a:pt x="0" y="222010"/>
                  </a:lnTo>
                  <a:lnTo>
                    <a:pt x="6952" y="172129"/>
                  </a:lnTo>
                  <a:lnTo>
                    <a:pt x="26871" y="127183"/>
                  </a:lnTo>
                  <a:lnTo>
                    <a:pt x="58354" y="89426"/>
                  </a:lnTo>
                  <a:lnTo>
                    <a:pt x="99994" y="61114"/>
                  </a:lnTo>
                  <a:lnTo>
                    <a:pt x="223742" y="0"/>
                  </a:lnTo>
                  <a:lnTo>
                    <a:pt x="490615" y="0"/>
                  </a:lnTo>
                  <a:lnTo>
                    <a:pt x="562950" y="35718"/>
                  </a:lnTo>
                  <a:lnTo>
                    <a:pt x="232082" y="35718"/>
                  </a:lnTo>
                  <a:lnTo>
                    <a:pt x="115800" y="93136"/>
                  </a:lnTo>
                  <a:lnTo>
                    <a:pt x="82447" y="115817"/>
                  </a:lnTo>
                  <a:lnTo>
                    <a:pt x="57234" y="146060"/>
                  </a:lnTo>
                  <a:lnTo>
                    <a:pt x="41284" y="182060"/>
                  </a:lnTo>
                  <a:lnTo>
                    <a:pt x="35718" y="222010"/>
                  </a:lnTo>
                  <a:lnTo>
                    <a:pt x="35736" y="368564"/>
                  </a:lnTo>
                  <a:lnTo>
                    <a:pt x="42201" y="375047"/>
                  </a:lnTo>
                  <a:lnTo>
                    <a:pt x="711449" y="375047"/>
                  </a:lnTo>
                  <a:lnTo>
                    <a:pt x="710427" y="380100"/>
                  </a:lnTo>
                  <a:lnTo>
                    <a:pt x="699663" y="396054"/>
                  </a:lnTo>
                  <a:lnTo>
                    <a:pt x="683710" y="406817"/>
                  </a:lnTo>
                  <a:lnTo>
                    <a:pt x="664190" y="410765"/>
                  </a:lnTo>
                  <a:close/>
                </a:path>
                <a:path w="714375" h="410845">
                  <a:moveTo>
                    <a:pt x="711449" y="375047"/>
                  </a:moveTo>
                  <a:lnTo>
                    <a:pt x="672156" y="375047"/>
                  </a:lnTo>
                  <a:lnTo>
                    <a:pt x="678656" y="368564"/>
                  </a:lnTo>
                  <a:lnTo>
                    <a:pt x="678656" y="222010"/>
                  </a:lnTo>
                  <a:lnTo>
                    <a:pt x="673090" y="182060"/>
                  </a:lnTo>
                  <a:lnTo>
                    <a:pt x="657140" y="146060"/>
                  </a:lnTo>
                  <a:lnTo>
                    <a:pt x="631928" y="115817"/>
                  </a:lnTo>
                  <a:lnTo>
                    <a:pt x="598575" y="93136"/>
                  </a:lnTo>
                  <a:lnTo>
                    <a:pt x="482292" y="35718"/>
                  </a:lnTo>
                  <a:lnTo>
                    <a:pt x="562950" y="35718"/>
                  </a:lnTo>
                  <a:lnTo>
                    <a:pt x="614380" y="61114"/>
                  </a:lnTo>
                  <a:lnTo>
                    <a:pt x="656021" y="89429"/>
                  </a:lnTo>
                  <a:lnTo>
                    <a:pt x="687503" y="127190"/>
                  </a:lnTo>
                  <a:lnTo>
                    <a:pt x="707423" y="172137"/>
                  </a:lnTo>
                  <a:lnTo>
                    <a:pt x="714375" y="222010"/>
                  </a:lnTo>
                  <a:lnTo>
                    <a:pt x="714375" y="360581"/>
                  </a:lnTo>
                  <a:lnTo>
                    <a:pt x="711449" y="375047"/>
                  </a:lnTo>
                  <a:close/>
                </a:path>
              </a:pathLst>
            </a:custGeom>
            <a:solidFill>
              <a:srgbClr val="8D6C9F"/>
            </a:solidFill>
          </p:spPr>
          <p:txBody>
            <a:bodyPr wrap="square" lIns="0" tIns="0" rIns="0" bIns="0" rtlCol="0"/>
            <a:lstStyle/>
            <a:p>
              <a:endParaRPr/>
            </a:p>
          </p:txBody>
        </p:sp>
        <p:sp>
          <p:nvSpPr>
            <p:cNvPr id="36" name="object 36"/>
            <p:cNvSpPr/>
            <p:nvPr/>
          </p:nvSpPr>
          <p:spPr>
            <a:xfrm>
              <a:off x="6893814" y="8073032"/>
              <a:ext cx="351155" cy="404495"/>
            </a:xfrm>
            <a:custGeom>
              <a:avLst/>
              <a:gdLst/>
              <a:ahLst/>
              <a:cxnLst/>
              <a:rect l="l" t="t" r="r" b="b"/>
              <a:pathLst>
                <a:path w="351154" h="404495">
                  <a:moveTo>
                    <a:pt x="175397" y="403901"/>
                  </a:moveTo>
                  <a:lnTo>
                    <a:pt x="105962" y="381214"/>
                  </a:lnTo>
                  <a:lnTo>
                    <a:pt x="73087" y="353693"/>
                  </a:lnTo>
                  <a:lnTo>
                    <a:pt x="44077" y="316129"/>
                  </a:lnTo>
                  <a:lnTo>
                    <a:pt x="20907" y="269081"/>
                  </a:lnTo>
                  <a:lnTo>
                    <a:pt x="5556" y="213106"/>
                  </a:lnTo>
                  <a:lnTo>
                    <a:pt x="0" y="148762"/>
                  </a:lnTo>
                  <a:lnTo>
                    <a:pt x="6265" y="100953"/>
                  </a:lnTo>
                  <a:lnTo>
                    <a:pt x="23946" y="56101"/>
                  </a:lnTo>
                  <a:lnTo>
                    <a:pt x="51372" y="16763"/>
                  </a:lnTo>
                  <a:lnTo>
                    <a:pt x="70405" y="0"/>
                  </a:lnTo>
                  <a:lnTo>
                    <a:pt x="280393" y="0"/>
                  </a:lnTo>
                  <a:lnTo>
                    <a:pt x="299428" y="16763"/>
                  </a:lnTo>
                  <a:lnTo>
                    <a:pt x="326855" y="56101"/>
                  </a:lnTo>
                  <a:lnTo>
                    <a:pt x="344535" y="100953"/>
                  </a:lnTo>
                  <a:lnTo>
                    <a:pt x="350794" y="148762"/>
                  </a:lnTo>
                  <a:lnTo>
                    <a:pt x="345237" y="213106"/>
                  </a:lnTo>
                  <a:lnTo>
                    <a:pt x="329886" y="269081"/>
                  </a:lnTo>
                  <a:lnTo>
                    <a:pt x="306716" y="316129"/>
                  </a:lnTo>
                  <a:lnTo>
                    <a:pt x="277706" y="353693"/>
                  </a:lnTo>
                  <a:lnTo>
                    <a:pt x="244831" y="381214"/>
                  </a:lnTo>
                  <a:lnTo>
                    <a:pt x="210069" y="398136"/>
                  </a:lnTo>
                  <a:lnTo>
                    <a:pt x="175397" y="403901"/>
                  </a:lnTo>
                  <a:close/>
                </a:path>
              </a:pathLst>
            </a:custGeom>
            <a:solidFill>
              <a:srgbClr val="E1C2A7"/>
            </a:solidFill>
          </p:spPr>
          <p:txBody>
            <a:bodyPr wrap="square" lIns="0" tIns="0" rIns="0" bIns="0" rtlCol="0"/>
            <a:lstStyle/>
            <a:p>
              <a:endParaRPr/>
            </a:p>
          </p:txBody>
        </p:sp>
        <p:sp>
          <p:nvSpPr>
            <p:cNvPr id="37" name="object 37"/>
            <p:cNvSpPr/>
            <p:nvPr/>
          </p:nvSpPr>
          <p:spPr>
            <a:xfrm>
              <a:off x="6876436" y="8073032"/>
              <a:ext cx="391795" cy="404495"/>
            </a:xfrm>
            <a:custGeom>
              <a:avLst/>
              <a:gdLst/>
              <a:ahLst/>
              <a:cxnLst/>
              <a:rect l="l" t="t" r="r" b="b"/>
              <a:pathLst>
                <a:path w="391795" h="404495">
                  <a:moveTo>
                    <a:pt x="260997" y="403901"/>
                  </a:moveTo>
                  <a:lnTo>
                    <a:pt x="251799" y="403901"/>
                  </a:lnTo>
                  <a:lnTo>
                    <a:pt x="245745" y="400651"/>
                  </a:lnTo>
                  <a:lnTo>
                    <a:pt x="242459" y="394864"/>
                  </a:lnTo>
                  <a:lnTo>
                    <a:pt x="240253" y="388130"/>
                  </a:lnTo>
                  <a:lnTo>
                    <a:pt x="240780" y="381307"/>
                  </a:lnTo>
                  <a:lnTo>
                    <a:pt x="243825" y="375177"/>
                  </a:lnTo>
                  <a:lnTo>
                    <a:pt x="249174" y="370522"/>
                  </a:lnTo>
                  <a:lnTo>
                    <a:pt x="279959" y="347677"/>
                  </a:lnTo>
                  <a:lnTo>
                    <a:pt x="308788" y="314128"/>
                  </a:lnTo>
                  <a:lnTo>
                    <a:pt x="332853" y="269827"/>
                  </a:lnTo>
                  <a:lnTo>
                    <a:pt x="349350" y="214727"/>
                  </a:lnTo>
                  <a:lnTo>
                    <a:pt x="355470" y="148762"/>
                  </a:lnTo>
                  <a:lnTo>
                    <a:pt x="349441" y="104394"/>
                  </a:lnTo>
                  <a:lnTo>
                    <a:pt x="332617" y="63435"/>
                  </a:lnTo>
                  <a:lnTo>
                    <a:pt x="306911" y="27972"/>
                  </a:lnTo>
                  <a:lnTo>
                    <a:pt x="274232" y="77"/>
                  </a:lnTo>
                  <a:lnTo>
                    <a:pt x="274072" y="0"/>
                  </a:lnTo>
                  <a:lnTo>
                    <a:pt x="328656" y="0"/>
                  </a:lnTo>
                  <a:lnTo>
                    <a:pt x="347014" y="19635"/>
                  </a:lnTo>
                  <a:lnTo>
                    <a:pt x="370640" y="58551"/>
                  </a:lnTo>
                  <a:lnTo>
                    <a:pt x="385825" y="102083"/>
                  </a:lnTo>
                  <a:lnTo>
                    <a:pt x="391190" y="148780"/>
                  </a:lnTo>
                  <a:lnTo>
                    <a:pt x="386153" y="211749"/>
                  </a:lnTo>
                  <a:lnTo>
                    <a:pt x="372305" y="266404"/>
                  </a:lnTo>
                  <a:lnTo>
                    <a:pt x="351546" y="312720"/>
                  </a:lnTo>
                  <a:lnTo>
                    <a:pt x="325776" y="350689"/>
                  </a:lnTo>
                  <a:lnTo>
                    <a:pt x="296894" y="380305"/>
                  </a:lnTo>
                  <a:lnTo>
                    <a:pt x="264033" y="403151"/>
                  </a:lnTo>
                  <a:lnTo>
                    <a:pt x="260997" y="403901"/>
                  </a:lnTo>
                  <a:close/>
                </a:path>
                <a:path w="391795" h="404495">
                  <a:moveTo>
                    <a:pt x="131127" y="403777"/>
                  </a:moveTo>
                  <a:lnTo>
                    <a:pt x="94297" y="380299"/>
                  </a:lnTo>
                  <a:lnTo>
                    <a:pt x="65415" y="350681"/>
                  </a:lnTo>
                  <a:lnTo>
                    <a:pt x="39645" y="312713"/>
                  </a:lnTo>
                  <a:lnTo>
                    <a:pt x="18886" y="266400"/>
                  </a:lnTo>
                  <a:lnTo>
                    <a:pt x="5038" y="211748"/>
                  </a:lnTo>
                  <a:lnTo>
                    <a:pt x="0" y="148762"/>
                  </a:lnTo>
                  <a:lnTo>
                    <a:pt x="5366" y="102083"/>
                  </a:lnTo>
                  <a:lnTo>
                    <a:pt x="20551" y="58551"/>
                  </a:lnTo>
                  <a:lnTo>
                    <a:pt x="44177" y="19635"/>
                  </a:lnTo>
                  <a:lnTo>
                    <a:pt x="62535" y="0"/>
                  </a:lnTo>
                  <a:lnTo>
                    <a:pt x="117117" y="0"/>
                  </a:lnTo>
                  <a:lnTo>
                    <a:pt x="116959" y="76"/>
                  </a:lnTo>
                  <a:lnTo>
                    <a:pt x="84280" y="27970"/>
                  </a:lnTo>
                  <a:lnTo>
                    <a:pt x="58574" y="63429"/>
                  </a:lnTo>
                  <a:lnTo>
                    <a:pt x="41751" y="104384"/>
                  </a:lnTo>
                  <a:lnTo>
                    <a:pt x="35718" y="148762"/>
                  </a:lnTo>
                  <a:lnTo>
                    <a:pt x="41841" y="214709"/>
                  </a:lnTo>
                  <a:lnTo>
                    <a:pt x="58338" y="269809"/>
                  </a:lnTo>
                  <a:lnTo>
                    <a:pt x="82403" y="314110"/>
                  </a:lnTo>
                  <a:lnTo>
                    <a:pt x="111232" y="347659"/>
                  </a:lnTo>
                  <a:lnTo>
                    <a:pt x="142017" y="370504"/>
                  </a:lnTo>
                  <a:lnTo>
                    <a:pt x="147366" y="375159"/>
                  </a:lnTo>
                  <a:lnTo>
                    <a:pt x="150411" y="381289"/>
                  </a:lnTo>
                  <a:lnTo>
                    <a:pt x="150938" y="388112"/>
                  </a:lnTo>
                  <a:lnTo>
                    <a:pt x="148733" y="394846"/>
                  </a:lnTo>
                  <a:lnTo>
                    <a:pt x="144085" y="400205"/>
                  </a:lnTo>
                  <a:lnTo>
                    <a:pt x="137954" y="403254"/>
                  </a:lnTo>
                  <a:lnTo>
                    <a:pt x="131127" y="403777"/>
                  </a:lnTo>
                  <a:close/>
                </a:path>
              </a:pathLst>
            </a:custGeom>
            <a:solidFill>
              <a:srgbClr val="8D6C9F"/>
            </a:solidFill>
          </p:spPr>
          <p:txBody>
            <a:bodyPr wrap="square" lIns="0" tIns="0" rIns="0" bIns="0" rtlCol="0"/>
            <a:lstStyle/>
            <a:p>
              <a:endParaRPr/>
            </a:p>
          </p:txBody>
        </p:sp>
        <p:sp>
          <p:nvSpPr>
            <p:cNvPr id="38" name="object 38"/>
            <p:cNvSpPr/>
            <p:nvPr/>
          </p:nvSpPr>
          <p:spPr>
            <a:xfrm>
              <a:off x="6482672" y="8575160"/>
              <a:ext cx="750570" cy="374650"/>
            </a:xfrm>
            <a:custGeom>
              <a:avLst/>
              <a:gdLst/>
              <a:ahLst/>
              <a:cxnLst/>
              <a:rect l="l" t="t" r="r" b="b"/>
              <a:pathLst>
                <a:path w="750570" h="374650">
                  <a:moveTo>
                    <a:pt x="750094" y="374171"/>
                  </a:moveTo>
                  <a:lnTo>
                    <a:pt x="0" y="374171"/>
                  </a:lnTo>
                  <a:lnTo>
                    <a:pt x="0" y="226457"/>
                  </a:lnTo>
                  <a:lnTo>
                    <a:pt x="6920" y="177212"/>
                  </a:lnTo>
                  <a:lnTo>
                    <a:pt x="26678" y="132565"/>
                  </a:lnTo>
                  <a:lnTo>
                    <a:pt x="57777" y="94931"/>
                  </a:lnTo>
                  <a:lnTo>
                    <a:pt x="98726" y="66722"/>
                  </a:lnTo>
                  <a:lnTo>
                    <a:pt x="232172" y="0"/>
                  </a:lnTo>
                  <a:lnTo>
                    <a:pt x="517922" y="0"/>
                  </a:lnTo>
                  <a:lnTo>
                    <a:pt x="651367" y="66722"/>
                  </a:lnTo>
                  <a:lnTo>
                    <a:pt x="692322" y="94933"/>
                  </a:lnTo>
                  <a:lnTo>
                    <a:pt x="723424" y="132572"/>
                  </a:lnTo>
                  <a:lnTo>
                    <a:pt x="743178" y="177220"/>
                  </a:lnTo>
                  <a:lnTo>
                    <a:pt x="750094" y="226457"/>
                  </a:lnTo>
                  <a:lnTo>
                    <a:pt x="750094" y="374171"/>
                  </a:lnTo>
                  <a:close/>
                </a:path>
              </a:pathLst>
            </a:custGeom>
            <a:solidFill>
              <a:srgbClr val="71C9AE"/>
            </a:solidFill>
          </p:spPr>
          <p:txBody>
            <a:bodyPr wrap="square" lIns="0" tIns="0" rIns="0" bIns="0" rtlCol="0"/>
            <a:lstStyle/>
            <a:p>
              <a:endParaRPr/>
            </a:p>
          </p:txBody>
        </p:sp>
        <p:sp>
          <p:nvSpPr>
            <p:cNvPr id="39" name="object 39"/>
            <p:cNvSpPr/>
            <p:nvPr/>
          </p:nvSpPr>
          <p:spPr>
            <a:xfrm>
              <a:off x="6661266" y="8155464"/>
              <a:ext cx="393065" cy="500380"/>
            </a:xfrm>
            <a:custGeom>
              <a:avLst/>
              <a:gdLst/>
              <a:ahLst/>
              <a:cxnLst/>
              <a:rect l="l" t="t" r="r" b="b"/>
              <a:pathLst>
                <a:path w="393065" h="500379">
                  <a:moveTo>
                    <a:pt x="196453" y="500062"/>
                  </a:moveTo>
                  <a:lnTo>
                    <a:pt x="128303" y="480529"/>
                  </a:lnTo>
                  <a:lnTo>
                    <a:pt x="95280" y="456739"/>
                  </a:lnTo>
                  <a:lnTo>
                    <a:pt x="64934" y="424160"/>
                  </a:lnTo>
                  <a:lnTo>
                    <a:pt x="38750" y="383209"/>
                  </a:lnTo>
                  <a:lnTo>
                    <a:pt x="18211" y="334305"/>
                  </a:lnTo>
                  <a:lnTo>
                    <a:pt x="4800" y="277866"/>
                  </a:lnTo>
                  <a:lnTo>
                    <a:pt x="0" y="214312"/>
                  </a:lnTo>
                  <a:lnTo>
                    <a:pt x="5188" y="168279"/>
                  </a:lnTo>
                  <a:lnTo>
                    <a:pt x="19968" y="124377"/>
                  </a:lnTo>
                  <a:lnTo>
                    <a:pt x="43159" y="84412"/>
                  </a:lnTo>
                  <a:lnTo>
                    <a:pt x="73582" y="50188"/>
                  </a:lnTo>
                  <a:lnTo>
                    <a:pt x="110059" y="23508"/>
                  </a:lnTo>
                  <a:lnTo>
                    <a:pt x="151409" y="6177"/>
                  </a:lnTo>
                  <a:lnTo>
                    <a:pt x="196453" y="0"/>
                  </a:lnTo>
                  <a:lnTo>
                    <a:pt x="241497" y="6177"/>
                  </a:lnTo>
                  <a:lnTo>
                    <a:pt x="282847" y="23508"/>
                  </a:lnTo>
                  <a:lnTo>
                    <a:pt x="319323" y="50188"/>
                  </a:lnTo>
                  <a:lnTo>
                    <a:pt x="349747" y="84412"/>
                  </a:lnTo>
                  <a:lnTo>
                    <a:pt x="372938" y="124377"/>
                  </a:lnTo>
                  <a:lnTo>
                    <a:pt x="387717" y="168279"/>
                  </a:lnTo>
                  <a:lnTo>
                    <a:pt x="392906" y="214312"/>
                  </a:lnTo>
                  <a:lnTo>
                    <a:pt x="388106" y="277866"/>
                  </a:lnTo>
                  <a:lnTo>
                    <a:pt x="374695" y="334305"/>
                  </a:lnTo>
                  <a:lnTo>
                    <a:pt x="354156" y="383209"/>
                  </a:lnTo>
                  <a:lnTo>
                    <a:pt x="327972" y="424160"/>
                  </a:lnTo>
                  <a:lnTo>
                    <a:pt x="297626" y="456739"/>
                  </a:lnTo>
                  <a:lnTo>
                    <a:pt x="264602" y="480529"/>
                  </a:lnTo>
                  <a:lnTo>
                    <a:pt x="196453" y="500062"/>
                  </a:lnTo>
                  <a:close/>
                </a:path>
              </a:pathLst>
            </a:custGeom>
            <a:solidFill>
              <a:srgbClr val="F9EEDE"/>
            </a:solidFill>
          </p:spPr>
          <p:txBody>
            <a:bodyPr wrap="square" lIns="0" tIns="0" rIns="0" bIns="0" rtlCol="0"/>
            <a:lstStyle/>
            <a:p>
              <a:endParaRPr/>
            </a:p>
          </p:txBody>
        </p:sp>
        <p:sp>
          <p:nvSpPr>
            <p:cNvPr id="40" name="object 40"/>
            <p:cNvSpPr/>
            <p:nvPr/>
          </p:nvSpPr>
          <p:spPr>
            <a:xfrm>
              <a:off x="6464808" y="8137613"/>
              <a:ext cx="786130" cy="812165"/>
            </a:xfrm>
            <a:custGeom>
              <a:avLst/>
              <a:gdLst/>
              <a:ahLst/>
              <a:cxnLst/>
              <a:rect l="l" t="t" r="r" b="b"/>
              <a:pathLst>
                <a:path w="786129" h="812165">
                  <a:moveTo>
                    <a:pt x="142875" y="740232"/>
                  </a:moveTo>
                  <a:lnTo>
                    <a:pt x="134874" y="732231"/>
                  </a:lnTo>
                  <a:lnTo>
                    <a:pt x="115150" y="732231"/>
                  </a:lnTo>
                  <a:lnTo>
                    <a:pt x="107149" y="740232"/>
                  </a:lnTo>
                  <a:lnTo>
                    <a:pt x="107149" y="795667"/>
                  </a:lnTo>
                  <a:lnTo>
                    <a:pt x="115150" y="803668"/>
                  </a:lnTo>
                  <a:lnTo>
                    <a:pt x="134874" y="803668"/>
                  </a:lnTo>
                  <a:lnTo>
                    <a:pt x="142875" y="795667"/>
                  </a:lnTo>
                  <a:lnTo>
                    <a:pt x="142875" y="740232"/>
                  </a:lnTo>
                  <a:close/>
                </a:path>
                <a:path w="786129" h="812165">
                  <a:moveTo>
                    <a:pt x="232168" y="740232"/>
                  </a:moveTo>
                  <a:lnTo>
                    <a:pt x="224167" y="732231"/>
                  </a:lnTo>
                  <a:lnTo>
                    <a:pt x="204457" y="732231"/>
                  </a:lnTo>
                  <a:lnTo>
                    <a:pt x="196456" y="740232"/>
                  </a:lnTo>
                  <a:lnTo>
                    <a:pt x="196456" y="795667"/>
                  </a:lnTo>
                  <a:lnTo>
                    <a:pt x="204457" y="803668"/>
                  </a:lnTo>
                  <a:lnTo>
                    <a:pt x="224167" y="803668"/>
                  </a:lnTo>
                  <a:lnTo>
                    <a:pt x="232168" y="795667"/>
                  </a:lnTo>
                  <a:lnTo>
                    <a:pt x="232168" y="740232"/>
                  </a:lnTo>
                  <a:close/>
                </a:path>
                <a:path w="786129" h="812165">
                  <a:moveTo>
                    <a:pt x="321462" y="740232"/>
                  </a:moveTo>
                  <a:lnTo>
                    <a:pt x="313461" y="732231"/>
                  </a:lnTo>
                  <a:lnTo>
                    <a:pt x="293751" y="732231"/>
                  </a:lnTo>
                  <a:lnTo>
                    <a:pt x="285750" y="740232"/>
                  </a:lnTo>
                  <a:lnTo>
                    <a:pt x="285750" y="795667"/>
                  </a:lnTo>
                  <a:lnTo>
                    <a:pt x="293751" y="803668"/>
                  </a:lnTo>
                  <a:lnTo>
                    <a:pt x="313461" y="803668"/>
                  </a:lnTo>
                  <a:lnTo>
                    <a:pt x="321462" y="795667"/>
                  </a:lnTo>
                  <a:lnTo>
                    <a:pt x="321462" y="740232"/>
                  </a:lnTo>
                  <a:close/>
                </a:path>
                <a:path w="786129" h="812165">
                  <a:moveTo>
                    <a:pt x="410768" y="740232"/>
                  </a:moveTo>
                  <a:lnTo>
                    <a:pt x="402767" y="732231"/>
                  </a:lnTo>
                  <a:lnTo>
                    <a:pt x="383044" y="732231"/>
                  </a:lnTo>
                  <a:lnTo>
                    <a:pt x="375043" y="740232"/>
                  </a:lnTo>
                  <a:lnTo>
                    <a:pt x="375043" y="795667"/>
                  </a:lnTo>
                  <a:lnTo>
                    <a:pt x="383044" y="803668"/>
                  </a:lnTo>
                  <a:lnTo>
                    <a:pt x="402767" y="803668"/>
                  </a:lnTo>
                  <a:lnTo>
                    <a:pt x="410768" y="795667"/>
                  </a:lnTo>
                  <a:lnTo>
                    <a:pt x="410768" y="740232"/>
                  </a:lnTo>
                  <a:close/>
                </a:path>
                <a:path w="786129" h="812165">
                  <a:moveTo>
                    <a:pt x="500062" y="740232"/>
                  </a:moveTo>
                  <a:lnTo>
                    <a:pt x="492061" y="732231"/>
                  </a:lnTo>
                  <a:lnTo>
                    <a:pt x="472338" y="732231"/>
                  </a:lnTo>
                  <a:lnTo>
                    <a:pt x="464337" y="740232"/>
                  </a:lnTo>
                  <a:lnTo>
                    <a:pt x="464337" y="795667"/>
                  </a:lnTo>
                  <a:lnTo>
                    <a:pt x="472338" y="803668"/>
                  </a:lnTo>
                  <a:lnTo>
                    <a:pt x="492061" y="803668"/>
                  </a:lnTo>
                  <a:lnTo>
                    <a:pt x="500062" y="795667"/>
                  </a:lnTo>
                  <a:lnTo>
                    <a:pt x="500062" y="740232"/>
                  </a:lnTo>
                  <a:close/>
                </a:path>
                <a:path w="786129" h="812165">
                  <a:moveTo>
                    <a:pt x="589356" y="740232"/>
                  </a:moveTo>
                  <a:lnTo>
                    <a:pt x="581355" y="732231"/>
                  </a:lnTo>
                  <a:lnTo>
                    <a:pt x="561644" y="732231"/>
                  </a:lnTo>
                  <a:lnTo>
                    <a:pt x="553643" y="740232"/>
                  </a:lnTo>
                  <a:lnTo>
                    <a:pt x="553643" y="795667"/>
                  </a:lnTo>
                  <a:lnTo>
                    <a:pt x="561644" y="803668"/>
                  </a:lnTo>
                  <a:lnTo>
                    <a:pt x="581355" y="803668"/>
                  </a:lnTo>
                  <a:lnTo>
                    <a:pt x="589356" y="795667"/>
                  </a:lnTo>
                  <a:lnTo>
                    <a:pt x="589356" y="740232"/>
                  </a:lnTo>
                  <a:close/>
                </a:path>
                <a:path w="786129" h="812165">
                  <a:moveTo>
                    <a:pt x="678649" y="740232"/>
                  </a:moveTo>
                  <a:lnTo>
                    <a:pt x="670648" y="732231"/>
                  </a:lnTo>
                  <a:lnTo>
                    <a:pt x="650938" y="732231"/>
                  </a:lnTo>
                  <a:lnTo>
                    <a:pt x="642937" y="740232"/>
                  </a:lnTo>
                  <a:lnTo>
                    <a:pt x="642937" y="795667"/>
                  </a:lnTo>
                  <a:lnTo>
                    <a:pt x="650938" y="803668"/>
                  </a:lnTo>
                  <a:lnTo>
                    <a:pt x="670648" y="803668"/>
                  </a:lnTo>
                  <a:lnTo>
                    <a:pt x="678649" y="795667"/>
                  </a:lnTo>
                  <a:lnTo>
                    <a:pt x="678649" y="740232"/>
                  </a:lnTo>
                  <a:close/>
                </a:path>
                <a:path w="786129" h="812165">
                  <a:moveTo>
                    <a:pt x="785812" y="664006"/>
                  </a:moveTo>
                  <a:lnTo>
                    <a:pt x="780948" y="620191"/>
                  </a:lnTo>
                  <a:lnTo>
                    <a:pt x="766876" y="579462"/>
                  </a:lnTo>
                  <a:lnTo>
                    <a:pt x="744385" y="543052"/>
                  </a:lnTo>
                  <a:lnTo>
                    <a:pt x="714235" y="512241"/>
                  </a:lnTo>
                  <a:lnTo>
                    <a:pt x="677227" y="488289"/>
                  </a:lnTo>
                  <a:lnTo>
                    <a:pt x="555269" y="427316"/>
                  </a:lnTo>
                  <a:lnTo>
                    <a:pt x="574649" y="391604"/>
                  </a:lnTo>
                  <a:lnTo>
                    <a:pt x="592099" y="343725"/>
                  </a:lnTo>
                  <a:lnTo>
                    <a:pt x="603275" y="290410"/>
                  </a:lnTo>
                  <a:lnTo>
                    <a:pt x="607212" y="232168"/>
                  </a:lnTo>
                  <a:lnTo>
                    <a:pt x="602691" y="186690"/>
                  </a:lnTo>
                  <a:lnTo>
                    <a:pt x="589788" y="143713"/>
                  </a:lnTo>
                  <a:lnTo>
                    <a:pt x="571500" y="108204"/>
                  </a:lnTo>
                  <a:lnTo>
                    <a:pt x="571500" y="232168"/>
                  </a:lnTo>
                  <a:lnTo>
                    <a:pt x="566902" y="293865"/>
                  </a:lnTo>
                  <a:lnTo>
                    <a:pt x="554126" y="347764"/>
                  </a:lnTo>
                  <a:lnTo>
                    <a:pt x="534733" y="393750"/>
                  </a:lnTo>
                  <a:lnTo>
                    <a:pt x="510273" y="431660"/>
                  </a:lnTo>
                  <a:lnTo>
                    <a:pt x="482307" y="461391"/>
                  </a:lnTo>
                  <a:lnTo>
                    <a:pt x="422071" y="495719"/>
                  </a:lnTo>
                  <a:lnTo>
                    <a:pt x="392899" y="500062"/>
                  </a:lnTo>
                  <a:lnTo>
                    <a:pt x="363740" y="495719"/>
                  </a:lnTo>
                  <a:lnTo>
                    <a:pt x="303491" y="461391"/>
                  </a:lnTo>
                  <a:lnTo>
                    <a:pt x="275539" y="431660"/>
                  </a:lnTo>
                  <a:lnTo>
                    <a:pt x="251079" y="393750"/>
                  </a:lnTo>
                  <a:lnTo>
                    <a:pt x="231686" y="347764"/>
                  </a:lnTo>
                  <a:lnTo>
                    <a:pt x="218909" y="293865"/>
                  </a:lnTo>
                  <a:lnTo>
                    <a:pt x="214312" y="232168"/>
                  </a:lnTo>
                  <a:lnTo>
                    <a:pt x="221056" y="181914"/>
                  </a:lnTo>
                  <a:lnTo>
                    <a:pt x="239839" y="135547"/>
                  </a:lnTo>
                  <a:lnTo>
                    <a:pt x="268566" y="95389"/>
                  </a:lnTo>
                  <a:lnTo>
                    <a:pt x="305066" y="63804"/>
                  </a:lnTo>
                  <a:lnTo>
                    <a:pt x="347230" y="43129"/>
                  </a:lnTo>
                  <a:lnTo>
                    <a:pt x="392899" y="35712"/>
                  </a:lnTo>
                  <a:lnTo>
                    <a:pt x="438581" y="43129"/>
                  </a:lnTo>
                  <a:lnTo>
                    <a:pt x="480745" y="63804"/>
                  </a:lnTo>
                  <a:lnTo>
                    <a:pt x="517245" y="95389"/>
                  </a:lnTo>
                  <a:lnTo>
                    <a:pt x="545960" y="135547"/>
                  </a:lnTo>
                  <a:lnTo>
                    <a:pt x="564756" y="181914"/>
                  </a:lnTo>
                  <a:lnTo>
                    <a:pt x="571500" y="232168"/>
                  </a:lnTo>
                  <a:lnTo>
                    <a:pt x="571500" y="108204"/>
                  </a:lnTo>
                  <a:lnTo>
                    <a:pt x="569518" y="104355"/>
                  </a:lnTo>
                  <a:lnTo>
                    <a:pt x="542874" y="69710"/>
                  </a:lnTo>
                  <a:lnTo>
                    <a:pt x="510895" y="40843"/>
                  </a:lnTo>
                  <a:lnTo>
                    <a:pt x="502399" y="35712"/>
                  </a:lnTo>
                  <a:lnTo>
                    <a:pt x="474560" y="18884"/>
                  </a:lnTo>
                  <a:lnTo>
                    <a:pt x="434898" y="4902"/>
                  </a:lnTo>
                  <a:lnTo>
                    <a:pt x="392899" y="0"/>
                  </a:lnTo>
                  <a:lnTo>
                    <a:pt x="350913" y="4902"/>
                  </a:lnTo>
                  <a:lnTo>
                    <a:pt x="311251" y="18884"/>
                  </a:lnTo>
                  <a:lnTo>
                    <a:pt x="274916" y="40843"/>
                  </a:lnTo>
                  <a:lnTo>
                    <a:pt x="242938" y="69710"/>
                  </a:lnTo>
                  <a:lnTo>
                    <a:pt x="216293" y="104355"/>
                  </a:lnTo>
                  <a:lnTo>
                    <a:pt x="196024" y="143713"/>
                  </a:lnTo>
                  <a:lnTo>
                    <a:pt x="183121" y="186690"/>
                  </a:lnTo>
                  <a:lnTo>
                    <a:pt x="178587" y="232168"/>
                  </a:lnTo>
                  <a:lnTo>
                    <a:pt x="182537" y="290410"/>
                  </a:lnTo>
                  <a:lnTo>
                    <a:pt x="193713" y="343725"/>
                  </a:lnTo>
                  <a:lnTo>
                    <a:pt x="211162" y="391604"/>
                  </a:lnTo>
                  <a:lnTo>
                    <a:pt x="230530" y="427329"/>
                  </a:lnTo>
                  <a:lnTo>
                    <a:pt x="108597" y="488289"/>
                  </a:lnTo>
                  <a:lnTo>
                    <a:pt x="71577" y="512241"/>
                  </a:lnTo>
                  <a:lnTo>
                    <a:pt x="41440" y="543052"/>
                  </a:lnTo>
                  <a:lnTo>
                    <a:pt x="18948" y="579437"/>
                  </a:lnTo>
                  <a:lnTo>
                    <a:pt x="4864" y="620191"/>
                  </a:lnTo>
                  <a:lnTo>
                    <a:pt x="0" y="664006"/>
                  </a:lnTo>
                  <a:lnTo>
                    <a:pt x="0" y="811720"/>
                  </a:lnTo>
                  <a:lnTo>
                    <a:pt x="35712" y="811720"/>
                  </a:lnTo>
                  <a:lnTo>
                    <a:pt x="35712" y="664006"/>
                  </a:lnTo>
                  <a:lnTo>
                    <a:pt x="41897" y="619556"/>
                  </a:lnTo>
                  <a:lnTo>
                    <a:pt x="59575" y="579462"/>
                  </a:lnTo>
                  <a:lnTo>
                    <a:pt x="87566" y="545655"/>
                  </a:lnTo>
                  <a:lnTo>
                    <a:pt x="124587" y="520242"/>
                  </a:lnTo>
                  <a:lnTo>
                    <a:pt x="251599" y="456730"/>
                  </a:lnTo>
                  <a:lnTo>
                    <a:pt x="260946" y="468960"/>
                  </a:lnTo>
                  <a:lnTo>
                    <a:pt x="291350" y="497420"/>
                  </a:lnTo>
                  <a:lnTo>
                    <a:pt x="324116" y="518388"/>
                  </a:lnTo>
                  <a:lnTo>
                    <a:pt x="358292" y="531342"/>
                  </a:lnTo>
                  <a:lnTo>
                    <a:pt x="392899" y="535774"/>
                  </a:lnTo>
                  <a:lnTo>
                    <a:pt x="427507" y="531342"/>
                  </a:lnTo>
                  <a:lnTo>
                    <a:pt x="490347" y="500062"/>
                  </a:lnTo>
                  <a:lnTo>
                    <a:pt x="524865" y="468960"/>
                  </a:lnTo>
                  <a:lnTo>
                    <a:pt x="534200" y="456730"/>
                  </a:lnTo>
                  <a:lnTo>
                    <a:pt x="661238" y="520242"/>
                  </a:lnTo>
                  <a:lnTo>
                    <a:pt x="698246" y="545655"/>
                  </a:lnTo>
                  <a:lnTo>
                    <a:pt x="726224" y="579424"/>
                  </a:lnTo>
                  <a:lnTo>
                    <a:pt x="743915" y="619556"/>
                  </a:lnTo>
                  <a:lnTo>
                    <a:pt x="750087" y="664006"/>
                  </a:lnTo>
                  <a:lnTo>
                    <a:pt x="750087" y="811720"/>
                  </a:lnTo>
                  <a:lnTo>
                    <a:pt x="785812" y="811720"/>
                  </a:lnTo>
                  <a:lnTo>
                    <a:pt x="785812" y="664006"/>
                  </a:lnTo>
                  <a:close/>
                </a:path>
              </a:pathLst>
            </a:custGeom>
            <a:solidFill>
              <a:srgbClr val="8D6C9F"/>
            </a:solidFill>
          </p:spPr>
          <p:txBody>
            <a:bodyPr wrap="square" lIns="0" tIns="0" rIns="0" bIns="0" rtlCol="0"/>
            <a:lstStyle/>
            <a:p>
              <a:endParaRPr/>
            </a:p>
          </p:txBody>
        </p:sp>
        <p:pic>
          <p:nvPicPr>
            <p:cNvPr id="41" name="object 41"/>
            <p:cNvPicPr/>
            <p:nvPr/>
          </p:nvPicPr>
          <p:blipFill>
            <a:blip r:embed="rId15" cstate="print"/>
            <a:stretch>
              <a:fillRect/>
            </a:stretch>
          </p:blipFill>
          <p:spPr>
            <a:xfrm>
              <a:off x="10869627" y="8073032"/>
              <a:ext cx="1125141" cy="876300"/>
            </a:xfrm>
            <a:prstGeom prst="rect">
              <a:avLst/>
            </a:prstGeom>
          </p:spPr>
        </p:pic>
        <p:sp>
          <p:nvSpPr>
            <p:cNvPr id="42" name="object 42"/>
            <p:cNvSpPr/>
            <p:nvPr/>
          </p:nvSpPr>
          <p:spPr>
            <a:xfrm>
              <a:off x="15530425" y="8084027"/>
              <a:ext cx="952500" cy="857885"/>
            </a:xfrm>
            <a:custGeom>
              <a:avLst/>
              <a:gdLst/>
              <a:ahLst/>
              <a:cxnLst/>
              <a:rect l="l" t="t" r="r" b="b"/>
              <a:pathLst>
                <a:path w="952500" h="857884">
                  <a:moveTo>
                    <a:pt x="214312" y="238125"/>
                  </a:moveTo>
                  <a:lnTo>
                    <a:pt x="163607" y="227724"/>
                  </a:lnTo>
                  <a:lnTo>
                    <a:pt x="125108" y="200079"/>
                  </a:lnTo>
                  <a:lnTo>
                    <a:pt x="102515" y="161739"/>
                  </a:lnTo>
                  <a:lnTo>
                    <a:pt x="95250" y="119062"/>
                  </a:lnTo>
                  <a:lnTo>
                    <a:pt x="97041" y="97497"/>
                  </a:lnTo>
                  <a:lnTo>
                    <a:pt x="111821" y="56356"/>
                  </a:lnTo>
                  <a:lnTo>
                    <a:pt x="142505" y="22400"/>
                  </a:lnTo>
                  <a:lnTo>
                    <a:pt x="187760" y="2711"/>
                  </a:lnTo>
                  <a:lnTo>
                    <a:pt x="214312" y="0"/>
                  </a:lnTo>
                  <a:lnTo>
                    <a:pt x="240864" y="2711"/>
                  </a:lnTo>
                  <a:lnTo>
                    <a:pt x="286119" y="22400"/>
                  </a:lnTo>
                  <a:lnTo>
                    <a:pt x="316803" y="56356"/>
                  </a:lnTo>
                  <a:lnTo>
                    <a:pt x="323810" y="71437"/>
                  </a:lnTo>
                  <a:lnTo>
                    <a:pt x="214312" y="71437"/>
                  </a:lnTo>
                  <a:lnTo>
                    <a:pt x="201796" y="72470"/>
                  </a:lnTo>
                  <a:lnTo>
                    <a:pt x="169840" y="100533"/>
                  </a:lnTo>
                  <a:lnTo>
                    <a:pt x="166687" y="119062"/>
                  </a:lnTo>
                  <a:lnTo>
                    <a:pt x="167500" y="128589"/>
                  </a:lnTo>
                  <a:lnTo>
                    <a:pt x="192090" y="162762"/>
                  </a:lnTo>
                  <a:lnTo>
                    <a:pt x="214312" y="166687"/>
                  </a:lnTo>
                  <a:lnTo>
                    <a:pt x="323810" y="166687"/>
                  </a:lnTo>
                  <a:lnTo>
                    <a:pt x="316803" y="181767"/>
                  </a:lnTo>
                  <a:lnTo>
                    <a:pt x="303516" y="200079"/>
                  </a:lnTo>
                  <a:lnTo>
                    <a:pt x="286119" y="215724"/>
                  </a:lnTo>
                  <a:lnTo>
                    <a:pt x="265017" y="227724"/>
                  </a:lnTo>
                  <a:lnTo>
                    <a:pt x="240864" y="235413"/>
                  </a:lnTo>
                  <a:lnTo>
                    <a:pt x="214312" y="238125"/>
                  </a:lnTo>
                  <a:close/>
                </a:path>
                <a:path w="952500" h="857884">
                  <a:moveTo>
                    <a:pt x="323810" y="166687"/>
                  </a:moveTo>
                  <a:lnTo>
                    <a:pt x="214312" y="166687"/>
                  </a:lnTo>
                  <a:lnTo>
                    <a:pt x="226828" y="165654"/>
                  </a:lnTo>
                  <a:lnTo>
                    <a:pt x="236534" y="162762"/>
                  </a:lnTo>
                  <a:lnTo>
                    <a:pt x="261124" y="128589"/>
                  </a:lnTo>
                  <a:lnTo>
                    <a:pt x="261937" y="119062"/>
                  </a:lnTo>
                  <a:lnTo>
                    <a:pt x="261124" y="109535"/>
                  </a:lnTo>
                  <a:lnTo>
                    <a:pt x="236534" y="75361"/>
                  </a:lnTo>
                  <a:lnTo>
                    <a:pt x="214312" y="71437"/>
                  </a:lnTo>
                  <a:lnTo>
                    <a:pt x="323810" y="71437"/>
                  </a:lnTo>
                  <a:lnTo>
                    <a:pt x="326109" y="76385"/>
                  </a:lnTo>
                  <a:lnTo>
                    <a:pt x="331583" y="97497"/>
                  </a:lnTo>
                  <a:lnTo>
                    <a:pt x="333375" y="119062"/>
                  </a:lnTo>
                  <a:lnTo>
                    <a:pt x="331583" y="140626"/>
                  </a:lnTo>
                  <a:lnTo>
                    <a:pt x="326109" y="161739"/>
                  </a:lnTo>
                  <a:lnTo>
                    <a:pt x="323810" y="166687"/>
                  </a:lnTo>
                  <a:close/>
                </a:path>
                <a:path w="952500" h="857884">
                  <a:moveTo>
                    <a:pt x="738187" y="238125"/>
                  </a:moveTo>
                  <a:lnTo>
                    <a:pt x="687482" y="227724"/>
                  </a:lnTo>
                  <a:lnTo>
                    <a:pt x="648983" y="200079"/>
                  </a:lnTo>
                  <a:lnTo>
                    <a:pt x="626390" y="161739"/>
                  </a:lnTo>
                  <a:lnTo>
                    <a:pt x="619125" y="119062"/>
                  </a:lnTo>
                  <a:lnTo>
                    <a:pt x="620916" y="97497"/>
                  </a:lnTo>
                  <a:lnTo>
                    <a:pt x="635696" y="56356"/>
                  </a:lnTo>
                  <a:lnTo>
                    <a:pt x="666380" y="22400"/>
                  </a:lnTo>
                  <a:lnTo>
                    <a:pt x="711635" y="2711"/>
                  </a:lnTo>
                  <a:lnTo>
                    <a:pt x="738187" y="0"/>
                  </a:lnTo>
                  <a:lnTo>
                    <a:pt x="764739" y="2711"/>
                  </a:lnTo>
                  <a:lnTo>
                    <a:pt x="809994" y="22400"/>
                  </a:lnTo>
                  <a:lnTo>
                    <a:pt x="840678" y="56356"/>
                  </a:lnTo>
                  <a:lnTo>
                    <a:pt x="847685" y="71437"/>
                  </a:lnTo>
                  <a:lnTo>
                    <a:pt x="738187" y="71437"/>
                  </a:lnTo>
                  <a:lnTo>
                    <a:pt x="725671" y="72470"/>
                  </a:lnTo>
                  <a:lnTo>
                    <a:pt x="693715" y="100533"/>
                  </a:lnTo>
                  <a:lnTo>
                    <a:pt x="690562" y="119062"/>
                  </a:lnTo>
                  <a:lnTo>
                    <a:pt x="691375" y="128589"/>
                  </a:lnTo>
                  <a:lnTo>
                    <a:pt x="715966" y="162762"/>
                  </a:lnTo>
                  <a:lnTo>
                    <a:pt x="738187" y="166687"/>
                  </a:lnTo>
                  <a:lnTo>
                    <a:pt x="847685" y="166687"/>
                  </a:lnTo>
                  <a:lnTo>
                    <a:pt x="840678" y="181767"/>
                  </a:lnTo>
                  <a:lnTo>
                    <a:pt x="827391" y="200079"/>
                  </a:lnTo>
                  <a:lnTo>
                    <a:pt x="809994" y="215724"/>
                  </a:lnTo>
                  <a:lnTo>
                    <a:pt x="788892" y="227724"/>
                  </a:lnTo>
                  <a:lnTo>
                    <a:pt x="764739" y="235413"/>
                  </a:lnTo>
                  <a:lnTo>
                    <a:pt x="738187" y="238125"/>
                  </a:lnTo>
                  <a:close/>
                </a:path>
                <a:path w="952500" h="857884">
                  <a:moveTo>
                    <a:pt x="847685" y="166687"/>
                  </a:moveTo>
                  <a:lnTo>
                    <a:pt x="738187" y="166687"/>
                  </a:lnTo>
                  <a:lnTo>
                    <a:pt x="750703" y="165654"/>
                  </a:lnTo>
                  <a:lnTo>
                    <a:pt x="760409" y="162762"/>
                  </a:lnTo>
                  <a:lnTo>
                    <a:pt x="784999" y="128589"/>
                  </a:lnTo>
                  <a:lnTo>
                    <a:pt x="785812" y="119062"/>
                  </a:lnTo>
                  <a:lnTo>
                    <a:pt x="784999" y="109535"/>
                  </a:lnTo>
                  <a:lnTo>
                    <a:pt x="760409" y="75361"/>
                  </a:lnTo>
                  <a:lnTo>
                    <a:pt x="738187" y="71437"/>
                  </a:lnTo>
                  <a:lnTo>
                    <a:pt x="847685" y="71437"/>
                  </a:lnTo>
                  <a:lnTo>
                    <a:pt x="849984" y="76385"/>
                  </a:lnTo>
                  <a:lnTo>
                    <a:pt x="855458" y="97497"/>
                  </a:lnTo>
                  <a:lnTo>
                    <a:pt x="857250" y="119062"/>
                  </a:lnTo>
                  <a:lnTo>
                    <a:pt x="855458" y="140626"/>
                  </a:lnTo>
                  <a:lnTo>
                    <a:pt x="849984" y="161739"/>
                  </a:lnTo>
                  <a:lnTo>
                    <a:pt x="847685" y="166687"/>
                  </a:lnTo>
                  <a:close/>
                </a:path>
                <a:path w="952500" h="857884">
                  <a:moveTo>
                    <a:pt x="476250" y="404812"/>
                  </a:moveTo>
                  <a:lnTo>
                    <a:pt x="425544" y="394412"/>
                  </a:lnTo>
                  <a:lnTo>
                    <a:pt x="387046" y="366767"/>
                  </a:lnTo>
                  <a:lnTo>
                    <a:pt x="364453" y="328426"/>
                  </a:lnTo>
                  <a:lnTo>
                    <a:pt x="357187" y="285750"/>
                  </a:lnTo>
                  <a:lnTo>
                    <a:pt x="358979" y="264185"/>
                  </a:lnTo>
                  <a:lnTo>
                    <a:pt x="373759" y="223044"/>
                  </a:lnTo>
                  <a:lnTo>
                    <a:pt x="404442" y="189087"/>
                  </a:lnTo>
                  <a:lnTo>
                    <a:pt x="449697" y="169398"/>
                  </a:lnTo>
                  <a:lnTo>
                    <a:pt x="476250" y="166687"/>
                  </a:lnTo>
                  <a:lnTo>
                    <a:pt x="502802" y="169398"/>
                  </a:lnTo>
                  <a:lnTo>
                    <a:pt x="548057" y="189087"/>
                  </a:lnTo>
                  <a:lnTo>
                    <a:pt x="578740" y="223044"/>
                  </a:lnTo>
                  <a:lnTo>
                    <a:pt x="585747" y="238125"/>
                  </a:lnTo>
                  <a:lnTo>
                    <a:pt x="476250" y="238125"/>
                  </a:lnTo>
                  <a:lnTo>
                    <a:pt x="463733" y="239157"/>
                  </a:lnTo>
                  <a:lnTo>
                    <a:pt x="431777" y="267221"/>
                  </a:lnTo>
                  <a:lnTo>
                    <a:pt x="428625" y="285750"/>
                  </a:lnTo>
                  <a:lnTo>
                    <a:pt x="429438" y="295276"/>
                  </a:lnTo>
                  <a:lnTo>
                    <a:pt x="454028" y="329450"/>
                  </a:lnTo>
                  <a:lnTo>
                    <a:pt x="476250" y="333375"/>
                  </a:lnTo>
                  <a:lnTo>
                    <a:pt x="585747" y="333375"/>
                  </a:lnTo>
                  <a:lnTo>
                    <a:pt x="578740" y="348455"/>
                  </a:lnTo>
                  <a:lnTo>
                    <a:pt x="565454" y="366767"/>
                  </a:lnTo>
                  <a:lnTo>
                    <a:pt x="548057" y="382412"/>
                  </a:lnTo>
                  <a:lnTo>
                    <a:pt x="526955" y="394412"/>
                  </a:lnTo>
                  <a:lnTo>
                    <a:pt x="502802" y="402101"/>
                  </a:lnTo>
                  <a:lnTo>
                    <a:pt x="476250" y="404812"/>
                  </a:lnTo>
                  <a:close/>
                </a:path>
                <a:path w="952500" h="857884">
                  <a:moveTo>
                    <a:pt x="585747" y="333375"/>
                  </a:moveTo>
                  <a:lnTo>
                    <a:pt x="476250" y="333375"/>
                  </a:lnTo>
                  <a:lnTo>
                    <a:pt x="488766" y="332342"/>
                  </a:lnTo>
                  <a:lnTo>
                    <a:pt x="498471" y="329450"/>
                  </a:lnTo>
                  <a:lnTo>
                    <a:pt x="523061" y="295276"/>
                  </a:lnTo>
                  <a:lnTo>
                    <a:pt x="523875" y="285750"/>
                  </a:lnTo>
                  <a:lnTo>
                    <a:pt x="523061" y="276223"/>
                  </a:lnTo>
                  <a:lnTo>
                    <a:pt x="498471" y="242049"/>
                  </a:lnTo>
                  <a:lnTo>
                    <a:pt x="476250" y="238125"/>
                  </a:lnTo>
                  <a:lnTo>
                    <a:pt x="585747" y="238125"/>
                  </a:lnTo>
                  <a:lnTo>
                    <a:pt x="588046" y="243073"/>
                  </a:lnTo>
                  <a:lnTo>
                    <a:pt x="593520" y="264185"/>
                  </a:lnTo>
                  <a:lnTo>
                    <a:pt x="595312" y="285750"/>
                  </a:lnTo>
                  <a:lnTo>
                    <a:pt x="593520" y="307314"/>
                  </a:lnTo>
                  <a:lnTo>
                    <a:pt x="588046" y="328426"/>
                  </a:lnTo>
                  <a:lnTo>
                    <a:pt x="585747" y="333375"/>
                  </a:lnTo>
                  <a:close/>
                </a:path>
                <a:path w="952500" h="857884">
                  <a:moveTo>
                    <a:pt x="214312" y="571500"/>
                  </a:moveTo>
                  <a:lnTo>
                    <a:pt x="163607" y="561099"/>
                  </a:lnTo>
                  <a:lnTo>
                    <a:pt x="125108" y="533454"/>
                  </a:lnTo>
                  <a:lnTo>
                    <a:pt x="102515" y="495114"/>
                  </a:lnTo>
                  <a:lnTo>
                    <a:pt x="95250" y="452437"/>
                  </a:lnTo>
                  <a:lnTo>
                    <a:pt x="97041" y="430873"/>
                  </a:lnTo>
                  <a:lnTo>
                    <a:pt x="111821" y="389732"/>
                  </a:lnTo>
                  <a:lnTo>
                    <a:pt x="142505" y="355775"/>
                  </a:lnTo>
                  <a:lnTo>
                    <a:pt x="187760" y="336086"/>
                  </a:lnTo>
                  <a:lnTo>
                    <a:pt x="214312" y="333375"/>
                  </a:lnTo>
                  <a:lnTo>
                    <a:pt x="240864" y="336086"/>
                  </a:lnTo>
                  <a:lnTo>
                    <a:pt x="286119" y="355775"/>
                  </a:lnTo>
                  <a:lnTo>
                    <a:pt x="316803" y="389732"/>
                  </a:lnTo>
                  <a:lnTo>
                    <a:pt x="323810" y="404812"/>
                  </a:lnTo>
                  <a:lnTo>
                    <a:pt x="214312" y="404812"/>
                  </a:lnTo>
                  <a:lnTo>
                    <a:pt x="201796" y="405845"/>
                  </a:lnTo>
                  <a:lnTo>
                    <a:pt x="169840" y="433908"/>
                  </a:lnTo>
                  <a:lnTo>
                    <a:pt x="166687" y="452437"/>
                  </a:lnTo>
                  <a:lnTo>
                    <a:pt x="167500" y="461964"/>
                  </a:lnTo>
                  <a:lnTo>
                    <a:pt x="192090" y="496137"/>
                  </a:lnTo>
                  <a:lnTo>
                    <a:pt x="214312" y="500062"/>
                  </a:lnTo>
                  <a:lnTo>
                    <a:pt x="323810" y="500062"/>
                  </a:lnTo>
                  <a:lnTo>
                    <a:pt x="316803" y="515142"/>
                  </a:lnTo>
                  <a:lnTo>
                    <a:pt x="303516" y="533454"/>
                  </a:lnTo>
                  <a:lnTo>
                    <a:pt x="286119" y="549099"/>
                  </a:lnTo>
                  <a:lnTo>
                    <a:pt x="265017" y="561099"/>
                  </a:lnTo>
                  <a:lnTo>
                    <a:pt x="240864" y="568788"/>
                  </a:lnTo>
                  <a:lnTo>
                    <a:pt x="214312" y="571500"/>
                  </a:lnTo>
                  <a:close/>
                </a:path>
                <a:path w="952500" h="857884">
                  <a:moveTo>
                    <a:pt x="323810" y="500062"/>
                  </a:moveTo>
                  <a:lnTo>
                    <a:pt x="214312" y="500062"/>
                  </a:lnTo>
                  <a:lnTo>
                    <a:pt x="226828" y="499029"/>
                  </a:lnTo>
                  <a:lnTo>
                    <a:pt x="236534" y="496137"/>
                  </a:lnTo>
                  <a:lnTo>
                    <a:pt x="261124" y="461964"/>
                  </a:lnTo>
                  <a:lnTo>
                    <a:pt x="261937" y="452437"/>
                  </a:lnTo>
                  <a:lnTo>
                    <a:pt x="261124" y="442910"/>
                  </a:lnTo>
                  <a:lnTo>
                    <a:pt x="236534" y="408737"/>
                  </a:lnTo>
                  <a:lnTo>
                    <a:pt x="214312" y="404812"/>
                  </a:lnTo>
                  <a:lnTo>
                    <a:pt x="323810" y="404812"/>
                  </a:lnTo>
                  <a:lnTo>
                    <a:pt x="326109" y="409760"/>
                  </a:lnTo>
                  <a:lnTo>
                    <a:pt x="331583" y="430873"/>
                  </a:lnTo>
                  <a:lnTo>
                    <a:pt x="333375" y="452437"/>
                  </a:lnTo>
                  <a:lnTo>
                    <a:pt x="331583" y="474001"/>
                  </a:lnTo>
                  <a:lnTo>
                    <a:pt x="326109" y="495114"/>
                  </a:lnTo>
                  <a:lnTo>
                    <a:pt x="323810" y="500062"/>
                  </a:lnTo>
                  <a:close/>
                </a:path>
                <a:path w="952500" h="857884">
                  <a:moveTo>
                    <a:pt x="738187" y="571500"/>
                  </a:moveTo>
                  <a:lnTo>
                    <a:pt x="687482" y="561099"/>
                  </a:lnTo>
                  <a:lnTo>
                    <a:pt x="648983" y="533454"/>
                  </a:lnTo>
                  <a:lnTo>
                    <a:pt x="626390" y="495114"/>
                  </a:lnTo>
                  <a:lnTo>
                    <a:pt x="619125" y="452437"/>
                  </a:lnTo>
                  <a:lnTo>
                    <a:pt x="620916" y="430873"/>
                  </a:lnTo>
                  <a:lnTo>
                    <a:pt x="635696" y="389732"/>
                  </a:lnTo>
                  <a:lnTo>
                    <a:pt x="666380" y="355775"/>
                  </a:lnTo>
                  <a:lnTo>
                    <a:pt x="711635" y="336086"/>
                  </a:lnTo>
                  <a:lnTo>
                    <a:pt x="738187" y="333375"/>
                  </a:lnTo>
                  <a:lnTo>
                    <a:pt x="764739" y="336086"/>
                  </a:lnTo>
                  <a:lnTo>
                    <a:pt x="809994" y="355775"/>
                  </a:lnTo>
                  <a:lnTo>
                    <a:pt x="840678" y="389732"/>
                  </a:lnTo>
                  <a:lnTo>
                    <a:pt x="847685" y="404812"/>
                  </a:lnTo>
                  <a:lnTo>
                    <a:pt x="738187" y="404812"/>
                  </a:lnTo>
                  <a:lnTo>
                    <a:pt x="725671" y="405845"/>
                  </a:lnTo>
                  <a:lnTo>
                    <a:pt x="693715" y="433908"/>
                  </a:lnTo>
                  <a:lnTo>
                    <a:pt x="690562" y="452437"/>
                  </a:lnTo>
                  <a:lnTo>
                    <a:pt x="691375" y="461964"/>
                  </a:lnTo>
                  <a:lnTo>
                    <a:pt x="715966" y="496137"/>
                  </a:lnTo>
                  <a:lnTo>
                    <a:pt x="738187" y="500062"/>
                  </a:lnTo>
                  <a:lnTo>
                    <a:pt x="847685" y="500062"/>
                  </a:lnTo>
                  <a:lnTo>
                    <a:pt x="840678" y="515142"/>
                  </a:lnTo>
                  <a:lnTo>
                    <a:pt x="827391" y="533454"/>
                  </a:lnTo>
                  <a:lnTo>
                    <a:pt x="809994" y="549099"/>
                  </a:lnTo>
                  <a:lnTo>
                    <a:pt x="788892" y="561099"/>
                  </a:lnTo>
                  <a:lnTo>
                    <a:pt x="764739" y="568788"/>
                  </a:lnTo>
                  <a:lnTo>
                    <a:pt x="738187" y="571500"/>
                  </a:lnTo>
                  <a:close/>
                </a:path>
                <a:path w="952500" h="857884">
                  <a:moveTo>
                    <a:pt x="847685" y="500062"/>
                  </a:moveTo>
                  <a:lnTo>
                    <a:pt x="738187" y="500062"/>
                  </a:lnTo>
                  <a:lnTo>
                    <a:pt x="750703" y="499029"/>
                  </a:lnTo>
                  <a:lnTo>
                    <a:pt x="760409" y="496137"/>
                  </a:lnTo>
                  <a:lnTo>
                    <a:pt x="784999" y="461964"/>
                  </a:lnTo>
                  <a:lnTo>
                    <a:pt x="785812" y="452437"/>
                  </a:lnTo>
                  <a:lnTo>
                    <a:pt x="784999" y="442910"/>
                  </a:lnTo>
                  <a:lnTo>
                    <a:pt x="760409" y="408737"/>
                  </a:lnTo>
                  <a:lnTo>
                    <a:pt x="738187" y="404812"/>
                  </a:lnTo>
                  <a:lnTo>
                    <a:pt x="847685" y="404812"/>
                  </a:lnTo>
                  <a:lnTo>
                    <a:pt x="849984" y="409760"/>
                  </a:lnTo>
                  <a:lnTo>
                    <a:pt x="855458" y="430873"/>
                  </a:lnTo>
                  <a:lnTo>
                    <a:pt x="857250" y="452437"/>
                  </a:lnTo>
                  <a:lnTo>
                    <a:pt x="855458" y="474001"/>
                  </a:lnTo>
                  <a:lnTo>
                    <a:pt x="849984" y="495114"/>
                  </a:lnTo>
                  <a:lnTo>
                    <a:pt x="847685" y="500062"/>
                  </a:lnTo>
                  <a:close/>
                </a:path>
                <a:path w="952500" h="857884">
                  <a:moveTo>
                    <a:pt x="214312" y="857297"/>
                  </a:moveTo>
                  <a:lnTo>
                    <a:pt x="171683" y="854721"/>
                  </a:lnTo>
                  <a:lnTo>
                    <a:pt x="132454" y="847213"/>
                  </a:lnTo>
                  <a:lnTo>
                    <a:pt x="65949" y="818740"/>
                  </a:lnTo>
                  <a:lnTo>
                    <a:pt x="18556" y="773088"/>
                  </a:lnTo>
                  <a:lnTo>
                    <a:pt x="0" y="713165"/>
                  </a:lnTo>
                  <a:lnTo>
                    <a:pt x="0" y="691817"/>
                  </a:lnTo>
                  <a:lnTo>
                    <a:pt x="5772" y="663703"/>
                  </a:lnTo>
                  <a:lnTo>
                    <a:pt x="21452" y="640577"/>
                  </a:lnTo>
                  <a:lnTo>
                    <a:pt x="44578" y="624898"/>
                  </a:lnTo>
                  <a:lnTo>
                    <a:pt x="72693" y="619125"/>
                  </a:lnTo>
                  <a:lnTo>
                    <a:pt x="355932" y="619125"/>
                  </a:lnTo>
                  <a:lnTo>
                    <a:pt x="384046" y="624898"/>
                  </a:lnTo>
                  <a:lnTo>
                    <a:pt x="407172" y="640577"/>
                  </a:lnTo>
                  <a:lnTo>
                    <a:pt x="422852" y="663703"/>
                  </a:lnTo>
                  <a:lnTo>
                    <a:pt x="428367" y="690562"/>
                  </a:lnTo>
                  <a:lnTo>
                    <a:pt x="71597" y="690562"/>
                  </a:lnTo>
                  <a:lnTo>
                    <a:pt x="71437" y="690722"/>
                  </a:lnTo>
                  <a:lnTo>
                    <a:pt x="71437" y="713165"/>
                  </a:lnTo>
                  <a:lnTo>
                    <a:pt x="73170" y="723636"/>
                  </a:lnTo>
                  <a:lnTo>
                    <a:pt x="104365" y="758511"/>
                  </a:lnTo>
                  <a:lnTo>
                    <a:pt x="150702" y="777996"/>
                  </a:lnTo>
                  <a:lnTo>
                    <a:pt x="214312" y="785860"/>
                  </a:lnTo>
                  <a:lnTo>
                    <a:pt x="399351" y="785860"/>
                  </a:lnTo>
                  <a:lnTo>
                    <a:pt x="389161" y="798025"/>
                  </a:lnTo>
                  <a:lnTo>
                    <a:pt x="362628" y="818740"/>
                  </a:lnTo>
                  <a:lnTo>
                    <a:pt x="331510" y="835111"/>
                  </a:lnTo>
                  <a:lnTo>
                    <a:pt x="296130" y="847215"/>
                  </a:lnTo>
                  <a:lnTo>
                    <a:pt x="256918" y="854721"/>
                  </a:lnTo>
                  <a:lnTo>
                    <a:pt x="214312" y="857297"/>
                  </a:lnTo>
                  <a:close/>
                </a:path>
                <a:path w="952500" h="857884">
                  <a:moveTo>
                    <a:pt x="399351" y="785860"/>
                  </a:moveTo>
                  <a:lnTo>
                    <a:pt x="214312" y="785860"/>
                  </a:lnTo>
                  <a:lnTo>
                    <a:pt x="248041" y="783765"/>
                  </a:lnTo>
                  <a:lnTo>
                    <a:pt x="277923" y="777994"/>
                  </a:lnTo>
                  <a:lnTo>
                    <a:pt x="324259" y="758511"/>
                  </a:lnTo>
                  <a:lnTo>
                    <a:pt x="355459" y="723628"/>
                  </a:lnTo>
                  <a:lnTo>
                    <a:pt x="357187" y="713165"/>
                  </a:lnTo>
                  <a:lnTo>
                    <a:pt x="357187" y="690722"/>
                  </a:lnTo>
                  <a:lnTo>
                    <a:pt x="357027" y="690562"/>
                  </a:lnTo>
                  <a:lnTo>
                    <a:pt x="428367" y="690562"/>
                  </a:lnTo>
                  <a:lnTo>
                    <a:pt x="428625" y="691817"/>
                  </a:lnTo>
                  <a:lnTo>
                    <a:pt x="428625" y="713165"/>
                  </a:lnTo>
                  <a:lnTo>
                    <a:pt x="423720" y="744589"/>
                  </a:lnTo>
                  <a:lnTo>
                    <a:pt x="410045" y="773092"/>
                  </a:lnTo>
                  <a:lnTo>
                    <a:pt x="399351" y="785860"/>
                  </a:lnTo>
                  <a:close/>
                </a:path>
                <a:path w="952500" h="857884">
                  <a:moveTo>
                    <a:pt x="738187" y="857297"/>
                  </a:moveTo>
                  <a:lnTo>
                    <a:pt x="695558" y="854721"/>
                  </a:lnTo>
                  <a:lnTo>
                    <a:pt x="656329" y="847213"/>
                  </a:lnTo>
                  <a:lnTo>
                    <a:pt x="589823" y="818740"/>
                  </a:lnTo>
                  <a:lnTo>
                    <a:pt x="542431" y="773088"/>
                  </a:lnTo>
                  <a:lnTo>
                    <a:pt x="523875" y="713165"/>
                  </a:lnTo>
                  <a:lnTo>
                    <a:pt x="523875" y="691817"/>
                  </a:lnTo>
                  <a:lnTo>
                    <a:pt x="529648" y="663703"/>
                  </a:lnTo>
                  <a:lnTo>
                    <a:pt x="545327" y="640577"/>
                  </a:lnTo>
                  <a:lnTo>
                    <a:pt x="568453" y="624898"/>
                  </a:lnTo>
                  <a:lnTo>
                    <a:pt x="596567" y="619125"/>
                  </a:lnTo>
                  <a:lnTo>
                    <a:pt x="879807" y="619125"/>
                  </a:lnTo>
                  <a:lnTo>
                    <a:pt x="907921" y="624898"/>
                  </a:lnTo>
                  <a:lnTo>
                    <a:pt x="931047" y="640577"/>
                  </a:lnTo>
                  <a:lnTo>
                    <a:pt x="946727" y="663703"/>
                  </a:lnTo>
                  <a:lnTo>
                    <a:pt x="952242" y="690562"/>
                  </a:lnTo>
                  <a:lnTo>
                    <a:pt x="595472" y="690562"/>
                  </a:lnTo>
                  <a:lnTo>
                    <a:pt x="595312" y="690722"/>
                  </a:lnTo>
                  <a:lnTo>
                    <a:pt x="595312" y="713165"/>
                  </a:lnTo>
                  <a:lnTo>
                    <a:pt x="597045" y="723636"/>
                  </a:lnTo>
                  <a:lnTo>
                    <a:pt x="628240" y="758511"/>
                  </a:lnTo>
                  <a:lnTo>
                    <a:pt x="674577" y="777996"/>
                  </a:lnTo>
                  <a:lnTo>
                    <a:pt x="738187" y="785860"/>
                  </a:lnTo>
                  <a:lnTo>
                    <a:pt x="923226" y="785860"/>
                  </a:lnTo>
                  <a:lnTo>
                    <a:pt x="913036" y="798025"/>
                  </a:lnTo>
                  <a:lnTo>
                    <a:pt x="886503" y="818740"/>
                  </a:lnTo>
                  <a:lnTo>
                    <a:pt x="855385" y="835111"/>
                  </a:lnTo>
                  <a:lnTo>
                    <a:pt x="820006" y="847215"/>
                  </a:lnTo>
                  <a:lnTo>
                    <a:pt x="780793" y="854721"/>
                  </a:lnTo>
                  <a:lnTo>
                    <a:pt x="738187" y="857297"/>
                  </a:lnTo>
                  <a:close/>
                </a:path>
                <a:path w="952500" h="857884">
                  <a:moveTo>
                    <a:pt x="923226" y="785860"/>
                  </a:moveTo>
                  <a:lnTo>
                    <a:pt x="738187" y="785860"/>
                  </a:lnTo>
                  <a:lnTo>
                    <a:pt x="771916" y="783765"/>
                  </a:lnTo>
                  <a:lnTo>
                    <a:pt x="801798" y="777994"/>
                  </a:lnTo>
                  <a:lnTo>
                    <a:pt x="848134" y="758511"/>
                  </a:lnTo>
                  <a:lnTo>
                    <a:pt x="879334" y="723628"/>
                  </a:lnTo>
                  <a:lnTo>
                    <a:pt x="881062" y="713165"/>
                  </a:lnTo>
                  <a:lnTo>
                    <a:pt x="881062" y="690722"/>
                  </a:lnTo>
                  <a:lnTo>
                    <a:pt x="880903" y="690562"/>
                  </a:lnTo>
                  <a:lnTo>
                    <a:pt x="952242" y="690562"/>
                  </a:lnTo>
                  <a:lnTo>
                    <a:pt x="952500" y="691817"/>
                  </a:lnTo>
                  <a:lnTo>
                    <a:pt x="952500" y="713165"/>
                  </a:lnTo>
                  <a:lnTo>
                    <a:pt x="947595" y="744589"/>
                  </a:lnTo>
                  <a:lnTo>
                    <a:pt x="933920" y="773092"/>
                  </a:lnTo>
                  <a:lnTo>
                    <a:pt x="923226" y="785860"/>
                  </a:lnTo>
                  <a:close/>
                </a:path>
              </a:pathLst>
            </a:custGeom>
            <a:solidFill>
              <a:srgbClr val="000000"/>
            </a:solidFill>
          </p:spPr>
          <p:txBody>
            <a:bodyPr wrap="square" lIns="0" tIns="0" rIns="0" bIns="0" rtlCol="0"/>
            <a:lstStyle/>
            <a:p>
              <a:endParaRPr/>
            </a:p>
          </p:txBody>
        </p:sp>
      </p:grpSp>
      <p:sp>
        <p:nvSpPr>
          <p:cNvPr id="46" name="object 46"/>
          <p:cNvSpPr txBox="1">
            <a:spLocks noGrp="1"/>
          </p:cNvSpPr>
          <p:nvPr>
            <p:ph type="title"/>
          </p:nvPr>
        </p:nvSpPr>
        <p:spPr>
          <a:xfrm>
            <a:off x="939800" y="929382"/>
            <a:ext cx="5589270" cy="642620"/>
          </a:xfrm>
          <a:prstGeom prst="rect">
            <a:avLst/>
          </a:prstGeom>
        </p:spPr>
        <p:txBody>
          <a:bodyPr vert="horz" wrap="square" lIns="0" tIns="12700" rIns="0" bIns="0" rtlCol="0">
            <a:spAutoFit/>
          </a:bodyPr>
          <a:lstStyle/>
          <a:p>
            <a:pPr marL="12700">
              <a:lnSpc>
                <a:spcPct val="100000"/>
              </a:lnSpc>
              <a:spcBef>
                <a:spcPts val="100"/>
              </a:spcBef>
            </a:pPr>
            <a:r>
              <a:rPr sz="4050" spc="75" dirty="0">
                <a:latin typeface="Lucida Sans Unicode"/>
                <a:cs typeface="Lucida Sans Unicode"/>
              </a:rPr>
              <a:t>P</a:t>
            </a:r>
            <a:r>
              <a:rPr sz="4050" spc="-260" dirty="0">
                <a:latin typeface="Lucida Sans Unicode"/>
                <a:cs typeface="Lucida Sans Unicode"/>
              </a:rPr>
              <a:t>r</a:t>
            </a:r>
            <a:r>
              <a:rPr sz="4050" spc="20" dirty="0">
                <a:latin typeface="Lucida Sans Unicode"/>
                <a:cs typeface="Lucida Sans Unicode"/>
              </a:rPr>
              <a:t>e</a:t>
            </a:r>
            <a:r>
              <a:rPr sz="4050" spc="-80" dirty="0">
                <a:latin typeface="Lucida Sans Unicode"/>
                <a:cs typeface="Lucida Sans Unicode"/>
              </a:rPr>
              <a:t>s</a:t>
            </a:r>
            <a:r>
              <a:rPr sz="4050" spc="20" dirty="0">
                <a:latin typeface="Lucida Sans Unicode"/>
                <a:cs typeface="Lucida Sans Unicode"/>
              </a:rPr>
              <a:t>e</a:t>
            </a:r>
            <a:r>
              <a:rPr sz="4050" spc="-210" dirty="0">
                <a:latin typeface="Lucida Sans Unicode"/>
                <a:cs typeface="Lucida Sans Unicode"/>
              </a:rPr>
              <a:t>n</a:t>
            </a:r>
            <a:r>
              <a:rPr sz="4050" spc="35" dirty="0">
                <a:latin typeface="Lucida Sans Unicode"/>
                <a:cs typeface="Lucida Sans Unicode"/>
              </a:rPr>
              <a:t>t</a:t>
            </a:r>
            <a:r>
              <a:rPr sz="4050" spc="-100" dirty="0">
                <a:latin typeface="Lucida Sans Unicode"/>
                <a:cs typeface="Lucida Sans Unicode"/>
              </a:rPr>
              <a:t>a</a:t>
            </a:r>
            <a:r>
              <a:rPr sz="4050" spc="35" dirty="0">
                <a:latin typeface="Lucida Sans Unicode"/>
                <a:cs typeface="Lucida Sans Unicode"/>
              </a:rPr>
              <a:t>t</a:t>
            </a:r>
            <a:r>
              <a:rPr sz="4050" spc="-235" dirty="0">
                <a:latin typeface="Lucida Sans Unicode"/>
                <a:cs typeface="Lucida Sans Unicode"/>
              </a:rPr>
              <a:t>i</a:t>
            </a:r>
            <a:r>
              <a:rPr sz="4050" spc="-150" dirty="0">
                <a:latin typeface="Lucida Sans Unicode"/>
                <a:cs typeface="Lucida Sans Unicode"/>
              </a:rPr>
              <a:t>o</a:t>
            </a:r>
            <a:r>
              <a:rPr sz="4050" spc="-210" dirty="0">
                <a:latin typeface="Lucida Sans Unicode"/>
                <a:cs typeface="Lucida Sans Unicode"/>
              </a:rPr>
              <a:t>n</a:t>
            </a:r>
            <a:r>
              <a:rPr sz="4050" spc="5" dirty="0">
                <a:latin typeface="Lucida Sans Unicode"/>
                <a:cs typeface="Lucida Sans Unicode"/>
              </a:rPr>
              <a:t>s</a:t>
            </a:r>
            <a:r>
              <a:rPr sz="4050" spc="-425" dirty="0">
                <a:latin typeface="Lucida Sans Unicode"/>
                <a:cs typeface="Lucida Sans Unicode"/>
              </a:rPr>
              <a:t> </a:t>
            </a:r>
            <a:r>
              <a:rPr sz="4050" spc="-150" dirty="0">
                <a:latin typeface="Lucida Sans Unicode"/>
                <a:cs typeface="Lucida Sans Unicode"/>
              </a:rPr>
              <a:t>o</a:t>
            </a:r>
            <a:r>
              <a:rPr sz="4050" spc="-90" dirty="0">
                <a:latin typeface="Lucida Sans Unicode"/>
                <a:cs typeface="Lucida Sans Unicode"/>
              </a:rPr>
              <a:t>f</a:t>
            </a:r>
            <a:r>
              <a:rPr sz="4050" spc="-425" dirty="0">
                <a:latin typeface="Lucida Sans Unicode"/>
                <a:cs typeface="Lucida Sans Unicode"/>
              </a:rPr>
              <a:t> </a:t>
            </a:r>
            <a:r>
              <a:rPr sz="4050" spc="-340" dirty="0">
                <a:latin typeface="Lucida Sans Unicode"/>
                <a:cs typeface="Lucida Sans Unicode"/>
              </a:rPr>
              <a:t>g</a:t>
            </a:r>
            <a:r>
              <a:rPr sz="4050" spc="-260" dirty="0">
                <a:latin typeface="Lucida Sans Unicode"/>
                <a:cs typeface="Lucida Sans Unicode"/>
              </a:rPr>
              <a:t>r</a:t>
            </a:r>
            <a:r>
              <a:rPr sz="4050" spc="-150" dirty="0">
                <a:latin typeface="Lucida Sans Unicode"/>
                <a:cs typeface="Lucida Sans Unicode"/>
              </a:rPr>
              <a:t>o</a:t>
            </a:r>
            <a:r>
              <a:rPr sz="4050" spc="-210" dirty="0">
                <a:latin typeface="Lucida Sans Unicode"/>
                <a:cs typeface="Lucida Sans Unicode"/>
              </a:rPr>
              <a:t>u</a:t>
            </a:r>
            <a:r>
              <a:rPr sz="4050" spc="-45" dirty="0">
                <a:latin typeface="Lucida Sans Unicode"/>
                <a:cs typeface="Lucida Sans Unicode"/>
              </a:rPr>
              <a:t>p</a:t>
            </a:r>
            <a:r>
              <a:rPr sz="4050" spc="5" dirty="0">
                <a:latin typeface="Lucida Sans Unicode"/>
                <a:cs typeface="Lucida Sans Unicode"/>
              </a:rPr>
              <a:t>s</a:t>
            </a:r>
            <a:endParaRPr sz="4050">
              <a:latin typeface="Lucida Sans Unicode"/>
              <a:cs typeface="Lucida Sans Unicode"/>
            </a:endParaRPr>
          </a:p>
        </p:txBody>
      </p:sp>
      <p:sp>
        <p:nvSpPr>
          <p:cNvPr id="47" name="object 47"/>
          <p:cNvSpPr txBox="1"/>
          <p:nvPr/>
        </p:nvSpPr>
        <p:spPr>
          <a:xfrm>
            <a:off x="9607550" y="1101725"/>
            <a:ext cx="4298315" cy="436880"/>
          </a:xfrm>
          <a:prstGeom prst="rect">
            <a:avLst/>
          </a:prstGeom>
        </p:spPr>
        <p:txBody>
          <a:bodyPr vert="horz" wrap="square" lIns="0" tIns="12700" rIns="0" bIns="0" rtlCol="0">
            <a:spAutoFit/>
          </a:bodyPr>
          <a:lstStyle/>
          <a:p>
            <a:pPr marL="12700">
              <a:lnSpc>
                <a:spcPct val="100000"/>
              </a:lnSpc>
              <a:spcBef>
                <a:spcPts val="100"/>
              </a:spcBef>
            </a:pPr>
            <a:r>
              <a:rPr sz="2700" spc="55" dirty="0">
                <a:latin typeface="Microsoft Sans Serif"/>
                <a:cs typeface="Microsoft Sans Serif"/>
              </a:rPr>
              <a:t>Short</a:t>
            </a:r>
            <a:r>
              <a:rPr sz="2700" spc="-20" dirty="0">
                <a:latin typeface="Microsoft Sans Serif"/>
                <a:cs typeface="Microsoft Sans Serif"/>
              </a:rPr>
              <a:t> </a:t>
            </a:r>
            <a:r>
              <a:rPr sz="2700" spc="15" dirty="0">
                <a:latin typeface="Microsoft Sans Serif"/>
                <a:cs typeface="Microsoft Sans Serif"/>
              </a:rPr>
              <a:t>sharings</a:t>
            </a:r>
            <a:r>
              <a:rPr sz="2700" spc="-20" dirty="0">
                <a:latin typeface="Microsoft Sans Serif"/>
                <a:cs typeface="Microsoft Sans Serif"/>
              </a:rPr>
              <a:t> </a:t>
            </a:r>
            <a:r>
              <a:rPr sz="2700" spc="175" dirty="0">
                <a:latin typeface="Microsoft Sans Serif"/>
                <a:cs typeface="Microsoft Sans Serif"/>
              </a:rPr>
              <a:t>&amp;</a:t>
            </a:r>
            <a:r>
              <a:rPr sz="2700" spc="-20" dirty="0">
                <a:latin typeface="Microsoft Sans Serif"/>
                <a:cs typeface="Microsoft Sans Serif"/>
              </a:rPr>
              <a:t> </a:t>
            </a:r>
            <a:r>
              <a:rPr sz="2700" spc="35" dirty="0">
                <a:latin typeface="Microsoft Sans Serif"/>
                <a:cs typeface="Microsoft Sans Serif"/>
              </a:rPr>
              <a:t>Reflection</a:t>
            </a:r>
            <a:endParaRPr sz="2700">
              <a:latin typeface="Microsoft Sans Serif"/>
              <a:cs typeface="Microsoft Sans Serif"/>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775" y="0"/>
            <a:ext cx="12192000" cy="10287000"/>
            <a:chOff x="6096775" y="0"/>
            <a:chExt cx="12192000" cy="10287000"/>
          </a:xfrm>
        </p:grpSpPr>
        <p:pic>
          <p:nvPicPr>
            <p:cNvPr id="3" name="object 3"/>
            <p:cNvPicPr/>
            <p:nvPr/>
          </p:nvPicPr>
          <p:blipFill>
            <a:blip r:embed="rId2" cstate="print"/>
            <a:stretch>
              <a:fillRect/>
            </a:stretch>
          </p:blipFill>
          <p:spPr>
            <a:xfrm>
              <a:off x="6096775" y="0"/>
              <a:ext cx="12191224" cy="10286999"/>
            </a:xfrm>
            <a:prstGeom prst="rect">
              <a:avLst/>
            </a:prstGeom>
          </p:spPr>
        </p:pic>
        <p:sp>
          <p:nvSpPr>
            <p:cNvPr id="4" name="object 4"/>
            <p:cNvSpPr/>
            <p:nvPr/>
          </p:nvSpPr>
          <p:spPr>
            <a:xfrm>
              <a:off x="6096775" y="0"/>
              <a:ext cx="12192000" cy="10287000"/>
            </a:xfrm>
            <a:custGeom>
              <a:avLst/>
              <a:gdLst/>
              <a:ahLst/>
              <a:cxnLst/>
              <a:rect l="l" t="t" r="r" b="b"/>
              <a:pathLst>
                <a:path w="12192000" h="10287000">
                  <a:moveTo>
                    <a:pt x="12192000" y="10287000"/>
                  </a:moveTo>
                  <a:lnTo>
                    <a:pt x="0" y="10287000"/>
                  </a:lnTo>
                  <a:lnTo>
                    <a:pt x="0" y="0"/>
                  </a:lnTo>
                  <a:lnTo>
                    <a:pt x="12192000" y="0"/>
                  </a:lnTo>
                  <a:lnTo>
                    <a:pt x="12192000" y="10287000"/>
                  </a:lnTo>
                  <a:close/>
                </a:path>
              </a:pathLst>
            </a:custGeom>
            <a:solidFill>
              <a:srgbClr val="DBE2CD">
                <a:alpha val="25099"/>
              </a:srgbClr>
            </a:solidFill>
          </p:spPr>
          <p:txBody>
            <a:bodyPr wrap="square" lIns="0" tIns="0" rIns="0" bIns="0" rtlCol="0"/>
            <a:lstStyle/>
            <a:p>
              <a:endParaRPr/>
            </a:p>
          </p:txBody>
        </p:sp>
        <p:sp>
          <p:nvSpPr>
            <p:cNvPr id="5" name="object 5"/>
            <p:cNvSpPr/>
            <p:nvPr/>
          </p:nvSpPr>
          <p:spPr>
            <a:xfrm>
              <a:off x="13148553" y="8416747"/>
              <a:ext cx="4191000" cy="914400"/>
            </a:xfrm>
            <a:custGeom>
              <a:avLst/>
              <a:gdLst/>
              <a:ahLst/>
              <a:cxnLst/>
              <a:rect l="l" t="t" r="r" b="b"/>
              <a:pathLst>
                <a:path w="4191000" h="914400">
                  <a:moveTo>
                    <a:pt x="3733800" y="914400"/>
                  </a:moveTo>
                  <a:lnTo>
                    <a:pt x="457200" y="914400"/>
                  </a:lnTo>
                  <a:lnTo>
                    <a:pt x="445976" y="914262"/>
                  </a:lnTo>
                  <a:lnTo>
                    <a:pt x="401230" y="910961"/>
                  </a:lnTo>
                  <a:lnTo>
                    <a:pt x="357023" y="903290"/>
                  </a:lnTo>
                  <a:lnTo>
                    <a:pt x="313781" y="891323"/>
                  </a:lnTo>
                  <a:lnTo>
                    <a:pt x="271920" y="875175"/>
                  </a:lnTo>
                  <a:lnTo>
                    <a:pt x="231843" y="855001"/>
                  </a:lnTo>
                  <a:lnTo>
                    <a:pt x="193937" y="830997"/>
                  </a:lnTo>
                  <a:lnTo>
                    <a:pt x="158566" y="803393"/>
                  </a:lnTo>
                  <a:lnTo>
                    <a:pt x="126072" y="772455"/>
                  </a:lnTo>
                  <a:lnTo>
                    <a:pt x="96765" y="738481"/>
                  </a:lnTo>
                  <a:lnTo>
                    <a:pt x="70930" y="701798"/>
                  </a:lnTo>
                  <a:lnTo>
                    <a:pt x="48816" y="662759"/>
                  </a:lnTo>
                  <a:lnTo>
                    <a:pt x="30634" y="621740"/>
                  </a:lnTo>
                  <a:lnTo>
                    <a:pt x="16560" y="579138"/>
                  </a:lnTo>
                  <a:lnTo>
                    <a:pt x="6730" y="535360"/>
                  </a:lnTo>
                  <a:lnTo>
                    <a:pt x="1238" y="490830"/>
                  </a:lnTo>
                  <a:lnTo>
                    <a:pt x="0" y="457200"/>
                  </a:lnTo>
                  <a:lnTo>
                    <a:pt x="137" y="445976"/>
                  </a:lnTo>
                  <a:lnTo>
                    <a:pt x="3438" y="401230"/>
                  </a:lnTo>
                  <a:lnTo>
                    <a:pt x="11109" y="357023"/>
                  </a:lnTo>
                  <a:lnTo>
                    <a:pt x="23076" y="313781"/>
                  </a:lnTo>
                  <a:lnTo>
                    <a:pt x="39224" y="271920"/>
                  </a:lnTo>
                  <a:lnTo>
                    <a:pt x="59397" y="231843"/>
                  </a:lnTo>
                  <a:lnTo>
                    <a:pt x="83402" y="193937"/>
                  </a:lnTo>
                  <a:lnTo>
                    <a:pt x="111006" y="158566"/>
                  </a:lnTo>
                  <a:lnTo>
                    <a:pt x="141944" y="126072"/>
                  </a:lnTo>
                  <a:lnTo>
                    <a:pt x="175918" y="96765"/>
                  </a:lnTo>
                  <a:lnTo>
                    <a:pt x="212601" y="70930"/>
                  </a:lnTo>
                  <a:lnTo>
                    <a:pt x="251640" y="48816"/>
                  </a:lnTo>
                  <a:lnTo>
                    <a:pt x="292659" y="30634"/>
                  </a:lnTo>
                  <a:lnTo>
                    <a:pt x="335261" y="16560"/>
                  </a:lnTo>
                  <a:lnTo>
                    <a:pt x="379039" y="6730"/>
                  </a:lnTo>
                  <a:lnTo>
                    <a:pt x="423569" y="1238"/>
                  </a:lnTo>
                  <a:lnTo>
                    <a:pt x="457200" y="0"/>
                  </a:lnTo>
                  <a:lnTo>
                    <a:pt x="3733800" y="0"/>
                  </a:lnTo>
                  <a:lnTo>
                    <a:pt x="3778615" y="2201"/>
                  </a:lnTo>
                  <a:lnTo>
                    <a:pt x="3822992" y="8784"/>
                  </a:lnTo>
                  <a:lnTo>
                    <a:pt x="3866521" y="19686"/>
                  </a:lnTo>
                  <a:lnTo>
                    <a:pt x="3908764" y="34802"/>
                  </a:lnTo>
                  <a:lnTo>
                    <a:pt x="3949322" y="53985"/>
                  </a:lnTo>
                  <a:lnTo>
                    <a:pt x="3987803" y="77052"/>
                  </a:lnTo>
                  <a:lnTo>
                    <a:pt x="4023845" y="103779"/>
                  </a:lnTo>
                  <a:lnTo>
                    <a:pt x="4057088" y="133911"/>
                  </a:lnTo>
                  <a:lnTo>
                    <a:pt x="4087215" y="167155"/>
                  </a:lnTo>
                  <a:lnTo>
                    <a:pt x="4113942" y="203193"/>
                  </a:lnTo>
                  <a:lnTo>
                    <a:pt x="4137012" y="241677"/>
                  </a:lnTo>
                  <a:lnTo>
                    <a:pt x="4156195" y="282237"/>
                  </a:lnTo>
                  <a:lnTo>
                    <a:pt x="4171311" y="324481"/>
                  </a:lnTo>
                  <a:lnTo>
                    <a:pt x="4182217" y="368005"/>
                  </a:lnTo>
                  <a:lnTo>
                    <a:pt x="4188799" y="412386"/>
                  </a:lnTo>
                  <a:lnTo>
                    <a:pt x="4191000" y="457200"/>
                  </a:lnTo>
                  <a:lnTo>
                    <a:pt x="4190862" y="468423"/>
                  </a:lnTo>
                  <a:lnTo>
                    <a:pt x="4187562" y="513169"/>
                  </a:lnTo>
                  <a:lnTo>
                    <a:pt x="4179891" y="557376"/>
                  </a:lnTo>
                  <a:lnTo>
                    <a:pt x="4167923" y="600618"/>
                  </a:lnTo>
                  <a:lnTo>
                    <a:pt x="4151775" y="642479"/>
                  </a:lnTo>
                  <a:lnTo>
                    <a:pt x="4131600" y="682555"/>
                  </a:lnTo>
                  <a:lnTo>
                    <a:pt x="4107595" y="720462"/>
                  </a:lnTo>
                  <a:lnTo>
                    <a:pt x="4079991" y="755833"/>
                  </a:lnTo>
                  <a:lnTo>
                    <a:pt x="4049052" y="788327"/>
                  </a:lnTo>
                  <a:lnTo>
                    <a:pt x="4015082" y="817634"/>
                  </a:lnTo>
                  <a:lnTo>
                    <a:pt x="3978395" y="843468"/>
                  </a:lnTo>
                  <a:lnTo>
                    <a:pt x="3939360" y="865583"/>
                  </a:lnTo>
                  <a:lnTo>
                    <a:pt x="3898340" y="883765"/>
                  </a:lnTo>
                  <a:lnTo>
                    <a:pt x="3855737" y="897839"/>
                  </a:lnTo>
                  <a:lnTo>
                    <a:pt x="3811956" y="907669"/>
                  </a:lnTo>
                  <a:lnTo>
                    <a:pt x="3767429" y="913161"/>
                  </a:lnTo>
                  <a:lnTo>
                    <a:pt x="3733800" y="914400"/>
                  </a:lnTo>
                  <a:close/>
                </a:path>
              </a:pathLst>
            </a:custGeom>
            <a:solidFill>
              <a:srgbClr val="000000"/>
            </a:solidFill>
          </p:spPr>
          <p:txBody>
            <a:bodyPr wrap="square" lIns="0" tIns="0" rIns="0" bIns="0" rtlCol="0"/>
            <a:lstStyle/>
            <a:p>
              <a:endParaRPr/>
            </a:p>
          </p:txBody>
        </p:sp>
      </p:grpSp>
      <p:sp>
        <p:nvSpPr>
          <p:cNvPr id="6" name="object 6"/>
          <p:cNvSpPr txBox="1">
            <a:spLocks noGrp="1"/>
          </p:cNvSpPr>
          <p:nvPr>
            <p:ph type="title"/>
          </p:nvPr>
        </p:nvSpPr>
        <p:spPr>
          <a:xfrm>
            <a:off x="937971" y="2835275"/>
            <a:ext cx="3261360" cy="2463800"/>
          </a:xfrm>
          <a:prstGeom prst="rect">
            <a:avLst/>
          </a:prstGeom>
        </p:spPr>
        <p:txBody>
          <a:bodyPr vert="horz" wrap="square" lIns="0" tIns="12700" rIns="0" bIns="0" rtlCol="0">
            <a:spAutoFit/>
          </a:bodyPr>
          <a:lstStyle/>
          <a:p>
            <a:pPr marL="12700" marR="5080">
              <a:lnSpc>
                <a:spcPct val="133300"/>
              </a:lnSpc>
              <a:spcBef>
                <a:spcPts val="100"/>
              </a:spcBef>
            </a:pPr>
            <a:r>
              <a:rPr sz="6000" b="1" spc="-70" dirty="0">
                <a:latin typeface="Arial"/>
                <a:cs typeface="Arial"/>
              </a:rPr>
              <a:t>AND</a:t>
            </a:r>
            <a:r>
              <a:rPr sz="6000" b="1" spc="-335" dirty="0">
                <a:latin typeface="Arial"/>
                <a:cs typeface="Arial"/>
              </a:rPr>
              <a:t> </a:t>
            </a:r>
            <a:r>
              <a:rPr sz="6000" b="1" spc="-250" dirty="0">
                <a:latin typeface="Arial"/>
                <a:cs typeface="Arial"/>
              </a:rPr>
              <a:t>THE </a:t>
            </a:r>
            <a:r>
              <a:rPr sz="6000" b="1" spc="-1655" dirty="0">
                <a:latin typeface="Arial"/>
                <a:cs typeface="Arial"/>
              </a:rPr>
              <a:t> </a:t>
            </a:r>
            <a:r>
              <a:rPr sz="6000" b="1" spc="-140" dirty="0">
                <a:latin typeface="Arial"/>
                <a:cs typeface="Arial"/>
              </a:rPr>
              <a:t>WINNER</a:t>
            </a:r>
            <a:endParaRPr sz="6000">
              <a:latin typeface="Arial"/>
              <a:cs typeface="Arial"/>
            </a:endParaRPr>
          </a:p>
        </p:txBody>
      </p:sp>
      <p:sp>
        <p:nvSpPr>
          <p:cNvPr id="7" name="object 7"/>
          <p:cNvSpPr txBox="1"/>
          <p:nvPr/>
        </p:nvSpPr>
        <p:spPr>
          <a:xfrm>
            <a:off x="937971" y="5578475"/>
            <a:ext cx="1878330" cy="939800"/>
          </a:xfrm>
          <a:prstGeom prst="rect">
            <a:avLst/>
          </a:prstGeom>
        </p:spPr>
        <p:txBody>
          <a:bodyPr vert="horz" wrap="square" lIns="0" tIns="12700" rIns="0" bIns="0" rtlCol="0">
            <a:spAutoFit/>
          </a:bodyPr>
          <a:lstStyle/>
          <a:p>
            <a:pPr marL="12700">
              <a:lnSpc>
                <a:spcPct val="100000"/>
              </a:lnSpc>
              <a:spcBef>
                <a:spcPts val="100"/>
              </a:spcBef>
            </a:pPr>
            <a:r>
              <a:rPr sz="6000" b="1" spc="-85" dirty="0">
                <a:latin typeface="Arial"/>
                <a:cs typeface="Arial"/>
              </a:rPr>
              <a:t>I</a:t>
            </a:r>
            <a:r>
              <a:rPr sz="6000" b="1" spc="-420" dirty="0">
                <a:latin typeface="Arial"/>
                <a:cs typeface="Arial"/>
              </a:rPr>
              <a:t>S</a:t>
            </a:r>
            <a:r>
              <a:rPr sz="6000" b="1" spc="-2010" dirty="0">
                <a:latin typeface="Arial"/>
                <a:cs typeface="Arial"/>
              </a:rPr>
              <a:t>……</a:t>
            </a:r>
            <a:r>
              <a:rPr sz="6000" b="1" spc="-229" dirty="0">
                <a:latin typeface="Arial"/>
                <a:cs typeface="Arial"/>
              </a:rPr>
              <a:t>.</a:t>
            </a:r>
            <a:endParaRPr sz="6000">
              <a:latin typeface="Arial"/>
              <a:cs typeface="Arial"/>
            </a:endParaRPr>
          </a:p>
        </p:txBody>
      </p:sp>
      <p:sp>
        <p:nvSpPr>
          <p:cNvPr id="8" name="object 8"/>
          <p:cNvSpPr txBox="1"/>
          <p:nvPr/>
        </p:nvSpPr>
        <p:spPr>
          <a:xfrm>
            <a:off x="14134197" y="8708847"/>
            <a:ext cx="208280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ourier New"/>
                <a:cs typeface="Courier New"/>
              </a:rPr>
              <a:t>Winning</a:t>
            </a:r>
            <a:r>
              <a:rPr sz="1800" spc="-25" dirty="0">
                <a:solidFill>
                  <a:srgbClr val="FFFFFF"/>
                </a:solidFill>
                <a:latin typeface="Courier New"/>
                <a:cs typeface="Courier New"/>
              </a:rPr>
              <a:t> </a:t>
            </a:r>
            <a:r>
              <a:rPr sz="1800" spc="-5" dirty="0">
                <a:solidFill>
                  <a:srgbClr val="FFFFFF"/>
                </a:solidFill>
                <a:latin typeface="Courier New"/>
                <a:cs typeface="Courier New"/>
              </a:rPr>
              <a:t>is</a:t>
            </a:r>
            <a:r>
              <a:rPr sz="1800" spc="-25" dirty="0">
                <a:solidFill>
                  <a:srgbClr val="FFFFFF"/>
                </a:solidFill>
                <a:latin typeface="Courier New"/>
                <a:cs typeface="Courier New"/>
              </a:rPr>
              <a:t> </a:t>
            </a:r>
            <a:r>
              <a:rPr sz="1800" spc="-5" dirty="0">
                <a:solidFill>
                  <a:srgbClr val="FFFFFF"/>
                </a:solidFill>
                <a:latin typeface="Courier New"/>
                <a:cs typeface="Courier New"/>
              </a:rPr>
              <a:t>cooL</a:t>
            </a:r>
            <a:endParaRPr sz="1800">
              <a:latin typeface="Courier New"/>
              <a:cs typeface="Courier New"/>
            </a:endParaRPr>
          </a:p>
        </p:txBody>
      </p:sp>
      <p:pic>
        <p:nvPicPr>
          <p:cNvPr id="9" name="object 9"/>
          <p:cNvPicPr/>
          <p:nvPr/>
        </p:nvPicPr>
        <p:blipFill>
          <a:blip r:embed="rId3" cstate="print"/>
          <a:stretch>
            <a:fillRect/>
          </a:stretch>
        </p:blipFill>
        <p:spPr>
          <a:xfrm>
            <a:off x="13307659" y="8854440"/>
            <a:ext cx="3657600" cy="914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15357" y="616539"/>
            <a:ext cx="9058274" cy="9055100"/>
          </a:xfrm>
          <a:prstGeom prst="rect">
            <a:avLst/>
          </a:prstGeom>
        </p:spPr>
      </p:pic>
      <p:sp>
        <p:nvSpPr>
          <p:cNvPr id="3" name="object 3"/>
          <p:cNvSpPr txBox="1">
            <a:spLocks noGrp="1"/>
          </p:cNvSpPr>
          <p:nvPr>
            <p:ph type="title"/>
          </p:nvPr>
        </p:nvSpPr>
        <p:spPr>
          <a:xfrm>
            <a:off x="5342699" y="3982877"/>
            <a:ext cx="7693025" cy="2105660"/>
          </a:xfrm>
          <a:prstGeom prst="rect">
            <a:avLst/>
          </a:prstGeom>
        </p:spPr>
        <p:txBody>
          <a:bodyPr vert="horz" wrap="square" lIns="0" tIns="12700" rIns="0" bIns="0" rtlCol="0">
            <a:spAutoFit/>
          </a:bodyPr>
          <a:lstStyle/>
          <a:p>
            <a:pPr marL="12700">
              <a:lnSpc>
                <a:spcPct val="100000"/>
              </a:lnSpc>
              <a:spcBef>
                <a:spcPts val="100"/>
              </a:spcBef>
            </a:pPr>
            <a:r>
              <a:rPr lang="nl-NL" sz="13650" spc="-1470" dirty="0" err="1">
                <a:latin typeface="Lucida Sans Unicode"/>
                <a:cs typeface="Lucida Sans Unicode"/>
              </a:rPr>
              <a:t>T</a:t>
            </a:r>
            <a:r>
              <a:rPr lang="nl-NL" sz="13650" spc="-1105" dirty="0" err="1">
                <a:latin typeface="Lucida Sans Unicode"/>
                <a:cs typeface="Lucida Sans Unicode"/>
              </a:rPr>
              <a:t>h</a:t>
            </a:r>
            <a:r>
              <a:rPr lang="nl-NL" sz="13650" spc="-595" dirty="0" err="1">
                <a:latin typeface="Lucida Sans Unicode"/>
                <a:cs typeface="Lucida Sans Unicode"/>
              </a:rPr>
              <a:t>a</a:t>
            </a:r>
            <a:r>
              <a:rPr lang="nl-NL" sz="13650" spc="-1105" dirty="0" err="1">
                <a:latin typeface="Lucida Sans Unicode"/>
                <a:cs typeface="Lucida Sans Unicode"/>
              </a:rPr>
              <a:t>n</a:t>
            </a:r>
            <a:r>
              <a:rPr lang="nl-NL" sz="13650" spc="-665" dirty="0" err="1">
                <a:latin typeface="Lucida Sans Unicode"/>
                <a:cs typeface="Lucida Sans Unicode"/>
              </a:rPr>
              <a:t>k</a:t>
            </a:r>
            <a:r>
              <a:rPr lang="nl-NL" sz="13650" spc="-2245" dirty="0">
                <a:latin typeface="Lucida Sans Unicode"/>
                <a:cs typeface="Lucida Sans Unicode"/>
              </a:rPr>
              <a:t> </a:t>
            </a:r>
            <a:r>
              <a:rPr lang="nl-NL" sz="13650" spc="-560" dirty="0" err="1">
                <a:latin typeface="Lucida Sans Unicode"/>
                <a:cs typeface="Lucida Sans Unicode"/>
              </a:rPr>
              <a:t>y</a:t>
            </a:r>
            <a:r>
              <a:rPr lang="nl-NL" sz="13650" spc="-894" dirty="0" err="1">
                <a:latin typeface="Lucida Sans Unicode"/>
                <a:cs typeface="Lucida Sans Unicode"/>
              </a:rPr>
              <a:t>o</a:t>
            </a:r>
            <a:r>
              <a:rPr lang="nl-NL" sz="13650" spc="-420" dirty="0" err="1">
                <a:latin typeface="Lucida Sans Unicode"/>
                <a:cs typeface="Lucida Sans Unicode"/>
              </a:rPr>
              <a:t>u</a:t>
            </a:r>
            <a:endParaRPr lang="nl-NL" sz="13650" dirty="0">
              <a:latin typeface="Lucida Sans Unicode"/>
              <a:cs typeface="Lucida Sans Unicod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143377"/>
            <a:ext cx="18288000" cy="5144135"/>
          </a:xfrm>
          <a:custGeom>
            <a:avLst/>
            <a:gdLst/>
            <a:ahLst/>
            <a:cxnLst/>
            <a:rect l="l" t="t" r="r" b="b"/>
            <a:pathLst>
              <a:path w="18288000" h="5144134">
                <a:moveTo>
                  <a:pt x="0" y="5143622"/>
                </a:moveTo>
                <a:lnTo>
                  <a:pt x="0" y="0"/>
                </a:lnTo>
                <a:lnTo>
                  <a:pt x="18288000" y="0"/>
                </a:lnTo>
                <a:lnTo>
                  <a:pt x="18288000" y="5143622"/>
                </a:lnTo>
                <a:lnTo>
                  <a:pt x="0" y="5143622"/>
                </a:lnTo>
                <a:close/>
              </a:path>
            </a:pathLst>
          </a:custGeom>
          <a:solidFill>
            <a:srgbClr val="97B6C2">
              <a:alpha val="50199"/>
            </a:srgbClr>
          </a:solidFill>
        </p:spPr>
        <p:txBody>
          <a:bodyPr wrap="square" lIns="0" tIns="0" rIns="0" bIns="0" rtlCol="0"/>
          <a:lstStyle/>
          <a:p>
            <a:endParaRPr/>
          </a:p>
        </p:txBody>
      </p:sp>
      <p:sp>
        <p:nvSpPr>
          <p:cNvPr id="3" name="object 3"/>
          <p:cNvSpPr txBox="1">
            <a:spLocks noGrp="1"/>
          </p:cNvSpPr>
          <p:nvPr>
            <p:ph type="title"/>
          </p:nvPr>
        </p:nvSpPr>
        <p:spPr>
          <a:xfrm>
            <a:off x="6172200" y="647700"/>
            <a:ext cx="5384800" cy="636072"/>
          </a:xfrm>
          <a:prstGeom prst="rect">
            <a:avLst/>
          </a:prstGeom>
        </p:spPr>
        <p:txBody>
          <a:bodyPr vert="horz" wrap="square" lIns="0" tIns="12700" rIns="0" bIns="0" rtlCol="0">
            <a:spAutoFit/>
          </a:bodyPr>
          <a:lstStyle/>
          <a:p>
            <a:pPr marL="12700" algn="ctr">
              <a:lnSpc>
                <a:spcPct val="100000"/>
              </a:lnSpc>
              <a:spcBef>
                <a:spcPts val="100"/>
              </a:spcBef>
            </a:pPr>
            <a:r>
              <a:rPr lang="nl-NL" sz="4050" spc="455" dirty="0" err="1">
                <a:latin typeface="Lucida Sans Unicode"/>
                <a:cs typeface="Lucida Sans Unicode"/>
              </a:rPr>
              <a:t>Stay</a:t>
            </a:r>
            <a:r>
              <a:rPr lang="nl-NL" sz="4050" spc="455" dirty="0">
                <a:latin typeface="Lucida Sans Unicode"/>
                <a:cs typeface="Lucida Sans Unicode"/>
              </a:rPr>
              <a:t> in </a:t>
            </a:r>
            <a:r>
              <a:rPr lang="nl-NL" sz="4050" spc="455" dirty="0" err="1">
                <a:latin typeface="Lucida Sans Unicode"/>
                <a:cs typeface="Lucida Sans Unicode"/>
              </a:rPr>
              <a:t>touch</a:t>
            </a:r>
            <a:endParaRPr sz="4050" dirty="0">
              <a:latin typeface="Lucida Sans Unicode"/>
              <a:cs typeface="Lucida Sans Unicode"/>
            </a:endParaRPr>
          </a:p>
        </p:txBody>
      </p:sp>
      <p:sp>
        <p:nvSpPr>
          <p:cNvPr id="5" name="object 5"/>
          <p:cNvSpPr txBox="1"/>
          <p:nvPr/>
        </p:nvSpPr>
        <p:spPr>
          <a:xfrm>
            <a:off x="3524672" y="7377556"/>
            <a:ext cx="6381328" cy="1569019"/>
          </a:xfrm>
          <a:prstGeom prst="rect">
            <a:avLst/>
          </a:prstGeom>
        </p:spPr>
        <p:txBody>
          <a:bodyPr vert="horz" wrap="square" lIns="0" tIns="116205" rIns="0" bIns="0" rtlCol="0">
            <a:spAutoFit/>
          </a:bodyPr>
          <a:lstStyle/>
          <a:p>
            <a:pPr marL="274320">
              <a:lnSpc>
                <a:spcPct val="100000"/>
              </a:lnSpc>
              <a:spcBef>
                <a:spcPts val="915"/>
              </a:spcBef>
            </a:pPr>
            <a:r>
              <a:rPr sz="2700" spc="-5" dirty="0">
                <a:latin typeface="Courier New"/>
                <a:cs typeface="Courier New"/>
              </a:rPr>
              <a:t>Linda</a:t>
            </a:r>
            <a:r>
              <a:rPr sz="2700" spc="-40" dirty="0">
                <a:latin typeface="Courier New"/>
                <a:cs typeface="Courier New"/>
              </a:rPr>
              <a:t> </a:t>
            </a:r>
            <a:r>
              <a:rPr sz="2700" spc="-5" dirty="0">
                <a:latin typeface="Courier New"/>
                <a:cs typeface="Courier New"/>
              </a:rPr>
              <a:t>Snippe</a:t>
            </a:r>
            <a:endParaRPr sz="2700" dirty="0">
              <a:latin typeface="Courier New"/>
              <a:cs typeface="Courier New"/>
            </a:endParaRPr>
          </a:p>
          <a:p>
            <a:pPr marL="12700">
              <a:lnSpc>
                <a:spcPct val="100000"/>
              </a:lnSpc>
              <a:spcBef>
                <a:spcPts val="820"/>
              </a:spcBef>
            </a:pPr>
            <a:r>
              <a:rPr lang="nl-NL" sz="2700" spc="50" dirty="0">
                <a:latin typeface="Microsoft Sans Serif"/>
                <a:cs typeface="Microsoft Sans Serif"/>
              </a:rPr>
              <a:t>Prof. </a:t>
            </a:r>
            <a:r>
              <a:rPr lang="nl-NL" sz="2700" spc="50" dirty="0" err="1">
                <a:latin typeface="Microsoft Sans Serif"/>
                <a:cs typeface="Microsoft Sans Serif"/>
              </a:rPr>
              <a:t>Sustainable</a:t>
            </a:r>
            <a:r>
              <a:rPr lang="nl-NL" sz="2700" spc="50" dirty="0">
                <a:latin typeface="Microsoft Sans Serif"/>
                <a:cs typeface="Microsoft Sans Serif"/>
              </a:rPr>
              <a:t> Risk Management</a:t>
            </a:r>
          </a:p>
          <a:p>
            <a:pPr marL="12700">
              <a:lnSpc>
                <a:spcPct val="100000"/>
              </a:lnSpc>
              <a:spcBef>
                <a:spcPts val="820"/>
              </a:spcBef>
            </a:pPr>
            <a:r>
              <a:rPr lang="nl-NL" sz="2700" spc="50" dirty="0">
                <a:latin typeface="Microsoft Sans Serif"/>
                <a:cs typeface="Microsoft Sans Serif"/>
                <a:hlinkClick r:id="rId2"/>
              </a:rPr>
              <a:t>www.linkedin.com/linda-snippe</a:t>
            </a:r>
            <a:r>
              <a:rPr lang="nl-NL" sz="2700" spc="50" dirty="0">
                <a:latin typeface="Microsoft Sans Serif"/>
                <a:cs typeface="Microsoft Sans Serif"/>
              </a:rPr>
              <a:t> </a:t>
            </a:r>
            <a:endParaRPr sz="2700" dirty="0">
              <a:latin typeface="Microsoft Sans Serif"/>
              <a:cs typeface="Microsoft Sans Serif"/>
            </a:endParaRPr>
          </a:p>
        </p:txBody>
      </p:sp>
      <p:sp>
        <p:nvSpPr>
          <p:cNvPr id="6" name="object 6"/>
          <p:cNvSpPr txBox="1"/>
          <p:nvPr/>
        </p:nvSpPr>
        <p:spPr>
          <a:xfrm>
            <a:off x="12068520" y="7376642"/>
            <a:ext cx="5914679" cy="1569019"/>
          </a:xfrm>
          <a:prstGeom prst="rect">
            <a:avLst/>
          </a:prstGeom>
        </p:spPr>
        <p:txBody>
          <a:bodyPr vert="horz" wrap="square" lIns="0" tIns="116205" rIns="0" bIns="0" rtlCol="0">
            <a:spAutoFit/>
          </a:bodyPr>
          <a:lstStyle/>
          <a:p>
            <a:pPr marL="526415">
              <a:lnSpc>
                <a:spcPct val="100000"/>
              </a:lnSpc>
              <a:spcBef>
                <a:spcPts val="915"/>
              </a:spcBef>
            </a:pPr>
            <a:r>
              <a:rPr sz="2700" spc="-5" dirty="0">
                <a:latin typeface="Courier New"/>
                <a:cs typeface="Courier New"/>
              </a:rPr>
              <a:t>AbduL</a:t>
            </a:r>
            <a:r>
              <a:rPr sz="2700" spc="-45" dirty="0">
                <a:latin typeface="Courier New"/>
                <a:cs typeface="Courier New"/>
              </a:rPr>
              <a:t> </a:t>
            </a:r>
            <a:r>
              <a:rPr sz="2700" spc="-5" dirty="0">
                <a:latin typeface="Courier New"/>
                <a:cs typeface="Courier New"/>
              </a:rPr>
              <a:t>Kara</a:t>
            </a:r>
            <a:endParaRPr sz="2700" dirty="0">
              <a:latin typeface="Courier New"/>
              <a:cs typeface="Courier New"/>
            </a:endParaRPr>
          </a:p>
          <a:p>
            <a:pPr marL="12700">
              <a:lnSpc>
                <a:spcPct val="100000"/>
              </a:lnSpc>
              <a:spcBef>
                <a:spcPts val="820"/>
              </a:spcBef>
            </a:pPr>
            <a:r>
              <a:rPr lang="nl-NL" sz="2700" spc="50" dirty="0">
                <a:latin typeface="Microsoft Sans Serif"/>
                <a:cs typeface="Microsoft Sans Serif"/>
              </a:rPr>
              <a:t>Prof. Creative Business &amp; </a:t>
            </a:r>
            <a:r>
              <a:rPr lang="nl-NL" sz="2700" spc="50" dirty="0" err="1">
                <a:latin typeface="Microsoft Sans Serif"/>
                <a:cs typeface="Microsoft Sans Serif"/>
              </a:rPr>
              <a:t>Economics</a:t>
            </a:r>
            <a:endParaRPr lang="nl-NL" sz="2700" spc="50" dirty="0">
              <a:latin typeface="Microsoft Sans Serif"/>
              <a:cs typeface="Microsoft Sans Serif"/>
            </a:endParaRPr>
          </a:p>
          <a:p>
            <a:pPr marL="12700">
              <a:lnSpc>
                <a:spcPct val="100000"/>
              </a:lnSpc>
              <a:spcBef>
                <a:spcPts val="820"/>
              </a:spcBef>
            </a:pPr>
            <a:r>
              <a:rPr lang="nl-NL" sz="2700" spc="50" dirty="0">
                <a:latin typeface="Microsoft Sans Serif"/>
                <a:cs typeface="Microsoft Sans Serif"/>
                <a:hlinkClick r:id="rId3"/>
              </a:rPr>
              <a:t>www.linkedin.com/abdul-kara</a:t>
            </a:r>
            <a:r>
              <a:rPr lang="nl-NL" sz="2700" spc="50" dirty="0">
                <a:latin typeface="Microsoft Sans Serif"/>
                <a:cs typeface="Microsoft Sans Serif"/>
              </a:rPr>
              <a:t> </a:t>
            </a:r>
            <a:endParaRPr sz="2700" dirty="0">
              <a:latin typeface="Microsoft Sans Serif"/>
              <a:cs typeface="Microsoft Sans Serif"/>
            </a:endParaRPr>
          </a:p>
        </p:txBody>
      </p:sp>
      <p:grpSp>
        <p:nvGrpSpPr>
          <p:cNvPr id="7" name="object 7"/>
          <p:cNvGrpSpPr/>
          <p:nvPr/>
        </p:nvGrpSpPr>
        <p:grpSpPr>
          <a:xfrm>
            <a:off x="211067" y="3060313"/>
            <a:ext cx="14841632" cy="6946231"/>
            <a:chOff x="211067" y="3060313"/>
            <a:chExt cx="14841632" cy="6946231"/>
          </a:xfrm>
        </p:grpSpPr>
        <p:pic>
          <p:nvPicPr>
            <p:cNvPr id="8" name="object 8"/>
            <p:cNvPicPr/>
            <p:nvPr/>
          </p:nvPicPr>
          <p:blipFill>
            <a:blip r:embed="rId4" cstate="print"/>
            <a:stretch>
              <a:fillRect/>
            </a:stretch>
          </p:blipFill>
          <p:spPr>
            <a:xfrm>
              <a:off x="11909450" y="3233501"/>
              <a:ext cx="3143249" cy="3810000"/>
            </a:xfrm>
            <a:prstGeom prst="rect">
              <a:avLst/>
            </a:prstGeom>
          </p:spPr>
        </p:pic>
        <p:pic>
          <p:nvPicPr>
            <p:cNvPr id="9" name="object 9"/>
            <p:cNvPicPr/>
            <p:nvPr/>
          </p:nvPicPr>
          <p:blipFill>
            <a:blip r:embed="rId5" cstate="print"/>
            <a:stretch>
              <a:fillRect/>
            </a:stretch>
          </p:blipFill>
          <p:spPr>
            <a:xfrm>
              <a:off x="3701281" y="3060313"/>
              <a:ext cx="3143246" cy="3809999"/>
            </a:xfrm>
            <a:prstGeom prst="rect">
              <a:avLst/>
            </a:prstGeom>
          </p:spPr>
        </p:pic>
        <p:sp>
          <p:nvSpPr>
            <p:cNvPr id="12" name="object 12"/>
            <p:cNvSpPr/>
            <p:nvPr/>
          </p:nvSpPr>
          <p:spPr>
            <a:xfrm>
              <a:off x="211067" y="9674439"/>
              <a:ext cx="760730" cy="332105"/>
            </a:xfrm>
            <a:custGeom>
              <a:avLst/>
              <a:gdLst/>
              <a:ahLst/>
              <a:cxnLst/>
              <a:rect l="l" t="t" r="r" b="b"/>
              <a:pathLst>
                <a:path w="760730" h="332104">
                  <a:moveTo>
                    <a:pt x="62402" y="0"/>
                  </a:moveTo>
                  <a:lnTo>
                    <a:pt x="697776" y="0"/>
                  </a:lnTo>
                  <a:lnTo>
                    <a:pt x="701873" y="0"/>
                  </a:lnTo>
                  <a:lnTo>
                    <a:pt x="705932" y="403"/>
                  </a:lnTo>
                  <a:lnTo>
                    <a:pt x="732445" y="10604"/>
                  </a:lnTo>
                  <a:lnTo>
                    <a:pt x="735852" y="12900"/>
                  </a:lnTo>
                  <a:lnTo>
                    <a:pt x="758181" y="46596"/>
                  </a:lnTo>
                  <a:lnTo>
                    <a:pt x="758980" y="50648"/>
                  </a:lnTo>
                  <a:lnTo>
                    <a:pt x="759780" y="54700"/>
                  </a:lnTo>
                  <a:lnTo>
                    <a:pt x="760179" y="58792"/>
                  </a:lnTo>
                  <a:lnTo>
                    <a:pt x="760179" y="62924"/>
                  </a:lnTo>
                  <a:lnTo>
                    <a:pt x="760179" y="268858"/>
                  </a:lnTo>
                  <a:lnTo>
                    <a:pt x="760179" y="272989"/>
                  </a:lnTo>
                  <a:lnTo>
                    <a:pt x="759780" y="277082"/>
                  </a:lnTo>
                  <a:lnTo>
                    <a:pt x="758980" y="281134"/>
                  </a:lnTo>
                  <a:lnTo>
                    <a:pt x="758181" y="285186"/>
                  </a:lnTo>
                  <a:lnTo>
                    <a:pt x="735852" y="318882"/>
                  </a:lnTo>
                  <a:lnTo>
                    <a:pt x="709951" y="330573"/>
                  </a:lnTo>
                  <a:lnTo>
                    <a:pt x="705932" y="331380"/>
                  </a:lnTo>
                  <a:lnTo>
                    <a:pt x="701873" y="331782"/>
                  </a:lnTo>
                  <a:lnTo>
                    <a:pt x="697776" y="331782"/>
                  </a:lnTo>
                  <a:lnTo>
                    <a:pt x="62402" y="331782"/>
                  </a:lnTo>
                  <a:lnTo>
                    <a:pt x="58305" y="331782"/>
                  </a:lnTo>
                  <a:lnTo>
                    <a:pt x="54247" y="331380"/>
                  </a:lnTo>
                  <a:lnTo>
                    <a:pt x="50228" y="330573"/>
                  </a:lnTo>
                  <a:lnTo>
                    <a:pt x="46209" y="329768"/>
                  </a:lnTo>
                  <a:lnTo>
                    <a:pt x="12793" y="307252"/>
                  </a:lnTo>
                  <a:lnTo>
                    <a:pt x="10516" y="303817"/>
                  </a:lnTo>
                  <a:lnTo>
                    <a:pt x="8240" y="300382"/>
                  </a:lnTo>
                  <a:lnTo>
                    <a:pt x="0" y="272989"/>
                  </a:lnTo>
                  <a:lnTo>
                    <a:pt x="0" y="268858"/>
                  </a:lnTo>
                  <a:lnTo>
                    <a:pt x="0" y="62924"/>
                  </a:lnTo>
                  <a:lnTo>
                    <a:pt x="0" y="58792"/>
                  </a:lnTo>
                  <a:lnTo>
                    <a:pt x="399" y="54700"/>
                  </a:lnTo>
                  <a:lnTo>
                    <a:pt x="10516" y="27965"/>
                  </a:lnTo>
                  <a:lnTo>
                    <a:pt x="12793" y="24530"/>
                  </a:lnTo>
                  <a:lnTo>
                    <a:pt x="15380" y="21351"/>
                  </a:lnTo>
                  <a:lnTo>
                    <a:pt x="18277" y="18430"/>
                  </a:lnTo>
                  <a:lnTo>
                    <a:pt x="21174" y="15508"/>
                  </a:lnTo>
                  <a:lnTo>
                    <a:pt x="24326" y="12900"/>
                  </a:lnTo>
                  <a:lnTo>
                    <a:pt x="27733" y="10604"/>
                  </a:lnTo>
                  <a:lnTo>
                    <a:pt x="31140" y="8309"/>
                  </a:lnTo>
                  <a:lnTo>
                    <a:pt x="58305" y="0"/>
                  </a:lnTo>
                  <a:lnTo>
                    <a:pt x="62402" y="0"/>
                  </a:lnTo>
                  <a:close/>
                </a:path>
              </a:pathLst>
            </a:custGeom>
            <a:ln w="11425">
              <a:solidFill>
                <a:srgbClr val="2A2C37"/>
              </a:solidFill>
            </a:ln>
          </p:spPr>
          <p:txBody>
            <a:bodyPr wrap="square" lIns="0" tIns="0" rIns="0" bIns="0" rtlCol="0"/>
            <a:lstStyle/>
            <a:p>
              <a:endParaRPr/>
            </a:p>
          </p:txBody>
        </p:sp>
      </p:grpSp>
      <p:pic>
        <p:nvPicPr>
          <p:cNvPr id="14" name="Picture 13" descr="Logo, company name&#10;&#10;Description automatically generated">
            <a:extLst>
              <a:ext uri="{FF2B5EF4-FFF2-40B4-BE49-F238E27FC236}">
                <a16:creationId xmlns:a16="http://schemas.microsoft.com/office/drawing/2014/main" id="{0C7ED06A-A9E3-F0E4-9963-C35C0052C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562100"/>
            <a:ext cx="4876800" cy="1933575"/>
          </a:xfrm>
          <a:prstGeom prst="rect">
            <a:avLst/>
          </a:prstGeom>
        </p:spPr>
      </p:pic>
    </p:spTree>
    <p:extLst>
      <p:ext uri="{BB962C8B-B14F-4D97-AF65-F5344CB8AC3E}">
        <p14:creationId xmlns:p14="http://schemas.microsoft.com/office/powerpoint/2010/main" val="1686204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8288000" cy="10287000"/>
          </a:xfrm>
          <a:prstGeom prst="rect">
            <a:avLst/>
          </a:prstGeom>
        </p:spPr>
      </p:pic>
      <p:sp>
        <p:nvSpPr>
          <p:cNvPr id="3" name="object 3"/>
          <p:cNvSpPr txBox="1">
            <a:spLocks noGrp="1"/>
          </p:cNvSpPr>
          <p:nvPr>
            <p:ph type="title"/>
          </p:nvPr>
        </p:nvSpPr>
        <p:spPr>
          <a:xfrm>
            <a:off x="443317" y="329876"/>
            <a:ext cx="8883015" cy="939800"/>
          </a:xfrm>
          <a:prstGeom prst="rect">
            <a:avLst/>
          </a:prstGeom>
        </p:spPr>
        <p:txBody>
          <a:bodyPr vert="horz" wrap="square" lIns="0" tIns="12700" rIns="0" bIns="0" rtlCol="0">
            <a:spAutoFit/>
          </a:bodyPr>
          <a:lstStyle/>
          <a:p>
            <a:pPr marL="12700">
              <a:lnSpc>
                <a:spcPct val="100000"/>
              </a:lnSpc>
              <a:spcBef>
                <a:spcPts val="100"/>
              </a:spcBef>
            </a:pPr>
            <a:r>
              <a:rPr sz="6000" spc="-55" dirty="0">
                <a:solidFill>
                  <a:srgbClr val="FFFFFF"/>
                </a:solidFill>
                <a:latin typeface="Lucida Sans Unicode"/>
                <a:cs typeface="Lucida Sans Unicode"/>
              </a:rPr>
              <a:t>O</a:t>
            </a:r>
            <a:r>
              <a:rPr sz="6000" spc="-305" dirty="0">
                <a:solidFill>
                  <a:srgbClr val="FFFFFF"/>
                </a:solidFill>
                <a:latin typeface="Lucida Sans Unicode"/>
                <a:cs typeface="Lucida Sans Unicode"/>
              </a:rPr>
              <a:t>u</a:t>
            </a:r>
            <a:r>
              <a:rPr sz="6000" spc="-180" dirty="0">
                <a:solidFill>
                  <a:srgbClr val="FFFFFF"/>
                </a:solidFill>
                <a:latin typeface="Lucida Sans Unicode"/>
                <a:cs typeface="Lucida Sans Unicode"/>
              </a:rPr>
              <a:t>r</a:t>
            </a:r>
            <a:r>
              <a:rPr sz="6000" spc="-630" dirty="0">
                <a:solidFill>
                  <a:srgbClr val="FFFFFF"/>
                </a:solidFill>
                <a:latin typeface="Lucida Sans Unicode"/>
                <a:cs typeface="Lucida Sans Unicode"/>
              </a:rPr>
              <a:t> </a:t>
            </a:r>
            <a:r>
              <a:rPr sz="6000" spc="-60" dirty="0">
                <a:solidFill>
                  <a:srgbClr val="FFFFFF"/>
                </a:solidFill>
                <a:latin typeface="Lucida Sans Unicode"/>
                <a:cs typeface="Lucida Sans Unicode"/>
              </a:rPr>
              <a:t>p</a:t>
            </a:r>
            <a:r>
              <a:rPr sz="6000" spc="-385" dirty="0">
                <a:solidFill>
                  <a:srgbClr val="FFFFFF"/>
                </a:solidFill>
                <a:latin typeface="Lucida Sans Unicode"/>
                <a:cs typeface="Lucida Sans Unicode"/>
              </a:rPr>
              <a:t>r</a:t>
            </a:r>
            <a:r>
              <a:rPr sz="6000" spc="-375" dirty="0">
                <a:solidFill>
                  <a:srgbClr val="FFFFFF"/>
                </a:solidFill>
                <a:latin typeface="Lucida Sans Unicode"/>
                <a:cs typeface="Lucida Sans Unicode"/>
              </a:rPr>
              <a:t>o</a:t>
            </a:r>
            <a:r>
              <a:rPr sz="6000" spc="-500" dirty="0">
                <a:solidFill>
                  <a:srgbClr val="FFFFFF"/>
                </a:solidFill>
                <a:latin typeface="Lucida Sans Unicode"/>
                <a:cs typeface="Lucida Sans Unicode"/>
              </a:rPr>
              <a:t>g</a:t>
            </a:r>
            <a:r>
              <a:rPr sz="6000" spc="-300" dirty="0">
                <a:solidFill>
                  <a:srgbClr val="FFFFFF"/>
                </a:solidFill>
                <a:latin typeface="Lucida Sans Unicode"/>
                <a:cs typeface="Lucida Sans Unicode"/>
              </a:rPr>
              <a:t>r</a:t>
            </a:r>
            <a:r>
              <a:rPr sz="6000" spc="-80" dirty="0">
                <a:solidFill>
                  <a:srgbClr val="FFFFFF"/>
                </a:solidFill>
                <a:latin typeface="Lucida Sans Unicode"/>
                <a:cs typeface="Lucida Sans Unicode"/>
              </a:rPr>
              <a:t>a</a:t>
            </a:r>
            <a:r>
              <a:rPr sz="6000" spc="-229" dirty="0">
                <a:solidFill>
                  <a:srgbClr val="FFFFFF"/>
                </a:solidFill>
                <a:latin typeface="Lucida Sans Unicode"/>
                <a:cs typeface="Lucida Sans Unicode"/>
              </a:rPr>
              <a:t>mm</a:t>
            </a:r>
            <a:r>
              <a:rPr sz="6000" spc="160" dirty="0">
                <a:solidFill>
                  <a:srgbClr val="FFFFFF"/>
                </a:solidFill>
                <a:latin typeface="Lucida Sans Unicode"/>
                <a:cs typeface="Lucida Sans Unicode"/>
              </a:rPr>
              <a:t>e</a:t>
            </a:r>
            <a:r>
              <a:rPr sz="6000" spc="-630" dirty="0">
                <a:solidFill>
                  <a:srgbClr val="FFFFFF"/>
                </a:solidFill>
                <a:latin typeface="Lucida Sans Unicode"/>
                <a:cs typeface="Lucida Sans Unicode"/>
              </a:rPr>
              <a:t> </a:t>
            </a:r>
            <a:r>
              <a:rPr sz="6000" spc="-370" dirty="0">
                <a:solidFill>
                  <a:srgbClr val="FFFFFF"/>
                </a:solidFill>
                <a:latin typeface="Lucida Sans Unicode"/>
                <a:cs typeface="Lucida Sans Unicode"/>
              </a:rPr>
              <a:t>f</a:t>
            </a:r>
            <a:r>
              <a:rPr sz="6000" spc="-215" dirty="0">
                <a:solidFill>
                  <a:srgbClr val="FFFFFF"/>
                </a:solidFill>
                <a:latin typeface="Lucida Sans Unicode"/>
                <a:cs typeface="Lucida Sans Unicode"/>
              </a:rPr>
              <a:t>o</a:t>
            </a:r>
            <a:r>
              <a:rPr sz="6000" spc="-180" dirty="0">
                <a:solidFill>
                  <a:srgbClr val="FFFFFF"/>
                </a:solidFill>
                <a:latin typeface="Lucida Sans Unicode"/>
                <a:cs typeface="Lucida Sans Unicode"/>
              </a:rPr>
              <a:t>r</a:t>
            </a:r>
            <a:r>
              <a:rPr sz="6000" spc="-630" dirty="0">
                <a:solidFill>
                  <a:srgbClr val="FFFFFF"/>
                </a:solidFill>
                <a:latin typeface="Lucida Sans Unicode"/>
                <a:cs typeface="Lucida Sans Unicode"/>
              </a:rPr>
              <a:t> </a:t>
            </a:r>
            <a:r>
              <a:rPr sz="6000" spc="-25" dirty="0">
                <a:solidFill>
                  <a:srgbClr val="FFFFFF"/>
                </a:solidFill>
                <a:latin typeface="Lucida Sans Unicode"/>
                <a:cs typeface="Lucida Sans Unicode"/>
              </a:rPr>
              <a:t>t</a:t>
            </a:r>
            <a:r>
              <a:rPr sz="6000" spc="-215" dirty="0">
                <a:solidFill>
                  <a:srgbClr val="FFFFFF"/>
                </a:solidFill>
                <a:latin typeface="Lucida Sans Unicode"/>
                <a:cs typeface="Lucida Sans Unicode"/>
              </a:rPr>
              <a:t>o</a:t>
            </a:r>
            <a:r>
              <a:rPr sz="6000" spc="-60" dirty="0">
                <a:solidFill>
                  <a:srgbClr val="FFFFFF"/>
                </a:solidFill>
                <a:latin typeface="Lucida Sans Unicode"/>
                <a:cs typeface="Lucida Sans Unicode"/>
              </a:rPr>
              <a:t>d</a:t>
            </a:r>
            <a:r>
              <a:rPr sz="6000" spc="-180" dirty="0">
                <a:solidFill>
                  <a:srgbClr val="FFFFFF"/>
                </a:solidFill>
                <a:latin typeface="Lucida Sans Unicode"/>
                <a:cs typeface="Lucida Sans Unicode"/>
              </a:rPr>
              <a:t>a</a:t>
            </a:r>
            <a:r>
              <a:rPr sz="6000" spc="325" dirty="0">
                <a:solidFill>
                  <a:srgbClr val="FFFFFF"/>
                </a:solidFill>
                <a:latin typeface="Lucida Sans Unicode"/>
                <a:cs typeface="Lucida Sans Unicode"/>
              </a:rPr>
              <a:t>y</a:t>
            </a:r>
            <a:endParaRPr sz="6000">
              <a:latin typeface="Lucida Sans Unicode"/>
              <a:cs typeface="Lucida Sans Unicode"/>
            </a:endParaRPr>
          </a:p>
        </p:txBody>
      </p:sp>
      <p:sp>
        <p:nvSpPr>
          <p:cNvPr id="4" name="object 4"/>
          <p:cNvSpPr/>
          <p:nvPr/>
        </p:nvSpPr>
        <p:spPr>
          <a:xfrm>
            <a:off x="4572000" y="2008372"/>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97B6C2"/>
          </a:solidFill>
        </p:spPr>
        <p:txBody>
          <a:bodyPr wrap="square" lIns="0" tIns="0" rIns="0" bIns="0" rtlCol="0"/>
          <a:lstStyle/>
          <a:p>
            <a:endParaRPr/>
          </a:p>
        </p:txBody>
      </p:sp>
      <p:sp>
        <p:nvSpPr>
          <p:cNvPr id="5" name="object 5"/>
          <p:cNvSpPr txBox="1"/>
          <p:nvPr/>
        </p:nvSpPr>
        <p:spPr>
          <a:xfrm>
            <a:off x="4829869" y="2243322"/>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01</a:t>
            </a:r>
            <a:endParaRPr sz="2700">
              <a:latin typeface="Courier New"/>
              <a:cs typeface="Courier New"/>
            </a:endParaRPr>
          </a:p>
        </p:txBody>
      </p:sp>
      <p:sp>
        <p:nvSpPr>
          <p:cNvPr id="6" name="object 6"/>
          <p:cNvSpPr/>
          <p:nvPr/>
        </p:nvSpPr>
        <p:spPr>
          <a:xfrm>
            <a:off x="4572000" y="3527572"/>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DBE2CD"/>
          </a:solidFill>
        </p:spPr>
        <p:txBody>
          <a:bodyPr wrap="square" lIns="0" tIns="0" rIns="0" bIns="0" rtlCol="0"/>
          <a:lstStyle/>
          <a:p>
            <a:endParaRPr/>
          </a:p>
        </p:txBody>
      </p:sp>
      <p:sp>
        <p:nvSpPr>
          <p:cNvPr id="7" name="object 7"/>
          <p:cNvSpPr txBox="1"/>
          <p:nvPr/>
        </p:nvSpPr>
        <p:spPr>
          <a:xfrm>
            <a:off x="4829869" y="3762522"/>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02</a:t>
            </a:r>
            <a:endParaRPr sz="2700">
              <a:latin typeface="Courier New"/>
              <a:cs typeface="Courier New"/>
            </a:endParaRPr>
          </a:p>
        </p:txBody>
      </p:sp>
      <p:sp>
        <p:nvSpPr>
          <p:cNvPr id="8" name="object 8"/>
          <p:cNvSpPr/>
          <p:nvPr/>
        </p:nvSpPr>
        <p:spPr>
          <a:xfrm>
            <a:off x="4572000" y="5219943"/>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F4C4A3"/>
          </a:solidFill>
        </p:spPr>
        <p:txBody>
          <a:bodyPr wrap="square" lIns="0" tIns="0" rIns="0" bIns="0" rtlCol="0"/>
          <a:lstStyle/>
          <a:p>
            <a:endParaRPr/>
          </a:p>
        </p:txBody>
      </p:sp>
      <p:sp>
        <p:nvSpPr>
          <p:cNvPr id="9" name="object 9"/>
          <p:cNvSpPr txBox="1"/>
          <p:nvPr/>
        </p:nvSpPr>
        <p:spPr>
          <a:xfrm>
            <a:off x="4829869" y="5454893"/>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03</a:t>
            </a:r>
            <a:endParaRPr sz="2700">
              <a:latin typeface="Courier New"/>
              <a:cs typeface="Courier New"/>
            </a:endParaRPr>
          </a:p>
        </p:txBody>
      </p:sp>
      <p:sp>
        <p:nvSpPr>
          <p:cNvPr id="10" name="object 10"/>
          <p:cNvSpPr txBox="1"/>
          <p:nvPr/>
        </p:nvSpPr>
        <p:spPr>
          <a:xfrm>
            <a:off x="5816904" y="1983292"/>
            <a:ext cx="2830195" cy="642620"/>
          </a:xfrm>
          <a:prstGeom prst="rect">
            <a:avLst/>
          </a:prstGeom>
        </p:spPr>
        <p:txBody>
          <a:bodyPr vert="horz" wrap="square" lIns="0" tIns="12700" rIns="0" bIns="0" rtlCol="0">
            <a:spAutoFit/>
          </a:bodyPr>
          <a:lstStyle/>
          <a:p>
            <a:pPr marL="12700">
              <a:lnSpc>
                <a:spcPct val="100000"/>
              </a:lnSpc>
              <a:spcBef>
                <a:spcPts val="100"/>
              </a:spcBef>
            </a:pPr>
            <a:r>
              <a:rPr sz="4050" spc="70" dirty="0">
                <a:solidFill>
                  <a:srgbClr val="FFFFFF"/>
                </a:solidFill>
                <a:latin typeface="Microsoft Sans Serif"/>
                <a:cs typeface="Microsoft Sans Serif"/>
              </a:rPr>
              <a:t>Introduction</a:t>
            </a:r>
            <a:endParaRPr sz="4050">
              <a:latin typeface="Microsoft Sans Serif"/>
              <a:cs typeface="Microsoft Sans Serif"/>
            </a:endParaRPr>
          </a:p>
        </p:txBody>
      </p:sp>
      <p:sp>
        <p:nvSpPr>
          <p:cNvPr id="11" name="object 11"/>
          <p:cNvSpPr txBox="1"/>
          <p:nvPr/>
        </p:nvSpPr>
        <p:spPr>
          <a:xfrm>
            <a:off x="5813917" y="3502604"/>
            <a:ext cx="10177145" cy="642620"/>
          </a:xfrm>
          <a:prstGeom prst="rect">
            <a:avLst/>
          </a:prstGeom>
        </p:spPr>
        <p:txBody>
          <a:bodyPr vert="horz" wrap="square" lIns="0" tIns="12700" rIns="0" bIns="0" rtlCol="0">
            <a:spAutoFit/>
          </a:bodyPr>
          <a:lstStyle/>
          <a:p>
            <a:pPr marL="12700">
              <a:lnSpc>
                <a:spcPct val="100000"/>
              </a:lnSpc>
              <a:spcBef>
                <a:spcPts val="100"/>
              </a:spcBef>
            </a:pPr>
            <a:r>
              <a:rPr sz="4050" spc="-450" dirty="0">
                <a:solidFill>
                  <a:srgbClr val="FFFFFF"/>
                </a:solidFill>
                <a:latin typeface="Microsoft Sans Serif"/>
                <a:cs typeface="Microsoft Sans Serif"/>
              </a:rPr>
              <a:t>S</a:t>
            </a:r>
            <a:r>
              <a:rPr sz="4050" spc="-25" dirty="0">
                <a:solidFill>
                  <a:srgbClr val="FFFFFF"/>
                </a:solidFill>
                <a:latin typeface="Microsoft Sans Serif"/>
                <a:cs typeface="Microsoft Sans Serif"/>
              </a:rPr>
              <a:t>u</a:t>
            </a:r>
            <a:r>
              <a:rPr sz="4050" spc="-175" dirty="0">
                <a:solidFill>
                  <a:srgbClr val="FFFFFF"/>
                </a:solidFill>
                <a:latin typeface="Microsoft Sans Serif"/>
                <a:cs typeface="Microsoft Sans Serif"/>
              </a:rPr>
              <a:t>s</a:t>
            </a:r>
            <a:r>
              <a:rPr sz="4050" spc="355" dirty="0">
                <a:solidFill>
                  <a:srgbClr val="FFFFFF"/>
                </a:solidFill>
                <a:latin typeface="Microsoft Sans Serif"/>
                <a:cs typeface="Microsoft Sans Serif"/>
              </a:rPr>
              <a:t>t</a:t>
            </a:r>
            <a:r>
              <a:rPr sz="4050" spc="-150" dirty="0">
                <a:solidFill>
                  <a:srgbClr val="FFFFFF"/>
                </a:solidFill>
                <a:latin typeface="Microsoft Sans Serif"/>
                <a:cs typeface="Microsoft Sans Serif"/>
              </a:rPr>
              <a:t>a</a:t>
            </a:r>
            <a:r>
              <a:rPr sz="4050" spc="-45" dirty="0">
                <a:solidFill>
                  <a:srgbClr val="FFFFFF"/>
                </a:solidFill>
                <a:latin typeface="Microsoft Sans Serif"/>
                <a:cs typeface="Microsoft Sans Serif"/>
              </a:rPr>
              <a:t>i</a:t>
            </a:r>
            <a:r>
              <a:rPr sz="4050" spc="-25" dirty="0">
                <a:solidFill>
                  <a:srgbClr val="FFFFFF"/>
                </a:solidFill>
                <a:latin typeface="Microsoft Sans Serif"/>
                <a:cs typeface="Microsoft Sans Serif"/>
              </a:rPr>
              <a:t>n</a:t>
            </a:r>
            <a:r>
              <a:rPr sz="4050" spc="-150" dirty="0">
                <a:solidFill>
                  <a:srgbClr val="FFFFFF"/>
                </a:solidFill>
                <a:latin typeface="Microsoft Sans Serif"/>
                <a:cs typeface="Microsoft Sans Serif"/>
              </a:rPr>
              <a:t>a</a:t>
            </a:r>
            <a:r>
              <a:rPr sz="4050" spc="204" dirty="0">
                <a:solidFill>
                  <a:srgbClr val="FFFFFF"/>
                </a:solidFill>
                <a:latin typeface="Microsoft Sans Serif"/>
                <a:cs typeface="Microsoft Sans Serif"/>
              </a:rPr>
              <a:t>b</a:t>
            </a:r>
            <a:r>
              <a:rPr sz="4050" spc="-110" dirty="0">
                <a:solidFill>
                  <a:srgbClr val="FFFFFF"/>
                </a:solidFill>
                <a:latin typeface="Microsoft Sans Serif"/>
                <a:cs typeface="Microsoft Sans Serif"/>
              </a:rPr>
              <a:t>l</a:t>
            </a:r>
            <a:r>
              <a:rPr sz="4050" spc="50" dirty="0">
                <a:solidFill>
                  <a:srgbClr val="FFFFFF"/>
                </a:solidFill>
                <a:latin typeface="Microsoft Sans Serif"/>
                <a:cs typeface="Microsoft Sans Serif"/>
              </a:rPr>
              <a:t>e</a:t>
            </a:r>
            <a:r>
              <a:rPr sz="4050" spc="-165" dirty="0">
                <a:solidFill>
                  <a:srgbClr val="FFFFFF"/>
                </a:solidFill>
                <a:latin typeface="Microsoft Sans Serif"/>
                <a:cs typeface="Microsoft Sans Serif"/>
              </a:rPr>
              <a:t> </a:t>
            </a:r>
            <a:r>
              <a:rPr sz="4050" spc="-610" dirty="0">
                <a:solidFill>
                  <a:srgbClr val="FFFFFF"/>
                </a:solidFill>
                <a:latin typeface="Microsoft Sans Serif"/>
                <a:cs typeface="Microsoft Sans Serif"/>
              </a:rPr>
              <a:t>R</a:t>
            </a:r>
            <a:r>
              <a:rPr sz="4050" spc="-45" dirty="0">
                <a:solidFill>
                  <a:srgbClr val="FFFFFF"/>
                </a:solidFill>
                <a:latin typeface="Microsoft Sans Serif"/>
                <a:cs typeface="Microsoft Sans Serif"/>
              </a:rPr>
              <a:t>i</a:t>
            </a:r>
            <a:r>
              <a:rPr sz="4050" spc="-85" dirty="0">
                <a:solidFill>
                  <a:srgbClr val="FFFFFF"/>
                </a:solidFill>
                <a:latin typeface="Microsoft Sans Serif"/>
                <a:cs typeface="Microsoft Sans Serif"/>
              </a:rPr>
              <a:t>s</a:t>
            </a:r>
            <a:r>
              <a:rPr sz="4050" spc="15" dirty="0">
                <a:solidFill>
                  <a:srgbClr val="FFFFFF"/>
                </a:solidFill>
                <a:latin typeface="Microsoft Sans Serif"/>
                <a:cs typeface="Microsoft Sans Serif"/>
              </a:rPr>
              <a:t>k</a:t>
            </a:r>
            <a:r>
              <a:rPr sz="4050" spc="-165" dirty="0">
                <a:solidFill>
                  <a:srgbClr val="FFFFFF"/>
                </a:solidFill>
                <a:latin typeface="Microsoft Sans Serif"/>
                <a:cs typeface="Microsoft Sans Serif"/>
              </a:rPr>
              <a:t> </a:t>
            </a:r>
            <a:r>
              <a:rPr sz="4050" spc="-30" dirty="0">
                <a:solidFill>
                  <a:srgbClr val="FFFFFF"/>
                </a:solidFill>
                <a:latin typeface="Microsoft Sans Serif"/>
                <a:cs typeface="Microsoft Sans Serif"/>
              </a:rPr>
              <a:t>M</a:t>
            </a:r>
            <a:r>
              <a:rPr sz="4050" spc="-150" dirty="0">
                <a:solidFill>
                  <a:srgbClr val="FFFFFF"/>
                </a:solidFill>
                <a:latin typeface="Microsoft Sans Serif"/>
                <a:cs typeface="Microsoft Sans Serif"/>
              </a:rPr>
              <a:t>a</a:t>
            </a:r>
            <a:r>
              <a:rPr sz="4050" spc="-25" dirty="0">
                <a:solidFill>
                  <a:srgbClr val="FFFFFF"/>
                </a:solidFill>
                <a:latin typeface="Microsoft Sans Serif"/>
                <a:cs typeface="Microsoft Sans Serif"/>
              </a:rPr>
              <a:t>n</a:t>
            </a:r>
            <a:r>
              <a:rPr sz="4050" spc="-150" dirty="0">
                <a:solidFill>
                  <a:srgbClr val="FFFFFF"/>
                </a:solidFill>
                <a:latin typeface="Microsoft Sans Serif"/>
                <a:cs typeface="Microsoft Sans Serif"/>
              </a:rPr>
              <a:t>a</a:t>
            </a:r>
            <a:r>
              <a:rPr sz="4050" spc="-185" dirty="0">
                <a:solidFill>
                  <a:srgbClr val="FFFFFF"/>
                </a:solidFill>
                <a:latin typeface="Microsoft Sans Serif"/>
                <a:cs typeface="Microsoft Sans Serif"/>
              </a:rPr>
              <a:t>g</a:t>
            </a:r>
            <a:r>
              <a:rPr sz="4050" spc="-35" dirty="0">
                <a:solidFill>
                  <a:srgbClr val="FFFFFF"/>
                </a:solidFill>
                <a:latin typeface="Microsoft Sans Serif"/>
                <a:cs typeface="Microsoft Sans Serif"/>
              </a:rPr>
              <a:t>e</a:t>
            </a:r>
            <a:r>
              <a:rPr sz="4050" spc="165" dirty="0">
                <a:solidFill>
                  <a:srgbClr val="FFFFFF"/>
                </a:solidFill>
                <a:latin typeface="Microsoft Sans Serif"/>
                <a:cs typeface="Microsoft Sans Serif"/>
              </a:rPr>
              <a:t>m</a:t>
            </a:r>
            <a:r>
              <a:rPr sz="4050" spc="-35" dirty="0">
                <a:solidFill>
                  <a:srgbClr val="FFFFFF"/>
                </a:solidFill>
                <a:latin typeface="Microsoft Sans Serif"/>
                <a:cs typeface="Microsoft Sans Serif"/>
              </a:rPr>
              <a:t>e</a:t>
            </a:r>
            <a:r>
              <a:rPr sz="4050" spc="-25" dirty="0">
                <a:solidFill>
                  <a:srgbClr val="FFFFFF"/>
                </a:solidFill>
                <a:latin typeface="Microsoft Sans Serif"/>
                <a:cs typeface="Microsoft Sans Serif"/>
              </a:rPr>
              <a:t>n</a:t>
            </a:r>
            <a:r>
              <a:rPr sz="4050" spc="440" dirty="0">
                <a:solidFill>
                  <a:srgbClr val="FFFFFF"/>
                </a:solidFill>
                <a:latin typeface="Microsoft Sans Serif"/>
                <a:cs typeface="Microsoft Sans Serif"/>
              </a:rPr>
              <a:t>t</a:t>
            </a:r>
            <a:r>
              <a:rPr sz="4050" spc="-165" dirty="0">
                <a:solidFill>
                  <a:srgbClr val="FFFFFF"/>
                </a:solidFill>
                <a:latin typeface="Microsoft Sans Serif"/>
                <a:cs typeface="Microsoft Sans Serif"/>
              </a:rPr>
              <a:t> </a:t>
            </a:r>
            <a:r>
              <a:rPr sz="4050" spc="-400" dirty="0">
                <a:solidFill>
                  <a:srgbClr val="FFFFFF"/>
                </a:solidFill>
                <a:latin typeface="Microsoft Sans Serif"/>
                <a:cs typeface="Microsoft Sans Serif"/>
              </a:rPr>
              <a:t>F</a:t>
            </a:r>
            <a:r>
              <a:rPr sz="4050" spc="-25" dirty="0">
                <a:solidFill>
                  <a:srgbClr val="FFFFFF"/>
                </a:solidFill>
                <a:latin typeface="Microsoft Sans Serif"/>
                <a:cs typeface="Microsoft Sans Serif"/>
              </a:rPr>
              <a:t>un</a:t>
            </a:r>
            <a:r>
              <a:rPr sz="4050" spc="204" dirty="0">
                <a:solidFill>
                  <a:srgbClr val="FFFFFF"/>
                </a:solidFill>
                <a:latin typeface="Microsoft Sans Serif"/>
                <a:cs typeface="Microsoft Sans Serif"/>
              </a:rPr>
              <a:t>d</a:t>
            </a:r>
            <a:r>
              <a:rPr sz="4050" spc="-150" dirty="0">
                <a:solidFill>
                  <a:srgbClr val="FFFFFF"/>
                </a:solidFill>
                <a:latin typeface="Microsoft Sans Serif"/>
                <a:cs typeface="Microsoft Sans Serif"/>
              </a:rPr>
              <a:t>a</a:t>
            </a:r>
            <a:r>
              <a:rPr sz="4050" spc="165" dirty="0">
                <a:solidFill>
                  <a:srgbClr val="FFFFFF"/>
                </a:solidFill>
                <a:latin typeface="Microsoft Sans Serif"/>
                <a:cs typeface="Microsoft Sans Serif"/>
              </a:rPr>
              <a:t>m</a:t>
            </a:r>
            <a:r>
              <a:rPr sz="4050" spc="-35" dirty="0">
                <a:solidFill>
                  <a:srgbClr val="FFFFFF"/>
                </a:solidFill>
                <a:latin typeface="Microsoft Sans Serif"/>
                <a:cs typeface="Microsoft Sans Serif"/>
              </a:rPr>
              <a:t>e</a:t>
            </a:r>
            <a:r>
              <a:rPr sz="4050" spc="-25" dirty="0">
                <a:solidFill>
                  <a:srgbClr val="FFFFFF"/>
                </a:solidFill>
                <a:latin typeface="Microsoft Sans Serif"/>
                <a:cs typeface="Microsoft Sans Serif"/>
              </a:rPr>
              <a:t>n</a:t>
            </a:r>
            <a:r>
              <a:rPr sz="4050" spc="355" dirty="0">
                <a:solidFill>
                  <a:srgbClr val="FFFFFF"/>
                </a:solidFill>
                <a:latin typeface="Microsoft Sans Serif"/>
                <a:cs typeface="Microsoft Sans Serif"/>
              </a:rPr>
              <a:t>t</a:t>
            </a:r>
            <a:r>
              <a:rPr sz="4050" spc="-150" dirty="0">
                <a:solidFill>
                  <a:srgbClr val="FFFFFF"/>
                </a:solidFill>
                <a:latin typeface="Microsoft Sans Serif"/>
                <a:cs typeface="Microsoft Sans Serif"/>
              </a:rPr>
              <a:t>a</a:t>
            </a:r>
            <a:r>
              <a:rPr sz="4050" spc="-110" dirty="0">
                <a:solidFill>
                  <a:srgbClr val="FFFFFF"/>
                </a:solidFill>
                <a:latin typeface="Microsoft Sans Serif"/>
                <a:cs typeface="Microsoft Sans Serif"/>
              </a:rPr>
              <a:t>l</a:t>
            </a:r>
            <a:r>
              <a:rPr sz="4050" dirty="0">
                <a:solidFill>
                  <a:srgbClr val="FFFFFF"/>
                </a:solidFill>
                <a:latin typeface="Microsoft Sans Serif"/>
                <a:cs typeface="Microsoft Sans Serif"/>
              </a:rPr>
              <a:t>s</a:t>
            </a:r>
            <a:endParaRPr sz="4050">
              <a:latin typeface="Microsoft Sans Serif"/>
              <a:cs typeface="Microsoft Sans Serif"/>
            </a:endParaRPr>
          </a:p>
        </p:txBody>
      </p:sp>
      <p:sp>
        <p:nvSpPr>
          <p:cNvPr id="12" name="object 12"/>
          <p:cNvSpPr txBox="1"/>
          <p:nvPr/>
        </p:nvSpPr>
        <p:spPr>
          <a:xfrm>
            <a:off x="5816904" y="5073848"/>
            <a:ext cx="11574780" cy="1358900"/>
          </a:xfrm>
          <a:prstGeom prst="rect">
            <a:avLst/>
          </a:prstGeom>
        </p:spPr>
        <p:txBody>
          <a:bodyPr vert="horz" wrap="square" lIns="0" tIns="12700" rIns="0" bIns="0" rtlCol="0">
            <a:spAutoFit/>
          </a:bodyPr>
          <a:lstStyle/>
          <a:p>
            <a:pPr marL="12700" marR="5080">
              <a:lnSpc>
                <a:spcPct val="108000"/>
              </a:lnSpc>
              <a:spcBef>
                <a:spcPts val="100"/>
              </a:spcBef>
            </a:pPr>
            <a:r>
              <a:rPr sz="4050" spc="-100" dirty="0">
                <a:solidFill>
                  <a:srgbClr val="FFFFFF"/>
                </a:solidFill>
                <a:latin typeface="Microsoft Sans Serif"/>
                <a:cs typeface="Microsoft Sans Serif"/>
              </a:rPr>
              <a:t>A</a:t>
            </a:r>
            <a:r>
              <a:rPr sz="4050" spc="204" dirty="0">
                <a:solidFill>
                  <a:srgbClr val="FFFFFF"/>
                </a:solidFill>
                <a:latin typeface="Microsoft Sans Serif"/>
                <a:cs typeface="Microsoft Sans Serif"/>
              </a:rPr>
              <a:t>pp</a:t>
            </a:r>
            <a:r>
              <a:rPr sz="4050" spc="-110" dirty="0">
                <a:solidFill>
                  <a:srgbClr val="FFFFFF"/>
                </a:solidFill>
                <a:latin typeface="Microsoft Sans Serif"/>
                <a:cs typeface="Microsoft Sans Serif"/>
              </a:rPr>
              <a:t>l</a:t>
            </a:r>
            <a:r>
              <a:rPr sz="4050" spc="140" dirty="0">
                <a:solidFill>
                  <a:srgbClr val="FFFFFF"/>
                </a:solidFill>
                <a:latin typeface="Microsoft Sans Serif"/>
                <a:cs typeface="Microsoft Sans Serif"/>
              </a:rPr>
              <a:t>y</a:t>
            </a:r>
            <a:r>
              <a:rPr sz="4050" spc="-45" dirty="0">
                <a:solidFill>
                  <a:srgbClr val="FFFFFF"/>
                </a:solidFill>
                <a:latin typeface="Microsoft Sans Serif"/>
                <a:cs typeface="Microsoft Sans Serif"/>
              </a:rPr>
              <a:t>i</a:t>
            </a:r>
            <a:r>
              <a:rPr sz="4050" spc="-25" dirty="0">
                <a:solidFill>
                  <a:srgbClr val="FFFFFF"/>
                </a:solidFill>
                <a:latin typeface="Microsoft Sans Serif"/>
                <a:cs typeface="Microsoft Sans Serif"/>
              </a:rPr>
              <a:t>n</a:t>
            </a:r>
            <a:r>
              <a:rPr sz="4050" spc="-20" dirty="0">
                <a:solidFill>
                  <a:srgbClr val="FFFFFF"/>
                </a:solidFill>
                <a:latin typeface="Microsoft Sans Serif"/>
                <a:cs typeface="Microsoft Sans Serif"/>
              </a:rPr>
              <a:t>g</a:t>
            </a:r>
            <a:r>
              <a:rPr sz="4050" spc="-165" dirty="0">
                <a:solidFill>
                  <a:srgbClr val="FFFFFF"/>
                </a:solidFill>
                <a:latin typeface="Microsoft Sans Serif"/>
                <a:cs typeface="Microsoft Sans Serif"/>
              </a:rPr>
              <a:t> </a:t>
            </a:r>
            <a:r>
              <a:rPr sz="4050" spc="-450" dirty="0">
                <a:solidFill>
                  <a:srgbClr val="FFFFFF"/>
                </a:solidFill>
                <a:latin typeface="Microsoft Sans Serif"/>
                <a:cs typeface="Microsoft Sans Serif"/>
              </a:rPr>
              <a:t>S</a:t>
            </a:r>
            <a:r>
              <a:rPr sz="4050" spc="-25" dirty="0">
                <a:solidFill>
                  <a:srgbClr val="FFFFFF"/>
                </a:solidFill>
                <a:latin typeface="Microsoft Sans Serif"/>
                <a:cs typeface="Microsoft Sans Serif"/>
              </a:rPr>
              <a:t>u</a:t>
            </a:r>
            <a:r>
              <a:rPr sz="4050" spc="-175" dirty="0">
                <a:solidFill>
                  <a:srgbClr val="FFFFFF"/>
                </a:solidFill>
                <a:latin typeface="Microsoft Sans Serif"/>
                <a:cs typeface="Microsoft Sans Serif"/>
              </a:rPr>
              <a:t>s</a:t>
            </a:r>
            <a:r>
              <a:rPr sz="4050" spc="355" dirty="0">
                <a:solidFill>
                  <a:srgbClr val="FFFFFF"/>
                </a:solidFill>
                <a:latin typeface="Microsoft Sans Serif"/>
                <a:cs typeface="Microsoft Sans Serif"/>
              </a:rPr>
              <a:t>t</a:t>
            </a:r>
            <a:r>
              <a:rPr sz="4050" spc="-150" dirty="0">
                <a:solidFill>
                  <a:srgbClr val="FFFFFF"/>
                </a:solidFill>
                <a:latin typeface="Microsoft Sans Serif"/>
                <a:cs typeface="Microsoft Sans Serif"/>
              </a:rPr>
              <a:t>a</a:t>
            </a:r>
            <a:r>
              <a:rPr sz="4050" spc="-45" dirty="0">
                <a:solidFill>
                  <a:srgbClr val="FFFFFF"/>
                </a:solidFill>
                <a:latin typeface="Microsoft Sans Serif"/>
                <a:cs typeface="Microsoft Sans Serif"/>
              </a:rPr>
              <a:t>i</a:t>
            </a:r>
            <a:r>
              <a:rPr sz="4050" spc="-25" dirty="0">
                <a:solidFill>
                  <a:srgbClr val="FFFFFF"/>
                </a:solidFill>
                <a:latin typeface="Microsoft Sans Serif"/>
                <a:cs typeface="Microsoft Sans Serif"/>
              </a:rPr>
              <a:t>n</a:t>
            </a:r>
            <a:r>
              <a:rPr sz="4050" spc="-150" dirty="0">
                <a:solidFill>
                  <a:srgbClr val="FFFFFF"/>
                </a:solidFill>
                <a:latin typeface="Microsoft Sans Serif"/>
                <a:cs typeface="Microsoft Sans Serif"/>
              </a:rPr>
              <a:t>a</a:t>
            </a:r>
            <a:r>
              <a:rPr sz="4050" spc="204" dirty="0">
                <a:solidFill>
                  <a:srgbClr val="FFFFFF"/>
                </a:solidFill>
                <a:latin typeface="Microsoft Sans Serif"/>
                <a:cs typeface="Microsoft Sans Serif"/>
              </a:rPr>
              <a:t>b</a:t>
            </a:r>
            <a:r>
              <a:rPr sz="4050" spc="-110" dirty="0">
                <a:solidFill>
                  <a:srgbClr val="FFFFFF"/>
                </a:solidFill>
                <a:latin typeface="Microsoft Sans Serif"/>
                <a:cs typeface="Microsoft Sans Serif"/>
              </a:rPr>
              <a:t>l</a:t>
            </a:r>
            <a:r>
              <a:rPr sz="4050" spc="50" dirty="0">
                <a:solidFill>
                  <a:srgbClr val="FFFFFF"/>
                </a:solidFill>
                <a:latin typeface="Microsoft Sans Serif"/>
                <a:cs typeface="Microsoft Sans Serif"/>
              </a:rPr>
              <a:t>e</a:t>
            </a:r>
            <a:r>
              <a:rPr sz="4050" spc="-165" dirty="0">
                <a:solidFill>
                  <a:srgbClr val="FFFFFF"/>
                </a:solidFill>
                <a:latin typeface="Microsoft Sans Serif"/>
                <a:cs typeface="Microsoft Sans Serif"/>
              </a:rPr>
              <a:t> </a:t>
            </a:r>
            <a:r>
              <a:rPr sz="4050" spc="-610" dirty="0">
                <a:solidFill>
                  <a:srgbClr val="FFFFFF"/>
                </a:solidFill>
                <a:latin typeface="Microsoft Sans Serif"/>
                <a:cs typeface="Microsoft Sans Serif"/>
              </a:rPr>
              <a:t>R</a:t>
            </a:r>
            <a:r>
              <a:rPr sz="4050" spc="-45" dirty="0">
                <a:solidFill>
                  <a:srgbClr val="FFFFFF"/>
                </a:solidFill>
                <a:latin typeface="Microsoft Sans Serif"/>
                <a:cs typeface="Microsoft Sans Serif"/>
              </a:rPr>
              <a:t>i</a:t>
            </a:r>
            <a:r>
              <a:rPr sz="4050" spc="-85" dirty="0">
                <a:solidFill>
                  <a:srgbClr val="FFFFFF"/>
                </a:solidFill>
                <a:latin typeface="Microsoft Sans Serif"/>
                <a:cs typeface="Microsoft Sans Serif"/>
              </a:rPr>
              <a:t>s</a:t>
            </a:r>
            <a:r>
              <a:rPr sz="4050" spc="15" dirty="0">
                <a:solidFill>
                  <a:srgbClr val="FFFFFF"/>
                </a:solidFill>
                <a:latin typeface="Microsoft Sans Serif"/>
                <a:cs typeface="Microsoft Sans Serif"/>
              </a:rPr>
              <a:t>k</a:t>
            </a:r>
            <a:r>
              <a:rPr sz="4050" spc="-165" dirty="0">
                <a:solidFill>
                  <a:srgbClr val="FFFFFF"/>
                </a:solidFill>
                <a:latin typeface="Microsoft Sans Serif"/>
                <a:cs typeface="Microsoft Sans Serif"/>
              </a:rPr>
              <a:t> </a:t>
            </a:r>
            <a:r>
              <a:rPr sz="4050" spc="-30" dirty="0">
                <a:solidFill>
                  <a:srgbClr val="FFFFFF"/>
                </a:solidFill>
                <a:latin typeface="Microsoft Sans Serif"/>
                <a:cs typeface="Microsoft Sans Serif"/>
              </a:rPr>
              <a:t>M</a:t>
            </a:r>
            <a:r>
              <a:rPr sz="4050" spc="-150" dirty="0">
                <a:solidFill>
                  <a:srgbClr val="FFFFFF"/>
                </a:solidFill>
                <a:latin typeface="Microsoft Sans Serif"/>
                <a:cs typeface="Microsoft Sans Serif"/>
              </a:rPr>
              <a:t>a</a:t>
            </a:r>
            <a:r>
              <a:rPr sz="4050" spc="-25" dirty="0">
                <a:solidFill>
                  <a:srgbClr val="FFFFFF"/>
                </a:solidFill>
                <a:latin typeface="Microsoft Sans Serif"/>
                <a:cs typeface="Microsoft Sans Serif"/>
              </a:rPr>
              <a:t>n</a:t>
            </a:r>
            <a:r>
              <a:rPr sz="4050" spc="-150" dirty="0">
                <a:solidFill>
                  <a:srgbClr val="FFFFFF"/>
                </a:solidFill>
                <a:latin typeface="Microsoft Sans Serif"/>
                <a:cs typeface="Microsoft Sans Serif"/>
              </a:rPr>
              <a:t>a</a:t>
            </a:r>
            <a:r>
              <a:rPr sz="4050" spc="-185" dirty="0">
                <a:solidFill>
                  <a:srgbClr val="FFFFFF"/>
                </a:solidFill>
                <a:latin typeface="Microsoft Sans Serif"/>
                <a:cs typeface="Microsoft Sans Serif"/>
              </a:rPr>
              <a:t>g</a:t>
            </a:r>
            <a:r>
              <a:rPr sz="4050" spc="-35" dirty="0">
                <a:solidFill>
                  <a:srgbClr val="FFFFFF"/>
                </a:solidFill>
                <a:latin typeface="Microsoft Sans Serif"/>
                <a:cs typeface="Microsoft Sans Serif"/>
              </a:rPr>
              <a:t>e</a:t>
            </a:r>
            <a:r>
              <a:rPr sz="4050" spc="165" dirty="0">
                <a:solidFill>
                  <a:srgbClr val="FFFFFF"/>
                </a:solidFill>
                <a:latin typeface="Microsoft Sans Serif"/>
                <a:cs typeface="Microsoft Sans Serif"/>
              </a:rPr>
              <a:t>m</a:t>
            </a:r>
            <a:r>
              <a:rPr sz="4050" spc="-35" dirty="0">
                <a:solidFill>
                  <a:srgbClr val="FFFFFF"/>
                </a:solidFill>
                <a:latin typeface="Microsoft Sans Serif"/>
                <a:cs typeface="Microsoft Sans Serif"/>
              </a:rPr>
              <a:t>e</a:t>
            </a:r>
            <a:r>
              <a:rPr sz="4050" spc="-25" dirty="0">
                <a:solidFill>
                  <a:srgbClr val="FFFFFF"/>
                </a:solidFill>
                <a:latin typeface="Microsoft Sans Serif"/>
                <a:cs typeface="Microsoft Sans Serif"/>
              </a:rPr>
              <a:t>n</a:t>
            </a:r>
            <a:r>
              <a:rPr sz="4050" spc="440" dirty="0">
                <a:solidFill>
                  <a:srgbClr val="FFFFFF"/>
                </a:solidFill>
                <a:latin typeface="Microsoft Sans Serif"/>
                <a:cs typeface="Microsoft Sans Serif"/>
              </a:rPr>
              <a:t>t</a:t>
            </a:r>
            <a:r>
              <a:rPr sz="4050" spc="-165" dirty="0">
                <a:solidFill>
                  <a:srgbClr val="FFFFFF"/>
                </a:solidFill>
                <a:latin typeface="Microsoft Sans Serif"/>
                <a:cs typeface="Microsoft Sans Serif"/>
              </a:rPr>
              <a:t> </a:t>
            </a:r>
            <a:r>
              <a:rPr sz="4050" spc="55" dirty="0">
                <a:solidFill>
                  <a:srgbClr val="FFFFFF"/>
                </a:solidFill>
                <a:latin typeface="Microsoft Sans Serif"/>
                <a:cs typeface="Microsoft Sans Serif"/>
              </a:rPr>
              <a:t>f</a:t>
            </a:r>
            <a:r>
              <a:rPr sz="4050" spc="60" dirty="0">
                <a:solidFill>
                  <a:srgbClr val="FFFFFF"/>
                </a:solidFill>
                <a:latin typeface="Microsoft Sans Serif"/>
                <a:cs typeface="Microsoft Sans Serif"/>
              </a:rPr>
              <a:t>o</a:t>
            </a:r>
            <a:r>
              <a:rPr sz="4050" spc="120" dirty="0">
                <a:solidFill>
                  <a:srgbClr val="FFFFFF"/>
                </a:solidFill>
                <a:latin typeface="Microsoft Sans Serif"/>
                <a:cs typeface="Microsoft Sans Serif"/>
              </a:rPr>
              <a:t>r</a:t>
            </a:r>
            <a:r>
              <a:rPr sz="4050" spc="-165" dirty="0">
                <a:solidFill>
                  <a:srgbClr val="FFFFFF"/>
                </a:solidFill>
                <a:latin typeface="Microsoft Sans Serif"/>
                <a:cs typeface="Microsoft Sans Serif"/>
              </a:rPr>
              <a:t> </a:t>
            </a:r>
            <a:r>
              <a:rPr sz="4050" spc="-560" dirty="0">
                <a:solidFill>
                  <a:srgbClr val="FFFFFF"/>
                </a:solidFill>
                <a:latin typeface="Microsoft Sans Serif"/>
                <a:cs typeface="Microsoft Sans Serif"/>
              </a:rPr>
              <a:t>P</a:t>
            </a:r>
            <a:r>
              <a:rPr sz="4050" spc="60" dirty="0">
                <a:solidFill>
                  <a:srgbClr val="FFFFFF"/>
                </a:solidFill>
                <a:latin typeface="Microsoft Sans Serif"/>
                <a:cs typeface="Microsoft Sans Serif"/>
              </a:rPr>
              <a:t>o</a:t>
            </a:r>
            <a:r>
              <a:rPr sz="4050" spc="-85" dirty="0">
                <a:solidFill>
                  <a:srgbClr val="FFFFFF"/>
                </a:solidFill>
                <a:latin typeface="Microsoft Sans Serif"/>
                <a:cs typeface="Microsoft Sans Serif"/>
              </a:rPr>
              <a:t>s</a:t>
            </a:r>
            <a:r>
              <a:rPr sz="4050" spc="-45" dirty="0">
                <a:solidFill>
                  <a:srgbClr val="FFFFFF"/>
                </a:solidFill>
                <a:latin typeface="Microsoft Sans Serif"/>
                <a:cs typeface="Microsoft Sans Serif"/>
              </a:rPr>
              <a:t>i</a:t>
            </a:r>
            <a:r>
              <a:rPr sz="4050" spc="355" dirty="0">
                <a:solidFill>
                  <a:srgbClr val="FFFFFF"/>
                </a:solidFill>
                <a:latin typeface="Microsoft Sans Serif"/>
                <a:cs typeface="Microsoft Sans Serif"/>
              </a:rPr>
              <a:t>t</a:t>
            </a:r>
            <a:r>
              <a:rPr sz="4050" spc="-45" dirty="0">
                <a:solidFill>
                  <a:srgbClr val="FFFFFF"/>
                </a:solidFill>
                <a:latin typeface="Microsoft Sans Serif"/>
                <a:cs typeface="Microsoft Sans Serif"/>
              </a:rPr>
              <a:t>i</a:t>
            </a:r>
            <a:r>
              <a:rPr sz="4050" spc="-100" dirty="0">
                <a:solidFill>
                  <a:srgbClr val="FFFFFF"/>
                </a:solidFill>
                <a:latin typeface="Microsoft Sans Serif"/>
                <a:cs typeface="Microsoft Sans Serif"/>
              </a:rPr>
              <a:t>v</a:t>
            </a:r>
            <a:r>
              <a:rPr sz="4050" spc="30" dirty="0">
                <a:solidFill>
                  <a:srgbClr val="FFFFFF"/>
                </a:solidFill>
                <a:latin typeface="Microsoft Sans Serif"/>
                <a:cs typeface="Microsoft Sans Serif"/>
              </a:rPr>
              <a:t>e  </a:t>
            </a:r>
            <a:r>
              <a:rPr sz="4050" spc="75" dirty="0">
                <a:solidFill>
                  <a:srgbClr val="FFFFFF"/>
                </a:solidFill>
                <a:latin typeface="Microsoft Sans Serif"/>
                <a:cs typeface="Microsoft Sans Serif"/>
              </a:rPr>
              <a:t>Outcomes</a:t>
            </a:r>
            <a:endParaRPr sz="4050">
              <a:latin typeface="Microsoft Sans Serif"/>
              <a:cs typeface="Microsoft Sans Serif"/>
            </a:endParaRPr>
          </a:p>
        </p:txBody>
      </p:sp>
      <p:sp>
        <p:nvSpPr>
          <p:cNvPr id="13" name="object 13"/>
          <p:cNvSpPr/>
          <p:nvPr/>
        </p:nvSpPr>
        <p:spPr>
          <a:xfrm>
            <a:off x="4572000" y="7051030"/>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A8A092"/>
          </a:solidFill>
        </p:spPr>
        <p:txBody>
          <a:bodyPr wrap="square" lIns="0" tIns="0" rIns="0" bIns="0" rtlCol="0"/>
          <a:lstStyle/>
          <a:p>
            <a:endParaRPr/>
          </a:p>
        </p:txBody>
      </p:sp>
      <p:sp>
        <p:nvSpPr>
          <p:cNvPr id="14" name="object 14"/>
          <p:cNvSpPr txBox="1"/>
          <p:nvPr/>
        </p:nvSpPr>
        <p:spPr>
          <a:xfrm>
            <a:off x="4829869" y="7285980"/>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04</a:t>
            </a:r>
            <a:endParaRPr sz="2700">
              <a:latin typeface="Courier New"/>
              <a:cs typeface="Courier New"/>
            </a:endParaRPr>
          </a:p>
        </p:txBody>
      </p:sp>
      <p:sp>
        <p:nvSpPr>
          <p:cNvPr id="15" name="object 15"/>
          <p:cNvSpPr/>
          <p:nvPr/>
        </p:nvSpPr>
        <p:spPr>
          <a:xfrm>
            <a:off x="4574864" y="8785799"/>
            <a:ext cx="952500" cy="952500"/>
          </a:xfrm>
          <a:custGeom>
            <a:avLst/>
            <a:gdLst/>
            <a:ahLst/>
            <a:cxnLst/>
            <a:rect l="l" t="t" r="r" b="b"/>
            <a:pathLst>
              <a:path w="952500" h="952500">
                <a:moveTo>
                  <a:pt x="476250" y="952500"/>
                </a:moveTo>
                <a:lnTo>
                  <a:pt x="429568" y="950206"/>
                </a:lnTo>
                <a:lnTo>
                  <a:pt x="383338" y="943349"/>
                </a:lnTo>
                <a:lnTo>
                  <a:pt x="338002" y="931992"/>
                </a:lnTo>
                <a:lnTo>
                  <a:pt x="293996" y="916247"/>
                </a:lnTo>
                <a:lnTo>
                  <a:pt x="251747" y="896265"/>
                </a:lnTo>
                <a:lnTo>
                  <a:pt x="211659" y="872237"/>
                </a:lnTo>
                <a:lnTo>
                  <a:pt x="174119" y="844396"/>
                </a:lnTo>
                <a:lnTo>
                  <a:pt x="139490" y="813009"/>
                </a:lnTo>
                <a:lnTo>
                  <a:pt x="108103" y="778380"/>
                </a:lnTo>
                <a:lnTo>
                  <a:pt x="80262" y="740840"/>
                </a:lnTo>
                <a:lnTo>
                  <a:pt x="56235" y="700752"/>
                </a:lnTo>
                <a:lnTo>
                  <a:pt x="36252" y="658503"/>
                </a:lnTo>
                <a:lnTo>
                  <a:pt x="20507" y="614497"/>
                </a:lnTo>
                <a:lnTo>
                  <a:pt x="9151" y="569161"/>
                </a:lnTo>
                <a:lnTo>
                  <a:pt x="2293" y="522931"/>
                </a:lnTo>
                <a:lnTo>
                  <a:pt x="0" y="476250"/>
                </a:lnTo>
                <a:lnTo>
                  <a:pt x="143" y="464558"/>
                </a:lnTo>
                <a:lnTo>
                  <a:pt x="3581" y="417948"/>
                </a:lnTo>
                <a:lnTo>
                  <a:pt x="11572" y="371899"/>
                </a:lnTo>
                <a:lnTo>
                  <a:pt x="24038" y="326855"/>
                </a:lnTo>
                <a:lnTo>
                  <a:pt x="40858" y="283250"/>
                </a:lnTo>
                <a:lnTo>
                  <a:pt x="61872" y="241504"/>
                </a:lnTo>
                <a:lnTo>
                  <a:pt x="86877" y="202018"/>
                </a:lnTo>
                <a:lnTo>
                  <a:pt x="115631" y="165173"/>
                </a:lnTo>
                <a:lnTo>
                  <a:pt x="147858" y="131324"/>
                </a:lnTo>
                <a:lnTo>
                  <a:pt x="183248" y="100797"/>
                </a:lnTo>
                <a:lnTo>
                  <a:pt x="221460" y="73886"/>
                </a:lnTo>
                <a:lnTo>
                  <a:pt x="262125" y="50850"/>
                </a:lnTo>
                <a:lnTo>
                  <a:pt x="304852" y="31910"/>
                </a:lnTo>
                <a:lnTo>
                  <a:pt x="349231" y="17250"/>
                </a:lnTo>
                <a:lnTo>
                  <a:pt x="394833" y="7010"/>
                </a:lnTo>
                <a:lnTo>
                  <a:pt x="441218" y="1289"/>
                </a:lnTo>
                <a:lnTo>
                  <a:pt x="476250" y="0"/>
                </a:lnTo>
                <a:lnTo>
                  <a:pt x="487941" y="143"/>
                </a:lnTo>
                <a:lnTo>
                  <a:pt x="534551" y="3581"/>
                </a:lnTo>
                <a:lnTo>
                  <a:pt x="580600" y="11572"/>
                </a:lnTo>
                <a:lnTo>
                  <a:pt x="625644" y="24038"/>
                </a:lnTo>
                <a:lnTo>
                  <a:pt x="669249" y="40858"/>
                </a:lnTo>
                <a:lnTo>
                  <a:pt x="710995" y="61872"/>
                </a:lnTo>
                <a:lnTo>
                  <a:pt x="750481" y="86877"/>
                </a:lnTo>
                <a:lnTo>
                  <a:pt x="787326" y="115631"/>
                </a:lnTo>
                <a:lnTo>
                  <a:pt x="821175" y="147858"/>
                </a:lnTo>
                <a:lnTo>
                  <a:pt x="851702" y="183248"/>
                </a:lnTo>
                <a:lnTo>
                  <a:pt x="878613" y="221460"/>
                </a:lnTo>
                <a:lnTo>
                  <a:pt x="901649" y="262125"/>
                </a:lnTo>
                <a:lnTo>
                  <a:pt x="920589" y="304852"/>
                </a:lnTo>
                <a:lnTo>
                  <a:pt x="935249" y="349231"/>
                </a:lnTo>
                <a:lnTo>
                  <a:pt x="945489" y="394833"/>
                </a:lnTo>
                <a:lnTo>
                  <a:pt x="951209" y="441218"/>
                </a:lnTo>
                <a:lnTo>
                  <a:pt x="952500" y="476250"/>
                </a:lnTo>
                <a:lnTo>
                  <a:pt x="952356" y="487941"/>
                </a:lnTo>
                <a:lnTo>
                  <a:pt x="948917" y="534551"/>
                </a:lnTo>
                <a:lnTo>
                  <a:pt x="940927" y="580600"/>
                </a:lnTo>
                <a:lnTo>
                  <a:pt x="928461" y="625644"/>
                </a:lnTo>
                <a:lnTo>
                  <a:pt x="911641" y="669249"/>
                </a:lnTo>
                <a:lnTo>
                  <a:pt x="890627" y="710995"/>
                </a:lnTo>
                <a:lnTo>
                  <a:pt x="865622" y="750481"/>
                </a:lnTo>
                <a:lnTo>
                  <a:pt x="836868" y="787326"/>
                </a:lnTo>
                <a:lnTo>
                  <a:pt x="804641" y="821175"/>
                </a:lnTo>
                <a:lnTo>
                  <a:pt x="769251" y="851702"/>
                </a:lnTo>
                <a:lnTo>
                  <a:pt x="731039" y="878613"/>
                </a:lnTo>
                <a:lnTo>
                  <a:pt x="690374" y="901649"/>
                </a:lnTo>
                <a:lnTo>
                  <a:pt x="647647" y="920589"/>
                </a:lnTo>
                <a:lnTo>
                  <a:pt x="603268" y="935249"/>
                </a:lnTo>
                <a:lnTo>
                  <a:pt x="557666" y="945489"/>
                </a:lnTo>
                <a:lnTo>
                  <a:pt x="511281" y="951209"/>
                </a:lnTo>
                <a:lnTo>
                  <a:pt x="476250" y="952500"/>
                </a:lnTo>
                <a:close/>
              </a:path>
            </a:pathLst>
          </a:custGeom>
          <a:solidFill>
            <a:srgbClr val="E24023"/>
          </a:solidFill>
        </p:spPr>
        <p:txBody>
          <a:bodyPr wrap="square" lIns="0" tIns="0" rIns="0" bIns="0" rtlCol="0"/>
          <a:lstStyle/>
          <a:p>
            <a:endParaRPr/>
          </a:p>
        </p:txBody>
      </p:sp>
      <p:sp>
        <p:nvSpPr>
          <p:cNvPr id="16" name="object 16"/>
          <p:cNvSpPr txBox="1"/>
          <p:nvPr/>
        </p:nvSpPr>
        <p:spPr>
          <a:xfrm>
            <a:off x="4832735" y="9020748"/>
            <a:ext cx="436880" cy="436880"/>
          </a:xfrm>
          <a:prstGeom prst="rect">
            <a:avLst/>
          </a:prstGeom>
        </p:spPr>
        <p:txBody>
          <a:bodyPr vert="horz" wrap="square" lIns="0" tIns="12700" rIns="0" bIns="0" rtlCol="0">
            <a:spAutoFit/>
          </a:bodyPr>
          <a:lstStyle/>
          <a:p>
            <a:pPr marL="12700">
              <a:lnSpc>
                <a:spcPct val="100000"/>
              </a:lnSpc>
              <a:spcBef>
                <a:spcPts val="100"/>
              </a:spcBef>
            </a:pPr>
            <a:r>
              <a:rPr sz="2700" spc="-5" dirty="0">
                <a:latin typeface="Courier New"/>
                <a:cs typeface="Courier New"/>
              </a:rPr>
              <a:t>05</a:t>
            </a:r>
            <a:endParaRPr sz="2700">
              <a:latin typeface="Courier New"/>
              <a:cs typeface="Courier New"/>
            </a:endParaRPr>
          </a:p>
        </p:txBody>
      </p:sp>
      <p:sp>
        <p:nvSpPr>
          <p:cNvPr id="17" name="object 17"/>
          <p:cNvSpPr txBox="1"/>
          <p:nvPr/>
        </p:nvSpPr>
        <p:spPr>
          <a:xfrm>
            <a:off x="5809863" y="6984608"/>
            <a:ext cx="9027795" cy="2421255"/>
          </a:xfrm>
          <a:prstGeom prst="rect">
            <a:avLst/>
          </a:prstGeom>
        </p:spPr>
        <p:txBody>
          <a:bodyPr vert="horz" wrap="square" lIns="0" tIns="12700" rIns="0" bIns="0" rtlCol="0">
            <a:spAutoFit/>
          </a:bodyPr>
          <a:lstStyle/>
          <a:p>
            <a:pPr marL="12700" marR="320040">
              <a:lnSpc>
                <a:spcPct val="108000"/>
              </a:lnSpc>
              <a:spcBef>
                <a:spcPts val="100"/>
              </a:spcBef>
            </a:pPr>
            <a:r>
              <a:rPr sz="4050" spc="-95" dirty="0">
                <a:solidFill>
                  <a:srgbClr val="FFFFFF"/>
                </a:solidFill>
                <a:latin typeface="Microsoft Sans Serif"/>
                <a:cs typeface="Microsoft Sans Serif"/>
              </a:rPr>
              <a:t>C</a:t>
            </a:r>
            <a:r>
              <a:rPr sz="4050" spc="60" dirty="0">
                <a:solidFill>
                  <a:srgbClr val="FFFFFF"/>
                </a:solidFill>
                <a:latin typeface="Microsoft Sans Serif"/>
                <a:cs typeface="Microsoft Sans Serif"/>
              </a:rPr>
              <a:t>o</a:t>
            </a:r>
            <a:r>
              <a:rPr sz="4050" spc="640" dirty="0">
                <a:solidFill>
                  <a:srgbClr val="FFFFFF"/>
                </a:solidFill>
                <a:latin typeface="Microsoft Sans Serif"/>
                <a:cs typeface="Microsoft Sans Serif"/>
              </a:rPr>
              <a:t>-</a:t>
            </a:r>
            <a:r>
              <a:rPr sz="4050" spc="195" dirty="0">
                <a:solidFill>
                  <a:srgbClr val="FFFFFF"/>
                </a:solidFill>
                <a:latin typeface="Microsoft Sans Serif"/>
                <a:cs typeface="Microsoft Sans Serif"/>
              </a:rPr>
              <a:t>c</a:t>
            </a:r>
            <a:r>
              <a:rPr sz="4050" spc="-40" dirty="0">
                <a:solidFill>
                  <a:srgbClr val="FFFFFF"/>
                </a:solidFill>
                <a:latin typeface="Microsoft Sans Serif"/>
                <a:cs typeface="Microsoft Sans Serif"/>
              </a:rPr>
              <a:t>r</a:t>
            </a:r>
            <a:r>
              <a:rPr sz="4050" spc="-35" dirty="0">
                <a:solidFill>
                  <a:srgbClr val="FFFFFF"/>
                </a:solidFill>
                <a:latin typeface="Microsoft Sans Serif"/>
                <a:cs typeface="Microsoft Sans Serif"/>
              </a:rPr>
              <a:t>e</a:t>
            </a:r>
            <a:r>
              <a:rPr sz="4050" spc="-204" dirty="0">
                <a:solidFill>
                  <a:srgbClr val="FFFFFF"/>
                </a:solidFill>
                <a:latin typeface="Microsoft Sans Serif"/>
                <a:cs typeface="Microsoft Sans Serif"/>
              </a:rPr>
              <a:t>a</a:t>
            </a:r>
            <a:r>
              <a:rPr sz="4050" spc="355" dirty="0">
                <a:solidFill>
                  <a:srgbClr val="FFFFFF"/>
                </a:solidFill>
                <a:latin typeface="Microsoft Sans Serif"/>
                <a:cs typeface="Microsoft Sans Serif"/>
              </a:rPr>
              <a:t>t</a:t>
            </a:r>
            <a:r>
              <a:rPr sz="4050" spc="-45" dirty="0">
                <a:solidFill>
                  <a:srgbClr val="FFFFFF"/>
                </a:solidFill>
                <a:latin typeface="Microsoft Sans Serif"/>
                <a:cs typeface="Microsoft Sans Serif"/>
              </a:rPr>
              <a:t>i</a:t>
            </a:r>
            <a:r>
              <a:rPr sz="4050" spc="-25" dirty="0">
                <a:solidFill>
                  <a:srgbClr val="FFFFFF"/>
                </a:solidFill>
                <a:latin typeface="Microsoft Sans Serif"/>
                <a:cs typeface="Microsoft Sans Serif"/>
              </a:rPr>
              <a:t>n</a:t>
            </a:r>
            <a:r>
              <a:rPr sz="4050" spc="-20" dirty="0">
                <a:solidFill>
                  <a:srgbClr val="FFFFFF"/>
                </a:solidFill>
                <a:latin typeface="Microsoft Sans Serif"/>
                <a:cs typeface="Microsoft Sans Serif"/>
              </a:rPr>
              <a:t>g</a:t>
            </a:r>
            <a:r>
              <a:rPr sz="4050" spc="-165" dirty="0">
                <a:solidFill>
                  <a:srgbClr val="FFFFFF"/>
                </a:solidFill>
                <a:latin typeface="Microsoft Sans Serif"/>
                <a:cs typeface="Microsoft Sans Serif"/>
              </a:rPr>
              <a:t> </a:t>
            </a:r>
            <a:r>
              <a:rPr sz="4050" spc="-220" dirty="0">
                <a:solidFill>
                  <a:srgbClr val="FFFFFF"/>
                </a:solidFill>
                <a:latin typeface="Microsoft Sans Serif"/>
                <a:cs typeface="Microsoft Sans Serif"/>
              </a:rPr>
              <a:t>N</a:t>
            </a:r>
            <a:r>
              <a:rPr sz="4050" spc="-114" dirty="0">
                <a:solidFill>
                  <a:srgbClr val="FFFFFF"/>
                </a:solidFill>
                <a:latin typeface="Microsoft Sans Serif"/>
                <a:cs typeface="Microsoft Sans Serif"/>
              </a:rPr>
              <a:t>e</a:t>
            </a:r>
            <a:r>
              <a:rPr sz="4050" spc="125" dirty="0">
                <a:solidFill>
                  <a:srgbClr val="FFFFFF"/>
                </a:solidFill>
                <a:latin typeface="Microsoft Sans Serif"/>
                <a:cs typeface="Microsoft Sans Serif"/>
              </a:rPr>
              <a:t>w</a:t>
            </a:r>
            <a:r>
              <a:rPr sz="4050" spc="-165" dirty="0">
                <a:solidFill>
                  <a:srgbClr val="FFFFFF"/>
                </a:solidFill>
                <a:latin typeface="Microsoft Sans Serif"/>
                <a:cs typeface="Microsoft Sans Serif"/>
              </a:rPr>
              <a:t> </a:t>
            </a:r>
            <a:r>
              <a:rPr sz="4050" spc="-660" dirty="0">
                <a:solidFill>
                  <a:srgbClr val="FFFFFF"/>
                </a:solidFill>
                <a:latin typeface="Microsoft Sans Serif"/>
                <a:cs typeface="Microsoft Sans Serif"/>
              </a:rPr>
              <a:t>T</a:t>
            </a:r>
            <a:r>
              <a:rPr sz="4050" spc="60" dirty="0">
                <a:solidFill>
                  <a:srgbClr val="FFFFFF"/>
                </a:solidFill>
                <a:latin typeface="Microsoft Sans Serif"/>
                <a:cs typeface="Microsoft Sans Serif"/>
              </a:rPr>
              <a:t>oo</a:t>
            </a:r>
            <a:r>
              <a:rPr sz="4050" spc="-110" dirty="0">
                <a:solidFill>
                  <a:srgbClr val="FFFFFF"/>
                </a:solidFill>
                <a:latin typeface="Microsoft Sans Serif"/>
                <a:cs typeface="Microsoft Sans Serif"/>
              </a:rPr>
              <a:t>l</a:t>
            </a:r>
            <a:r>
              <a:rPr sz="4050" dirty="0">
                <a:solidFill>
                  <a:srgbClr val="FFFFFF"/>
                </a:solidFill>
                <a:latin typeface="Microsoft Sans Serif"/>
                <a:cs typeface="Microsoft Sans Serif"/>
              </a:rPr>
              <a:t>s</a:t>
            </a:r>
            <a:r>
              <a:rPr sz="4050" spc="-165" dirty="0">
                <a:solidFill>
                  <a:srgbClr val="FFFFFF"/>
                </a:solidFill>
                <a:latin typeface="Microsoft Sans Serif"/>
                <a:cs typeface="Microsoft Sans Serif"/>
              </a:rPr>
              <a:t> </a:t>
            </a:r>
            <a:r>
              <a:rPr sz="4050" spc="55" dirty="0">
                <a:solidFill>
                  <a:srgbClr val="FFFFFF"/>
                </a:solidFill>
                <a:latin typeface="Microsoft Sans Serif"/>
                <a:cs typeface="Microsoft Sans Serif"/>
              </a:rPr>
              <a:t>f</a:t>
            </a:r>
            <a:r>
              <a:rPr sz="4050" spc="60" dirty="0">
                <a:solidFill>
                  <a:srgbClr val="FFFFFF"/>
                </a:solidFill>
                <a:latin typeface="Microsoft Sans Serif"/>
                <a:cs typeface="Microsoft Sans Serif"/>
              </a:rPr>
              <a:t>o</a:t>
            </a:r>
            <a:r>
              <a:rPr sz="4050" spc="120" dirty="0">
                <a:solidFill>
                  <a:srgbClr val="FFFFFF"/>
                </a:solidFill>
                <a:latin typeface="Microsoft Sans Serif"/>
                <a:cs typeface="Microsoft Sans Serif"/>
              </a:rPr>
              <a:t>r</a:t>
            </a:r>
            <a:r>
              <a:rPr sz="4050" spc="-165" dirty="0">
                <a:solidFill>
                  <a:srgbClr val="FFFFFF"/>
                </a:solidFill>
                <a:latin typeface="Microsoft Sans Serif"/>
                <a:cs typeface="Microsoft Sans Serif"/>
              </a:rPr>
              <a:t> </a:t>
            </a:r>
            <a:r>
              <a:rPr sz="4050" spc="-450" dirty="0">
                <a:solidFill>
                  <a:srgbClr val="FFFFFF"/>
                </a:solidFill>
                <a:latin typeface="Microsoft Sans Serif"/>
                <a:cs typeface="Microsoft Sans Serif"/>
              </a:rPr>
              <a:t>S</a:t>
            </a:r>
            <a:r>
              <a:rPr sz="4050" spc="-25" dirty="0">
                <a:solidFill>
                  <a:srgbClr val="FFFFFF"/>
                </a:solidFill>
                <a:latin typeface="Microsoft Sans Serif"/>
                <a:cs typeface="Microsoft Sans Serif"/>
              </a:rPr>
              <a:t>u</a:t>
            </a:r>
            <a:r>
              <a:rPr sz="4050" spc="-175" dirty="0">
                <a:solidFill>
                  <a:srgbClr val="FFFFFF"/>
                </a:solidFill>
                <a:latin typeface="Microsoft Sans Serif"/>
                <a:cs typeface="Microsoft Sans Serif"/>
              </a:rPr>
              <a:t>s</a:t>
            </a:r>
            <a:r>
              <a:rPr sz="4050" spc="355" dirty="0">
                <a:solidFill>
                  <a:srgbClr val="FFFFFF"/>
                </a:solidFill>
                <a:latin typeface="Microsoft Sans Serif"/>
                <a:cs typeface="Microsoft Sans Serif"/>
              </a:rPr>
              <a:t>t</a:t>
            </a:r>
            <a:r>
              <a:rPr sz="4050" spc="-150" dirty="0">
                <a:solidFill>
                  <a:srgbClr val="FFFFFF"/>
                </a:solidFill>
                <a:latin typeface="Microsoft Sans Serif"/>
                <a:cs typeface="Microsoft Sans Serif"/>
              </a:rPr>
              <a:t>a</a:t>
            </a:r>
            <a:r>
              <a:rPr sz="4050" spc="-45" dirty="0">
                <a:solidFill>
                  <a:srgbClr val="FFFFFF"/>
                </a:solidFill>
                <a:latin typeface="Microsoft Sans Serif"/>
                <a:cs typeface="Microsoft Sans Serif"/>
              </a:rPr>
              <a:t>i</a:t>
            </a:r>
            <a:r>
              <a:rPr sz="4050" spc="-25" dirty="0">
                <a:solidFill>
                  <a:srgbClr val="FFFFFF"/>
                </a:solidFill>
                <a:latin typeface="Microsoft Sans Serif"/>
                <a:cs typeface="Microsoft Sans Serif"/>
              </a:rPr>
              <a:t>n</a:t>
            </a:r>
            <a:r>
              <a:rPr sz="4050" spc="-150" dirty="0">
                <a:solidFill>
                  <a:srgbClr val="FFFFFF"/>
                </a:solidFill>
                <a:latin typeface="Microsoft Sans Serif"/>
                <a:cs typeface="Microsoft Sans Serif"/>
              </a:rPr>
              <a:t>a</a:t>
            </a:r>
            <a:r>
              <a:rPr sz="4050" spc="204" dirty="0">
                <a:solidFill>
                  <a:srgbClr val="FFFFFF"/>
                </a:solidFill>
                <a:latin typeface="Microsoft Sans Serif"/>
                <a:cs typeface="Microsoft Sans Serif"/>
              </a:rPr>
              <a:t>b</a:t>
            </a:r>
            <a:r>
              <a:rPr sz="4050" spc="-110" dirty="0">
                <a:solidFill>
                  <a:srgbClr val="FFFFFF"/>
                </a:solidFill>
                <a:latin typeface="Microsoft Sans Serif"/>
                <a:cs typeface="Microsoft Sans Serif"/>
              </a:rPr>
              <a:t>l</a:t>
            </a:r>
            <a:r>
              <a:rPr sz="4050" spc="30" dirty="0">
                <a:solidFill>
                  <a:srgbClr val="FFFFFF"/>
                </a:solidFill>
                <a:latin typeface="Microsoft Sans Serif"/>
                <a:cs typeface="Microsoft Sans Serif"/>
              </a:rPr>
              <a:t>e  </a:t>
            </a:r>
            <a:r>
              <a:rPr sz="4050" spc="-610" dirty="0">
                <a:solidFill>
                  <a:srgbClr val="FFFFFF"/>
                </a:solidFill>
                <a:latin typeface="Microsoft Sans Serif"/>
                <a:cs typeface="Microsoft Sans Serif"/>
              </a:rPr>
              <a:t>R</a:t>
            </a:r>
            <a:r>
              <a:rPr sz="4050" spc="-45" dirty="0">
                <a:solidFill>
                  <a:srgbClr val="FFFFFF"/>
                </a:solidFill>
                <a:latin typeface="Microsoft Sans Serif"/>
                <a:cs typeface="Microsoft Sans Serif"/>
              </a:rPr>
              <a:t>i</a:t>
            </a:r>
            <a:r>
              <a:rPr sz="4050" spc="-85" dirty="0">
                <a:solidFill>
                  <a:srgbClr val="FFFFFF"/>
                </a:solidFill>
                <a:latin typeface="Microsoft Sans Serif"/>
                <a:cs typeface="Microsoft Sans Serif"/>
              </a:rPr>
              <a:t>s</a:t>
            </a:r>
            <a:r>
              <a:rPr sz="4050" spc="15" dirty="0">
                <a:solidFill>
                  <a:srgbClr val="FFFFFF"/>
                </a:solidFill>
                <a:latin typeface="Microsoft Sans Serif"/>
                <a:cs typeface="Microsoft Sans Serif"/>
              </a:rPr>
              <a:t>k</a:t>
            </a:r>
            <a:r>
              <a:rPr sz="4050" spc="-165" dirty="0">
                <a:solidFill>
                  <a:srgbClr val="FFFFFF"/>
                </a:solidFill>
                <a:latin typeface="Microsoft Sans Serif"/>
                <a:cs typeface="Microsoft Sans Serif"/>
              </a:rPr>
              <a:t> </a:t>
            </a:r>
            <a:r>
              <a:rPr sz="4050" spc="-30" dirty="0">
                <a:solidFill>
                  <a:srgbClr val="FFFFFF"/>
                </a:solidFill>
                <a:latin typeface="Microsoft Sans Serif"/>
                <a:cs typeface="Microsoft Sans Serif"/>
              </a:rPr>
              <a:t>M</a:t>
            </a:r>
            <a:r>
              <a:rPr sz="4050" spc="-150" dirty="0">
                <a:solidFill>
                  <a:srgbClr val="FFFFFF"/>
                </a:solidFill>
                <a:latin typeface="Microsoft Sans Serif"/>
                <a:cs typeface="Microsoft Sans Serif"/>
              </a:rPr>
              <a:t>a</a:t>
            </a:r>
            <a:r>
              <a:rPr sz="4050" spc="-25" dirty="0">
                <a:solidFill>
                  <a:srgbClr val="FFFFFF"/>
                </a:solidFill>
                <a:latin typeface="Microsoft Sans Serif"/>
                <a:cs typeface="Microsoft Sans Serif"/>
              </a:rPr>
              <a:t>n</a:t>
            </a:r>
            <a:r>
              <a:rPr sz="4050" spc="-150" dirty="0">
                <a:solidFill>
                  <a:srgbClr val="FFFFFF"/>
                </a:solidFill>
                <a:latin typeface="Microsoft Sans Serif"/>
                <a:cs typeface="Microsoft Sans Serif"/>
              </a:rPr>
              <a:t>a</a:t>
            </a:r>
            <a:r>
              <a:rPr sz="4050" spc="-185" dirty="0">
                <a:solidFill>
                  <a:srgbClr val="FFFFFF"/>
                </a:solidFill>
                <a:latin typeface="Microsoft Sans Serif"/>
                <a:cs typeface="Microsoft Sans Serif"/>
              </a:rPr>
              <a:t>g</a:t>
            </a:r>
            <a:r>
              <a:rPr sz="4050" spc="-35" dirty="0">
                <a:solidFill>
                  <a:srgbClr val="FFFFFF"/>
                </a:solidFill>
                <a:latin typeface="Microsoft Sans Serif"/>
                <a:cs typeface="Microsoft Sans Serif"/>
              </a:rPr>
              <a:t>e</a:t>
            </a:r>
            <a:r>
              <a:rPr sz="4050" spc="165" dirty="0">
                <a:solidFill>
                  <a:srgbClr val="FFFFFF"/>
                </a:solidFill>
                <a:latin typeface="Microsoft Sans Serif"/>
                <a:cs typeface="Microsoft Sans Serif"/>
              </a:rPr>
              <a:t>m</a:t>
            </a:r>
            <a:r>
              <a:rPr sz="4050" spc="-35" dirty="0">
                <a:solidFill>
                  <a:srgbClr val="FFFFFF"/>
                </a:solidFill>
                <a:latin typeface="Microsoft Sans Serif"/>
                <a:cs typeface="Microsoft Sans Serif"/>
              </a:rPr>
              <a:t>e</a:t>
            </a:r>
            <a:r>
              <a:rPr sz="4050" spc="-25" dirty="0">
                <a:solidFill>
                  <a:srgbClr val="FFFFFF"/>
                </a:solidFill>
                <a:latin typeface="Microsoft Sans Serif"/>
                <a:cs typeface="Microsoft Sans Serif"/>
              </a:rPr>
              <a:t>n</a:t>
            </a:r>
            <a:r>
              <a:rPr sz="4050" spc="440" dirty="0">
                <a:solidFill>
                  <a:srgbClr val="FFFFFF"/>
                </a:solidFill>
                <a:latin typeface="Microsoft Sans Serif"/>
                <a:cs typeface="Microsoft Sans Serif"/>
              </a:rPr>
              <a:t>t</a:t>
            </a:r>
            <a:r>
              <a:rPr sz="4050" spc="-165" dirty="0">
                <a:solidFill>
                  <a:srgbClr val="FFFFFF"/>
                </a:solidFill>
                <a:latin typeface="Microsoft Sans Serif"/>
                <a:cs typeface="Microsoft Sans Serif"/>
              </a:rPr>
              <a:t> </a:t>
            </a:r>
            <a:r>
              <a:rPr sz="4050" spc="-400" dirty="0">
                <a:solidFill>
                  <a:srgbClr val="FFFFFF"/>
                </a:solidFill>
                <a:latin typeface="Microsoft Sans Serif"/>
                <a:cs typeface="Microsoft Sans Serif"/>
              </a:rPr>
              <a:t>F</a:t>
            </a:r>
            <a:r>
              <a:rPr sz="4050" spc="35" dirty="0">
                <a:solidFill>
                  <a:srgbClr val="FFFFFF"/>
                </a:solidFill>
                <a:latin typeface="Microsoft Sans Serif"/>
                <a:cs typeface="Microsoft Sans Serif"/>
              </a:rPr>
              <a:t>r</a:t>
            </a:r>
            <a:r>
              <a:rPr sz="4050" spc="-150" dirty="0">
                <a:solidFill>
                  <a:srgbClr val="FFFFFF"/>
                </a:solidFill>
                <a:latin typeface="Microsoft Sans Serif"/>
                <a:cs typeface="Microsoft Sans Serif"/>
              </a:rPr>
              <a:t>a</a:t>
            </a:r>
            <a:r>
              <a:rPr sz="4050" spc="165" dirty="0">
                <a:solidFill>
                  <a:srgbClr val="FFFFFF"/>
                </a:solidFill>
                <a:latin typeface="Microsoft Sans Serif"/>
                <a:cs typeface="Microsoft Sans Serif"/>
              </a:rPr>
              <a:t>m</a:t>
            </a:r>
            <a:r>
              <a:rPr sz="4050" spc="-114" dirty="0">
                <a:solidFill>
                  <a:srgbClr val="FFFFFF"/>
                </a:solidFill>
                <a:latin typeface="Microsoft Sans Serif"/>
                <a:cs typeface="Microsoft Sans Serif"/>
              </a:rPr>
              <a:t>e</a:t>
            </a:r>
            <a:r>
              <a:rPr sz="4050" spc="-35" dirty="0">
                <a:solidFill>
                  <a:srgbClr val="FFFFFF"/>
                </a:solidFill>
                <a:latin typeface="Microsoft Sans Serif"/>
                <a:cs typeface="Microsoft Sans Serif"/>
              </a:rPr>
              <a:t>w</a:t>
            </a:r>
            <a:r>
              <a:rPr sz="4050" spc="60" dirty="0">
                <a:solidFill>
                  <a:srgbClr val="FFFFFF"/>
                </a:solidFill>
                <a:latin typeface="Microsoft Sans Serif"/>
                <a:cs typeface="Microsoft Sans Serif"/>
              </a:rPr>
              <a:t>o</a:t>
            </a:r>
            <a:r>
              <a:rPr sz="4050" spc="35" dirty="0">
                <a:solidFill>
                  <a:srgbClr val="FFFFFF"/>
                </a:solidFill>
                <a:latin typeface="Microsoft Sans Serif"/>
                <a:cs typeface="Microsoft Sans Serif"/>
              </a:rPr>
              <a:t>r</a:t>
            </a:r>
            <a:r>
              <a:rPr sz="4050" spc="-185" dirty="0">
                <a:solidFill>
                  <a:srgbClr val="FFFFFF"/>
                </a:solidFill>
                <a:latin typeface="Microsoft Sans Serif"/>
                <a:cs typeface="Microsoft Sans Serif"/>
              </a:rPr>
              <a:t>k</a:t>
            </a:r>
            <a:r>
              <a:rPr sz="4050" dirty="0">
                <a:solidFill>
                  <a:srgbClr val="FFFFFF"/>
                </a:solidFill>
                <a:latin typeface="Microsoft Sans Serif"/>
                <a:cs typeface="Microsoft Sans Serif"/>
              </a:rPr>
              <a:t>s</a:t>
            </a:r>
            <a:endParaRPr sz="4050">
              <a:latin typeface="Microsoft Sans Serif"/>
              <a:cs typeface="Microsoft Sans Serif"/>
            </a:endParaRPr>
          </a:p>
          <a:p>
            <a:pPr marL="24130">
              <a:lnSpc>
                <a:spcPct val="100000"/>
              </a:lnSpc>
              <a:spcBef>
                <a:spcPts val="3500"/>
              </a:spcBef>
            </a:pPr>
            <a:r>
              <a:rPr sz="4050" spc="-450" dirty="0">
                <a:solidFill>
                  <a:srgbClr val="FFFFFF"/>
                </a:solidFill>
                <a:latin typeface="Microsoft Sans Serif"/>
                <a:cs typeface="Microsoft Sans Serif"/>
              </a:rPr>
              <a:t>S</a:t>
            </a:r>
            <a:r>
              <a:rPr sz="4050" spc="-25" dirty="0">
                <a:solidFill>
                  <a:srgbClr val="FFFFFF"/>
                </a:solidFill>
                <a:latin typeface="Microsoft Sans Serif"/>
                <a:cs typeface="Microsoft Sans Serif"/>
              </a:rPr>
              <a:t>h</a:t>
            </a:r>
            <a:r>
              <a:rPr sz="4050" spc="-150" dirty="0">
                <a:solidFill>
                  <a:srgbClr val="FFFFFF"/>
                </a:solidFill>
                <a:latin typeface="Microsoft Sans Serif"/>
                <a:cs typeface="Microsoft Sans Serif"/>
              </a:rPr>
              <a:t>a</a:t>
            </a:r>
            <a:r>
              <a:rPr sz="4050" spc="35" dirty="0">
                <a:solidFill>
                  <a:srgbClr val="FFFFFF"/>
                </a:solidFill>
                <a:latin typeface="Microsoft Sans Serif"/>
                <a:cs typeface="Microsoft Sans Serif"/>
              </a:rPr>
              <a:t>r</a:t>
            </a:r>
            <a:r>
              <a:rPr sz="4050" spc="-45" dirty="0">
                <a:solidFill>
                  <a:srgbClr val="FFFFFF"/>
                </a:solidFill>
                <a:latin typeface="Microsoft Sans Serif"/>
                <a:cs typeface="Microsoft Sans Serif"/>
              </a:rPr>
              <a:t>i</a:t>
            </a:r>
            <a:r>
              <a:rPr sz="4050" spc="-25" dirty="0">
                <a:solidFill>
                  <a:srgbClr val="FFFFFF"/>
                </a:solidFill>
                <a:latin typeface="Microsoft Sans Serif"/>
                <a:cs typeface="Microsoft Sans Serif"/>
              </a:rPr>
              <a:t>n</a:t>
            </a:r>
            <a:r>
              <a:rPr sz="4050" spc="-20" dirty="0">
                <a:solidFill>
                  <a:srgbClr val="FFFFFF"/>
                </a:solidFill>
                <a:latin typeface="Microsoft Sans Serif"/>
                <a:cs typeface="Microsoft Sans Serif"/>
              </a:rPr>
              <a:t>g</a:t>
            </a:r>
            <a:r>
              <a:rPr sz="4050" spc="-165" dirty="0">
                <a:solidFill>
                  <a:srgbClr val="FFFFFF"/>
                </a:solidFill>
                <a:latin typeface="Microsoft Sans Serif"/>
                <a:cs typeface="Microsoft Sans Serif"/>
              </a:rPr>
              <a:t> </a:t>
            </a:r>
            <a:r>
              <a:rPr sz="4050" spc="60" dirty="0">
                <a:solidFill>
                  <a:srgbClr val="FFFFFF"/>
                </a:solidFill>
                <a:latin typeface="Microsoft Sans Serif"/>
                <a:cs typeface="Microsoft Sans Serif"/>
              </a:rPr>
              <a:t>“</a:t>
            </a:r>
            <a:r>
              <a:rPr sz="4050" spc="-100" dirty="0">
                <a:solidFill>
                  <a:srgbClr val="FFFFFF"/>
                </a:solidFill>
                <a:latin typeface="Microsoft Sans Serif"/>
                <a:cs typeface="Microsoft Sans Serif"/>
              </a:rPr>
              <a:t>A</a:t>
            </a:r>
            <a:r>
              <a:rPr sz="4050" spc="-25" dirty="0">
                <a:solidFill>
                  <a:srgbClr val="FFFFFF"/>
                </a:solidFill>
                <a:latin typeface="Microsoft Sans Serif"/>
                <a:cs typeface="Microsoft Sans Serif"/>
              </a:rPr>
              <a:t>h</a:t>
            </a:r>
            <a:r>
              <a:rPr sz="4050" spc="-150" dirty="0">
                <a:solidFill>
                  <a:srgbClr val="FFFFFF"/>
                </a:solidFill>
                <a:latin typeface="Microsoft Sans Serif"/>
                <a:cs typeface="Microsoft Sans Serif"/>
              </a:rPr>
              <a:t>a</a:t>
            </a:r>
            <a:r>
              <a:rPr sz="4050" spc="145" dirty="0">
                <a:solidFill>
                  <a:srgbClr val="FFFFFF"/>
                </a:solidFill>
                <a:latin typeface="Microsoft Sans Serif"/>
                <a:cs typeface="Microsoft Sans Serif"/>
              </a:rPr>
              <a:t>”</a:t>
            </a:r>
            <a:r>
              <a:rPr sz="4050" spc="-165" dirty="0">
                <a:solidFill>
                  <a:srgbClr val="FFFFFF"/>
                </a:solidFill>
                <a:latin typeface="Microsoft Sans Serif"/>
                <a:cs typeface="Microsoft Sans Serif"/>
              </a:rPr>
              <a:t> </a:t>
            </a:r>
            <a:r>
              <a:rPr sz="4050" spc="-30" dirty="0">
                <a:solidFill>
                  <a:srgbClr val="FFFFFF"/>
                </a:solidFill>
                <a:latin typeface="Microsoft Sans Serif"/>
                <a:cs typeface="Microsoft Sans Serif"/>
              </a:rPr>
              <a:t>M</a:t>
            </a:r>
            <a:r>
              <a:rPr sz="4050" spc="60" dirty="0">
                <a:solidFill>
                  <a:srgbClr val="FFFFFF"/>
                </a:solidFill>
                <a:latin typeface="Microsoft Sans Serif"/>
                <a:cs typeface="Microsoft Sans Serif"/>
              </a:rPr>
              <a:t>o</a:t>
            </a:r>
            <a:r>
              <a:rPr sz="4050" spc="165" dirty="0">
                <a:solidFill>
                  <a:srgbClr val="FFFFFF"/>
                </a:solidFill>
                <a:latin typeface="Microsoft Sans Serif"/>
                <a:cs typeface="Microsoft Sans Serif"/>
              </a:rPr>
              <a:t>m</a:t>
            </a:r>
            <a:r>
              <a:rPr sz="4050" spc="-35" dirty="0">
                <a:solidFill>
                  <a:srgbClr val="FFFFFF"/>
                </a:solidFill>
                <a:latin typeface="Microsoft Sans Serif"/>
                <a:cs typeface="Microsoft Sans Serif"/>
              </a:rPr>
              <a:t>e</a:t>
            </a:r>
            <a:r>
              <a:rPr sz="4050" spc="-25" dirty="0">
                <a:solidFill>
                  <a:srgbClr val="FFFFFF"/>
                </a:solidFill>
                <a:latin typeface="Microsoft Sans Serif"/>
                <a:cs typeface="Microsoft Sans Serif"/>
              </a:rPr>
              <a:t>n</a:t>
            </a:r>
            <a:r>
              <a:rPr sz="4050" spc="355" dirty="0">
                <a:solidFill>
                  <a:srgbClr val="FFFFFF"/>
                </a:solidFill>
                <a:latin typeface="Microsoft Sans Serif"/>
                <a:cs typeface="Microsoft Sans Serif"/>
              </a:rPr>
              <a:t>t</a:t>
            </a:r>
            <a:r>
              <a:rPr sz="4050" dirty="0">
                <a:solidFill>
                  <a:srgbClr val="FFFFFF"/>
                </a:solidFill>
                <a:latin typeface="Microsoft Sans Serif"/>
                <a:cs typeface="Microsoft Sans Serif"/>
              </a:rPr>
              <a:t>s</a:t>
            </a:r>
            <a:r>
              <a:rPr sz="4050" spc="-165" dirty="0">
                <a:solidFill>
                  <a:srgbClr val="FFFFFF"/>
                </a:solidFill>
                <a:latin typeface="Microsoft Sans Serif"/>
                <a:cs typeface="Microsoft Sans Serif"/>
              </a:rPr>
              <a:t> </a:t>
            </a:r>
            <a:r>
              <a:rPr sz="4050" spc="-150" dirty="0">
                <a:solidFill>
                  <a:srgbClr val="FFFFFF"/>
                </a:solidFill>
                <a:latin typeface="Microsoft Sans Serif"/>
                <a:cs typeface="Microsoft Sans Serif"/>
              </a:rPr>
              <a:t>a</a:t>
            </a:r>
            <a:r>
              <a:rPr sz="4050" spc="-25" dirty="0">
                <a:solidFill>
                  <a:srgbClr val="FFFFFF"/>
                </a:solidFill>
                <a:latin typeface="Microsoft Sans Serif"/>
                <a:cs typeface="Microsoft Sans Serif"/>
              </a:rPr>
              <a:t>n</a:t>
            </a:r>
            <a:r>
              <a:rPr sz="4050" spc="290" dirty="0">
                <a:solidFill>
                  <a:srgbClr val="FFFFFF"/>
                </a:solidFill>
                <a:latin typeface="Microsoft Sans Serif"/>
                <a:cs typeface="Microsoft Sans Serif"/>
              </a:rPr>
              <a:t>d</a:t>
            </a:r>
            <a:r>
              <a:rPr sz="4050" spc="-165" dirty="0">
                <a:solidFill>
                  <a:srgbClr val="FFFFFF"/>
                </a:solidFill>
                <a:latin typeface="Microsoft Sans Serif"/>
                <a:cs typeface="Microsoft Sans Serif"/>
              </a:rPr>
              <a:t> </a:t>
            </a:r>
            <a:r>
              <a:rPr sz="4050" spc="-730" dirty="0">
                <a:solidFill>
                  <a:srgbClr val="FFFFFF"/>
                </a:solidFill>
                <a:latin typeface="Microsoft Sans Serif"/>
                <a:cs typeface="Microsoft Sans Serif"/>
              </a:rPr>
              <a:t>R</a:t>
            </a:r>
            <a:r>
              <a:rPr sz="4050" spc="-35" dirty="0">
                <a:solidFill>
                  <a:srgbClr val="FFFFFF"/>
                </a:solidFill>
                <a:latin typeface="Microsoft Sans Serif"/>
                <a:cs typeface="Microsoft Sans Serif"/>
              </a:rPr>
              <a:t>e</a:t>
            </a:r>
            <a:r>
              <a:rPr sz="4050" spc="135" dirty="0">
                <a:solidFill>
                  <a:srgbClr val="FFFFFF"/>
                </a:solidFill>
                <a:latin typeface="Microsoft Sans Serif"/>
                <a:cs typeface="Microsoft Sans Serif"/>
              </a:rPr>
              <a:t>f</a:t>
            </a:r>
            <a:r>
              <a:rPr sz="4050" spc="-110" dirty="0">
                <a:solidFill>
                  <a:srgbClr val="FFFFFF"/>
                </a:solidFill>
                <a:latin typeface="Microsoft Sans Serif"/>
                <a:cs typeface="Microsoft Sans Serif"/>
              </a:rPr>
              <a:t>l</a:t>
            </a:r>
            <a:r>
              <a:rPr sz="4050" spc="-35" dirty="0">
                <a:solidFill>
                  <a:srgbClr val="FFFFFF"/>
                </a:solidFill>
                <a:latin typeface="Microsoft Sans Serif"/>
                <a:cs typeface="Microsoft Sans Serif"/>
              </a:rPr>
              <a:t>e</a:t>
            </a:r>
            <a:r>
              <a:rPr sz="4050" spc="140" dirty="0">
                <a:solidFill>
                  <a:srgbClr val="FFFFFF"/>
                </a:solidFill>
                <a:latin typeface="Microsoft Sans Serif"/>
                <a:cs typeface="Microsoft Sans Serif"/>
              </a:rPr>
              <a:t>c</a:t>
            </a:r>
            <a:r>
              <a:rPr sz="4050" spc="355" dirty="0">
                <a:solidFill>
                  <a:srgbClr val="FFFFFF"/>
                </a:solidFill>
                <a:latin typeface="Microsoft Sans Serif"/>
                <a:cs typeface="Microsoft Sans Serif"/>
              </a:rPr>
              <a:t>t</a:t>
            </a:r>
            <a:r>
              <a:rPr sz="4050" spc="-45" dirty="0">
                <a:solidFill>
                  <a:srgbClr val="FFFFFF"/>
                </a:solidFill>
                <a:latin typeface="Microsoft Sans Serif"/>
                <a:cs typeface="Microsoft Sans Serif"/>
              </a:rPr>
              <a:t>i</a:t>
            </a:r>
            <a:r>
              <a:rPr sz="4050" spc="60" dirty="0">
                <a:solidFill>
                  <a:srgbClr val="FFFFFF"/>
                </a:solidFill>
                <a:latin typeface="Microsoft Sans Serif"/>
                <a:cs typeface="Microsoft Sans Serif"/>
              </a:rPr>
              <a:t>o</a:t>
            </a:r>
            <a:r>
              <a:rPr sz="4050" spc="-25" dirty="0">
                <a:solidFill>
                  <a:srgbClr val="FFFFFF"/>
                </a:solidFill>
                <a:latin typeface="Microsoft Sans Serif"/>
                <a:cs typeface="Microsoft Sans Serif"/>
              </a:rPr>
              <a:t>n</a:t>
            </a:r>
            <a:r>
              <a:rPr sz="4050" dirty="0">
                <a:solidFill>
                  <a:srgbClr val="FFFFFF"/>
                </a:solidFill>
                <a:latin typeface="Microsoft Sans Serif"/>
                <a:cs typeface="Microsoft Sans Serif"/>
              </a:rPr>
              <a:t>s</a:t>
            </a:r>
            <a:endParaRPr sz="4050">
              <a:latin typeface="Microsoft Sans Serif"/>
              <a:cs typeface="Microsoft Sans Serif"/>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8000" cy="10287000"/>
          </a:xfrm>
          <a:prstGeom prst="rect">
            <a:avLst/>
          </a:prstGeom>
        </p:spPr>
      </p:pic>
      <p:pic>
        <p:nvPicPr>
          <p:cNvPr id="3" name="object 3"/>
          <p:cNvPicPr/>
          <p:nvPr/>
        </p:nvPicPr>
        <p:blipFill>
          <a:blip r:embed="rId3" cstate="print"/>
          <a:stretch>
            <a:fillRect/>
          </a:stretch>
        </p:blipFill>
        <p:spPr>
          <a:xfrm>
            <a:off x="4953000" y="963584"/>
            <a:ext cx="8381999" cy="8369300"/>
          </a:xfrm>
          <a:prstGeom prst="rect">
            <a:avLst/>
          </a:prstGeom>
        </p:spPr>
      </p:pic>
      <p:sp>
        <p:nvSpPr>
          <p:cNvPr id="4" name="object 4"/>
          <p:cNvSpPr txBox="1"/>
          <p:nvPr/>
        </p:nvSpPr>
        <p:spPr>
          <a:xfrm>
            <a:off x="2541190" y="1394113"/>
            <a:ext cx="13292455" cy="7306309"/>
          </a:xfrm>
          <a:prstGeom prst="rect">
            <a:avLst/>
          </a:prstGeom>
        </p:spPr>
        <p:txBody>
          <a:bodyPr vert="horz" wrap="square" lIns="0" tIns="359410" rIns="0" bIns="0" rtlCol="0">
            <a:spAutoFit/>
          </a:bodyPr>
          <a:lstStyle/>
          <a:p>
            <a:pPr marL="1579245" marR="1922145" algn="ctr">
              <a:lnSpc>
                <a:spcPts val="13650"/>
              </a:lnSpc>
              <a:spcBef>
                <a:spcPts val="2830"/>
              </a:spcBef>
            </a:pPr>
            <a:r>
              <a:rPr sz="13650" spc="-665" dirty="0">
                <a:solidFill>
                  <a:srgbClr val="FFFFFF"/>
                </a:solidFill>
                <a:latin typeface="Lucida Sans Unicode"/>
                <a:cs typeface="Lucida Sans Unicode"/>
              </a:rPr>
              <a:t>Sustainable </a:t>
            </a:r>
            <a:r>
              <a:rPr sz="13650" spc="-660" dirty="0">
                <a:solidFill>
                  <a:srgbClr val="FFFFFF"/>
                </a:solidFill>
                <a:latin typeface="Lucida Sans Unicode"/>
                <a:cs typeface="Lucida Sans Unicode"/>
              </a:rPr>
              <a:t> </a:t>
            </a:r>
            <a:r>
              <a:rPr sz="13650" spc="-545" dirty="0">
                <a:solidFill>
                  <a:srgbClr val="FFFFFF"/>
                </a:solidFill>
                <a:latin typeface="Lucida Sans Unicode"/>
                <a:cs typeface="Lucida Sans Unicode"/>
              </a:rPr>
              <a:t>p</a:t>
            </a:r>
            <a:r>
              <a:rPr sz="13650" spc="-320" dirty="0">
                <a:solidFill>
                  <a:srgbClr val="FFFFFF"/>
                </a:solidFill>
                <a:latin typeface="Lucida Sans Unicode"/>
                <a:cs typeface="Lucida Sans Unicode"/>
              </a:rPr>
              <a:t>e</a:t>
            </a:r>
            <a:r>
              <a:rPr sz="13650" spc="-1085" dirty="0">
                <a:solidFill>
                  <a:srgbClr val="FFFFFF"/>
                </a:solidFill>
                <a:latin typeface="Lucida Sans Unicode"/>
                <a:cs typeface="Lucida Sans Unicode"/>
              </a:rPr>
              <a:t>r</a:t>
            </a:r>
            <a:r>
              <a:rPr sz="13650" spc="-1260" dirty="0">
                <a:solidFill>
                  <a:srgbClr val="FFFFFF"/>
                </a:solidFill>
                <a:latin typeface="Lucida Sans Unicode"/>
                <a:cs typeface="Lucida Sans Unicode"/>
              </a:rPr>
              <a:t>f</a:t>
            </a:r>
            <a:r>
              <a:rPr sz="13650" spc="-894" dirty="0">
                <a:solidFill>
                  <a:srgbClr val="FFFFFF"/>
                </a:solidFill>
                <a:latin typeface="Lucida Sans Unicode"/>
                <a:cs typeface="Lucida Sans Unicode"/>
              </a:rPr>
              <a:t>o</a:t>
            </a:r>
            <a:r>
              <a:rPr sz="13650" spc="-1085" dirty="0">
                <a:solidFill>
                  <a:srgbClr val="FFFFFF"/>
                </a:solidFill>
                <a:latin typeface="Lucida Sans Unicode"/>
                <a:cs typeface="Lucida Sans Unicode"/>
              </a:rPr>
              <a:t>r</a:t>
            </a:r>
            <a:r>
              <a:rPr sz="13650" spc="-930" dirty="0">
                <a:solidFill>
                  <a:srgbClr val="FFFFFF"/>
                </a:solidFill>
                <a:latin typeface="Lucida Sans Unicode"/>
                <a:cs typeface="Lucida Sans Unicode"/>
              </a:rPr>
              <a:t>m</a:t>
            </a:r>
            <a:r>
              <a:rPr sz="13650" spc="-595" dirty="0">
                <a:solidFill>
                  <a:srgbClr val="FFFFFF"/>
                </a:solidFill>
                <a:latin typeface="Lucida Sans Unicode"/>
                <a:cs typeface="Lucida Sans Unicode"/>
              </a:rPr>
              <a:t>a</a:t>
            </a:r>
            <a:r>
              <a:rPr sz="13650" spc="-1105" dirty="0">
                <a:solidFill>
                  <a:srgbClr val="FFFFFF"/>
                </a:solidFill>
                <a:latin typeface="Lucida Sans Unicode"/>
                <a:cs typeface="Lucida Sans Unicode"/>
              </a:rPr>
              <a:t>n</a:t>
            </a:r>
            <a:r>
              <a:rPr sz="13650" spc="305" dirty="0">
                <a:solidFill>
                  <a:srgbClr val="FFFFFF"/>
                </a:solidFill>
                <a:latin typeface="Lucida Sans Unicode"/>
                <a:cs typeface="Lucida Sans Unicode"/>
              </a:rPr>
              <a:t>c</a:t>
            </a:r>
            <a:r>
              <a:rPr sz="13650" spc="260" dirty="0">
                <a:solidFill>
                  <a:srgbClr val="FFFFFF"/>
                </a:solidFill>
                <a:latin typeface="Lucida Sans Unicode"/>
                <a:cs typeface="Lucida Sans Unicode"/>
              </a:rPr>
              <a:t>e  </a:t>
            </a:r>
            <a:r>
              <a:rPr sz="13650" spc="745" dirty="0">
                <a:solidFill>
                  <a:srgbClr val="FFFFFF"/>
                </a:solidFill>
                <a:latin typeface="Lucida Sans Unicode"/>
                <a:cs typeface="Lucida Sans Unicode"/>
              </a:rPr>
              <a:t>&amp;</a:t>
            </a:r>
            <a:endParaRPr sz="13650">
              <a:latin typeface="Lucida Sans Unicode"/>
              <a:cs typeface="Lucida Sans Unicode"/>
            </a:endParaRPr>
          </a:p>
          <a:p>
            <a:pPr algn="ctr">
              <a:lnSpc>
                <a:spcPts val="13650"/>
              </a:lnSpc>
            </a:pPr>
            <a:r>
              <a:rPr sz="13650" spc="-1019" dirty="0">
                <a:solidFill>
                  <a:srgbClr val="FFFFFF"/>
                </a:solidFill>
                <a:latin typeface="Lucida Sans Unicode"/>
                <a:cs typeface="Lucida Sans Unicode"/>
              </a:rPr>
              <a:t>R</a:t>
            </a:r>
            <a:r>
              <a:rPr sz="13650" spc="-1180" dirty="0">
                <a:solidFill>
                  <a:srgbClr val="FFFFFF"/>
                </a:solidFill>
                <a:latin typeface="Lucida Sans Unicode"/>
                <a:cs typeface="Lucida Sans Unicode"/>
              </a:rPr>
              <a:t>i</a:t>
            </a:r>
            <a:r>
              <a:rPr sz="13650" spc="-655" dirty="0">
                <a:solidFill>
                  <a:srgbClr val="FFFFFF"/>
                </a:solidFill>
                <a:latin typeface="Lucida Sans Unicode"/>
                <a:cs typeface="Lucida Sans Unicode"/>
              </a:rPr>
              <a:t>s</a:t>
            </a:r>
            <a:r>
              <a:rPr sz="13650" spc="-665" dirty="0">
                <a:solidFill>
                  <a:srgbClr val="FFFFFF"/>
                </a:solidFill>
                <a:latin typeface="Lucida Sans Unicode"/>
                <a:cs typeface="Lucida Sans Unicode"/>
              </a:rPr>
              <a:t>k</a:t>
            </a:r>
            <a:r>
              <a:rPr sz="13650" spc="-2245" dirty="0">
                <a:solidFill>
                  <a:srgbClr val="FFFFFF"/>
                </a:solidFill>
                <a:latin typeface="Lucida Sans Unicode"/>
                <a:cs typeface="Lucida Sans Unicode"/>
              </a:rPr>
              <a:t> </a:t>
            </a:r>
            <a:r>
              <a:rPr sz="13650" spc="-635" dirty="0">
                <a:solidFill>
                  <a:srgbClr val="FFFFFF"/>
                </a:solidFill>
                <a:latin typeface="Lucida Sans Unicode"/>
                <a:cs typeface="Lucida Sans Unicode"/>
              </a:rPr>
              <a:t>M</a:t>
            </a:r>
            <a:r>
              <a:rPr sz="13650" spc="-595" dirty="0">
                <a:solidFill>
                  <a:srgbClr val="FFFFFF"/>
                </a:solidFill>
                <a:latin typeface="Lucida Sans Unicode"/>
                <a:cs typeface="Lucida Sans Unicode"/>
              </a:rPr>
              <a:t>a</a:t>
            </a:r>
            <a:r>
              <a:rPr sz="13650" spc="-1105" dirty="0">
                <a:solidFill>
                  <a:srgbClr val="FFFFFF"/>
                </a:solidFill>
                <a:latin typeface="Lucida Sans Unicode"/>
                <a:cs typeface="Lucida Sans Unicode"/>
              </a:rPr>
              <a:t>n</a:t>
            </a:r>
            <a:r>
              <a:rPr sz="13650" spc="-595" dirty="0">
                <a:solidFill>
                  <a:srgbClr val="FFFFFF"/>
                </a:solidFill>
                <a:latin typeface="Lucida Sans Unicode"/>
                <a:cs typeface="Lucida Sans Unicode"/>
              </a:rPr>
              <a:t>a</a:t>
            </a:r>
            <a:r>
              <a:rPr sz="13650" spc="-1814" dirty="0">
                <a:solidFill>
                  <a:srgbClr val="FFFFFF"/>
                </a:solidFill>
                <a:latin typeface="Lucida Sans Unicode"/>
                <a:cs typeface="Lucida Sans Unicode"/>
              </a:rPr>
              <a:t>g</a:t>
            </a:r>
            <a:r>
              <a:rPr sz="13650" spc="-320" dirty="0">
                <a:solidFill>
                  <a:srgbClr val="FFFFFF"/>
                </a:solidFill>
                <a:latin typeface="Lucida Sans Unicode"/>
                <a:cs typeface="Lucida Sans Unicode"/>
              </a:rPr>
              <a:t>e</a:t>
            </a:r>
            <a:r>
              <a:rPr sz="13650" spc="-930" dirty="0">
                <a:solidFill>
                  <a:srgbClr val="FFFFFF"/>
                </a:solidFill>
                <a:latin typeface="Lucida Sans Unicode"/>
                <a:cs typeface="Lucida Sans Unicode"/>
              </a:rPr>
              <a:t>m</a:t>
            </a:r>
            <a:r>
              <a:rPr sz="13650" spc="-320" dirty="0">
                <a:solidFill>
                  <a:srgbClr val="FFFFFF"/>
                </a:solidFill>
                <a:latin typeface="Lucida Sans Unicode"/>
                <a:cs typeface="Lucida Sans Unicode"/>
              </a:rPr>
              <a:t>e</a:t>
            </a:r>
            <a:r>
              <a:rPr sz="13650" spc="-1105" dirty="0">
                <a:solidFill>
                  <a:srgbClr val="FFFFFF"/>
                </a:solidFill>
                <a:latin typeface="Lucida Sans Unicode"/>
                <a:cs typeface="Lucida Sans Unicode"/>
              </a:rPr>
              <a:t>n</a:t>
            </a:r>
            <a:r>
              <a:rPr sz="13650" spc="405" dirty="0">
                <a:solidFill>
                  <a:srgbClr val="FFFFFF"/>
                </a:solidFill>
                <a:latin typeface="Lucida Sans Unicode"/>
                <a:cs typeface="Lucida Sans Unicode"/>
              </a:rPr>
              <a:t>t</a:t>
            </a:r>
            <a:endParaRPr sz="13650">
              <a:latin typeface="Lucida Sans Unicode"/>
              <a:cs typeface="Lucida Sans Unicode"/>
            </a:endParaRPr>
          </a:p>
        </p:txBody>
      </p:sp>
      <p:grpSp>
        <p:nvGrpSpPr>
          <p:cNvPr id="5" name="object 5"/>
          <p:cNvGrpSpPr/>
          <p:nvPr/>
        </p:nvGrpSpPr>
        <p:grpSpPr>
          <a:xfrm>
            <a:off x="211067" y="9674438"/>
            <a:ext cx="760730" cy="332105"/>
            <a:chOff x="211067" y="9674438"/>
            <a:chExt cx="760730" cy="332105"/>
          </a:xfrm>
        </p:grpSpPr>
        <p:sp>
          <p:nvSpPr>
            <p:cNvPr id="6" name="object 6"/>
            <p:cNvSpPr/>
            <p:nvPr/>
          </p:nvSpPr>
          <p:spPr>
            <a:xfrm>
              <a:off x="211067" y="9674438"/>
              <a:ext cx="760730" cy="332105"/>
            </a:xfrm>
            <a:custGeom>
              <a:avLst/>
              <a:gdLst/>
              <a:ahLst/>
              <a:cxnLst/>
              <a:rect l="l" t="t" r="r" b="b"/>
              <a:pathLst>
                <a:path w="760730" h="332104">
                  <a:moveTo>
                    <a:pt x="701873" y="331782"/>
                  </a:moveTo>
                  <a:lnTo>
                    <a:pt x="58305" y="331782"/>
                  </a:lnTo>
                  <a:lnTo>
                    <a:pt x="54247" y="331380"/>
                  </a:lnTo>
                  <a:lnTo>
                    <a:pt x="15380" y="310430"/>
                  </a:lnTo>
                  <a:lnTo>
                    <a:pt x="0" y="272989"/>
                  </a:lnTo>
                  <a:lnTo>
                    <a:pt x="0" y="58792"/>
                  </a:lnTo>
                  <a:lnTo>
                    <a:pt x="15380" y="21351"/>
                  </a:lnTo>
                  <a:lnTo>
                    <a:pt x="54247" y="403"/>
                  </a:lnTo>
                  <a:lnTo>
                    <a:pt x="58305" y="0"/>
                  </a:lnTo>
                  <a:lnTo>
                    <a:pt x="62402" y="0"/>
                  </a:lnTo>
                  <a:lnTo>
                    <a:pt x="701873" y="0"/>
                  </a:lnTo>
                  <a:lnTo>
                    <a:pt x="739004" y="15508"/>
                  </a:lnTo>
                  <a:lnTo>
                    <a:pt x="759780" y="54700"/>
                  </a:lnTo>
                  <a:lnTo>
                    <a:pt x="760179" y="58792"/>
                  </a:lnTo>
                  <a:lnTo>
                    <a:pt x="760179" y="272989"/>
                  </a:lnTo>
                  <a:lnTo>
                    <a:pt x="744799" y="310430"/>
                  </a:lnTo>
                  <a:lnTo>
                    <a:pt x="705932" y="331380"/>
                  </a:lnTo>
                  <a:lnTo>
                    <a:pt x="701873" y="331782"/>
                  </a:lnTo>
                  <a:close/>
                </a:path>
              </a:pathLst>
            </a:custGeom>
            <a:solidFill>
              <a:srgbClr val="2A2C37">
                <a:alpha val="69799"/>
              </a:srgbClr>
            </a:solidFill>
          </p:spPr>
          <p:txBody>
            <a:bodyPr wrap="square" lIns="0" tIns="0" rIns="0" bIns="0" rtlCol="0"/>
            <a:lstStyle/>
            <a:p>
              <a:endParaRPr/>
            </a:p>
          </p:txBody>
        </p:sp>
        <p:sp>
          <p:nvSpPr>
            <p:cNvPr id="8" name="object 8"/>
            <p:cNvSpPr/>
            <p:nvPr/>
          </p:nvSpPr>
          <p:spPr>
            <a:xfrm>
              <a:off x="211067" y="9674438"/>
              <a:ext cx="760730" cy="332105"/>
            </a:xfrm>
            <a:custGeom>
              <a:avLst/>
              <a:gdLst/>
              <a:ahLst/>
              <a:cxnLst/>
              <a:rect l="l" t="t" r="r" b="b"/>
              <a:pathLst>
                <a:path w="760730" h="332104">
                  <a:moveTo>
                    <a:pt x="62402" y="0"/>
                  </a:moveTo>
                  <a:lnTo>
                    <a:pt x="697776" y="0"/>
                  </a:lnTo>
                  <a:lnTo>
                    <a:pt x="701873" y="0"/>
                  </a:lnTo>
                  <a:lnTo>
                    <a:pt x="705932" y="403"/>
                  </a:lnTo>
                  <a:lnTo>
                    <a:pt x="732445" y="10604"/>
                  </a:lnTo>
                  <a:lnTo>
                    <a:pt x="735852" y="12900"/>
                  </a:lnTo>
                  <a:lnTo>
                    <a:pt x="758181" y="46596"/>
                  </a:lnTo>
                  <a:lnTo>
                    <a:pt x="758980" y="50648"/>
                  </a:lnTo>
                  <a:lnTo>
                    <a:pt x="759780" y="54700"/>
                  </a:lnTo>
                  <a:lnTo>
                    <a:pt x="760179" y="58792"/>
                  </a:lnTo>
                  <a:lnTo>
                    <a:pt x="760179" y="62924"/>
                  </a:lnTo>
                  <a:lnTo>
                    <a:pt x="760179" y="268858"/>
                  </a:lnTo>
                  <a:lnTo>
                    <a:pt x="760179" y="272989"/>
                  </a:lnTo>
                  <a:lnTo>
                    <a:pt x="759780" y="277082"/>
                  </a:lnTo>
                  <a:lnTo>
                    <a:pt x="758980" y="281134"/>
                  </a:lnTo>
                  <a:lnTo>
                    <a:pt x="758181" y="285186"/>
                  </a:lnTo>
                  <a:lnTo>
                    <a:pt x="735852" y="318882"/>
                  </a:lnTo>
                  <a:lnTo>
                    <a:pt x="709951" y="330573"/>
                  </a:lnTo>
                  <a:lnTo>
                    <a:pt x="705932" y="331380"/>
                  </a:lnTo>
                  <a:lnTo>
                    <a:pt x="701873" y="331782"/>
                  </a:lnTo>
                  <a:lnTo>
                    <a:pt x="697776" y="331782"/>
                  </a:lnTo>
                  <a:lnTo>
                    <a:pt x="62402" y="331782"/>
                  </a:lnTo>
                  <a:lnTo>
                    <a:pt x="58305" y="331782"/>
                  </a:lnTo>
                  <a:lnTo>
                    <a:pt x="54247" y="331380"/>
                  </a:lnTo>
                  <a:lnTo>
                    <a:pt x="50228" y="330573"/>
                  </a:lnTo>
                  <a:lnTo>
                    <a:pt x="46209" y="329768"/>
                  </a:lnTo>
                  <a:lnTo>
                    <a:pt x="12793" y="307252"/>
                  </a:lnTo>
                  <a:lnTo>
                    <a:pt x="10516" y="303817"/>
                  </a:lnTo>
                  <a:lnTo>
                    <a:pt x="8240" y="300382"/>
                  </a:lnTo>
                  <a:lnTo>
                    <a:pt x="0" y="272989"/>
                  </a:lnTo>
                  <a:lnTo>
                    <a:pt x="0" y="268858"/>
                  </a:lnTo>
                  <a:lnTo>
                    <a:pt x="0" y="62924"/>
                  </a:lnTo>
                  <a:lnTo>
                    <a:pt x="0" y="58792"/>
                  </a:lnTo>
                  <a:lnTo>
                    <a:pt x="399" y="54700"/>
                  </a:lnTo>
                  <a:lnTo>
                    <a:pt x="10516" y="27965"/>
                  </a:lnTo>
                  <a:lnTo>
                    <a:pt x="12793" y="24530"/>
                  </a:lnTo>
                  <a:lnTo>
                    <a:pt x="15380" y="21351"/>
                  </a:lnTo>
                  <a:lnTo>
                    <a:pt x="18277" y="18430"/>
                  </a:lnTo>
                  <a:lnTo>
                    <a:pt x="21174" y="15508"/>
                  </a:lnTo>
                  <a:lnTo>
                    <a:pt x="24326" y="12900"/>
                  </a:lnTo>
                  <a:lnTo>
                    <a:pt x="27733" y="10604"/>
                  </a:lnTo>
                  <a:lnTo>
                    <a:pt x="31140" y="8309"/>
                  </a:lnTo>
                  <a:lnTo>
                    <a:pt x="58305" y="0"/>
                  </a:lnTo>
                  <a:lnTo>
                    <a:pt x="62402" y="0"/>
                  </a:lnTo>
                  <a:close/>
                </a:path>
              </a:pathLst>
            </a:custGeom>
            <a:ln w="11425">
              <a:solidFill>
                <a:srgbClr val="2A2C37"/>
              </a:solidFill>
            </a:ln>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354BDE-BF73-24F4-6A9A-6D86C2D22C04}"/>
              </a:ext>
            </a:extLst>
          </p:cNvPr>
          <p:cNvSpPr>
            <a:spLocks noGrp="1"/>
          </p:cNvSpPr>
          <p:nvPr>
            <p:ph type="title"/>
          </p:nvPr>
        </p:nvSpPr>
        <p:spPr>
          <a:xfrm>
            <a:off x="1257301" y="547687"/>
            <a:ext cx="7876974" cy="2710958"/>
          </a:xfrm>
        </p:spPr>
        <p:txBody>
          <a:bodyPr>
            <a:normAutofit/>
          </a:bodyPr>
          <a:lstStyle/>
          <a:p>
            <a:r>
              <a:rPr lang="nl-NL" sz="6100"/>
              <a:t>Strategic risk </a:t>
            </a:r>
            <a:r>
              <a:rPr lang="nl-NL" sz="6100" err="1"/>
              <a:t>leadership</a:t>
            </a:r>
            <a:r>
              <a:rPr lang="nl-NL" sz="6100"/>
              <a:t>: </a:t>
            </a:r>
            <a:br>
              <a:rPr lang="nl-NL" sz="6100"/>
            </a:br>
            <a:r>
              <a:rPr lang="nl-NL" sz="6100"/>
              <a:t>The “</a:t>
            </a:r>
            <a:r>
              <a:rPr lang="nl-NL" sz="6100" err="1"/>
              <a:t>problem</a:t>
            </a:r>
            <a:r>
              <a:rPr lang="nl-NL" sz="6100"/>
              <a:t>”</a:t>
            </a:r>
          </a:p>
        </p:txBody>
      </p:sp>
      <p:sp>
        <p:nvSpPr>
          <p:cNvPr id="3" name="Content Placeholder 2">
            <a:extLst>
              <a:ext uri="{FF2B5EF4-FFF2-40B4-BE49-F238E27FC236}">
                <a16:creationId xmlns:a16="http://schemas.microsoft.com/office/drawing/2014/main" id="{19F2CCCD-7D9F-76A6-6EB7-C54C7BD248DD}"/>
              </a:ext>
            </a:extLst>
          </p:cNvPr>
          <p:cNvSpPr>
            <a:spLocks noGrp="1"/>
          </p:cNvSpPr>
          <p:nvPr>
            <p:ph idx="1"/>
          </p:nvPr>
        </p:nvSpPr>
        <p:spPr>
          <a:xfrm>
            <a:off x="1257300" y="3499945"/>
            <a:ext cx="6929431" cy="5765499"/>
          </a:xfrm>
        </p:spPr>
        <p:txBody>
          <a:bodyPr>
            <a:normAutofit lnSpcReduction="10000"/>
          </a:bodyPr>
          <a:lstStyle/>
          <a:p>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It was revealed that research on sustainable development seems to have </a:t>
            </a:r>
            <a:r>
              <a:rPr lang="en-US" sz="2600" b="1" dirty="0">
                <a:latin typeface="Microsoft Sans Serif" panose="020B0604020202020204" pitchFamily="34" charset="0"/>
                <a:ea typeface="Microsoft Sans Serif" panose="020B0604020202020204" pitchFamily="34" charset="0"/>
                <a:cs typeface="Microsoft Sans Serif" panose="020B0604020202020204" pitchFamily="34" charset="0"/>
              </a:rPr>
              <a:t>underestimated the role of responsible leadership in embedding a risk culture that underpins sustainable innovation</a:t>
            </a:r>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Responsible leaders can establish and maintain a risk culture that promotes sustainable innovation (</a:t>
            </a:r>
            <a:r>
              <a:rPr lang="en-US" sz="2600" dirty="0" err="1">
                <a:latin typeface="Microsoft Sans Serif" panose="020B0604020202020204" pitchFamily="34" charset="0"/>
                <a:ea typeface="Microsoft Sans Serif" panose="020B0604020202020204" pitchFamily="34" charset="0"/>
                <a:cs typeface="Microsoft Sans Serif" panose="020B0604020202020204" pitchFamily="34" charset="0"/>
              </a:rPr>
              <a:t>Chukwudum</a:t>
            </a:r>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 &amp; </a:t>
            </a:r>
            <a:r>
              <a:rPr lang="en-US" sz="2600" dirty="0" err="1">
                <a:latin typeface="Microsoft Sans Serif" panose="020B0604020202020204" pitchFamily="34" charset="0"/>
                <a:ea typeface="Microsoft Sans Serif" panose="020B0604020202020204" pitchFamily="34" charset="0"/>
                <a:cs typeface="Microsoft Sans Serif" panose="020B0604020202020204" pitchFamily="34" charset="0"/>
              </a:rPr>
              <a:t>Fragouli</a:t>
            </a:r>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 2019) </a:t>
            </a:r>
          </a:p>
          <a:p>
            <a:endPar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Traditional performance and risk management is </a:t>
            </a:r>
            <a:r>
              <a:rPr lang="en-US" sz="2600" b="1" dirty="0">
                <a:latin typeface="Microsoft Sans Serif" panose="020B0604020202020204" pitchFamily="34" charset="0"/>
                <a:ea typeface="Microsoft Sans Serif" panose="020B0604020202020204" pitchFamily="34" charset="0"/>
                <a:cs typeface="Microsoft Sans Serif" panose="020B0604020202020204" pitchFamily="34" charset="0"/>
              </a:rPr>
              <a:t>not a guarantee that an organization will survive</a:t>
            </a:r>
            <a:r>
              <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rPr>
              <a:t>, through the remaining residual risks, including the “megatrends” in a VUCA world. </a:t>
            </a:r>
          </a:p>
          <a:p>
            <a:endParaRPr lang="en-US" sz="26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074" name="Picture 2" descr="Training: Strategisch Timemanagement - LeiderschapSuite">
            <a:extLst>
              <a:ext uri="{FF2B5EF4-FFF2-40B4-BE49-F238E27FC236}">
                <a16:creationId xmlns:a16="http://schemas.microsoft.com/office/drawing/2014/main" id="{E66BF39F-9458-E7C4-CEAA-E7CB517B8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36" r="25527"/>
          <a:stretch/>
        </p:blipFill>
        <p:spPr bwMode="auto">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47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6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Desk with productivity items">
            <a:extLst>
              <a:ext uri="{FF2B5EF4-FFF2-40B4-BE49-F238E27FC236}">
                <a16:creationId xmlns:a16="http://schemas.microsoft.com/office/drawing/2014/main" id="{582ACC59-6B52-53A0-FCB0-E1A561D012DF}"/>
              </a:ext>
            </a:extLst>
          </p:cNvPr>
          <p:cNvPicPr>
            <a:picLocks noChangeAspect="1"/>
          </p:cNvPicPr>
          <p:nvPr/>
        </p:nvPicPr>
        <p:blipFill rotWithShape="1">
          <a:blip r:embed="rId2"/>
          <a:srcRect l="5884"/>
          <a:stretch/>
        </p:blipFill>
        <p:spPr>
          <a:xfrm>
            <a:off x="3783534" y="10"/>
            <a:ext cx="14504463" cy="10286990"/>
          </a:xfrm>
          <a:prstGeom prst="rect">
            <a:avLst/>
          </a:prstGeom>
          <a:noFill/>
        </p:spPr>
      </p:pic>
      <p:sp>
        <p:nvSpPr>
          <p:cNvPr id="72" name="Rectangle 7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0CBC1B-8BE3-0F34-8038-FB458B0E9CE6}"/>
              </a:ext>
            </a:extLst>
          </p:cNvPr>
          <p:cNvSpPr>
            <a:spLocks noGrp="1"/>
          </p:cNvSpPr>
          <p:nvPr>
            <p:ph type="title"/>
          </p:nvPr>
        </p:nvSpPr>
        <p:spPr>
          <a:xfrm>
            <a:off x="1257300" y="547687"/>
            <a:ext cx="5733283" cy="2849868"/>
          </a:xfrm>
        </p:spPr>
        <p:txBody>
          <a:bodyPr>
            <a:normAutofit/>
          </a:bodyPr>
          <a:lstStyle/>
          <a:p>
            <a:r>
              <a:rPr lang="nl-NL" sz="6000"/>
              <a:t>Gap in existing literature</a:t>
            </a:r>
          </a:p>
        </p:txBody>
      </p:sp>
      <p:sp>
        <p:nvSpPr>
          <p:cNvPr id="46" name="Content Placeholder 2">
            <a:extLst>
              <a:ext uri="{FF2B5EF4-FFF2-40B4-BE49-F238E27FC236}">
                <a16:creationId xmlns:a16="http://schemas.microsoft.com/office/drawing/2014/main" id="{34160253-DF28-3FDA-A0EB-ED7E2DD949DB}"/>
              </a:ext>
            </a:extLst>
          </p:cNvPr>
          <p:cNvSpPr>
            <a:spLocks noGrp="1"/>
          </p:cNvSpPr>
          <p:nvPr>
            <p:ph sz="half" idx="2"/>
          </p:nvPr>
        </p:nvSpPr>
        <p:spPr>
          <a:xfrm>
            <a:off x="1257300" y="3651301"/>
            <a:ext cx="5733283" cy="5614143"/>
          </a:xfrm>
        </p:spPr>
        <p:txBody>
          <a:bodyPr>
            <a:normAutofit/>
          </a:bodyPr>
          <a:lstStyle/>
          <a:p>
            <a:pPr>
              <a:spcAft>
                <a:spcPts val="600"/>
              </a:spcAft>
            </a:pPr>
            <a:r>
              <a:rPr lang="en-US" sz="2300" b="1">
                <a:latin typeface="Microsoft Sans Serif" panose="020B0604020202020204" pitchFamily="34" charset="0"/>
                <a:ea typeface="Microsoft Sans Serif" panose="020B0604020202020204" pitchFamily="34" charset="0"/>
                <a:cs typeface="Microsoft Sans Serif" panose="020B0604020202020204" pitchFamily="34" charset="0"/>
              </a:rPr>
              <a:t>Little is known about collective (inter-personal) behavioral dynamics, as well as the determinants and the limitations relevant for effective risk resilience</a:t>
            </a:r>
            <a:r>
              <a:rPr lang="en-US" sz="2300">
                <a:latin typeface="Microsoft Sans Serif" panose="020B0604020202020204" pitchFamily="34" charset="0"/>
                <a:ea typeface="Microsoft Sans Serif" panose="020B0604020202020204" pitchFamily="34" charset="0"/>
                <a:cs typeface="Microsoft Sans Serif" panose="020B0604020202020204" pitchFamily="34" charset="0"/>
              </a:rPr>
              <a:t>. In this regard, it is desirable that studies on risk and risk management go beyond the traditional management, finance and/or accounting perspectives to include the behavioral perspective as well (Florio, 2022). </a:t>
            </a:r>
          </a:p>
          <a:p>
            <a:pPr>
              <a:spcAft>
                <a:spcPts val="600"/>
              </a:spcAft>
            </a:pPr>
            <a:r>
              <a:rPr lang="en-US" sz="2300">
                <a:latin typeface="Microsoft Sans Serif" panose="020B0604020202020204" pitchFamily="34" charset="0"/>
                <a:ea typeface="Microsoft Sans Serif" panose="020B0604020202020204" pitchFamily="34" charset="0"/>
                <a:cs typeface="Microsoft Sans Serif" panose="020B0604020202020204" pitchFamily="34" charset="0"/>
              </a:rPr>
              <a:t>Miller et al. (2018) mention </a:t>
            </a:r>
            <a:r>
              <a:rPr lang="en-US" sz="2300" b="1">
                <a:latin typeface="Microsoft Sans Serif" panose="020B0604020202020204" pitchFamily="34" charset="0"/>
                <a:ea typeface="Microsoft Sans Serif" panose="020B0604020202020204" pitchFamily="34" charset="0"/>
                <a:cs typeface="Microsoft Sans Serif" panose="020B0604020202020204" pitchFamily="34" charset="0"/>
              </a:rPr>
              <a:t>strategic leadership, contextual awareness and organizational development </a:t>
            </a:r>
            <a:r>
              <a:rPr lang="en-US" sz="2300">
                <a:latin typeface="Microsoft Sans Serif" panose="020B0604020202020204" pitchFamily="34" charset="0"/>
                <a:ea typeface="Microsoft Sans Serif" panose="020B0604020202020204" pitchFamily="34" charset="0"/>
                <a:cs typeface="Microsoft Sans Serif" panose="020B0604020202020204" pitchFamily="34" charset="0"/>
              </a:rPr>
              <a:t>as examples of VUCA driven management innovation clusters to focus research on.</a:t>
            </a:r>
            <a:endParaRPr lang="nl-NL" sz="23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20425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light against water reflection">
            <a:extLst>
              <a:ext uri="{FF2B5EF4-FFF2-40B4-BE49-F238E27FC236}">
                <a16:creationId xmlns:a16="http://schemas.microsoft.com/office/drawing/2014/main" id="{F64D938E-920D-8E55-4F39-6289A98EFEB4}"/>
              </a:ext>
            </a:extLst>
          </p:cNvPr>
          <p:cNvPicPr>
            <a:picLocks noChangeAspect="1"/>
          </p:cNvPicPr>
          <p:nvPr/>
        </p:nvPicPr>
        <p:blipFill rotWithShape="1">
          <a:blip r:embed="rId2">
            <a:extLst>
              <a:ext uri="{28A0092B-C50C-407E-A947-70E740481C1C}">
                <a14:useLocalDpi xmlns:a14="http://schemas.microsoft.com/office/drawing/2010/main" val="0"/>
              </a:ext>
            </a:extLst>
          </a:blip>
          <a:srcRect l="5938" r="5938"/>
          <a:stretch/>
        </p:blipFill>
        <p:spPr>
          <a:xfrm>
            <a:off x="3783534" y="10"/>
            <a:ext cx="14504463" cy="10286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94932D-717C-955D-01AD-D608AA0EC972}"/>
              </a:ext>
            </a:extLst>
          </p:cNvPr>
          <p:cNvSpPr>
            <a:spLocks noGrp="1"/>
          </p:cNvSpPr>
          <p:nvPr>
            <p:ph type="title"/>
          </p:nvPr>
        </p:nvSpPr>
        <p:spPr>
          <a:xfrm>
            <a:off x="1257300" y="547687"/>
            <a:ext cx="5733283" cy="2849868"/>
          </a:xfrm>
        </p:spPr>
        <p:txBody>
          <a:bodyPr>
            <a:normAutofit/>
          </a:bodyPr>
          <a:lstStyle/>
          <a:p>
            <a:r>
              <a:rPr lang="nl-NL" sz="6000">
                <a:latin typeface="Microsoft Sans Serif" panose="020B0604020202020204" pitchFamily="34" charset="0"/>
                <a:ea typeface="Microsoft Sans Serif" panose="020B0604020202020204" pitchFamily="34" charset="0"/>
                <a:cs typeface="Microsoft Sans Serif" panose="020B0604020202020204" pitchFamily="34" charset="0"/>
              </a:rPr>
              <a:t>The purpose of this study</a:t>
            </a:r>
          </a:p>
        </p:txBody>
      </p:sp>
      <p:sp>
        <p:nvSpPr>
          <p:cNvPr id="3" name="Content Placeholder 2">
            <a:extLst>
              <a:ext uri="{FF2B5EF4-FFF2-40B4-BE49-F238E27FC236}">
                <a16:creationId xmlns:a16="http://schemas.microsoft.com/office/drawing/2014/main" id="{BD74CC98-2A28-627F-8C6B-3A29758DE2A9}"/>
              </a:ext>
            </a:extLst>
          </p:cNvPr>
          <p:cNvSpPr>
            <a:spLocks noGrp="1"/>
          </p:cNvSpPr>
          <p:nvPr>
            <p:ph idx="1"/>
          </p:nvPr>
        </p:nvSpPr>
        <p:spPr>
          <a:xfrm>
            <a:off x="1257300" y="3651301"/>
            <a:ext cx="5733283" cy="5614143"/>
          </a:xfrm>
        </p:spPr>
        <p:txBody>
          <a:bodyPr>
            <a:normAutofit/>
          </a:bodyPr>
          <a:lstStyle/>
          <a:p>
            <a:pPr>
              <a:spcBef>
                <a:spcPts val="900"/>
              </a:spcBef>
            </a:pP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Analyzing</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relationship</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between</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u="sng" dirty="0" err="1">
                <a:latin typeface="Microsoft Sans Serif" panose="020B0604020202020204" pitchFamily="34" charset="0"/>
                <a:ea typeface="Microsoft Sans Serif" panose="020B0604020202020204" pitchFamily="34" charset="0"/>
                <a:cs typeface="Microsoft Sans Serif" panose="020B0604020202020204" pitchFamily="34" charset="0"/>
              </a:rPr>
              <a:t>sustainable</a:t>
            </a:r>
            <a:r>
              <a:rPr lang="nl-NL" sz="3000" u="sng" dirty="0">
                <a:latin typeface="Microsoft Sans Serif" panose="020B0604020202020204" pitchFamily="34" charset="0"/>
                <a:ea typeface="Microsoft Sans Serif" panose="020B0604020202020204" pitchFamily="34" charset="0"/>
                <a:cs typeface="Microsoft Sans Serif" panose="020B0604020202020204" pitchFamily="34" charset="0"/>
              </a:rPr>
              <a:t> performance </a:t>
            </a:r>
            <a:r>
              <a:rPr lang="nl-NL" sz="3000" u="sng" dirty="0" err="1">
                <a:latin typeface="Microsoft Sans Serif" panose="020B0604020202020204" pitchFamily="34" charset="0"/>
                <a:ea typeface="Microsoft Sans Serif" panose="020B0604020202020204" pitchFamily="34" charset="0"/>
                <a:cs typeface="Microsoft Sans Serif" panose="020B0604020202020204" pitchFamily="34" charset="0"/>
              </a:rPr>
              <a:t>and</a:t>
            </a:r>
            <a:r>
              <a:rPr lang="nl-NL" sz="3000" u="sng" dirty="0">
                <a:latin typeface="Microsoft Sans Serif" panose="020B0604020202020204" pitchFamily="34" charset="0"/>
                <a:ea typeface="Microsoft Sans Serif" panose="020B0604020202020204" pitchFamily="34" charset="0"/>
                <a:cs typeface="Microsoft Sans Serif" panose="020B0604020202020204" pitchFamily="34" charset="0"/>
              </a:rPr>
              <a:t> risk management</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whereby</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b="1" i="1" dirty="0" err="1">
                <a:latin typeface="Microsoft Sans Serif" panose="020B0604020202020204" pitchFamily="34" charset="0"/>
                <a:ea typeface="Microsoft Sans Serif" panose="020B0604020202020204" pitchFamily="34" charset="0"/>
                <a:cs typeface="Microsoft Sans Serif" panose="020B0604020202020204" pitchFamily="34" charset="0"/>
              </a:rPr>
              <a:t>sustainability</a:t>
            </a:r>
            <a:r>
              <a:rPr lang="nl-NL" sz="3000" i="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b="1" i="1" dirty="0" err="1">
                <a:latin typeface="Microsoft Sans Serif" panose="020B0604020202020204" pitchFamily="34" charset="0"/>
                <a:ea typeface="Microsoft Sans Serif" panose="020B0604020202020204" pitchFamily="34" charset="0"/>
                <a:cs typeface="Microsoft Sans Serif" panose="020B0604020202020204" pitchFamily="34" charset="0"/>
              </a:rPr>
              <a:t>interdisciplinairity</a:t>
            </a:r>
            <a:r>
              <a:rPr lang="nl-NL" sz="3000" i="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i="1" dirty="0" err="1">
                <a:latin typeface="Microsoft Sans Serif" panose="020B0604020202020204" pitchFamily="34" charset="0"/>
                <a:ea typeface="Microsoft Sans Serif" panose="020B0604020202020204" pitchFamily="34" charset="0"/>
                <a:cs typeface="Microsoft Sans Serif" panose="020B0604020202020204" pitchFamily="34" charset="0"/>
              </a:rPr>
              <a:t>and</a:t>
            </a:r>
            <a:r>
              <a:rPr lang="nl-NL" sz="3000" i="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b="1" i="1" dirty="0" err="1">
                <a:latin typeface="Microsoft Sans Serif" panose="020B0604020202020204" pitchFamily="34" charset="0"/>
                <a:ea typeface="Microsoft Sans Serif" panose="020B0604020202020204" pitchFamily="34" charset="0"/>
                <a:cs typeface="Microsoft Sans Serif" panose="020B0604020202020204" pitchFamily="34" charset="0"/>
              </a:rPr>
              <a:t>leadership</a:t>
            </a:r>
            <a:r>
              <a:rPr lang="nl-NL" sz="3000" i="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give</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new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insights</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to</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traditional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perspectives</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on performance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and</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risk management in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field of accounting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and</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nl-NL" sz="3000" dirty="0" err="1">
                <a:latin typeface="Microsoft Sans Serif" panose="020B0604020202020204" pitchFamily="34" charset="0"/>
                <a:ea typeface="Microsoft Sans Serif" panose="020B0604020202020204" pitchFamily="34" charset="0"/>
                <a:cs typeface="Microsoft Sans Serif" panose="020B0604020202020204" pitchFamily="34" charset="0"/>
              </a:rPr>
              <a:t>finance</a:t>
            </a:r>
            <a:r>
              <a:rPr lang="nl-NL" sz="3000" dirty="0">
                <a:latin typeface="Microsoft Sans Serif" panose="020B0604020202020204" pitchFamily="34" charset="0"/>
                <a:ea typeface="Microsoft Sans Serif" panose="020B0604020202020204" pitchFamily="34" charset="0"/>
                <a:cs typeface="Microsoft Sans Serif" panose="020B0604020202020204" pitchFamily="34" charset="0"/>
              </a:rPr>
              <a:t>.</a:t>
            </a:r>
          </a:p>
        </p:txBody>
      </p:sp>
    </p:spTree>
    <p:extLst>
      <p:ext uri="{BB962C8B-B14F-4D97-AF65-F5344CB8AC3E}">
        <p14:creationId xmlns:p14="http://schemas.microsoft.com/office/powerpoint/2010/main" val="1775250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Traffic light trails at night">
            <a:extLst>
              <a:ext uri="{FF2B5EF4-FFF2-40B4-BE49-F238E27FC236}">
                <a16:creationId xmlns:a16="http://schemas.microsoft.com/office/drawing/2014/main" id="{57BDFFCA-F99D-B5C1-9379-7090B940320C}"/>
              </a:ext>
            </a:extLst>
          </p:cNvPr>
          <p:cNvPicPr>
            <a:picLocks noChangeAspect="1"/>
          </p:cNvPicPr>
          <p:nvPr/>
        </p:nvPicPr>
        <p:blipFill rotWithShape="1">
          <a:blip r:embed="rId3">
            <a:extLst>
              <a:ext uri="{28A0092B-C50C-407E-A947-70E740481C1C}">
                <a14:useLocalDpi xmlns:a14="http://schemas.microsoft.com/office/drawing/2010/main" val="0"/>
              </a:ext>
            </a:extLst>
          </a:blip>
          <a:srcRect r="5884"/>
          <a:stretch/>
        </p:blipFill>
        <p:spPr>
          <a:xfrm>
            <a:off x="1" y="10"/>
            <a:ext cx="14504463" cy="10286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A10977-51E9-D6E3-2E86-D32731971245}"/>
              </a:ext>
            </a:extLst>
          </p:cNvPr>
          <p:cNvSpPr>
            <a:spLocks noGrp="1"/>
          </p:cNvSpPr>
          <p:nvPr>
            <p:ph type="title"/>
          </p:nvPr>
        </p:nvSpPr>
        <p:spPr>
          <a:xfrm>
            <a:off x="11297415" y="547687"/>
            <a:ext cx="5733283" cy="2849868"/>
          </a:xfrm>
        </p:spPr>
        <p:txBody>
          <a:bodyPr>
            <a:normAutofit/>
          </a:bodyPr>
          <a:lstStyle/>
          <a:p>
            <a:r>
              <a:rPr lang="nl-NL" sz="6000"/>
              <a:t>Research question</a:t>
            </a:r>
          </a:p>
        </p:txBody>
      </p:sp>
      <p:sp>
        <p:nvSpPr>
          <p:cNvPr id="3" name="Content Placeholder 2">
            <a:extLst>
              <a:ext uri="{FF2B5EF4-FFF2-40B4-BE49-F238E27FC236}">
                <a16:creationId xmlns:a16="http://schemas.microsoft.com/office/drawing/2014/main" id="{AFAB7AD0-1A17-D47F-8F03-63E49AD2DC84}"/>
              </a:ext>
            </a:extLst>
          </p:cNvPr>
          <p:cNvSpPr>
            <a:spLocks noGrp="1"/>
          </p:cNvSpPr>
          <p:nvPr>
            <p:ph idx="1"/>
          </p:nvPr>
        </p:nvSpPr>
        <p:spPr>
          <a:xfrm>
            <a:off x="11297415" y="3651301"/>
            <a:ext cx="5733283" cy="5614143"/>
          </a:xfrm>
        </p:spPr>
        <p:txBody>
          <a:bodyPr>
            <a:normAutofit/>
          </a:bodyPr>
          <a:lstStyle/>
          <a:p>
            <a:r>
              <a:rPr lang="en-US" sz="3000">
                <a:latin typeface="Calibri" panose="020F0502020204030204" pitchFamily="34" charset="0"/>
                <a:ea typeface="Calibri" panose="020F0502020204030204" pitchFamily="34" charset="0"/>
                <a:cs typeface="Times New Roman" panose="02020603050405020304" pitchFamily="18" charset="0"/>
              </a:rPr>
              <a:t>“</a:t>
            </a:r>
            <a:r>
              <a:rPr lang="en-US" sz="3000" i="1">
                <a:latin typeface="Calibri" panose="020F0502020204030204" pitchFamily="34" charset="0"/>
                <a:ea typeface="Calibri" panose="020F0502020204030204" pitchFamily="34" charset="0"/>
                <a:cs typeface="Times New Roman" panose="02020603050405020304" pitchFamily="18" charset="0"/>
              </a:rPr>
              <a:t>How to use risk management in an ever-changing environment?”</a:t>
            </a:r>
            <a:endParaRPr lang="nl-NL" sz="3000">
              <a:latin typeface="Calibri" panose="020F0502020204030204" pitchFamily="34" charset="0"/>
              <a:ea typeface="Calibri" panose="020F0502020204030204" pitchFamily="34" charset="0"/>
              <a:cs typeface="Times New Roman" panose="02020603050405020304" pitchFamily="18" charset="0"/>
            </a:endParaRPr>
          </a:p>
          <a:p>
            <a:endParaRPr lang="nl-NL" sz="3000"/>
          </a:p>
        </p:txBody>
      </p:sp>
    </p:spTree>
    <p:extLst>
      <p:ext uri="{BB962C8B-B14F-4D97-AF65-F5344CB8AC3E}">
        <p14:creationId xmlns:p14="http://schemas.microsoft.com/office/powerpoint/2010/main" val="2540157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5695</TotalTime>
  <Words>2483</Words>
  <Application>Microsoft Office PowerPoint</Application>
  <PresentationFormat>Custom</PresentationFormat>
  <Paragraphs>293</Paragraphs>
  <Slides>39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MS UI Gothic</vt:lpstr>
      <vt:lpstr>Arial</vt:lpstr>
      <vt:lpstr>Calibri</vt:lpstr>
      <vt:lpstr>Calibri Light</vt:lpstr>
      <vt:lpstr>Courier New</vt:lpstr>
      <vt:lpstr>Lucida Sans Unicode</vt:lpstr>
      <vt:lpstr>Microsoft Sans Serif</vt:lpstr>
      <vt:lpstr>Times New Roman</vt:lpstr>
      <vt:lpstr>Trebuchet MS</vt:lpstr>
      <vt:lpstr>Wingdings</vt:lpstr>
      <vt:lpstr>Office Theme</vt:lpstr>
      <vt:lpstr>Welcome</vt:lpstr>
      <vt:lpstr>PowerPoint Presentation</vt:lpstr>
      <vt:lpstr>Who we are</vt:lpstr>
      <vt:lpstr>Our programme for today</vt:lpstr>
      <vt:lpstr>PowerPoint Presentation</vt:lpstr>
      <vt:lpstr>Strategic risk leadership:  The “problem”</vt:lpstr>
      <vt:lpstr>Gap in existing literature</vt:lpstr>
      <vt:lpstr>The purpose of this study</vt:lpstr>
      <vt:lpstr>Research question</vt:lpstr>
      <vt:lpstr>Conceptual model</vt:lpstr>
      <vt:lpstr>Conclusions literature research</vt:lpstr>
      <vt:lpstr>Conclusions empirical study</vt:lpstr>
      <vt:lpstr>Who we are</vt:lpstr>
      <vt:lpstr>PowerPoint Presentation</vt:lpstr>
      <vt:lpstr>PowerPoint Presentation</vt:lpstr>
      <vt:lpstr>Making</vt:lpstr>
      <vt:lpstr>Sustainable risk management</vt:lpstr>
      <vt:lpstr>PowerPoint Presentation</vt:lpstr>
      <vt:lpstr>What we are doing today</vt:lpstr>
      <vt:lpstr>Four awesome outcomes</vt:lpstr>
      <vt:lpstr>VUCA</vt:lpstr>
      <vt:lpstr>Volatility is one of the four dimensions of VUCA, which stands for Volatility, Uncertainty, Complexity,  and Ambiguity. Volatility refers to the degree of instability or unpredictability in the business  environment. In a volatile environment, changes can happen rapidly, unexpectedly, and dramatically,  causing fluctuations in markets, supply chains, technologies, and consumer behaviors.</vt:lpstr>
      <vt:lpstr>Uncertainty is another dimension of VUCA, which refers to the lack of predictability or clarity in the  business environment. In an uncertain environment, it is difficult or impossible to estimate the  likelihood or impact of events, trends, or changes, making it hard for organizations to plan, prioritize,  and allocate resources.</vt:lpstr>
      <vt:lpstr>Complexity is another dimension of VUCA, which refers to the interconnectedness and  interdependence of systems, processes, and stakeholders in the business environment. In a complex  environment, there are multiple factors and variables that interact with each other, creating nonlinear  and unpredictable outcomes.</vt:lpstr>
      <vt:lpstr>Ambiguity is the fourth dimension of VUCA, which refers to the lack of clarity or understanding in  the business environment. In an ambiguous environment, information may be incomplete,  contradictory, or difficult to interpret, making it challenging for organizations to make informed  decisions or take decisive actions. </vt:lpstr>
      <vt:lpstr>PowerPoint Presentation</vt:lpstr>
      <vt:lpstr>PowerPoint Presentation</vt:lpstr>
      <vt:lpstr>PowerPoint Presentation</vt:lpstr>
      <vt:lpstr>Making</vt:lpstr>
      <vt:lpstr>Workshop activity Co-creating New TooLs for SustainabLe Risk  Management Frameworks (40 minutes)</vt:lpstr>
      <vt:lpstr>Workshop activity</vt:lpstr>
      <vt:lpstr>Activity</vt:lpstr>
      <vt:lpstr>Workshop activity</vt:lpstr>
      <vt:lpstr>Finalize and summarize</vt:lpstr>
      <vt:lpstr>Voting results</vt:lpstr>
      <vt:lpstr>Presentations of groups</vt:lpstr>
      <vt:lpstr>AND THE  WINNER</vt:lpstr>
      <vt:lpstr>Thank you</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Kara, Abdul</dc:creator>
  <cp:lastModifiedBy>Snippe, Linda</cp:lastModifiedBy>
  <cp:revision>3</cp:revision>
  <dcterms:created xsi:type="dcterms:W3CDTF">2023-03-10T16:15:23Z</dcterms:created>
  <dcterms:modified xsi:type="dcterms:W3CDTF">2023-03-24T08:47:02Z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2023-03-10T00:00:00Z</vt:filetime>
  </property>
  <property fmtid="{D5CDD505-2E9C-101B-9397-08002B2CF9AE}" pid="3" name="Creator">
    <vt:lpwstr>Chromium</vt:lpwstr>
  </property>
  <property fmtid="{D5CDD505-2E9C-101B-9397-08002B2CF9AE}" pid="4" name="LastSaved">
    <vt:filetime>2023-03-10T00:00:00Z</vt:filetime>
  </property>
</Properties>
</file>