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78" r:id="rId3"/>
    <p:sldId id="276" r:id="rId4"/>
    <p:sldId id="279" r:id="rId5"/>
    <p:sldId id="285" r:id="rId6"/>
    <p:sldId id="280" r:id="rId7"/>
    <p:sldId id="289" r:id="rId8"/>
    <p:sldId id="286" r:id="rId9"/>
    <p:sldId id="287" r:id="rId10"/>
    <p:sldId id="288" r:id="rId11"/>
    <p:sldId id="281" r:id="rId12"/>
    <p:sldId id="282" r:id="rId13"/>
    <p:sldId id="275" r:id="rId14"/>
    <p:sldId id="284" r:id="rId15"/>
    <p:sldId id="273"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04A58-D79F-4ABB-98AD-8CC82BB48C83}" v="5" dt="2023-09-27T12:06:54.384"/>
    <p1510:client id="{F62C4577-9E26-4416-B6D2-F5BC7544F6BB}" v="70" dt="2023-09-28T10:57:44.0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479"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nippe, Linda" userId="f9d9b248-1f1a-48ca-9d7a-68d1d6f9fe17" providerId="ADAL" clId="{F62C4577-9E26-4416-B6D2-F5BC7544F6BB}"/>
    <pc:docChg chg="undo custSel addSld modSld">
      <pc:chgData name="Snippe, Linda" userId="f9d9b248-1f1a-48ca-9d7a-68d1d6f9fe17" providerId="ADAL" clId="{F62C4577-9E26-4416-B6D2-F5BC7544F6BB}" dt="2023-09-28T11:03:01.583" v="592" actId="20577"/>
      <pc:docMkLst>
        <pc:docMk/>
      </pc:docMkLst>
      <pc:sldChg chg="modSp mod">
        <pc:chgData name="Snippe, Linda" userId="f9d9b248-1f1a-48ca-9d7a-68d1d6f9fe17" providerId="ADAL" clId="{F62C4577-9E26-4416-B6D2-F5BC7544F6BB}" dt="2023-09-28T11:01:44.497" v="590" actId="20577"/>
        <pc:sldMkLst>
          <pc:docMk/>
          <pc:sldMk cId="1392894235" sldId="275"/>
        </pc:sldMkLst>
        <pc:spChg chg="mod">
          <ac:chgData name="Snippe, Linda" userId="f9d9b248-1f1a-48ca-9d7a-68d1d6f9fe17" providerId="ADAL" clId="{F62C4577-9E26-4416-B6D2-F5BC7544F6BB}" dt="2023-09-28T11:01:44.497" v="590" actId="20577"/>
          <ac:spMkLst>
            <pc:docMk/>
            <pc:sldMk cId="1392894235" sldId="275"/>
            <ac:spMk id="57" creationId="{4D965D1C-A708-47E2-BC02-FF61E7ACD6BA}"/>
          </ac:spMkLst>
        </pc:spChg>
      </pc:sldChg>
      <pc:sldChg chg="delSp mod delAnim">
        <pc:chgData name="Snippe, Linda" userId="f9d9b248-1f1a-48ca-9d7a-68d1d6f9fe17" providerId="ADAL" clId="{F62C4577-9E26-4416-B6D2-F5BC7544F6BB}" dt="2023-09-28T10:15:07.655" v="9" actId="21"/>
        <pc:sldMkLst>
          <pc:docMk/>
          <pc:sldMk cId="2219898013" sldId="279"/>
        </pc:sldMkLst>
        <pc:spChg chg="del">
          <ac:chgData name="Snippe, Linda" userId="f9d9b248-1f1a-48ca-9d7a-68d1d6f9fe17" providerId="ADAL" clId="{F62C4577-9E26-4416-B6D2-F5BC7544F6BB}" dt="2023-09-28T10:15:07.655" v="9" actId="21"/>
          <ac:spMkLst>
            <pc:docMk/>
            <pc:sldMk cId="2219898013" sldId="279"/>
            <ac:spMk id="8" creationId="{0E3831F4-219F-5A70-58F6-8A0A7C9EE96B}"/>
          </ac:spMkLst>
        </pc:spChg>
      </pc:sldChg>
      <pc:sldChg chg="modNotesTx">
        <pc:chgData name="Snippe, Linda" userId="f9d9b248-1f1a-48ca-9d7a-68d1d6f9fe17" providerId="ADAL" clId="{F62C4577-9E26-4416-B6D2-F5BC7544F6BB}" dt="2023-09-28T11:03:01.583" v="592" actId="20577"/>
        <pc:sldMkLst>
          <pc:docMk/>
          <pc:sldMk cId="2994774129" sldId="282"/>
        </pc:sldMkLst>
      </pc:sldChg>
      <pc:sldChg chg="modSp mod">
        <pc:chgData name="Snippe, Linda" userId="f9d9b248-1f1a-48ca-9d7a-68d1d6f9fe17" providerId="ADAL" clId="{F62C4577-9E26-4416-B6D2-F5BC7544F6BB}" dt="2023-09-28T11:01:07.664" v="559" actId="20577"/>
        <pc:sldMkLst>
          <pc:docMk/>
          <pc:sldMk cId="2112877019" sldId="284"/>
        </pc:sldMkLst>
        <pc:spChg chg="mod">
          <ac:chgData name="Snippe, Linda" userId="f9d9b248-1f1a-48ca-9d7a-68d1d6f9fe17" providerId="ADAL" clId="{F62C4577-9E26-4416-B6D2-F5BC7544F6BB}" dt="2023-09-28T11:01:07.664" v="559" actId="20577"/>
          <ac:spMkLst>
            <pc:docMk/>
            <pc:sldMk cId="2112877019" sldId="284"/>
            <ac:spMk id="4" creationId="{408673CB-7A55-1B74-7587-9773B14DBF59}"/>
          </ac:spMkLst>
        </pc:spChg>
      </pc:sldChg>
      <pc:sldChg chg="addSp delSp modSp new mod modAnim">
        <pc:chgData name="Snippe, Linda" userId="f9d9b248-1f1a-48ca-9d7a-68d1d6f9fe17" providerId="ADAL" clId="{F62C4577-9E26-4416-B6D2-F5BC7544F6BB}" dt="2023-09-28T10:16:32.865" v="68"/>
        <pc:sldMkLst>
          <pc:docMk/>
          <pc:sldMk cId="3987978426" sldId="285"/>
        </pc:sldMkLst>
        <pc:spChg chg="del">
          <ac:chgData name="Snippe, Linda" userId="f9d9b248-1f1a-48ca-9d7a-68d1d6f9fe17" providerId="ADAL" clId="{F62C4577-9E26-4416-B6D2-F5BC7544F6BB}" dt="2023-09-28T10:12:36.908" v="8" actId="478"/>
          <ac:spMkLst>
            <pc:docMk/>
            <pc:sldMk cId="3987978426" sldId="285"/>
            <ac:spMk id="2" creationId="{C385B8EB-5AEA-0752-DE8B-9F4C91B0E121}"/>
          </ac:spMkLst>
        </pc:spChg>
        <pc:spChg chg="mod">
          <ac:chgData name="Snippe, Linda" userId="f9d9b248-1f1a-48ca-9d7a-68d1d6f9fe17" providerId="ADAL" clId="{F62C4577-9E26-4416-B6D2-F5BC7544F6BB}" dt="2023-09-28T10:12:32.973" v="7" actId="255"/>
          <ac:spMkLst>
            <pc:docMk/>
            <pc:sldMk cId="3987978426" sldId="285"/>
            <ac:spMk id="3" creationId="{D3AE34BE-2ADC-5791-F565-9E5C55EF5C7F}"/>
          </ac:spMkLst>
        </pc:spChg>
        <pc:spChg chg="add mod">
          <ac:chgData name="Snippe, Linda" userId="f9d9b248-1f1a-48ca-9d7a-68d1d6f9fe17" providerId="ADAL" clId="{F62C4577-9E26-4416-B6D2-F5BC7544F6BB}" dt="2023-09-28T10:16:16.975" v="67" actId="122"/>
          <ac:spMkLst>
            <pc:docMk/>
            <pc:sldMk cId="3987978426" sldId="285"/>
            <ac:spMk id="4" creationId="{64EA8139-03CC-2C4A-64CB-19147DEB66BE}"/>
          </ac:spMkLst>
        </pc:spChg>
      </pc:sldChg>
      <pc:sldChg chg="addSp modSp new mod">
        <pc:chgData name="Snippe, Linda" userId="f9d9b248-1f1a-48ca-9d7a-68d1d6f9fe17" providerId="ADAL" clId="{F62C4577-9E26-4416-B6D2-F5BC7544F6BB}" dt="2023-09-28T10:59:08.280" v="503" actId="255"/>
        <pc:sldMkLst>
          <pc:docMk/>
          <pc:sldMk cId="2674727414" sldId="286"/>
        </pc:sldMkLst>
        <pc:spChg chg="mod">
          <ac:chgData name="Snippe, Linda" userId="f9d9b248-1f1a-48ca-9d7a-68d1d6f9fe17" providerId="ADAL" clId="{F62C4577-9E26-4416-B6D2-F5BC7544F6BB}" dt="2023-09-28T10:23:02.801" v="84" actId="20577"/>
          <ac:spMkLst>
            <pc:docMk/>
            <pc:sldMk cId="2674727414" sldId="286"/>
            <ac:spMk id="2" creationId="{01A7862A-F61C-DEAC-38A9-5536CFD36702}"/>
          </ac:spMkLst>
        </pc:spChg>
        <pc:spChg chg="add mod">
          <ac:chgData name="Snippe, Linda" userId="f9d9b248-1f1a-48ca-9d7a-68d1d6f9fe17" providerId="ADAL" clId="{F62C4577-9E26-4416-B6D2-F5BC7544F6BB}" dt="2023-09-28T10:59:08.280" v="503" actId="255"/>
          <ac:spMkLst>
            <pc:docMk/>
            <pc:sldMk cId="2674727414" sldId="286"/>
            <ac:spMk id="4" creationId="{F3EDDE8A-34B3-E696-3A41-8B338E7BBA02}"/>
          </ac:spMkLst>
        </pc:spChg>
      </pc:sldChg>
      <pc:sldChg chg="addSp modSp new mod">
        <pc:chgData name="Snippe, Linda" userId="f9d9b248-1f1a-48ca-9d7a-68d1d6f9fe17" providerId="ADAL" clId="{F62C4577-9E26-4416-B6D2-F5BC7544F6BB}" dt="2023-09-28T10:59:20.429" v="504" actId="255"/>
        <pc:sldMkLst>
          <pc:docMk/>
          <pc:sldMk cId="2122944400" sldId="287"/>
        </pc:sldMkLst>
        <pc:spChg chg="mod">
          <ac:chgData name="Snippe, Linda" userId="f9d9b248-1f1a-48ca-9d7a-68d1d6f9fe17" providerId="ADAL" clId="{F62C4577-9E26-4416-B6D2-F5BC7544F6BB}" dt="2023-09-28T10:31:23.724" v="229" actId="20577"/>
          <ac:spMkLst>
            <pc:docMk/>
            <pc:sldMk cId="2122944400" sldId="287"/>
            <ac:spMk id="2" creationId="{3A414191-1B15-95C0-6FE7-3A92E2A0CF3F}"/>
          </ac:spMkLst>
        </pc:spChg>
        <pc:spChg chg="add mod">
          <ac:chgData name="Snippe, Linda" userId="f9d9b248-1f1a-48ca-9d7a-68d1d6f9fe17" providerId="ADAL" clId="{F62C4577-9E26-4416-B6D2-F5BC7544F6BB}" dt="2023-09-28T10:59:20.429" v="504" actId="255"/>
          <ac:spMkLst>
            <pc:docMk/>
            <pc:sldMk cId="2122944400" sldId="287"/>
            <ac:spMk id="4" creationId="{A1362363-D96E-FC01-7FC6-D3A74113112E}"/>
          </ac:spMkLst>
        </pc:spChg>
      </pc:sldChg>
      <pc:sldChg chg="addSp modSp new mod">
        <pc:chgData name="Snippe, Linda" userId="f9d9b248-1f1a-48ca-9d7a-68d1d6f9fe17" providerId="ADAL" clId="{F62C4577-9E26-4416-B6D2-F5BC7544F6BB}" dt="2023-09-28T11:00:02.029" v="507" actId="115"/>
        <pc:sldMkLst>
          <pc:docMk/>
          <pc:sldMk cId="4154743217" sldId="288"/>
        </pc:sldMkLst>
        <pc:spChg chg="mod">
          <ac:chgData name="Snippe, Linda" userId="f9d9b248-1f1a-48ca-9d7a-68d1d6f9fe17" providerId="ADAL" clId="{F62C4577-9E26-4416-B6D2-F5BC7544F6BB}" dt="2023-09-28T10:36:02.150" v="402" actId="20577"/>
          <ac:spMkLst>
            <pc:docMk/>
            <pc:sldMk cId="4154743217" sldId="288"/>
            <ac:spMk id="2" creationId="{B9FAC630-634F-6B76-4984-E7F7A16CBDDB}"/>
          </ac:spMkLst>
        </pc:spChg>
        <pc:spChg chg="add mod">
          <ac:chgData name="Snippe, Linda" userId="f9d9b248-1f1a-48ca-9d7a-68d1d6f9fe17" providerId="ADAL" clId="{F62C4577-9E26-4416-B6D2-F5BC7544F6BB}" dt="2023-09-28T11:00:02.029" v="507" actId="115"/>
          <ac:spMkLst>
            <pc:docMk/>
            <pc:sldMk cId="4154743217" sldId="288"/>
            <ac:spMk id="4" creationId="{89EBB838-47CF-3461-41DA-0A9A851EFE63}"/>
          </ac:spMkLst>
        </pc:spChg>
      </pc:sldChg>
      <pc:sldChg chg="addSp modSp new mod modAnim modNotesTx">
        <pc:chgData name="Snippe, Linda" userId="f9d9b248-1f1a-48ca-9d7a-68d1d6f9fe17" providerId="ADAL" clId="{F62C4577-9E26-4416-B6D2-F5BC7544F6BB}" dt="2023-09-28T10:58:29.999" v="502" actId="20577"/>
        <pc:sldMkLst>
          <pc:docMk/>
          <pc:sldMk cId="1453663686" sldId="289"/>
        </pc:sldMkLst>
        <pc:spChg chg="mod">
          <ac:chgData name="Snippe, Linda" userId="f9d9b248-1f1a-48ca-9d7a-68d1d6f9fe17" providerId="ADAL" clId="{F62C4577-9E26-4416-B6D2-F5BC7544F6BB}" dt="2023-09-28T10:47:53.534" v="452" actId="20577"/>
          <ac:spMkLst>
            <pc:docMk/>
            <pc:sldMk cId="1453663686" sldId="289"/>
            <ac:spMk id="2" creationId="{B43E7273-A329-C99A-0801-D473D247AACF}"/>
          </ac:spMkLst>
        </pc:spChg>
        <pc:spChg chg="add mod">
          <ac:chgData name="Snippe, Linda" userId="f9d9b248-1f1a-48ca-9d7a-68d1d6f9fe17" providerId="ADAL" clId="{F62C4577-9E26-4416-B6D2-F5BC7544F6BB}" dt="2023-09-28T10:57:34.259" v="498" actId="20577"/>
          <ac:spMkLst>
            <pc:docMk/>
            <pc:sldMk cId="1453663686" sldId="289"/>
            <ac:spMk id="3" creationId="{CEB5E9D4-FA0C-F73D-C670-0D9D663781B9}"/>
          </ac:spMkLst>
        </pc:spChg>
        <pc:spChg chg="add mod">
          <ac:chgData name="Snippe, Linda" userId="f9d9b248-1f1a-48ca-9d7a-68d1d6f9fe17" providerId="ADAL" clId="{F62C4577-9E26-4416-B6D2-F5BC7544F6BB}" dt="2023-09-28T10:57:40.870" v="499" actId="1076"/>
          <ac:spMkLst>
            <pc:docMk/>
            <pc:sldMk cId="1453663686" sldId="289"/>
            <ac:spMk id="5" creationId="{860D37E9-5F9C-6522-8A75-8257E16ACA92}"/>
          </ac:spMkLst>
        </pc:spChg>
        <pc:picChg chg="add mod">
          <ac:chgData name="Snippe, Linda" userId="f9d9b248-1f1a-48ca-9d7a-68d1d6f9fe17" providerId="ADAL" clId="{F62C4577-9E26-4416-B6D2-F5BC7544F6BB}" dt="2023-09-28T10:56:56.863" v="493" actId="1076"/>
          <ac:picMkLst>
            <pc:docMk/>
            <pc:sldMk cId="1453663686" sldId="289"/>
            <ac:picMk id="4" creationId="{B5886AAE-3226-F232-6B61-05229A5A9D1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95311-3715-4EF9-A955-E47A71778A9F}" type="datetimeFigureOut">
              <a:rPr lang="nl-NL" smtClean="0"/>
              <a:t>16-12-2023</a:t>
            </a:fld>
            <a:endParaRPr lang="nl-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A3CAC-D8B7-419D-874A-EB0401DC1FAB}" type="slidenum">
              <a:rPr lang="nl-NL" smtClean="0"/>
              <a:t>‹#›</a:t>
            </a:fld>
            <a:endParaRPr lang="nl-NL"/>
          </a:p>
        </p:txBody>
      </p:sp>
    </p:spTree>
    <p:extLst>
      <p:ext uri="{BB962C8B-B14F-4D97-AF65-F5344CB8AC3E}">
        <p14:creationId xmlns:p14="http://schemas.microsoft.com/office/powerpoint/2010/main" val="2788135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DB4485E-0205-4CE7-8BE7-7D986E74A731}" type="slidenum">
              <a:rPr lang="nl-NL" smtClean="0"/>
              <a:t>1</a:t>
            </a:fld>
            <a:endParaRPr lang="nl-NL"/>
          </a:p>
        </p:txBody>
      </p:sp>
    </p:spTree>
    <p:extLst>
      <p:ext uri="{BB962C8B-B14F-4D97-AF65-F5344CB8AC3E}">
        <p14:creationId xmlns:p14="http://schemas.microsoft.com/office/powerpoint/2010/main" val="2649770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3</a:t>
            </a:fld>
            <a:endParaRPr lang="nl-NL"/>
          </a:p>
        </p:txBody>
      </p:sp>
    </p:spTree>
    <p:extLst>
      <p:ext uri="{BB962C8B-B14F-4D97-AF65-F5344CB8AC3E}">
        <p14:creationId xmlns:p14="http://schemas.microsoft.com/office/powerpoint/2010/main" val="2313284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4</a:t>
            </a:fld>
            <a:endParaRPr lang="nl-NL"/>
          </a:p>
        </p:txBody>
      </p:sp>
    </p:spTree>
    <p:extLst>
      <p:ext uri="{BB962C8B-B14F-4D97-AF65-F5344CB8AC3E}">
        <p14:creationId xmlns:p14="http://schemas.microsoft.com/office/powerpoint/2010/main" val="2181318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5</a:t>
            </a:fld>
            <a:endParaRPr lang="nl-NL"/>
          </a:p>
        </p:txBody>
      </p:sp>
    </p:spTree>
    <p:extLst>
      <p:ext uri="{BB962C8B-B14F-4D97-AF65-F5344CB8AC3E}">
        <p14:creationId xmlns:p14="http://schemas.microsoft.com/office/powerpoint/2010/main" val="2997998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approximately 35 years ago the first small steps were made to introduce sustainability. </a:t>
            </a:r>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6</a:t>
            </a:fld>
            <a:endParaRPr lang="nl-NL"/>
          </a:p>
        </p:txBody>
      </p:sp>
    </p:spTree>
    <p:extLst>
      <p:ext uri="{BB962C8B-B14F-4D97-AF65-F5344CB8AC3E}">
        <p14:creationId xmlns:p14="http://schemas.microsoft.com/office/powerpoint/2010/main" val="899653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9</a:t>
            </a:fld>
            <a:endParaRPr lang="nl-NL"/>
          </a:p>
        </p:txBody>
      </p:sp>
    </p:spTree>
    <p:extLst>
      <p:ext uri="{BB962C8B-B14F-4D97-AF65-F5344CB8AC3E}">
        <p14:creationId xmlns:p14="http://schemas.microsoft.com/office/powerpoint/2010/main" val="223569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11</a:t>
            </a:fld>
            <a:endParaRPr lang="nl-NL"/>
          </a:p>
        </p:txBody>
      </p:sp>
    </p:spTree>
    <p:extLst>
      <p:ext uri="{BB962C8B-B14F-4D97-AF65-F5344CB8AC3E}">
        <p14:creationId xmlns:p14="http://schemas.microsoft.com/office/powerpoint/2010/main" val="256573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12</a:t>
            </a:fld>
            <a:endParaRPr lang="nl-NL"/>
          </a:p>
        </p:txBody>
      </p:sp>
    </p:spTree>
    <p:extLst>
      <p:ext uri="{BB962C8B-B14F-4D97-AF65-F5344CB8AC3E}">
        <p14:creationId xmlns:p14="http://schemas.microsoft.com/office/powerpoint/2010/main" val="91669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0CA3CAC-D8B7-419D-874A-EB0401DC1FAB}" type="slidenum">
              <a:rPr lang="nl-NL" smtClean="0"/>
              <a:t>14</a:t>
            </a:fld>
            <a:endParaRPr lang="nl-NL"/>
          </a:p>
        </p:txBody>
      </p:sp>
    </p:spTree>
    <p:extLst>
      <p:ext uri="{BB962C8B-B14F-4D97-AF65-F5344CB8AC3E}">
        <p14:creationId xmlns:p14="http://schemas.microsoft.com/office/powerpoint/2010/main" val="2426595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openxmlformats.org/officeDocument/2006/relationships/image" Target="../media/image9.sv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5.svg"/></Relationships>
</file>

<file path=ppt/slideLayouts/_rels/slideLayout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CAB42-4F08-B147-E36B-2789054FEA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l-NL"/>
          </a:p>
        </p:txBody>
      </p:sp>
      <p:sp>
        <p:nvSpPr>
          <p:cNvPr id="3" name="Subtitle 2">
            <a:extLst>
              <a:ext uri="{FF2B5EF4-FFF2-40B4-BE49-F238E27FC236}">
                <a16:creationId xmlns:a16="http://schemas.microsoft.com/office/drawing/2014/main" id="{A7FDC550-16EB-D206-D51B-D222A5AA2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5D38768B-7DAC-65AA-AB18-097A045F6227}"/>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79A2636C-1643-E86C-E9E1-5DAFEDCB1E69}"/>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7A16D396-B0BE-058D-54BE-A2E895F5ECF9}"/>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471750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20FF1-8DA2-3A63-6141-2D1AF43E5599}"/>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9539627-1120-BBE6-CDCB-BBC182072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97F14483-BEB1-1666-F884-5FBDC538B0EA}"/>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A4BC5411-A59D-1320-7AE5-311ACD8454CF}"/>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FF9E65E8-43E3-10E3-8135-68E7B961FEBA}"/>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1250005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9A6D7D-7002-8BC7-DAE8-06C5010E44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E81381AE-9343-F787-C821-73002C7123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E77745BA-59AC-ECAF-4D28-ABFFF8097BE1}"/>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5989F363-0E8F-EBCF-F5DD-97C59C7F4176}"/>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5EAFB8B1-693B-2E7C-7B0A-291F8B639432}"/>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1889453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ogo anima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A29CEE1-B455-4139-83ED-1A44726480E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 INFO">
            <a:extLst>
              <a:ext uri="{FF2B5EF4-FFF2-40B4-BE49-F238E27FC236}">
                <a16:creationId xmlns:a16="http://schemas.microsoft.com/office/drawing/2014/main" id="{09B895D1-3FDC-4B4E-9583-26ED5807C996}"/>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Logo animatie</a:t>
            </a:r>
          </a:p>
        </p:txBody>
      </p:sp>
      <p:pic>
        <p:nvPicPr>
          <p:cNvPr id="28" name="Afbeelding 27">
            <a:extLst>
              <a:ext uri="{FF2B5EF4-FFF2-40B4-BE49-F238E27FC236}">
                <a16:creationId xmlns:a16="http://schemas.microsoft.com/office/drawing/2014/main" id="{EADA30CA-D1CC-45E0-A3B2-6B353821C780}"/>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rcRect/>
          <a:stretch>
            <a:fillRect/>
          </a:stretch>
        </p:blipFill>
        <p:spPr>
          <a:xfrm>
            <a:off x="3152008" y="2344980"/>
            <a:ext cx="6009389" cy="2463564"/>
          </a:xfrm>
          <a:custGeom>
            <a:avLst/>
            <a:gdLst>
              <a:gd name="connsiteX0" fmla="*/ 0 w 6009389"/>
              <a:gd name="connsiteY0" fmla="*/ 0 h 2463564"/>
              <a:gd name="connsiteX1" fmla="*/ 6009389 w 6009389"/>
              <a:gd name="connsiteY1" fmla="*/ 0 h 2463564"/>
              <a:gd name="connsiteX2" fmla="*/ 6009389 w 6009389"/>
              <a:gd name="connsiteY2" fmla="*/ 1408873 h 2463564"/>
              <a:gd name="connsiteX3" fmla="*/ 1468118 w 6009389"/>
              <a:gd name="connsiteY3" fmla="*/ 1408873 h 2463564"/>
              <a:gd name="connsiteX4" fmla="*/ 1468118 w 6009389"/>
              <a:gd name="connsiteY4" fmla="*/ 2463564 h 2463564"/>
              <a:gd name="connsiteX5" fmla="*/ 0 w 6009389"/>
              <a:gd name="connsiteY5" fmla="*/ 2463564 h 24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9" h="2463564">
                <a:moveTo>
                  <a:pt x="0" y="0"/>
                </a:moveTo>
                <a:lnTo>
                  <a:pt x="6009389" y="0"/>
                </a:lnTo>
                <a:lnTo>
                  <a:pt x="6009389" y="1408873"/>
                </a:lnTo>
                <a:lnTo>
                  <a:pt x="1468118" y="1408873"/>
                </a:lnTo>
                <a:lnTo>
                  <a:pt x="1468118" y="2463564"/>
                </a:lnTo>
                <a:lnTo>
                  <a:pt x="0" y="2463564"/>
                </a:lnTo>
                <a:close/>
              </a:path>
            </a:pathLst>
          </a:custGeom>
        </p:spPr>
      </p:pic>
      <p:pic>
        <p:nvPicPr>
          <p:cNvPr id="30" name="Afbeelding 29">
            <a:extLst>
              <a:ext uri="{FF2B5EF4-FFF2-40B4-BE49-F238E27FC236}">
                <a16:creationId xmlns:a16="http://schemas.microsoft.com/office/drawing/2014/main" id="{24AB166D-1B10-4939-808A-FB578BFD0FD8}"/>
              </a:ext>
            </a:extLst>
          </p:cNvPr>
          <p:cNvPicPr>
            <a:picLocks noChangeAspect="1"/>
          </p:cNvPicPr>
          <p:nvPr userDrawn="1"/>
        </p:nvPicPr>
        <p:blipFill rotWithShape="1">
          <a:blip r:embed="rId2">
            <a:biLevel thresh="50000"/>
            <a:extLst>
              <a:ext uri="{28A0092B-C50C-407E-A947-70E740481C1C}">
                <a14:useLocalDpi xmlns:a14="http://schemas.microsoft.com/office/drawing/2010/main" val="0"/>
              </a:ext>
            </a:extLst>
          </a:blip>
          <a:srcRect l="31638" t="56797"/>
          <a:stretch/>
        </p:blipFill>
        <p:spPr>
          <a:xfrm>
            <a:off x="5053263" y="3744226"/>
            <a:ext cx="4108134" cy="1064317"/>
          </a:xfrm>
          <a:prstGeom prst="rect">
            <a:avLst/>
          </a:prstGeom>
        </p:spPr>
      </p:pic>
    </p:spTree>
    <p:extLst>
      <p:ext uri="{BB962C8B-B14F-4D97-AF65-F5344CB8AC3E}">
        <p14:creationId xmlns:p14="http://schemas.microsoft.com/office/powerpoint/2010/main" val="326724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42175BC-9782-43CF-992F-4DC22FE5CE4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7" name="- INFO">
            <a:extLst>
              <a:ext uri="{FF2B5EF4-FFF2-40B4-BE49-F238E27FC236}">
                <a16:creationId xmlns:a16="http://schemas.microsoft.com/office/drawing/2014/main" id="{D9D58102-57DD-40BA-9E12-ACD9421E5DE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a:t>
            </a:r>
          </a:p>
        </p:txBody>
      </p:sp>
    </p:spTree>
    <p:extLst>
      <p:ext uri="{BB962C8B-B14F-4D97-AF65-F5344CB8AC3E}">
        <p14:creationId xmlns:p14="http://schemas.microsoft.com/office/powerpoint/2010/main" val="246608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slide [#1]">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33ACE165-4AF3-4025-B469-68DA5772962B}"/>
              </a:ext>
            </a:extLst>
          </p:cNvPr>
          <p:cNvGrpSpPr/>
          <p:nvPr userDrawn="1"/>
        </p:nvGrpSpPr>
        <p:grpSpPr>
          <a:xfrm>
            <a:off x="12377595" y="0"/>
            <a:ext cx="3693386" cy="5270646"/>
            <a:chOff x="-3786437" y="0"/>
            <a:chExt cx="3693386" cy="5270646"/>
          </a:xfrm>
        </p:grpSpPr>
        <p:sp>
          <p:nvSpPr>
            <p:cNvPr id="8" name="Rechthoek 7">
              <a:extLst>
                <a:ext uri="{FF2B5EF4-FFF2-40B4-BE49-F238E27FC236}">
                  <a16:creationId xmlns:a16="http://schemas.microsoft.com/office/drawing/2014/main" id="{57493A80-678A-44DC-8366-305DDAA086AA}"/>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1" name="Rechthoek 10">
              <a:extLst>
                <a:ext uri="{FF2B5EF4-FFF2-40B4-BE49-F238E27FC236}">
                  <a16:creationId xmlns:a16="http://schemas.microsoft.com/office/drawing/2014/main" id="{52EB59F8-D37E-4DE0-815D-8C8E795D5372}"/>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2" name="Ovaal 11">
              <a:extLst>
                <a:ext uri="{FF2B5EF4-FFF2-40B4-BE49-F238E27FC236}">
                  <a16:creationId xmlns:a16="http://schemas.microsoft.com/office/drawing/2014/main" id="{7AF2F250-A4D5-4E68-98A0-26A4C05F5AD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C0BCA2E7-D7A5-44D2-9816-38F38D73227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20D1B965-283F-4D59-B4D5-8B9477A80839}"/>
                </a:ext>
              </a:extLst>
            </p:cNvPr>
            <p:cNvGrpSpPr/>
            <p:nvPr userDrawn="1"/>
          </p:nvGrpSpPr>
          <p:grpSpPr>
            <a:xfrm>
              <a:off x="-3316179" y="1231351"/>
              <a:ext cx="294789" cy="318834"/>
              <a:chOff x="14466489" y="1001522"/>
              <a:chExt cx="290627" cy="314333"/>
            </a:xfrm>
          </p:grpSpPr>
          <p:sp>
            <p:nvSpPr>
              <p:cNvPr id="43" name="Rechthoek 42">
                <a:extLst>
                  <a:ext uri="{FF2B5EF4-FFF2-40B4-BE49-F238E27FC236}">
                    <a16:creationId xmlns:a16="http://schemas.microsoft.com/office/drawing/2014/main" id="{2E7432D8-292D-4165-B208-F05498631F6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4" name="Ovaal 43">
                <a:extLst>
                  <a:ext uri="{FF2B5EF4-FFF2-40B4-BE49-F238E27FC236}">
                    <a16:creationId xmlns:a16="http://schemas.microsoft.com/office/drawing/2014/main" id="{3CDC50BE-2FE8-48AD-AB24-6C18FEBF591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45" name="Vrije vorm: vorm 44">
                <a:extLst>
                  <a:ext uri="{FF2B5EF4-FFF2-40B4-BE49-F238E27FC236}">
                    <a16:creationId xmlns:a16="http://schemas.microsoft.com/office/drawing/2014/main" id="{F0F87281-20E8-482C-8D24-D6F1D289239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46" name="Rechthoek: afgeronde hoeken 45">
                <a:extLst>
                  <a:ext uri="{FF2B5EF4-FFF2-40B4-BE49-F238E27FC236}">
                    <a16:creationId xmlns:a16="http://schemas.microsoft.com/office/drawing/2014/main" id="{BF7EAE29-73E8-40A4-9CE4-3D79DDF579B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47" name="Rechte verbindingslijn 46">
                <a:extLst>
                  <a:ext uri="{FF2B5EF4-FFF2-40B4-BE49-F238E27FC236}">
                    <a16:creationId xmlns:a16="http://schemas.microsoft.com/office/drawing/2014/main" id="{A9C18702-E5A7-4498-8513-28C4660B4226}"/>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Rechte verbindingslijn 47">
                <a:extLst>
                  <a:ext uri="{FF2B5EF4-FFF2-40B4-BE49-F238E27FC236}">
                    <a16:creationId xmlns:a16="http://schemas.microsoft.com/office/drawing/2014/main" id="{F2B45E02-1EC7-4118-BA0B-C5228E86C58E}"/>
                  </a:ext>
                </a:extLst>
              </p:cNvPr>
              <p:cNvCxnSpPr>
                <a:cxnSpLocks/>
                <a:stCxn id="4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5" name="Ovaal 14">
              <a:extLst>
                <a:ext uri="{FF2B5EF4-FFF2-40B4-BE49-F238E27FC236}">
                  <a16:creationId xmlns:a16="http://schemas.microsoft.com/office/drawing/2014/main" id="{076953DD-9CF4-4FE5-9D70-4D8DB9D12B0A}"/>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60708B31-ED54-4124-811F-D4D2DECE388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7" name="Groep 16">
              <a:extLst>
                <a:ext uri="{FF2B5EF4-FFF2-40B4-BE49-F238E27FC236}">
                  <a16:creationId xmlns:a16="http://schemas.microsoft.com/office/drawing/2014/main" id="{03DC652A-AD21-4B5D-A92C-E50FD016F433}"/>
                </a:ext>
              </a:extLst>
            </p:cNvPr>
            <p:cNvGrpSpPr/>
            <p:nvPr userDrawn="1"/>
          </p:nvGrpSpPr>
          <p:grpSpPr>
            <a:xfrm>
              <a:off x="-3311319" y="2164285"/>
              <a:ext cx="825500" cy="209550"/>
              <a:chOff x="13504624" y="2482850"/>
              <a:chExt cx="825500" cy="209550"/>
            </a:xfrm>
          </p:grpSpPr>
          <p:sp>
            <p:nvSpPr>
              <p:cNvPr id="40" name="Rechthoek 39">
                <a:extLst>
                  <a:ext uri="{FF2B5EF4-FFF2-40B4-BE49-F238E27FC236}">
                    <a16:creationId xmlns:a16="http://schemas.microsoft.com/office/drawing/2014/main" id="{7EA2DDC7-E4AB-4EF1-9C40-FD4D30F9BF8F}"/>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41" name="Rechte verbindingslijn 40">
                <a:extLst>
                  <a:ext uri="{FF2B5EF4-FFF2-40B4-BE49-F238E27FC236}">
                    <a16:creationId xmlns:a16="http://schemas.microsoft.com/office/drawing/2014/main" id="{66B806AF-8092-4EB4-9D56-B9EB253BF42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2" name="Gelijkbenige driehoek 41">
                <a:extLst>
                  <a:ext uri="{FF2B5EF4-FFF2-40B4-BE49-F238E27FC236}">
                    <a16:creationId xmlns:a16="http://schemas.microsoft.com/office/drawing/2014/main" id="{E118EC0B-5CA5-40E9-8391-C16AFB3A360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8" name="Ovaal 17">
              <a:extLst>
                <a:ext uri="{FF2B5EF4-FFF2-40B4-BE49-F238E27FC236}">
                  <a16:creationId xmlns:a16="http://schemas.microsoft.com/office/drawing/2014/main" id="{92732856-6B3A-445C-B5D6-BFE6315A0792}"/>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7D47C60D-FF04-4313-9F97-F03C160DC74E}"/>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0" name="Groep 19">
              <a:extLst>
                <a:ext uri="{FF2B5EF4-FFF2-40B4-BE49-F238E27FC236}">
                  <a16:creationId xmlns:a16="http://schemas.microsoft.com/office/drawing/2014/main" id="{C7F0A02B-E833-4928-ACAD-633944EB48C2}"/>
                </a:ext>
              </a:extLst>
            </p:cNvPr>
            <p:cNvGrpSpPr/>
            <p:nvPr userDrawn="1"/>
          </p:nvGrpSpPr>
          <p:grpSpPr>
            <a:xfrm>
              <a:off x="-3408294" y="3643742"/>
              <a:ext cx="622283" cy="612920"/>
              <a:chOff x="12617641" y="3403239"/>
              <a:chExt cx="752963" cy="741634"/>
            </a:xfrm>
          </p:grpSpPr>
          <p:grpSp>
            <p:nvGrpSpPr>
              <p:cNvPr id="24" name="Groep 23">
                <a:extLst>
                  <a:ext uri="{FF2B5EF4-FFF2-40B4-BE49-F238E27FC236}">
                    <a16:creationId xmlns:a16="http://schemas.microsoft.com/office/drawing/2014/main" id="{210E8490-AC49-440B-A235-CB9E1ADB141E}"/>
                  </a:ext>
                </a:extLst>
              </p:cNvPr>
              <p:cNvGrpSpPr/>
              <p:nvPr userDrawn="1"/>
            </p:nvGrpSpPr>
            <p:grpSpPr>
              <a:xfrm>
                <a:off x="12771530" y="3403239"/>
                <a:ext cx="467176" cy="448491"/>
                <a:chOff x="12782157" y="3403239"/>
                <a:chExt cx="467176" cy="448491"/>
              </a:xfrm>
            </p:grpSpPr>
            <p:grpSp>
              <p:nvGrpSpPr>
                <p:cNvPr id="27" name="Groep 26">
                  <a:extLst>
                    <a:ext uri="{FF2B5EF4-FFF2-40B4-BE49-F238E27FC236}">
                      <a16:creationId xmlns:a16="http://schemas.microsoft.com/office/drawing/2014/main" id="{FB8242B8-F20B-41D8-990B-9318FD54ECA9}"/>
                    </a:ext>
                  </a:extLst>
                </p:cNvPr>
                <p:cNvGrpSpPr/>
                <p:nvPr userDrawn="1"/>
              </p:nvGrpSpPr>
              <p:grpSpPr>
                <a:xfrm>
                  <a:off x="12782157" y="3403239"/>
                  <a:ext cx="412976" cy="396132"/>
                  <a:chOff x="13554906" y="3320109"/>
                  <a:chExt cx="443917" cy="425811"/>
                </a:xfrm>
              </p:grpSpPr>
              <p:grpSp>
                <p:nvGrpSpPr>
                  <p:cNvPr id="34" name="Groep 33">
                    <a:extLst>
                      <a:ext uri="{FF2B5EF4-FFF2-40B4-BE49-F238E27FC236}">
                        <a16:creationId xmlns:a16="http://schemas.microsoft.com/office/drawing/2014/main" id="{475AE83D-64FD-4A1C-8E0D-49859FA6DE7C}"/>
                      </a:ext>
                    </a:extLst>
                  </p:cNvPr>
                  <p:cNvGrpSpPr/>
                  <p:nvPr userDrawn="1"/>
                </p:nvGrpSpPr>
                <p:grpSpPr>
                  <a:xfrm>
                    <a:off x="13554906" y="3320109"/>
                    <a:ext cx="443917" cy="425811"/>
                    <a:chOff x="12909684" y="1276143"/>
                    <a:chExt cx="443917" cy="425811"/>
                  </a:xfrm>
                </p:grpSpPr>
                <p:sp>
                  <p:nvSpPr>
                    <p:cNvPr id="37" name="Rechthoek 36">
                      <a:extLst>
                        <a:ext uri="{FF2B5EF4-FFF2-40B4-BE49-F238E27FC236}">
                          <a16:creationId xmlns:a16="http://schemas.microsoft.com/office/drawing/2014/main" id="{B5EA74DB-7628-44BF-9E96-0471E3F0781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824885E5-574D-42CE-AF7F-06B22194DF0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ED52BDA1-F90D-458D-924C-ACDD780C7CD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35" name="Afbeelding 34">
                    <a:extLst>
                      <a:ext uri="{FF2B5EF4-FFF2-40B4-BE49-F238E27FC236}">
                        <a16:creationId xmlns:a16="http://schemas.microsoft.com/office/drawing/2014/main" id="{086BDDD3-483F-443F-B71F-58A6EC1300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36" name="Afbeelding 35">
                    <a:extLst>
                      <a:ext uri="{FF2B5EF4-FFF2-40B4-BE49-F238E27FC236}">
                        <a16:creationId xmlns:a16="http://schemas.microsoft.com/office/drawing/2014/main" id="{A629E5F2-AB6C-429E-9861-D590DCFC4B3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8" name="Groep 27">
                  <a:extLst>
                    <a:ext uri="{FF2B5EF4-FFF2-40B4-BE49-F238E27FC236}">
                      <a16:creationId xmlns:a16="http://schemas.microsoft.com/office/drawing/2014/main" id="{671C8BC1-74A5-4C83-AD19-83E6D37F9102}"/>
                    </a:ext>
                  </a:extLst>
                </p:cNvPr>
                <p:cNvGrpSpPr/>
                <p:nvPr userDrawn="1"/>
              </p:nvGrpSpPr>
              <p:grpSpPr>
                <a:xfrm>
                  <a:off x="13103513" y="3705268"/>
                  <a:ext cx="145820" cy="146462"/>
                  <a:chOff x="13096169" y="3602278"/>
                  <a:chExt cx="145820" cy="146462"/>
                </a:xfrm>
              </p:grpSpPr>
              <p:sp>
                <p:nvSpPr>
                  <p:cNvPr id="32" name="Rechthoek 31">
                    <a:extLst>
                      <a:ext uri="{FF2B5EF4-FFF2-40B4-BE49-F238E27FC236}">
                        <a16:creationId xmlns:a16="http://schemas.microsoft.com/office/drawing/2014/main" id="{DC8D2E60-F211-44E0-B132-17958B09C83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326B6D35-FAAD-44C8-8FDF-E7282A82DF1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9" name="Groep 28">
                  <a:extLst>
                    <a:ext uri="{FF2B5EF4-FFF2-40B4-BE49-F238E27FC236}">
                      <a16:creationId xmlns:a16="http://schemas.microsoft.com/office/drawing/2014/main" id="{67BA30AA-97A9-4C98-81FA-15596EE685DA}"/>
                    </a:ext>
                  </a:extLst>
                </p:cNvPr>
                <p:cNvGrpSpPr/>
                <p:nvPr userDrawn="1"/>
              </p:nvGrpSpPr>
              <p:grpSpPr>
                <a:xfrm rot="10800000">
                  <a:off x="13061402" y="3665637"/>
                  <a:ext cx="145820" cy="146462"/>
                  <a:chOff x="13096169" y="3602278"/>
                  <a:chExt cx="145820" cy="146462"/>
                </a:xfrm>
              </p:grpSpPr>
              <p:sp>
                <p:nvSpPr>
                  <p:cNvPr id="30" name="Rechthoek 29">
                    <a:extLst>
                      <a:ext uri="{FF2B5EF4-FFF2-40B4-BE49-F238E27FC236}">
                        <a16:creationId xmlns:a16="http://schemas.microsoft.com/office/drawing/2014/main" id="{3C1E84B7-59DB-4223-8DB4-17CEAC1375E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1" name="Rechthoek 30">
                    <a:extLst>
                      <a:ext uri="{FF2B5EF4-FFF2-40B4-BE49-F238E27FC236}">
                        <a16:creationId xmlns:a16="http://schemas.microsoft.com/office/drawing/2014/main" id="{A4254B44-096E-4796-B692-1CA68C20CBD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5" name="Rechthoek 24">
                <a:extLst>
                  <a:ext uri="{FF2B5EF4-FFF2-40B4-BE49-F238E27FC236}">
                    <a16:creationId xmlns:a16="http://schemas.microsoft.com/office/drawing/2014/main" id="{51608413-62E9-4DD8-BD34-9F29671FD82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6" name="Gelijkbenige driehoek 25">
                <a:extLst>
                  <a:ext uri="{FF2B5EF4-FFF2-40B4-BE49-F238E27FC236}">
                    <a16:creationId xmlns:a16="http://schemas.microsoft.com/office/drawing/2014/main" id="{9F1DAF54-534A-4919-A1E7-5004A77DA154}"/>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1" name="ICOON_info">
              <a:extLst>
                <a:ext uri="{FF2B5EF4-FFF2-40B4-BE49-F238E27FC236}">
                  <a16:creationId xmlns:a16="http://schemas.microsoft.com/office/drawing/2014/main" id="{D521A773-1C11-4D63-9FD4-CBEC2722FE2C}"/>
                </a:ext>
              </a:extLst>
            </p:cNvPr>
            <p:cNvGrpSpPr/>
            <p:nvPr userDrawn="1"/>
          </p:nvGrpSpPr>
          <p:grpSpPr>
            <a:xfrm>
              <a:off x="-376736" y="4271597"/>
              <a:ext cx="283685" cy="283685"/>
              <a:chOff x="-510741" y="5913713"/>
              <a:chExt cx="267555" cy="267555"/>
            </a:xfrm>
          </p:grpSpPr>
          <p:sp>
            <p:nvSpPr>
              <p:cNvPr id="22" name="Ovaal 21">
                <a:extLst>
                  <a:ext uri="{FF2B5EF4-FFF2-40B4-BE49-F238E27FC236}">
                    <a16:creationId xmlns:a16="http://schemas.microsoft.com/office/drawing/2014/main" id="{285CBFA9-7A33-4559-ABEF-E4F3E92C4AA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3" name="Graphic 163" descr="Informatie">
                <a:extLst>
                  <a:ext uri="{FF2B5EF4-FFF2-40B4-BE49-F238E27FC236}">
                    <a16:creationId xmlns:a16="http://schemas.microsoft.com/office/drawing/2014/main" id="{90667115-7FCF-477A-812D-585A1DA9E1A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9" name="afbeelding">
            <a:extLst>
              <a:ext uri="{FF2B5EF4-FFF2-40B4-BE49-F238E27FC236}">
                <a16:creationId xmlns:a16="http://schemas.microsoft.com/office/drawing/2014/main" id="{272A089C-739D-47AD-9BF9-EDEE950D69CB}"/>
              </a:ext>
            </a:extLst>
          </p:cNvPr>
          <p:cNvSpPr>
            <a:spLocks noGrp="1"/>
          </p:cNvSpPr>
          <p:nvPr>
            <p:ph type="pic" sz="quarter" idx="14" hasCustomPrompt="1"/>
          </p:nvPr>
        </p:nvSpPr>
        <p:spPr>
          <a:xfrm>
            <a:off x="5638800" y="0"/>
            <a:ext cx="6553200"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 slide [#1]</a:t>
            </a:r>
          </a:p>
        </p:txBody>
      </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534987" y="1268413"/>
            <a:ext cx="4508068" cy="3927044"/>
          </a:xfrm>
        </p:spPr>
        <p:txBody>
          <a:bodyPr anchor="b" anchorCtr="0"/>
          <a:lstStyle>
            <a:lvl1pPr>
              <a:lnSpc>
                <a:spcPts val="5400"/>
              </a:lnSpc>
              <a:defRPr sz="5400" b="0">
                <a:solidFill>
                  <a:schemeClr val="accent1"/>
                </a:solidFill>
              </a:defRPr>
            </a:lvl1pPr>
          </a:lstStyle>
          <a:p>
            <a:r>
              <a:rPr lang="nl-NL" dirty="0"/>
              <a:t>Titel </a:t>
            </a:r>
            <a:br>
              <a:rPr lang="nl-NL" dirty="0"/>
            </a:br>
            <a:r>
              <a:rPr lang="nl-NL" dirty="0"/>
              <a:t>van de </a:t>
            </a:r>
            <a:br>
              <a:rPr lang="nl-NL" dirty="0"/>
            </a:br>
            <a:r>
              <a:rPr lang="nl-NL" dirty="0"/>
              <a:t>presentatie</a:t>
            </a:r>
          </a:p>
        </p:txBody>
      </p:sp>
      <p:sp>
        <p:nvSpPr>
          <p:cNvPr id="3" name="datum">
            <a:extLst>
              <a:ext uri="{FF2B5EF4-FFF2-40B4-BE49-F238E27FC236}">
                <a16:creationId xmlns:a16="http://schemas.microsoft.com/office/drawing/2014/main" id="{8FD19076-3CE5-4982-8A93-A70D909C711C}"/>
              </a:ext>
            </a:extLst>
          </p:cNvPr>
          <p:cNvSpPr>
            <a:spLocks noGrp="1"/>
          </p:cNvSpPr>
          <p:nvPr>
            <p:ph type="dt" sz="half" idx="10"/>
          </p:nvPr>
        </p:nvSpPr>
        <p:spPr>
          <a:xfrm>
            <a:off x="534986" y="5586828"/>
            <a:ext cx="4508067" cy="198457"/>
          </a:xfrm>
        </p:spPr>
        <p:txBody>
          <a:bodyPr/>
          <a:lstStyle>
            <a:lvl1pPr algn="l">
              <a:defRPr sz="1400">
                <a:latin typeface="Arial Nova Light" panose="020B0304020202020204" pitchFamily="34" charset="0"/>
              </a:defRPr>
            </a:lvl1pPr>
          </a:lstStyle>
          <a:p>
            <a:fld id="{3B439A76-1257-498F-AD12-A135ABDCF96C}" type="datetime1">
              <a:rPr lang="nl-NL" smtClean="0"/>
              <a:t>16-12-2023</a:t>
            </a:fld>
            <a:endParaRPr lang="nl-NL" dirty="0"/>
          </a:p>
        </p:txBody>
      </p:sp>
      <p:sp>
        <p:nvSpPr>
          <p:cNvPr id="10" name="tekst">
            <a:extLst>
              <a:ext uri="{FF2B5EF4-FFF2-40B4-BE49-F238E27FC236}">
                <a16:creationId xmlns:a16="http://schemas.microsoft.com/office/drawing/2014/main" id="{67160752-B037-4621-B346-3981C0E840FF}"/>
              </a:ext>
            </a:extLst>
          </p:cNvPr>
          <p:cNvSpPr>
            <a:spLocks noGrp="1"/>
          </p:cNvSpPr>
          <p:nvPr>
            <p:ph type="body" sz="quarter" idx="13" hasCustomPrompt="1"/>
          </p:nvPr>
        </p:nvSpPr>
        <p:spPr>
          <a:xfrm>
            <a:off x="534988" y="5337183"/>
            <a:ext cx="4508067" cy="198457"/>
          </a:xfrm>
        </p:spPr>
        <p:txBody>
          <a:bodyPr>
            <a:normAutofit/>
          </a:bodyPr>
          <a:lstStyle>
            <a:lvl1pPr>
              <a:buNone/>
              <a:defRPr sz="16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Subtitel of naam spreker</a:t>
            </a:r>
          </a:p>
        </p:txBody>
      </p:sp>
    </p:spTree>
    <p:extLst>
      <p:ext uri="{BB962C8B-B14F-4D97-AF65-F5344CB8AC3E}">
        <p14:creationId xmlns:p14="http://schemas.microsoft.com/office/powerpoint/2010/main" val="1732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ppt_x"/>
                                          </p:val>
                                        </p:tav>
                                        <p:tav tm="100000">
                                          <p:val>
                                            <p:strVal val="#ppt_x"/>
                                          </p:val>
                                        </p:tav>
                                      </p:tavLst>
                                    </p:anim>
                                    <p:anim calcmode="lin" valueType="num">
                                      <p:cBhvr additive="base">
                                        <p:cTn id="8" dur="7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ppt_x"/>
                                          </p:val>
                                        </p:tav>
                                        <p:tav tm="100000">
                                          <p:val>
                                            <p:strVal val="#ppt_x"/>
                                          </p:val>
                                        </p:tav>
                                      </p:tavLst>
                                    </p:anim>
                                    <p:anim calcmode="lin" valueType="num">
                                      <p:cBhvr additive="base">
                                        <p:cTn id="16" dur="75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750" fill="hold"/>
                                        <p:tgtEl>
                                          <p:spTgt spid="3"/>
                                        </p:tgtEl>
                                        <p:attrNameLst>
                                          <p:attrName>ppt_x</p:attrName>
                                        </p:attrNameLst>
                                      </p:cBhvr>
                                      <p:tavLst>
                                        <p:tav tm="0">
                                          <p:val>
                                            <p:strVal val="#ppt_x"/>
                                          </p:val>
                                        </p:tav>
                                        <p:tav tm="100000">
                                          <p:val>
                                            <p:strVal val="#ppt_x"/>
                                          </p:val>
                                        </p:tav>
                                      </p:tavLst>
                                    </p:anim>
                                    <p:anim calcmode="lin" valueType="num">
                                      <p:cBhvr additive="base">
                                        <p:cTn id="20" dur="7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p:bldP spid="10" grpId="0">
        <p:tmplLst>
          <p:tmpl>
            <p:tnLst>
              <p:par>
                <p:cTn presetID="2" presetClass="entr" presetSubtype="4" decel="100000" fill="hold" nodeType="with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slide [#2]">
    <p:spTree>
      <p:nvGrpSpPr>
        <p:cNvPr id="1" name=""/>
        <p:cNvGrpSpPr/>
        <p:nvPr/>
      </p:nvGrpSpPr>
      <p:grpSpPr>
        <a:xfrm>
          <a:off x="0" y="0"/>
          <a:ext cx="0" cy="0"/>
          <a:chOff x="0" y="0"/>
          <a:chExt cx="0" cy="0"/>
        </a:xfrm>
      </p:grpSpPr>
      <p:sp>
        <p:nvSpPr>
          <p:cNvPr id="9" name="Vrije vorm: vorm 8">
            <a:extLst>
              <a:ext uri="{FF2B5EF4-FFF2-40B4-BE49-F238E27FC236}">
                <a16:creationId xmlns:a16="http://schemas.microsoft.com/office/drawing/2014/main" id="{175B2DA4-D909-4036-B893-1B457829069B}"/>
              </a:ext>
            </a:extLst>
          </p:cNvPr>
          <p:cNvSpPr>
            <a:spLocks noGrp="1"/>
          </p:cNvSpPr>
          <p:nvPr>
            <p:ph type="title" hasCustomPrompt="1"/>
          </p:nvPr>
        </p:nvSpPr>
        <p:spPr>
          <a:xfrm>
            <a:off x="-21431" y="549275"/>
            <a:ext cx="7637421" cy="6317446"/>
          </a:xfrm>
          <a:custGeom>
            <a:avLst/>
            <a:gdLst>
              <a:gd name="connsiteX0" fmla="*/ 0 w 7637421"/>
              <a:gd name="connsiteY0" fmla="*/ 0 h 6239704"/>
              <a:gd name="connsiteX1" fmla="*/ 7637421 w 7637421"/>
              <a:gd name="connsiteY1" fmla="*/ 285054 h 6239704"/>
              <a:gd name="connsiteX2" fmla="*/ 7637421 w 7637421"/>
              <a:gd name="connsiteY2" fmla="*/ 6239704 h 6239704"/>
              <a:gd name="connsiteX3" fmla="*/ 11126 w 7637421"/>
              <a:gd name="connsiteY3" fmla="*/ 6239704 h 6239704"/>
            </a:gdLst>
            <a:ahLst/>
            <a:cxnLst>
              <a:cxn ang="0">
                <a:pos x="connsiteX0" y="connsiteY0"/>
              </a:cxn>
              <a:cxn ang="0">
                <a:pos x="connsiteX1" y="connsiteY1"/>
              </a:cxn>
              <a:cxn ang="0">
                <a:pos x="connsiteX2" y="connsiteY2"/>
              </a:cxn>
              <a:cxn ang="0">
                <a:pos x="connsiteX3" y="connsiteY3"/>
              </a:cxn>
            </a:cxnLst>
            <a:rect l="l" t="t" r="r" b="b"/>
            <a:pathLst>
              <a:path w="7637421" h="6239704">
                <a:moveTo>
                  <a:pt x="0" y="0"/>
                </a:moveTo>
                <a:lnTo>
                  <a:pt x="7637421" y="285054"/>
                </a:lnTo>
                <a:lnTo>
                  <a:pt x="7637421" y="6239704"/>
                </a:lnTo>
                <a:lnTo>
                  <a:pt x="11126" y="6239704"/>
                </a:lnTo>
                <a:close/>
              </a:path>
            </a:pathLst>
          </a:custGeom>
          <a:solidFill>
            <a:schemeClr val="accent1"/>
          </a:solidFill>
        </p:spPr>
        <p:txBody>
          <a:bodyPr wrap="square" lIns="900000" tIns="720000" rIns="360000" bIns="720000" anchor="t" anchorCtr="0">
            <a:noAutofit/>
          </a:bodyPr>
          <a:lstStyle>
            <a:lvl1pPr>
              <a:lnSpc>
                <a:spcPts val="5400"/>
              </a:lnSpc>
              <a:defRPr sz="5400">
                <a:solidFill>
                  <a:schemeClr val="bg1"/>
                </a:solidFill>
              </a:defRPr>
            </a:lvl1pPr>
          </a:lstStyle>
          <a:p>
            <a:r>
              <a:rPr lang="nl-NL" dirty="0" err="1"/>
              <a:t>Titel</a:t>
            </a:r>
            <a:r>
              <a:rPr lang="nl-NL" dirty="0"/>
              <a:t> van</a:t>
            </a:r>
            <a:br>
              <a:rPr lang="nl-NL" dirty="0"/>
            </a:br>
            <a:r>
              <a:rPr lang="nl-NL" dirty="0"/>
              <a:t>de </a:t>
            </a:r>
            <a:r>
              <a:rPr lang="nl-NL" dirty="0" err="1"/>
              <a:t>presentatie</a:t>
            </a:r>
            <a:endParaRPr lang="nl-NL" dirty="0"/>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 slide [#2]</a:t>
            </a:r>
          </a:p>
        </p:txBody>
      </p:sp>
      <p:sp>
        <p:nvSpPr>
          <p:cNvPr id="3" name="datum">
            <a:extLst>
              <a:ext uri="{FF2B5EF4-FFF2-40B4-BE49-F238E27FC236}">
                <a16:creationId xmlns:a16="http://schemas.microsoft.com/office/drawing/2014/main" id="{8FD19076-3CE5-4982-8A93-A70D909C711C}"/>
              </a:ext>
            </a:extLst>
          </p:cNvPr>
          <p:cNvSpPr>
            <a:spLocks noGrp="1"/>
          </p:cNvSpPr>
          <p:nvPr>
            <p:ph type="dt" sz="half" idx="10"/>
          </p:nvPr>
        </p:nvSpPr>
        <p:spPr>
          <a:xfrm>
            <a:off x="926714" y="5477193"/>
            <a:ext cx="6284326" cy="234369"/>
          </a:xfrm>
        </p:spPr>
        <p:txBody>
          <a:bodyPr/>
          <a:lstStyle>
            <a:lvl1pPr algn="l">
              <a:defRPr sz="1400">
                <a:solidFill>
                  <a:schemeClr val="bg1"/>
                </a:solidFill>
                <a:latin typeface="Arial Nova Light" panose="020B0304020202020204" pitchFamily="34" charset="0"/>
              </a:defRPr>
            </a:lvl1pPr>
          </a:lstStyle>
          <a:p>
            <a:fld id="{3B439A76-1257-498F-AD12-A135ABDCF96C}" type="datetime1">
              <a:rPr lang="nl-NL" smtClean="0"/>
              <a:pPr/>
              <a:t>16-12-2023</a:t>
            </a:fld>
            <a:endParaRPr lang="nl-NL" dirty="0"/>
          </a:p>
        </p:txBody>
      </p:sp>
      <p:sp>
        <p:nvSpPr>
          <p:cNvPr id="10" name="tekst">
            <a:extLst>
              <a:ext uri="{FF2B5EF4-FFF2-40B4-BE49-F238E27FC236}">
                <a16:creationId xmlns:a16="http://schemas.microsoft.com/office/drawing/2014/main" id="{67160752-B037-4621-B346-3981C0E840FF}"/>
              </a:ext>
            </a:extLst>
          </p:cNvPr>
          <p:cNvSpPr>
            <a:spLocks noGrp="1"/>
          </p:cNvSpPr>
          <p:nvPr>
            <p:ph type="body" sz="quarter" idx="13" hasCustomPrompt="1"/>
          </p:nvPr>
        </p:nvSpPr>
        <p:spPr>
          <a:xfrm>
            <a:off x="926716" y="5227548"/>
            <a:ext cx="6284326" cy="234369"/>
          </a:xfrm>
        </p:spPr>
        <p:txBody>
          <a:bodyPr>
            <a:normAutofit/>
          </a:bodyPr>
          <a:lstStyle>
            <a:lvl1pPr>
              <a:buNone/>
              <a:defRPr sz="1600" b="1">
                <a:solidFill>
                  <a:schemeClr val="bg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Subtitel of naam spreker</a:t>
            </a:r>
          </a:p>
        </p:txBody>
      </p:sp>
    </p:spTree>
    <p:extLst>
      <p:ext uri="{BB962C8B-B14F-4D97-AF65-F5344CB8AC3E}">
        <p14:creationId xmlns:p14="http://schemas.microsoft.com/office/powerpoint/2010/main" val="184220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tmplLst>
          <p:tmpl>
            <p:tnLst>
              <p:par>
                <p:cTn presetID="2" presetClass="entr" presetSubtype="8"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slide [#3]">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9FF9791D-904D-4198-B76D-A29AC9E7BB81}"/>
              </a:ext>
            </a:extLst>
          </p:cNvPr>
          <p:cNvGrpSpPr/>
          <p:nvPr userDrawn="1"/>
        </p:nvGrpSpPr>
        <p:grpSpPr>
          <a:xfrm>
            <a:off x="12377595" y="0"/>
            <a:ext cx="3693386" cy="6452863"/>
            <a:chOff x="-3786437" y="0"/>
            <a:chExt cx="3693386" cy="6452863"/>
          </a:xfrm>
        </p:grpSpPr>
        <p:sp>
          <p:nvSpPr>
            <p:cNvPr id="8" name="Rechthoek 7">
              <a:extLst>
                <a:ext uri="{FF2B5EF4-FFF2-40B4-BE49-F238E27FC236}">
                  <a16:creationId xmlns:a16="http://schemas.microsoft.com/office/drawing/2014/main" id="{98010A57-0E60-44FB-8573-7C05E83290CB}"/>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1" name="INSTRUCTIE">
              <a:extLst>
                <a:ext uri="{FF2B5EF4-FFF2-40B4-BE49-F238E27FC236}">
                  <a16:creationId xmlns:a16="http://schemas.microsoft.com/office/drawing/2014/main" id="{5F061690-6EF3-44CE-8286-1DC02EC4CF30}"/>
                </a:ext>
              </a:extLst>
            </p:cNvPr>
            <p:cNvGrpSpPr/>
            <p:nvPr userDrawn="1"/>
          </p:nvGrpSpPr>
          <p:grpSpPr>
            <a:xfrm>
              <a:off x="-3786165" y="0"/>
              <a:ext cx="3693114" cy="5782322"/>
              <a:chOff x="-3786165" y="0"/>
              <a:chExt cx="3693114" cy="5782322"/>
            </a:xfrm>
          </p:grpSpPr>
          <p:sp>
            <p:nvSpPr>
              <p:cNvPr id="12" name="Rechthoek 11">
                <a:extLst>
                  <a:ext uri="{FF2B5EF4-FFF2-40B4-BE49-F238E27FC236}">
                    <a16:creationId xmlns:a16="http://schemas.microsoft.com/office/drawing/2014/main" id="{ADDC501E-59D3-4369-82A2-93E4B0A36C87}"/>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3" name="Ovaal 12">
                <a:extLst>
                  <a:ext uri="{FF2B5EF4-FFF2-40B4-BE49-F238E27FC236}">
                    <a16:creationId xmlns:a16="http://schemas.microsoft.com/office/drawing/2014/main" id="{54B6B678-E349-42A7-AA1D-F0617D2697F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 name="Rechthoek 13">
                <a:extLst>
                  <a:ext uri="{FF2B5EF4-FFF2-40B4-BE49-F238E27FC236}">
                    <a16:creationId xmlns:a16="http://schemas.microsoft.com/office/drawing/2014/main" id="{E0ABEF3D-FAC3-4881-957A-8BFE3157BB0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 name="Groep 14">
                <a:extLst>
                  <a:ext uri="{FF2B5EF4-FFF2-40B4-BE49-F238E27FC236}">
                    <a16:creationId xmlns:a16="http://schemas.microsoft.com/office/drawing/2014/main" id="{3E024478-5624-4049-8890-6AC2C40F4826}"/>
                  </a:ext>
                </a:extLst>
              </p:cNvPr>
              <p:cNvGrpSpPr/>
              <p:nvPr userDrawn="1"/>
            </p:nvGrpSpPr>
            <p:grpSpPr>
              <a:xfrm>
                <a:off x="-3316179" y="1231351"/>
                <a:ext cx="294789" cy="318834"/>
                <a:chOff x="14466489" y="1001522"/>
                <a:chExt cx="290627" cy="314333"/>
              </a:xfrm>
            </p:grpSpPr>
            <p:sp>
              <p:nvSpPr>
                <p:cNvPr id="62" name="Rechthoek 61">
                  <a:extLst>
                    <a:ext uri="{FF2B5EF4-FFF2-40B4-BE49-F238E27FC236}">
                      <a16:creationId xmlns:a16="http://schemas.microsoft.com/office/drawing/2014/main" id="{C3EBBE04-D87C-4C4B-99C8-D3CCF92C773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3" name="Ovaal 62">
                  <a:extLst>
                    <a:ext uri="{FF2B5EF4-FFF2-40B4-BE49-F238E27FC236}">
                      <a16:creationId xmlns:a16="http://schemas.microsoft.com/office/drawing/2014/main" id="{8B90B12F-EB93-458D-BE48-4A00E49BEB9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64" name="Vrije vorm: vorm 63">
                  <a:extLst>
                    <a:ext uri="{FF2B5EF4-FFF2-40B4-BE49-F238E27FC236}">
                      <a16:creationId xmlns:a16="http://schemas.microsoft.com/office/drawing/2014/main" id="{3404C31B-0B1E-42C3-869D-956E643B0FC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65" name="Rechthoek: afgeronde hoeken 64">
                  <a:extLst>
                    <a:ext uri="{FF2B5EF4-FFF2-40B4-BE49-F238E27FC236}">
                      <a16:creationId xmlns:a16="http://schemas.microsoft.com/office/drawing/2014/main" id="{7EF35517-0F0B-4EB3-9D5C-84CA7B7D5F2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66" name="Rechte verbindingslijn 65">
                  <a:extLst>
                    <a:ext uri="{FF2B5EF4-FFF2-40B4-BE49-F238E27FC236}">
                      <a16:creationId xmlns:a16="http://schemas.microsoft.com/office/drawing/2014/main" id="{E8A8A58E-5029-433D-83DC-975DFDFD9990}"/>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Rechte verbindingslijn 66">
                  <a:extLst>
                    <a:ext uri="{FF2B5EF4-FFF2-40B4-BE49-F238E27FC236}">
                      <a16:creationId xmlns:a16="http://schemas.microsoft.com/office/drawing/2014/main" id="{3EB3CC4A-D373-442E-9C41-B36AD920ECEE}"/>
                    </a:ext>
                  </a:extLst>
                </p:cNvPr>
                <p:cNvCxnSpPr>
                  <a:cxnSpLocks/>
                  <a:stCxn id="6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 name="Ovaal 16">
                <a:extLst>
                  <a:ext uri="{FF2B5EF4-FFF2-40B4-BE49-F238E27FC236}">
                    <a16:creationId xmlns:a16="http://schemas.microsoft.com/office/drawing/2014/main" id="{299E5685-119D-45A7-9658-1C6F859533D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E212D276-3071-4AF9-A41B-472F1466AD8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41F8D751-B696-4134-ABC2-5EBA3D8A69DF}"/>
                  </a:ext>
                </a:extLst>
              </p:cNvPr>
              <p:cNvGrpSpPr/>
              <p:nvPr userDrawn="1"/>
            </p:nvGrpSpPr>
            <p:grpSpPr>
              <a:xfrm>
                <a:off x="-3311319" y="2164285"/>
                <a:ext cx="825500" cy="209550"/>
                <a:chOff x="13504624" y="2482850"/>
                <a:chExt cx="825500" cy="209550"/>
              </a:xfrm>
            </p:grpSpPr>
            <p:sp>
              <p:nvSpPr>
                <p:cNvPr id="59" name="Rechthoek 58">
                  <a:extLst>
                    <a:ext uri="{FF2B5EF4-FFF2-40B4-BE49-F238E27FC236}">
                      <a16:creationId xmlns:a16="http://schemas.microsoft.com/office/drawing/2014/main" id="{75565A1A-E2C4-4EF3-A31A-E5E19392F64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60" name="Rechte verbindingslijn 59">
                  <a:extLst>
                    <a:ext uri="{FF2B5EF4-FFF2-40B4-BE49-F238E27FC236}">
                      <a16:creationId xmlns:a16="http://schemas.microsoft.com/office/drawing/2014/main" id="{AE4C1E57-F01C-445B-8CF6-4D4EF1B79D7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1" name="Gelijkbenige driehoek 60">
                  <a:extLst>
                    <a:ext uri="{FF2B5EF4-FFF2-40B4-BE49-F238E27FC236}">
                      <a16:creationId xmlns:a16="http://schemas.microsoft.com/office/drawing/2014/main" id="{677F7078-8C1C-4E03-9938-24F4191EC8C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0" name="Ovaal 19">
                <a:extLst>
                  <a:ext uri="{FF2B5EF4-FFF2-40B4-BE49-F238E27FC236}">
                    <a16:creationId xmlns:a16="http://schemas.microsoft.com/office/drawing/2014/main" id="{248C7A3B-CB36-4FB5-804C-8BC6463F550D}"/>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5B0AE43B-166A-4B2C-87A9-3029B81EDB99}"/>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7F0B434C-D214-4468-BBC1-3C19DA2D52E5}"/>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D3922B1B-8091-4AF2-9009-FA6934733272}"/>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4" name="Groep 23">
                <a:extLst>
                  <a:ext uri="{FF2B5EF4-FFF2-40B4-BE49-F238E27FC236}">
                    <a16:creationId xmlns:a16="http://schemas.microsoft.com/office/drawing/2014/main" id="{6E2BC0D5-B167-404B-A6A7-067AA13DFA12}"/>
                  </a:ext>
                </a:extLst>
              </p:cNvPr>
              <p:cNvGrpSpPr/>
              <p:nvPr userDrawn="1"/>
            </p:nvGrpSpPr>
            <p:grpSpPr>
              <a:xfrm>
                <a:off x="-3408294" y="4834615"/>
                <a:ext cx="622283" cy="612919"/>
                <a:chOff x="12617641" y="3403239"/>
                <a:chExt cx="752963" cy="741634"/>
              </a:xfrm>
            </p:grpSpPr>
            <p:grpSp>
              <p:nvGrpSpPr>
                <p:cNvPr id="43" name="Groep 42">
                  <a:extLst>
                    <a:ext uri="{FF2B5EF4-FFF2-40B4-BE49-F238E27FC236}">
                      <a16:creationId xmlns:a16="http://schemas.microsoft.com/office/drawing/2014/main" id="{F82E06A1-AAB5-4E0F-A3DD-73F1A21F8C94}"/>
                    </a:ext>
                  </a:extLst>
                </p:cNvPr>
                <p:cNvGrpSpPr/>
                <p:nvPr userDrawn="1"/>
              </p:nvGrpSpPr>
              <p:grpSpPr>
                <a:xfrm>
                  <a:off x="12771550" y="3403239"/>
                  <a:ext cx="467156" cy="448491"/>
                  <a:chOff x="12782177" y="3403239"/>
                  <a:chExt cx="467156" cy="448491"/>
                </a:xfrm>
              </p:grpSpPr>
              <p:grpSp>
                <p:nvGrpSpPr>
                  <p:cNvPr id="46" name="Groep 45">
                    <a:extLst>
                      <a:ext uri="{FF2B5EF4-FFF2-40B4-BE49-F238E27FC236}">
                        <a16:creationId xmlns:a16="http://schemas.microsoft.com/office/drawing/2014/main" id="{14884934-BD91-4EC8-A0EE-F14BCE6F0FBF}"/>
                      </a:ext>
                    </a:extLst>
                  </p:cNvPr>
                  <p:cNvGrpSpPr/>
                  <p:nvPr userDrawn="1"/>
                </p:nvGrpSpPr>
                <p:grpSpPr>
                  <a:xfrm>
                    <a:off x="12782177" y="3403239"/>
                    <a:ext cx="412972" cy="396132"/>
                    <a:chOff x="13554906" y="3320109"/>
                    <a:chExt cx="443912" cy="425811"/>
                  </a:xfrm>
                </p:grpSpPr>
                <p:grpSp>
                  <p:nvGrpSpPr>
                    <p:cNvPr id="53" name="Groep 52">
                      <a:extLst>
                        <a:ext uri="{FF2B5EF4-FFF2-40B4-BE49-F238E27FC236}">
                          <a16:creationId xmlns:a16="http://schemas.microsoft.com/office/drawing/2014/main" id="{44F43A2F-C695-4733-9E79-F9B41C1468EA}"/>
                        </a:ext>
                      </a:extLst>
                    </p:cNvPr>
                    <p:cNvGrpSpPr/>
                    <p:nvPr userDrawn="1"/>
                  </p:nvGrpSpPr>
                  <p:grpSpPr>
                    <a:xfrm>
                      <a:off x="13554906" y="3320109"/>
                      <a:ext cx="443912" cy="425811"/>
                      <a:chOff x="12909684" y="1276143"/>
                      <a:chExt cx="443912" cy="425811"/>
                    </a:xfrm>
                  </p:grpSpPr>
                  <p:sp>
                    <p:nvSpPr>
                      <p:cNvPr id="56" name="Rechthoek 55">
                        <a:extLst>
                          <a:ext uri="{FF2B5EF4-FFF2-40B4-BE49-F238E27FC236}">
                            <a16:creationId xmlns:a16="http://schemas.microsoft.com/office/drawing/2014/main" id="{74D98794-1E9F-4964-84B0-4AA8C4F89B6E}"/>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5529E4DB-FA82-410B-8093-1B2C61B360DE}"/>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8" name="Ovaal 57">
                        <a:extLst>
                          <a:ext uri="{FF2B5EF4-FFF2-40B4-BE49-F238E27FC236}">
                            <a16:creationId xmlns:a16="http://schemas.microsoft.com/office/drawing/2014/main" id="{C639E93E-6187-4DB8-B4EB-89CDB1B70AE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54" name="Afbeelding 53">
                      <a:extLst>
                        <a:ext uri="{FF2B5EF4-FFF2-40B4-BE49-F238E27FC236}">
                          <a16:creationId xmlns:a16="http://schemas.microsoft.com/office/drawing/2014/main" id="{A4BC6988-EA74-4A86-A56C-3A9E8ED9119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55" name="Afbeelding 54">
                      <a:extLst>
                        <a:ext uri="{FF2B5EF4-FFF2-40B4-BE49-F238E27FC236}">
                          <a16:creationId xmlns:a16="http://schemas.microsoft.com/office/drawing/2014/main" id="{C90588E1-2814-49F0-9542-4056667D3FF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47" name="Groep 46">
                    <a:extLst>
                      <a:ext uri="{FF2B5EF4-FFF2-40B4-BE49-F238E27FC236}">
                        <a16:creationId xmlns:a16="http://schemas.microsoft.com/office/drawing/2014/main" id="{77A63CEC-CDE3-4F5C-A498-FA15C8C0B76B}"/>
                      </a:ext>
                    </a:extLst>
                  </p:cNvPr>
                  <p:cNvGrpSpPr/>
                  <p:nvPr userDrawn="1"/>
                </p:nvGrpSpPr>
                <p:grpSpPr>
                  <a:xfrm>
                    <a:off x="13103513" y="3705268"/>
                    <a:ext cx="145820" cy="146462"/>
                    <a:chOff x="13096169" y="3602278"/>
                    <a:chExt cx="145820" cy="146462"/>
                  </a:xfrm>
                </p:grpSpPr>
                <p:sp>
                  <p:nvSpPr>
                    <p:cNvPr id="51" name="Rechthoek 50">
                      <a:extLst>
                        <a:ext uri="{FF2B5EF4-FFF2-40B4-BE49-F238E27FC236}">
                          <a16:creationId xmlns:a16="http://schemas.microsoft.com/office/drawing/2014/main" id="{ABC71E06-DD36-4C89-ADEF-E4C03C2D1FD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23C47A87-0B6C-405F-8563-6AF88C144BF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A17306F8-44C4-400F-83E7-43A1EE338CAD}"/>
                      </a:ext>
                    </a:extLst>
                  </p:cNvPr>
                  <p:cNvGrpSpPr/>
                  <p:nvPr userDrawn="1"/>
                </p:nvGrpSpPr>
                <p:grpSpPr>
                  <a:xfrm rot="10800000">
                    <a:off x="13061402" y="3665637"/>
                    <a:ext cx="145820" cy="146462"/>
                    <a:chOff x="13096169" y="3602278"/>
                    <a:chExt cx="145820" cy="146462"/>
                  </a:xfrm>
                </p:grpSpPr>
                <p:sp>
                  <p:nvSpPr>
                    <p:cNvPr id="49" name="Rechthoek 48">
                      <a:extLst>
                        <a:ext uri="{FF2B5EF4-FFF2-40B4-BE49-F238E27FC236}">
                          <a16:creationId xmlns:a16="http://schemas.microsoft.com/office/drawing/2014/main" id="{74DE63A6-7E84-40BA-B77A-9BFEB815064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D6704A85-097A-4773-B7D4-0BCBCD022DD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44" name="Rechthoek 43">
                  <a:extLst>
                    <a:ext uri="{FF2B5EF4-FFF2-40B4-BE49-F238E27FC236}">
                      <a16:creationId xmlns:a16="http://schemas.microsoft.com/office/drawing/2014/main" id="{D7442AE7-45C7-4867-ADD2-6C834A0F07C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45" name="Gelijkbenige driehoek 44">
                  <a:extLst>
                    <a:ext uri="{FF2B5EF4-FFF2-40B4-BE49-F238E27FC236}">
                      <a16:creationId xmlns:a16="http://schemas.microsoft.com/office/drawing/2014/main" id="{E5CB9D51-3F40-4727-BDF0-AE847FF4931D}"/>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75BFEFCD-CD46-4324-B22D-864C13B1C06C}"/>
                  </a:ext>
                </a:extLst>
              </p:cNvPr>
              <p:cNvGrpSpPr/>
              <p:nvPr userDrawn="1"/>
            </p:nvGrpSpPr>
            <p:grpSpPr>
              <a:xfrm>
                <a:off x="-3314821" y="2981448"/>
                <a:ext cx="1558053" cy="563933"/>
                <a:chOff x="-3314821" y="2981448"/>
                <a:chExt cx="1558053" cy="563933"/>
              </a:xfrm>
            </p:grpSpPr>
            <p:sp>
              <p:nvSpPr>
                <p:cNvPr id="29" name="Rechthoek 28">
                  <a:extLst>
                    <a:ext uri="{FF2B5EF4-FFF2-40B4-BE49-F238E27FC236}">
                      <a16:creationId xmlns:a16="http://schemas.microsoft.com/office/drawing/2014/main" id="{B35E4873-39FF-44D5-8A29-6C26C1E2C1DF}"/>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9A1E4742-D05C-4A13-B3BE-49DD2C6E6E86}"/>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1" name="Tekstvak 30">
                  <a:extLst>
                    <a:ext uri="{FF2B5EF4-FFF2-40B4-BE49-F238E27FC236}">
                      <a16:creationId xmlns:a16="http://schemas.microsoft.com/office/drawing/2014/main" id="{A5C9B93E-0E9C-4412-A20F-3FE0ACEE74AA}"/>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32" name="Tekstvak 31">
                  <a:extLst>
                    <a:ext uri="{FF2B5EF4-FFF2-40B4-BE49-F238E27FC236}">
                      <a16:creationId xmlns:a16="http://schemas.microsoft.com/office/drawing/2014/main" id="{F0A67826-732E-49D3-978A-2E02EE7E9635}"/>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33" name="Vrije vorm: vorm 32">
                  <a:extLst>
                    <a:ext uri="{FF2B5EF4-FFF2-40B4-BE49-F238E27FC236}">
                      <a16:creationId xmlns:a16="http://schemas.microsoft.com/office/drawing/2014/main" id="{36A5149E-4FC9-488B-B679-23F1141F90C1}"/>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4" name="Gelijkbenige driehoek 33">
                  <a:extLst>
                    <a:ext uri="{FF2B5EF4-FFF2-40B4-BE49-F238E27FC236}">
                      <a16:creationId xmlns:a16="http://schemas.microsoft.com/office/drawing/2014/main" id="{B42A05BF-5EB7-4C97-A37A-1FB35E095A10}"/>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25816DE7-8279-4CD7-B5F0-B9415634D97E}"/>
                    </a:ext>
                  </a:extLst>
                </p:cNvPr>
                <p:cNvGrpSpPr/>
                <p:nvPr userDrawn="1"/>
              </p:nvGrpSpPr>
              <p:grpSpPr>
                <a:xfrm>
                  <a:off x="-3257052" y="3032066"/>
                  <a:ext cx="182309" cy="163794"/>
                  <a:chOff x="12832541" y="3162395"/>
                  <a:chExt cx="219532" cy="197236"/>
                </a:xfrm>
              </p:grpSpPr>
              <p:sp>
                <p:nvSpPr>
                  <p:cNvPr id="40" name="Rechthoek 39">
                    <a:extLst>
                      <a:ext uri="{FF2B5EF4-FFF2-40B4-BE49-F238E27FC236}">
                        <a16:creationId xmlns:a16="http://schemas.microsoft.com/office/drawing/2014/main" id="{487921A4-3B17-4611-A2CA-82F5DB531E43}"/>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12F10D32-306F-4CB3-B1D9-0C0A0DC21C8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2C35DD6E-3746-48D0-9FA5-7E7224308A02}"/>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29CDFCF4-1BA0-4ECE-B1ED-95C49E73A8A8}"/>
                    </a:ext>
                  </a:extLst>
                </p:cNvPr>
                <p:cNvGrpSpPr/>
                <p:nvPr userDrawn="1"/>
              </p:nvGrpSpPr>
              <p:grpSpPr>
                <a:xfrm>
                  <a:off x="-3257053" y="3276580"/>
                  <a:ext cx="182309" cy="163794"/>
                  <a:chOff x="12832541" y="3162395"/>
                  <a:chExt cx="219532" cy="197236"/>
                </a:xfrm>
              </p:grpSpPr>
              <p:sp>
                <p:nvSpPr>
                  <p:cNvPr id="37" name="Rechthoek 36">
                    <a:extLst>
                      <a:ext uri="{FF2B5EF4-FFF2-40B4-BE49-F238E27FC236}">
                        <a16:creationId xmlns:a16="http://schemas.microsoft.com/office/drawing/2014/main" id="{6A26FD85-1586-4D4E-A99E-370398B98AE0}"/>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66F4A961-D37F-407F-9DB2-2E213432D229}"/>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87D92E60-0552-4AEE-ACD7-8C530959B0D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26" name="ICOON_info">
                <a:extLst>
                  <a:ext uri="{FF2B5EF4-FFF2-40B4-BE49-F238E27FC236}">
                    <a16:creationId xmlns:a16="http://schemas.microsoft.com/office/drawing/2014/main" id="{A938D12B-37FD-444A-9F82-C5BFE810D255}"/>
                  </a:ext>
                </a:extLst>
              </p:cNvPr>
              <p:cNvGrpSpPr/>
              <p:nvPr userDrawn="1"/>
            </p:nvGrpSpPr>
            <p:grpSpPr>
              <a:xfrm>
                <a:off x="-376736" y="5498637"/>
                <a:ext cx="283685" cy="283685"/>
                <a:chOff x="-510741" y="5913713"/>
                <a:chExt cx="267555" cy="267555"/>
              </a:xfrm>
            </p:grpSpPr>
            <p:sp>
              <p:nvSpPr>
                <p:cNvPr id="27" name="Ovaal 26">
                  <a:extLst>
                    <a:ext uri="{FF2B5EF4-FFF2-40B4-BE49-F238E27FC236}">
                      <a16:creationId xmlns:a16="http://schemas.microsoft.com/office/drawing/2014/main" id="{7914A856-E0B2-44D0-9AE0-D9D8A002134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8" name="Graphic 163" descr="Informatie">
                  <a:extLst>
                    <a:ext uri="{FF2B5EF4-FFF2-40B4-BE49-F238E27FC236}">
                      <a16:creationId xmlns:a16="http://schemas.microsoft.com/office/drawing/2014/main" id="{1E5C7874-0B38-44E9-8FA6-3F6B0BF032C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9" name="afbeelding">
            <a:extLst>
              <a:ext uri="{FF2B5EF4-FFF2-40B4-BE49-F238E27FC236}">
                <a16:creationId xmlns:a16="http://schemas.microsoft.com/office/drawing/2014/main" id="{272A089C-739D-47AD-9BF9-EDEE950D69CB}"/>
              </a:ext>
            </a:extLst>
          </p:cNvPr>
          <p:cNvSpPr>
            <a:spLocks noGrp="1"/>
          </p:cNvSpPr>
          <p:nvPr>
            <p:ph type="pic" sz="quarter" idx="14" hasCustomPrompt="1"/>
          </p:nvPr>
        </p:nvSpPr>
        <p:spPr>
          <a:xfrm>
            <a:off x="0" y="0"/>
            <a:ext cx="12192000" cy="6858000"/>
          </a:xfrm>
          <a:prstGeom prst="rect">
            <a:avLst/>
          </a:pr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69" name="Vrije vorm: vorm 68">
            <a:extLst>
              <a:ext uri="{FF2B5EF4-FFF2-40B4-BE49-F238E27FC236}">
                <a16:creationId xmlns:a16="http://schemas.microsoft.com/office/drawing/2014/main" id="{4CAFAC10-53E9-4854-9DEE-9BC9DD32ECD0}"/>
              </a:ext>
            </a:extLst>
          </p:cNvPr>
          <p:cNvSpPr>
            <a:spLocks noGrp="1"/>
          </p:cNvSpPr>
          <p:nvPr>
            <p:ph type="title" hasCustomPrompt="1"/>
          </p:nvPr>
        </p:nvSpPr>
        <p:spPr>
          <a:xfrm>
            <a:off x="-16319" y="549275"/>
            <a:ext cx="5345965" cy="6317447"/>
          </a:xfrm>
          <a:custGeom>
            <a:avLst/>
            <a:gdLst>
              <a:gd name="connsiteX0" fmla="*/ 653 w 5345965"/>
              <a:gd name="connsiteY0" fmla="*/ 0 h 6221651"/>
              <a:gd name="connsiteX1" fmla="*/ 5345965 w 5345965"/>
              <a:gd name="connsiteY1" fmla="*/ 284680 h 6221651"/>
              <a:gd name="connsiteX2" fmla="*/ 5345965 w 5345965"/>
              <a:gd name="connsiteY2" fmla="*/ 6221651 h 6221651"/>
              <a:gd name="connsiteX3" fmla="*/ 0 w 5345965"/>
              <a:gd name="connsiteY3" fmla="*/ 6221651 h 6221651"/>
              <a:gd name="connsiteX4" fmla="*/ 308 w 5345965"/>
              <a:gd name="connsiteY4" fmla="*/ 3284265 h 6221651"/>
              <a:gd name="connsiteX5" fmla="*/ 653 w 5345965"/>
              <a:gd name="connsiteY5" fmla="*/ 0 h 622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5965" h="6221651">
                <a:moveTo>
                  <a:pt x="653" y="0"/>
                </a:moveTo>
                <a:lnTo>
                  <a:pt x="5345965" y="284680"/>
                </a:lnTo>
                <a:lnTo>
                  <a:pt x="5345965" y="6221651"/>
                </a:lnTo>
                <a:lnTo>
                  <a:pt x="0" y="6221651"/>
                </a:lnTo>
                <a:lnTo>
                  <a:pt x="308" y="3284265"/>
                </a:lnTo>
                <a:cubicBezTo>
                  <a:pt x="2757" y="2189018"/>
                  <a:pt x="5206" y="1093772"/>
                  <a:pt x="653" y="0"/>
                </a:cubicBezTo>
                <a:close/>
              </a:path>
            </a:pathLst>
          </a:custGeom>
          <a:solidFill>
            <a:schemeClr val="accent1"/>
          </a:solidFill>
        </p:spPr>
        <p:txBody>
          <a:bodyPr wrap="square" lIns="900000" rIns="360000" bIns="2340000" anchor="b" anchorCtr="0">
            <a:noAutofit/>
          </a:bodyPr>
          <a:lstStyle>
            <a:lvl1pPr>
              <a:lnSpc>
                <a:spcPts val="5400"/>
              </a:lnSpc>
              <a:defRPr sz="5400">
                <a:solidFill>
                  <a:schemeClr val="bg1"/>
                </a:solidFill>
              </a:defRPr>
            </a:lvl1pPr>
          </a:lstStyle>
          <a:p>
            <a:r>
              <a:rPr lang="nl-NL" dirty="0"/>
              <a:t>Titel </a:t>
            </a:r>
            <a:br>
              <a:rPr lang="nl-NL" dirty="0"/>
            </a:br>
            <a:r>
              <a:rPr lang="nl-NL" dirty="0"/>
              <a:t>van de </a:t>
            </a:r>
            <a:br>
              <a:rPr lang="nl-NL" dirty="0"/>
            </a:br>
            <a:r>
              <a:rPr lang="nl-NL" dirty="0"/>
              <a:t>presentatie</a:t>
            </a:r>
          </a:p>
        </p:txBody>
      </p:sp>
      <p:sp>
        <p:nvSpPr>
          <p:cNvPr id="6" name="- INFO">
            <a:extLst>
              <a:ext uri="{FF2B5EF4-FFF2-40B4-BE49-F238E27FC236}">
                <a16:creationId xmlns:a16="http://schemas.microsoft.com/office/drawing/2014/main" id="{B10543DB-D9D8-47C4-865B-BE11B7029992}"/>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 slide [#3]</a:t>
            </a:r>
          </a:p>
        </p:txBody>
      </p:sp>
      <p:sp>
        <p:nvSpPr>
          <p:cNvPr id="3" name="datum">
            <a:extLst>
              <a:ext uri="{FF2B5EF4-FFF2-40B4-BE49-F238E27FC236}">
                <a16:creationId xmlns:a16="http://schemas.microsoft.com/office/drawing/2014/main" id="{8FD19076-3CE5-4982-8A93-A70D909C711C}"/>
              </a:ext>
            </a:extLst>
          </p:cNvPr>
          <p:cNvSpPr>
            <a:spLocks noGrp="1"/>
          </p:cNvSpPr>
          <p:nvPr>
            <p:ph type="dt" sz="half" idx="10"/>
          </p:nvPr>
        </p:nvSpPr>
        <p:spPr>
          <a:xfrm>
            <a:off x="915761" y="5497124"/>
            <a:ext cx="4034718" cy="229714"/>
          </a:xfrm>
        </p:spPr>
        <p:txBody>
          <a:bodyPr/>
          <a:lstStyle>
            <a:lvl1pPr algn="l">
              <a:defRPr sz="1400">
                <a:solidFill>
                  <a:schemeClr val="bg1"/>
                </a:solidFill>
                <a:latin typeface="Arial Nova Light" panose="020B0304020202020204" pitchFamily="34" charset="0"/>
              </a:defRPr>
            </a:lvl1pPr>
          </a:lstStyle>
          <a:p>
            <a:fld id="{3B439A76-1257-498F-AD12-A135ABDCF96C}" type="datetime1">
              <a:rPr lang="nl-NL" smtClean="0"/>
              <a:pPr/>
              <a:t>16-12-2023</a:t>
            </a:fld>
            <a:endParaRPr lang="nl-NL" dirty="0"/>
          </a:p>
        </p:txBody>
      </p:sp>
      <p:sp>
        <p:nvSpPr>
          <p:cNvPr id="10" name="tekst">
            <a:extLst>
              <a:ext uri="{FF2B5EF4-FFF2-40B4-BE49-F238E27FC236}">
                <a16:creationId xmlns:a16="http://schemas.microsoft.com/office/drawing/2014/main" id="{67160752-B037-4621-B346-3981C0E840FF}"/>
              </a:ext>
            </a:extLst>
          </p:cNvPr>
          <p:cNvSpPr>
            <a:spLocks noGrp="1"/>
          </p:cNvSpPr>
          <p:nvPr>
            <p:ph type="body" sz="quarter" idx="13" hasCustomPrompt="1"/>
          </p:nvPr>
        </p:nvSpPr>
        <p:spPr>
          <a:xfrm>
            <a:off x="915763" y="5247479"/>
            <a:ext cx="4034718" cy="229714"/>
          </a:xfrm>
        </p:spPr>
        <p:txBody>
          <a:bodyPr>
            <a:normAutofit/>
          </a:bodyPr>
          <a:lstStyle>
            <a:lvl1pPr>
              <a:buNone/>
              <a:defRPr sz="1600" b="1">
                <a:solidFill>
                  <a:schemeClr val="bg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Subtitel of naam spreker</a:t>
            </a:r>
          </a:p>
        </p:txBody>
      </p:sp>
    </p:spTree>
    <p:extLst>
      <p:ext uri="{BB962C8B-B14F-4D97-AF65-F5344CB8AC3E}">
        <p14:creationId xmlns:p14="http://schemas.microsoft.com/office/powerpoint/2010/main" val="170685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0-#ppt_w/2"/>
                                          </p:val>
                                        </p:tav>
                                        <p:tav tm="100000">
                                          <p:val>
                                            <p:strVal val="#ppt_x"/>
                                          </p:val>
                                        </p:tav>
                                      </p:tavLst>
                                    </p:anim>
                                    <p:anim calcmode="lin" valueType="num">
                                      <p:cBhvr additive="base">
                                        <p:cTn id="8" dur="75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tmplLst>
          <p:tmpl>
            <p:tnLst>
              <p:par>
                <p:cTn presetID="2" presetClass="entr" presetSubtype="8"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42175BC-9782-43CF-992F-4DC22FE5CE4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7" name="- INFO">
            <a:extLst>
              <a:ext uri="{FF2B5EF4-FFF2-40B4-BE49-F238E27FC236}">
                <a16:creationId xmlns:a16="http://schemas.microsoft.com/office/drawing/2014/main" id="{D9D58102-57DD-40BA-9E12-ACD9421E5DE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Inhoudsopgave</a:t>
            </a:r>
          </a:p>
        </p:txBody>
      </p:sp>
      <p:sp>
        <p:nvSpPr>
          <p:cNvPr id="5" name="tabel">
            <a:extLst>
              <a:ext uri="{FF2B5EF4-FFF2-40B4-BE49-F238E27FC236}">
                <a16:creationId xmlns:a16="http://schemas.microsoft.com/office/drawing/2014/main" id="{CB296054-9255-49E1-9C47-0EB7ECA2C289}"/>
              </a:ext>
            </a:extLst>
          </p:cNvPr>
          <p:cNvSpPr>
            <a:spLocks noGrp="1"/>
          </p:cNvSpPr>
          <p:nvPr>
            <p:ph type="tbl" sz="quarter" idx="16" hasCustomPrompt="1"/>
          </p:nvPr>
        </p:nvSpPr>
        <p:spPr>
          <a:xfrm>
            <a:off x="6363711" y="1793875"/>
            <a:ext cx="5285364" cy="4310064"/>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tabel in te voegen</a:t>
            </a:r>
          </a:p>
        </p:txBody>
      </p:sp>
      <p:sp>
        <p:nvSpPr>
          <p:cNvPr id="8" name="tabel">
            <a:extLst>
              <a:ext uri="{FF2B5EF4-FFF2-40B4-BE49-F238E27FC236}">
                <a16:creationId xmlns:a16="http://schemas.microsoft.com/office/drawing/2014/main" id="{551C3DDB-26BB-48B2-8A6B-009E0910794E}"/>
              </a:ext>
            </a:extLst>
          </p:cNvPr>
          <p:cNvSpPr>
            <a:spLocks noGrp="1"/>
          </p:cNvSpPr>
          <p:nvPr>
            <p:ph type="tbl" sz="quarter" idx="17" hasCustomPrompt="1"/>
          </p:nvPr>
        </p:nvSpPr>
        <p:spPr>
          <a:xfrm>
            <a:off x="534988" y="1793875"/>
            <a:ext cx="5285364" cy="4310064"/>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tabel in te voegen</a:t>
            </a:r>
          </a:p>
        </p:txBody>
      </p:sp>
    </p:spTree>
    <p:extLst>
      <p:ext uri="{BB962C8B-B14F-4D97-AF65-F5344CB8AC3E}">
        <p14:creationId xmlns:p14="http://schemas.microsoft.com/office/powerpoint/2010/main" val="277918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nu [8x]">
    <p:spTree>
      <p:nvGrpSpPr>
        <p:cNvPr id="1" name=""/>
        <p:cNvGrpSpPr/>
        <p:nvPr/>
      </p:nvGrpSpPr>
      <p:grpSpPr>
        <a:xfrm>
          <a:off x="0" y="0"/>
          <a:ext cx="0" cy="0"/>
          <a:chOff x="0" y="0"/>
          <a:chExt cx="0" cy="0"/>
        </a:xfrm>
      </p:grpSpPr>
      <p:grpSp>
        <p:nvGrpSpPr>
          <p:cNvPr id="32" name="INSTRUCTIE">
            <a:extLst>
              <a:ext uri="{FF2B5EF4-FFF2-40B4-BE49-F238E27FC236}">
                <a16:creationId xmlns:a16="http://schemas.microsoft.com/office/drawing/2014/main" id="{D6CB8437-11CC-45A7-B55B-760B8EFE6985}"/>
              </a:ext>
            </a:extLst>
          </p:cNvPr>
          <p:cNvGrpSpPr/>
          <p:nvPr userDrawn="1"/>
        </p:nvGrpSpPr>
        <p:grpSpPr>
          <a:xfrm>
            <a:off x="-3786437" y="0"/>
            <a:ext cx="3693386" cy="6540712"/>
            <a:chOff x="-3786437" y="0"/>
            <a:chExt cx="3693386" cy="6540712"/>
          </a:xfrm>
        </p:grpSpPr>
        <p:sp>
          <p:nvSpPr>
            <p:cNvPr id="34" name="Rechthoek 33">
              <a:extLst>
                <a:ext uri="{FF2B5EF4-FFF2-40B4-BE49-F238E27FC236}">
                  <a16:creationId xmlns:a16="http://schemas.microsoft.com/office/drawing/2014/main" id="{4929749B-DE58-4962-A6E7-A41E537A2284}"/>
                </a:ext>
              </a:extLst>
            </p:cNvPr>
            <p:cNvSpPr/>
            <p:nvPr userDrawn="1"/>
          </p:nvSpPr>
          <p:spPr>
            <a:xfrm>
              <a:off x="-3786165" y="0"/>
              <a:ext cx="3593091" cy="626301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Hyperlink aanmaken/Bewerken</a:t>
              </a:r>
            </a:p>
          </p:txBody>
        </p:sp>
        <p:sp>
          <p:nvSpPr>
            <p:cNvPr id="36" name="Ovaal 35">
              <a:extLst>
                <a:ext uri="{FF2B5EF4-FFF2-40B4-BE49-F238E27FC236}">
                  <a16:creationId xmlns:a16="http://schemas.microsoft.com/office/drawing/2014/main" id="{063302DB-CC84-4122-BCEB-57824ADF848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38" name="Rechthoek 37">
              <a:extLst>
                <a:ext uri="{FF2B5EF4-FFF2-40B4-BE49-F238E27FC236}">
                  <a16:creationId xmlns:a16="http://schemas.microsoft.com/office/drawing/2014/main" id="{E751BA6A-7125-4E73-A44E-49DB2BF49CF1}"/>
                </a:ext>
              </a:extLst>
            </p:cNvPr>
            <p:cNvSpPr/>
            <p:nvPr userDrawn="1"/>
          </p:nvSpPr>
          <p:spPr>
            <a:xfrm>
              <a:off x="-3319415" y="465324"/>
              <a:ext cx="3031548" cy="4681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‘Vormen’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Kies de vorm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‘Rechthoek’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sleep met de muis over de dia om een vorm te maken.</a:t>
              </a:r>
            </a:p>
          </p:txBody>
        </p:sp>
        <p:sp>
          <p:nvSpPr>
            <p:cNvPr id="40" name="Ovaal 39">
              <a:extLst>
                <a:ext uri="{FF2B5EF4-FFF2-40B4-BE49-F238E27FC236}">
                  <a16:creationId xmlns:a16="http://schemas.microsoft.com/office/drawing/2014/main" id="{2597A864-F878-4046-AA2E-36412D9052D0}"/>
                </a:ext>
              </a:extLst>
            </p:cNvPr>
            <p:cNvSpPr/>
            <p:nvPr userDrawn="1"/>
          </p:nvSpPr>
          <p:spPr>
            <a:xfrm>
              <a:off x="-3603587" y="173923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56" name="Rechthoek 55">
              <a:extLst>
                <a:ext uri="{FF2B5EF4-FFF2-40B4-BE49-F238E27FC236}">
                  <a16:creationId xmlns:a16="http://schemas.microsoft.com/office/drawing/2014/main" id="{3F9E8D1F-401B-46F1-87DA-2FC8D48DAAB6}"/>
                </a:ext>
              </a:extLst>
            </p:cNvPr>
            <p:cNvSpPr/>
            <p:nvPr userDrawn="1"/>
          </p:nvSpPr>
          <p:spPr>
            <a:xfrm>
              <a:off x="-3319415" y="1739234"/>
              <a:ext cx="2944682" cy="65274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Sleep de vorm over de menuknop heen en schaal deze even groot als de menuknop. Klik met de rechter muisknop op de vorm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‘Vorm opmaken’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57" name="Ovaal 56">
              <a:extLst>
                <a:ext uri="{FF2B5EF4-FFF2-40B4-BE49-F238E27FC236}">
                  <a16:creationId xmlns:a16="http://schemas.microsoft.com/office/drawing/2014/main" id="{420C6895-98DE-484B-AC0F-69C80FAF7E51}"/>
                </a:ext>
              </a:extLst>
            </p:cNvPr>
            <p:cNvSpPr/>
            <p:nvPr userDrawn="1"/>
          </p:nvSpPr>
          <p:spPr>
            <a:xfrm>
              <a:off x="-3603859" y="307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58" name="Rechthoek 57">
              <a:extLst>
                <a:ext uri="{FF2B5EF4-FFF2-40B4-BE49-F238E27FC236}">
                  <a16:creationId xmlns:a16="http://schemas.microsoft.com/office/drawing/2014/main" id="{BACBE8A1-0293-4F14-9669-AEAE2390B9B7}"/>
                </a:ext>
              </a:extLst>
            </p:cNvPr>
            <p:cNvSpPr/>
            <p:nvPr userDrawn="1"/>
          </p:nvSpPr>
          <p:spPr>
            <a:xfrm>
              <a:off x="-3319687" y="3075790"/>
              <a:ext cx="2944682" cy="4803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op de verfemmer,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‘Opvulling’</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sleep bij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‘Doorzichtigheid’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teller naar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100%</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Nu is de vorm volledig transparant.</a:t>
              </a:r>
            </a:p>
          </p:txBody>
        </p:sp>
        <p:grpSp>
          <p:nvGrpSpPr>
            <p:cNvPr id="59" name="Groep 58">
              <a:extLst>
                <a:ext uri="{FF2B5EF4-FFF2-40B4-BE49-F238E27FC236}">
                  <a16:creationId xmlns:a16="http://schemas.microsoft.com/office/drawing/2014/main" id="{D74499AB-4C8A-455A-9CA7-2678CCE66C76}"/>
                </a:ext>
              </a:extLst>
            </p:cNvPr>
            <p:cNvGrpSpPr/>
            <p:nvPr userDrawn="1"/>
          </p:nvGrpSpPr>
          <p:grpSpPr>
            <a:xfrm>
              <a:off x="-3319415" y="1050229"/>
              <a:ext cx="394772" cy="511953"/>
              <a:chOff x="12926733" y="1159941"/>
              <a:chExt cx="394772" cy="511953"/>
            </a:xfrm>
          </p:grpSpPr>
          <p:grpSp>
            <p:nvGrpSpPr>
              <p:cNvPr id="96" name="Groep 95">
                <a:extLst>
                  <a:ext uri="{FF2B5EF4-FFF2-40B4-BE49-F238E27FC236}">
                    <a16:creationId xmlns:a16="http://schemas.microsoft.com/office/drawing/2014/main" id="{7660A396-8EC4-46E0-9233-AF16CA83A54E}"/>
                  </a:ext>
                </a:extLst>
              </p:cNvPr>
              <p:cNvGrpSpPr/>
              <p:nvPr userDrawn="1"/>
            </p:nvGrpSpPr>
            <p:grpSpPr>
              <a:xfrm>
                <a:off x="12986056" y="1159941"/>
                <a:ext cx="276126" cy="284085"/>
                <a:chOff x="806580" y="907261"/>
                <a:chExt cx="421725" cy="433881"/>
              </a:xfrm>
            </p:grpSpPr>
            <p:sp>
              <p:nvSpPr>
                <p:cNvPr id="99" name="Ovaal 98">
                  <a:extLst>
                    <a:ext uri="{FF2B5EF4-FFF2-40B4-BE49-F238E27FC236}">
                      <a16:creationId xmlns:a16="http://schemas.microsoft.com/office/drawing/2014/main" id="{791FC4C9-2B4A-46F6-A318-44F65E3E5C5F}"/>
                    </a:ext>
                  </a:extLst>
                </p:cNvPr>
                <p:cNvSpPr/>
                <p:nvPr userDrawn="1"/>
              </p:nvSpPr>
              <p:spPr>
                <a:xfrm>
                  <a:off x="961059" y="907261"/>
                  <a:ext cx="267246" cy="267246"/>
                </a:xfrm>
                <a:prstGeom prst="ellipse">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60548A06-E82A-4310-A64C-1CA327239A90}"/>
                    </a:ext>
                  </a:extLst>
                </p:cNvPr>
                <p:cNvSpPr/>
                <p:nvPr userDrawn="1"/>
              </p:nvSpPr>
              <p:spPr>
                <a:xfrm>
                  <a:off x="806580" y="968645"/>
                  <a:ext cx="247157" cy="241846"/>
                </a:xfrm>
                <a:prstGeom prst="rect">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sp>
              <p:nvSpPr>
                <p:cNvPr id="101" name="Ruit 100">
                  <a:extLst>
                    <a:ext uri="{FF2B5EF4-FFF2-40B4-BE49-F238E27FC236}">
                      <a16:creationId xmlns:a16="http://schemas.microsoft.com/office/drawing/2014/main" id="{3065D3E2-60B0-431E-BB71-A2537839AA7D}"/>
                    </a:ext>
                  </a:extLst>
                </p:cNvPr>
                <p:cNvSpPr/>
                <p:nvPr userDrawn="1"/>
              </p:nvSpPr>
              <p:spPr>
                <a:xfrm>
                  <a:off x="888274" y="1060969"/>
                  <a:ext cx="280173" cy="280173"/>
                </a:xfrm>
                <a:prstGeom prst="diamond">
                  <a:avLst/>
                </a:prstGeom>
                <a:solidFill>
                  <a:schemeClr val="bg1"/>
                </a:solidFill>
                <a:ln w="12700">
                  <a:solidFill>
                    <a:srgbClr val="7693B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97" name="Rechthoek 96">
                <a:extLst>
                  <a:ext uri="{FF2B5EF4-FFF2-40B4-BE49-F238E27FC236}">
                    <a16:creationId xmlns:a16="http://schemas.microsoft.com/office/drawing/2014/main" id="{D88A59C4-CF4F-476D-B8AE-E7934730014A}"/>
                  </a:ext>
                </a:extLst>
              </p:cNvPr>
              <p:cNvSpPr/>
              <p:nvPr userDrawn="1"/>
            </p:nvSpPr>
            <p:spPr>
              <a:xfrm>
                <a:off x="12926733" y="1454984"/>
                <a:ext cx="394772"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Vormen</a:t>
                </a:r>
              </a:p>
            </p:txBody>
          </p:sp>
          <p:sp>
            <p:nvSpPr>
              <p:cNvPr id="98" name="Gelijkbenige driehoek 97">
                <a:extLst>
                  <a:ext uri="{FF2B5EF4-FFF2-40B4-BE49-F238E27FC236}">
                    <a16:creationId xmlns:a16="http://schemas.microsoft.com/office/drawing/2014/main" id="{61F0DF74-D5AC-45AE-B05C-B1A0B3D74A37}"/>
                  </a:ext>
                </a:extLst>
              </p:cNvPr>
              <p:cNvSpPr/>
              <p:nvPr userDrawn="1"/>
            </p:nvSpPr>
            <p:spPr>
              <a:xfrm rot="10800000">
                <a:off x="13080686" y="1620747"/>
                <a:ext cx="86866" cy="51147"/>
              </a:xfrm>
              <a:prstGeom prst="triangle">
                <a:avLst/>
              </a:prstGeom>
              <a:solidFill>
                <a:srgbClr val="9D9F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60" name="Groep 59">
              <a:extLst>
                <a:ext uri="{FF2B5EF4-FFF2-40B4-BE49-F238E27FC236}">
                  <a16:creationId xmlns:a16="http://schemas.microsoft.com/office/drawing/2014/main" id="{947D7A89-232C-4D7F-810B-C6FF89A405BA}"/>
                </a:ext>
              </a:extLst>
            </p:cNvPr>
            <p:cNvGrpSpPr/>
            <p:nvPr userDrawn="1"/>
          </p:nvGrpSpPr>
          <p:grpSpPr>
            <a:xfrm>
              <a:off x="-3314820" y="2447750"/>
              <a:ext cx="1503599" cy="563933"/>
              <a:chOff x="-3314820" y="1384649"/>
              <a:chExt cx="1503599" cy="563933"/>
            </a:xfrm>
          </p:grpSpPr>
          <p:sp>
            <p:nvSpPr>
              <p:cNvPr id="77" name="Rechthoek 76">
                <a:extLst>
                  <a:ext uri="{FF2B5EF4-FFF2-40B4-BE49-F238E27FC236}">
                    <a16:creationId xmlns:a16="http://schemas.microsoft.com/office/drawing/2014/main" id="{9F2E345A-3C50-4770-92AE-613E4E159AEA}"/>
                  </a:ext>
                </a:extLst>
              </p:cNvPr>
              <p:cNvSpPr/>
              <p:nvPr userDrawn="1"/>
            </p:nvSpPr>
            <p:spPr>
              <a:xfrm>
                <a:off x="-3314820" y="1384649"/>
                <a:ext cx="1454798"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8" name="Rechthoek 77">
                <a:extLst>
                  <a:ext uri="{FF2B5EF4-FFF2-40B4-BE49-F238E27FC236}">
                    <a16:creationId xmlns:a16="http://schemas.microsoft.com/office/drawing/2014/main" id="{26957CAC-D400-4D9A-B121-9071FFAD9E38}"/>
                  </a:ext>
                </a:extLst>
              </p:cNvPr>
              <p:cNvSpPr/>
              <p:nvPr userDrawn="1"/>
            </p:nvSpPr>
            <p:spPr>
              <a:xfrm>
                <a:off x="-3304718" y="1638374"/>
                <a:ext cx="1438234"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9" name="Tekstvak 78">
                <a:extLst>
                  <a:ext uri="{FF2B5EF4-FFF2-40B4-BE49-F238E27FC236}">
                    <a16:creationId xmlns:a16="http://schemas.microsoft.com/office/drawing/2014/main" id="{D4E84790-4095-48F6-9FC1-9572D2AA2A86}"/>
                  </a:ext>
                </a:extLst>
              </p:cNvPr>
              <p:cNvSpPr txBox="1"/>
              <p:nvPr userDrawn="1"/>
            </p:nvSpPr>
            <p:spPr>
              <a:xfrm>
                <a:off x="-3090391" y="1441807"/>
                <a:ext cx="1150080"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Grootte en positie…</a:t>
                </a:r>
              </a:p>
            </p:txBody>
          </p:sp>
          <p:sp>
            <p:nvSpPr>
              <p:cNvPr id="80" name="Tekstvak 79">
                <a:extLst>
                  <a:ext uri="{FF2B5EF4-FFF2-40B4-BE49-F238E27FC236}">
                    <a16:creationId xmlns:a16="http://schemas.microsoft.com/office/drawing/2014/main" id="{0C1AA4E3-BC27-445B-AC50-AF07BB46F438}"/>
                  </a:ext>
                </a:extLst>
              </p:cNvPr>
              <p:cNvSpPr txBox="1"/>
              <p:nvPr userDrawn="1"/>
            </p:nvSpPr>
            <p:spPr>
              <a:xfrm>
                <a:off x="-3090391" y="1703359"/>
                <a:ext cx="1150079"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Vorm opmaken…</a:t>
                </a:r>
              </a:p>
            </p:txBody>
          </p:sp>
          <p:sp>
            <p:nvSpPr>
              <p:cNvPr id="81" name="Vrije vorm: vorm 80">
                <a:extLst>
                  <a:ext uri="{FF2B5EF4-FFF2-40B4-BE49-F238E27FC236}">
                    <a16:creationId xmlns:a16="http://schemas.microsoft.com/office/drawing/2014/main" id="{8ABDF3F2-7F95-4EFC-9BCD-D6DB4ADE9A51}"/>
                  </a:ext>
                </a:extLst>
              </p:cNvPr>
              <p:cNvSpPr/>
              <p:nvPr userDrawn="1"/>
            </p:nvSpPr>
            <p:spPr>
              <a:xfrm>
                <a:off x="-1908783" y="1768582"/>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82" name="Rechthoek: afgeronde hoeken 81">
                <a:extLst>
                  <a:ext uri="{FF2B5EF4-FFF2-40B4-BE49-F238E27FC236}">
                    <a16:creationId xmlns:a16="http://schemas.microsoft.com/office/drawing/2014/main" id="{3FC8F2B4-5518-465D-AE98-06AD9B0435CB}"/>
                  </a:ext>
                </a:extLst>
              </p:cNvPr>
              <p:cNvSpPr/>
              <p:nvPr userDrawn="1"/>
            </p:nvSpPr>
            <p:spPr>
              <a:xfrm>
                <a:off x="-3142832" y="1431436"/>
                <a:ext cx="46013" cy="155567"/>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3" name="Rechthoek: afgeronde hoeken 82">
                <a:extLst>
                  <a:ext uri="{FF2B5EF4-FFF2-40B4-BE49-F238E27FC236}">
                    <a16:creationId xmlns:a16="http://schemas.microsoft.com/office/drawing/2014/main" id="{3A25C7C4-C7D1-4942-BE0A-3E22AAF1476F}"/>
                  </a:ext>
                </a:extLst>
              </p:cNvPr>
              <p:cNvSpPr/>
              <p:nvPr userDrawn="1"/>
            </p:nvSpPr>
            <p:spPr>
              <a:xfrm>
                <a:off x="-3244585" y="1493351"/>
                <a:ext cx="34272" cy="34272"/>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84" name="Rechthoek 83">
                <a:extLst>
                  <a:ext uri="{FF2B5EF4-FFF2-40B4-BE49-F238E27FC236}">
                    <a16:creationId xmlns:a16="http://schemas.microsoft.com/office/drawing/2014/main" id="{638CBDF4-C4EA-45F1-8299-56AF7C9CE4FC}"/>
                  </a:ext>
                </a:extLst>
              </p:cNvPr>
              <p:cNvSpPr/>
              <p:nvPr userDrawn="1"/>
            </p:nvSpPr>
            <p:spPr>
              <a:xfrm>
                <a:off x="-3234192" y="1435895"/>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5" name="Pijl: punthaak 84">
                <a:extLst>
                  <a:ext uri="{FF2B5EF4-FFF2-40B4-BE49-F238E27FC236}">
                    <a16:creationId xmlns:a16="http://schemas.microsoft.com/office/drawing/2014/main" id="{183D6432-3A18-4239-9AAD-38FC6497AEB1}"/>
                  </a:ext>
                </a:extLst>
              </p:cNvPr>
              <p:cNvSpPr/>
              <p:nvPr userDrawn="1"/>
            </p:nvSpPr>
            <p:spPr>
              <a:xfrm rot="16200000">
                <a:off x="-3244286" y="1420769"/>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6" name="Rechthoek 85">
                <a:extLst>
                  <a:ext uri="{FF2B5EF4-FFF2-40B4-BE49-F238E27FC236}">
                    <a16:creationId xmlns:a16="http://schemas.microsoft.com/office/drawing/2014/main" id="{AD20060E-5D16-4218-9525-E6E757C02667}"/>
                  </a:ext>
                </a:extLst>
              </p:cNvPr>
              <p:cNvSpPr/>
              <p:nvPr userDrawn="1"/>
            </p:nvSpPr>
            <p:spPr>
              <a:xfrm flipV="1">
                <a:off x="-3234192" y="1543744"/>
                <a:ext cx="21280" cy="41469"/>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7" name="Pijl: punthaak 86">
                <a:extLst>
                  <a:ext uri="{FF2B5EF4-FFF2-40B4-BE49-F238E27FC236}">
                    <a16:creationId xmlns:a16="http://schemas.microsoft.com/office/drawing/2014/main" id="{1B96648C-2AA0-4A34-B8E4-1DE2DCA9FC46}"/>
                  </a:ext>
                </a:extLst>
              </p:cNvPr>
              <p:cNvSpPr/>
              <p:nvPr userDrawn="1"/>
            </p:nvSpPr>
            <p:spPr>
              <a:xfrm rot="5400000" flipV="1">
                <a:off x="-3244286" y="1539955"/>
                <a:ext cx="41469" cy="60384"/>
              </a:xfrm>
              <a:prstGeom prst="chevron">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cxnSp>
            <p:nvCxnSpPr>
              <p:cNvPr id="88" name="Rechte verbindingslijn 87">
                <a:extLst>
                  <a:ext uri="{FF2B5EF4-FFF2-40B4-BE49-F238E27FC236}">
                    <a16:creationId xmlns:a16="http://schemas.microsoft.com/office/drawing/2014/main" id="{61A314D4-9934-4049-B2A1-58AED87784ED}"/>
                  </a:ext>
                </a:extLst>
              </p:cNvPr>
              <p:cNvCxnSpPr>
                <a:cxnSpLocks/>
              </p:cNvCxnSpPr>
              <p:nvPr userDrawn="1"/>
            </p:nvCxnSpPr>
            <p:spPr>
              <a:xfrm>
                <a:off x="-3202653" y="1432300"/>
                <a:ext cx="66956" cy="0"/>
              </a:xfrm>
              <a:prstGeom prst="line">
                <a:avLst/>
              </a:prstGeom>
              <a:noFill/>
              <a:ln w="12700" cap="rnd" cmpd="sng" algn="ctr">
                <a:solidFill>
                  <a:srgbClr val="818181"/>
                </a:solidFill>
                <a:prstDash val="sysDot"/>
              </a:ln>
              <a:effectLst/>
            </p:spPr>
          </p:cxnSp>
          <p:cxnSp>
            <p:nvCxnSpPr>
              <p:cNvPr id="89" name="Rechte verbindingslijn 88">
                <a:extLst>
                  <a:ext uri="{FF2B5EF4-FFF2-40B4-BE49-F238E27FC236}">
                    <a16:creationId xmlns:a16="http://schemas.microsoft.com/office/drawing/2014/main" id="{8012D7AE-4802-4649-A6D0-413A249C7654}"/>
                  </a:ext>
                </a:extLst>
              </p:cNvPr>
              <p:cNvCxnSpPr>
                <a:cxnSpLocks/>
              </p:cNvCxnSpPr>
              <p:nvPr userDrawn="1"/>
            </p:nvCxnSpPr>
            <p:spPr>
              <a:xfrm>
                <a:off x="-3202653" y="1585650"/>
                <a:ext cx="66956" cy="0"/>
              </a:xfrm>
              <a:prstGeom prst="line">
                <a:avLst/>
              </a:prstGeom>
              <a:noFill/>
              <a:ln w="12700" cap="rnd" cmpd="sng" algn="ctr">
                <a:solidFill>
                  <a:srgbClr val="818181"/>
                </a:solidFill>
                <a:prstDash val="sysDot"/>
              </a:ln>
              <a:effectLst/>
            </p:spPr>
          </p:cxnSp>
          <p:sp>
            <p:nvSpPr>
              <p:cNvPr id="90" name="Vrije vorm: vorm 89">
                <a:extLst>
                  <a:ext uri="{FF2B5EF4-FFF2-40B4-BE49-F238E27FC236}">
                    <a16:creationId xmlns:a16="http://schemas.microsoft.com/office/drawing/2014/main" id="{4CF5AE0D-F094-4346-8F3A-873DDA90B6F8}"/>
                  </a:ext>
                </a:extLst>
              </p:cNvPr>
              <p:cNvSpPr/>
              <p:nvPr userDrawn="1"/>
            </p:nvSpPr>
            <p:spPr>
              <a:xfrm>
                <a:off x="-3175561" y="1707315"/>
                <a:ext cx="42279" cy="61833"/>
              </a:xfrm>
              <a:custGeom>
                <a:avLst/>
                <a:gdLst>
                  <a:gd name="connsiteX0" fmla="*/ 50006 w 111919"/>
                  <a:gd name="connsiteY0" fmla="*/ 64294 h 145256"/>
                  <a:gd name="connsiteX1" fmla="*/ 47625 w 111919"/>
                  <a:gd name="connsiteY1" fmla="*/ 145256 h 145256"/>
                  <a:gd name="connsiteX2" fmla="*/ 111919 w 111919"/>
                  <a:gd name="connsiteY2" fmla="*/ 92869 h 145256"/>
                  <a:gd name="connsiteX3" fmla="*/ 111919 w 111919"/>
                  <a:gd name="connsiteY3" fmla="*/ 28575 h 145256"/>
                  <a:gd name="connsiteX4" fmla="*/ 52387 w 111919"/>
                  <a:gd name="connsiteY4" fmla="*/ 0 h 145256"/>
                  <a:gd name="connsiteX5" fmla="*/ 4762 w 111919"/>
                  <a:gd name="connsiteY5" fmla="*/ 11906 h 145256"/>
                  <a:gd name="connsiteX6" fmla="*/ 0 w 111919"/>
                  <a:gd name="connsiteY6" fmla="*/ 45244 h 145256"/>
                  <a:gd name="connsiteX7" fmla="*/ 50006 w 111919"/>
                  <a:gd name="connsiteY7" fmla="*/ 64294 h 145256"/>
                  <a:gd name="connsiteX0" fmla="*/ 50006 w 124049"/>
                  <a:gd name="connsiteY0" fmla="*/ 64294 h 145256"/>
                  <a:gd name="connsiteX1" fmla="*/ 47625 w 124049"/>
                  <a:gd name="connsiteY1" fmla="*/ 145256 h 145256"/>
                  <a:gd name="connsiteX2" fmla="*/ 111919 w 124049"/>
                  <a:gd name="connsiteY2" fmla="*/ 92869 h 145256"/>
                  <a:gd name="connsiteX3" fmla="*/ 111919 w 124049"/>
                  <a:gd name="connsiteY3" fmla="*/ 28575 h 145256"/>
                  <a:gd name="connsiteX4" fmla="*/ 52387 w 124049"/>
                  <a:gd name="connsiteY4" fmla="*/ 0 h 145256"/>
                  <a:gd name="connsiteX5" fmla="*/ 4762 w 124049"/>
                  <a:gd name="connsiteY5" fmla="*/ 11906 h 145256"/>
                  <a:gd name="connsiteX6" fmla="*/ 0 w 124049"/>
                  <a:gd name="connsiteY6" fmla="*/ 45244 h 145256"/>
                  <a:gd name="connsiteX7" fmla="*/ 50006 w 124049"/>
                  <a:gd name="connsiteY7" fmla="*/ 64294 h 145256"/>
                  <a:gd name="connsiteX0" fmla="*/ 50006 w 123624"/>
                  <a:gd name="connsiteY0" fmla="*/ 64294 h 145256"/>
                  <a:gd name="connsiteX1" fmla="*/ 47625 w 123624"/>
                  <a:gd name="connsiteY1" fmla="*/ 145256 h 145256"/>
                  <a:gd name="connsiteX2" fmla="*/ 111919 w 123624"/>
                  <a:gd name="connsiteY2" fmla="*/ 92869 h 145256"/>
                  <a:gd name="connsiteX3" fmla="*/ 111919 w 123624"/>
                  <a:gd name="connsiteY3" fmla="*/ 28575 h 145256"/>
                  <a:gd name="connsiteX4" fmla="*/ 52387 w 123624"/>
                  <a:gd name="connsiteY4" fmla="*/ 0 h 145256"/>
                  <a:gd name="connsiteX5" fmla="*/ 4762 w 123624"/>
                  <a:gd name="connsiteY5" fmla="*/ 11906 h 145256"/>
                  <a:gd name="connsiteX6" fmla="*/ 0 w 123624"/>
                  <a:gd name="connsiteY6" fmla="*/ 45244 h 145256"/>
                  <a:gd name="connsiteX7" fmla="*/ 50006 w 123624"/>
                  <a:gd name="connsiteY7" fmla="*/ 64294 h 145256"/>
                  <a:gd name="connsiteX0" fmla="*/ 50006 w 123624"/>
                  <a:gd name="connsiteY0" fmla="*/ 67517 h 148479"/>
                  <a:gd name="connsiteX1" fmla="*/ 47625 w 123624"/>
                  <a:gd name="connsiteY1" fmla="*/ 148479 h 148479"/>
                  <a:gd name="connsiteX2" fmla="*/ 111919 w 123624"/>
                  <a:gd name="connsiteY2" fmla="*/ 96092 h 148479"/>
                  <a:gd name="connsiteX3" fmla="*/ 111919 w 123624"/>
                  <a:gd name="connsiteY3" fmla="*/ 31798 h 148479"/>
                  <a:gd name="connsiteX4" fmla="*/ 52387 w 123624"/>
                  <a:gd name="connsiteY4" fmla="*/ 3223 h 148479"/>
                  <a:gd name="connsiteX5" fmla="*/ 4762 w 123624"/>
                  <a:gd name="connsiteY5" fmla="*/ 15129 h 148479"/>
                  <a:gd name="connsiteX6" fmla="*/ 0 w 123624"/>
                  <a:gd name="connsiteY6" fmla="*/ 48467 h 148479"/>
                  <a:gd name="connsiteX7" fmla="*/ 50006 w 123624"/>
                  <a:gd name="connsiteY7" fmla="*/ 67517 h 148479"/>
                  <a:gd name="connsiteX0" fmla="*/ 50006 w 118952"/>
                  <a:gd name="connsiteY0" fmla="*/ 73868 h 154830"/>
                  <a:gd name="connsiteX1" fmla="*/ 47625 w 118952"/>
                  <a:gd name="connsiteY1" fmla="*/ 154830 h 154830"/>
                  <a:gd name="connsiteX2" fmla="*/ 111919 w 118952"/>
                  <a:gd name="connsiteY2" fmla="*/ 102443 h 154830"/>
                  <a:gd name="connsiteX3" fmla="*/ 111919 w 118952"/>
                  <a:gd name="connsiteY3" fmla="*/ 38149 h 154830"/>
                  <a:gd name="connsiteX4" fmla="*/ 64294 w 118952"/>
                  <a:gd name="connsiteY4" fmla="*/ 2430 h 154830"/>
                  <a:gd name="connsiteX5" fmla="*/ 4762 w 118952"/>
                  <a:gd name="connsiteY5" fmla="*/ 21480 h 154830"/>
                  <a:gd name="connsiteX6" fmla="*/ 0 w 118952"/>
                  <a:gd name="connsiteY6" fmla="*/ 54818 h 154830"/>
                  <a:gd name="connsiteX7" fmla="*/ 50006 w 118952"/>
                  <a:gd name="connsiteY7" fmla="*/ 73868 h 154830"/>
                  <a:gd name="connsiteX0" fmla="*/ 50006 w 118952"/>
                  <a:gd name="connsiteY0" fmla="*/ 71438 h 152400"/>
                  <a:gd name="connsiteX1" fmla="*/ 47625 w 118952"/>
                  <a:gd name="connsiteY1" fmla="*/ 152400 h 152400"/>
                  <a:gd name="connsiteX2" fmla="*/ 111919 w 118952"/>
                  <a:gd name="connsiteY2" fmla="*/ 100013 h 152400"/>
                  <a:gd name="connsiteX3" fmla="*/ 111919 w 118952"/>
                  <a:gd name="connsiteY3" fmla="*/ 35719 h 152400"/>
                  <a:gd name="connsiteX4" fmla="*/ 64294 w 118952"/>
                  <a:gd name="connsiteY4" fmla="*/ 0 h 152400"/>
                  <a:gd name="connsiteX5" fmla="*/ 0 w 118952"/>
                  <a:gd name="connsiteY5" fmla="*/ 52388 h 152400"/>
                  <a:gd name="connsiteX6" fmla="*/ 50006 w 118952"/>
                  <a:gd name="connsiteY6" fmla="*/ 71438 h 152400"/>
                  <a:gd name="connsiteX0" fmla="*/ 50006 w 118952"/>
                  <a:gd name="connsiteY0" fmla="*/ 71735 h 152697"/>
                  <a:gd name="connsiteX1" fmla="*/ 47625 w 118952"/>
                  <a:gd name="connsiteY1" fmla="*/ 152697 h 152697"/>
                  <a:gd name="connsiteX2" fmla="*/ 111919 w 118952"/>
                  <a:gd name="connsiteY2" fmla="*/ 100310 h 152697"/>
                  <a:gd name="connsiteX3" fmla="*/ 111919 w 118952"/>
                  <a:gd name="connsiteY3" fmla="*/ 36016 h 152697"/>
                  <a:gd name="connsiteX4" fmla="*/ 64294 w 118952"/>
                  <a:gd name="connsiteY4" fmla="*/ 297 h 152697"/>
                  <a:gd name="connsiteX5" fmla="*/ 0 w 118952"/>
                  <a:gd name="connsiteY5" fmla="*/ 52685 h 152697"/>
                  <a:gd name="connsiteX6" fmla="*/ 50006 w 118952"/>
                  <a:gd name="connsiteY6" fmla="*/ 71735 h 152697"/>
                  <a:gd name="connsiteX0" fmla="*/ 50006 w 118952"/>
                  <a:gd name="connsiteY0" fmla="*/ 71961 h 152923"/>
                  <a:gd name="connsiteX1" fmla="*/ 47625 w 118952"/>
                  <a:gd name="connsiteY1" fmla="*/ 152923 h 152923"/>
                  <a:gd name="connsiteX2" fmla="*/ 111919 w 118952"/>
                  <a:gd name="connsiteY2" fmla="*/ 100536 h 152923"/>
                  <a:gd name="connsiteX3" fmla="*/ 111919 w 118952"/>
                  <a:gd name="connsiteY3" fmla="*/ 36242 h 152923"/>
                  <a:gd name="connsiteX4" fmla="*/ 64294 w 118952"/>
                  <a:gd name="connsiteY4" fmla="*/ 523 h 152923"/>
                  <a:gd name="connsiteX5" fmla="*/ 0 w 118952"/>
                  <a:gd name="connsiteY5" fmla="*/ 52911 h 152923"/>
                  <a:gd name="connsiteX6" fmla="*/ 50006 w 118952"/>
                  <a:gd name="connsiteY6" fmla="*/ 71961 h 152923"/>
                  <a:gd name="connsiteX0" fmla="*/ 50006 w 118480"/>
                  <a:gd name="connsiteY0" fmla="*/ 71961 h 152923"/>
                  <a:gd name="connsiteX1" fmla="*/ 47625 w 118480"/>
                  <a:gd name="connsiteY1" fmla="*/ 152923 h 152923"/>
                  <a:gd name="connsiteX2" fmla="*/ 111919 w 118480"/>
                  <a:gd name="connsiteY2" fmla="*/ 100536 h 152923"/>
                  <a:gd name="connsiteX3" fmla="*/ 111919 w 118480"/>
                  <a:gd name="connsiteY3" fmla="*/ 36242 h 152923"/>
                  <a:gd name="connsiteX4" fmla="*/ 64294 w 118480"/>
                  <a:gd name="connsiteY4" fmla="*/ 523 h 152923"/>
                  <a:gd name="connsiteX5" fmla="*/ 0 w 118480"/>
                  <a:gd name="connsiteY5" fmla="*/ 52911 h 152923"/>
                  <a:gd name="connsiteX6" fmla="*/ 50006 w 118480"/>
                  <a:gd name="connsiteY6" fmla="*/ 71961 h 15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480" h="152923">
                    <a:moveTo>
                      <a:pt x="50006" y="71961"/>
                    </a:moveTo>
                    <a:cubicBezTo>
                      <a:pt x="49212" y="98948"/>
                      <a:pt x="48419" y="125936"/>
                      <a:pt x="47625" y="152923"/>
                    </a:cubicBezTo>
                    <a:cubicBezTo>
                      <a:pt x="69056" y="135461"/>
                      <a:pt x="102395" y="122761"/>
                      <a:pt x="111919" y="100536"/>
                    </a:cubicBezTo>
                    <a:cubicBezTo>
                      <a:pt x="121443" y="78311"/>
                      <a:pt x="119856" y="52911"/>
                      <a:pt x="111919" y="36242"/>
                    </a:cubicBezTo>
                    <a:cubicBezTo>
                      <a:pt x="103982" y="19573"/>
                      <a:pt x="94853" y="4888"/>
                      <a:pt x="64294" y="523"/>
                    </a:cubicBezTo>
                    <a:cubicBezTo>
                      <a:pt x="33735" y="-3842"/>
                      <a:pt x="0" y="19574"/>
                      <a:pt x="0" y="52911"/>
                    </a:cubicBezTo>
                    <a:lnTo>
                      <a:pt x="50006" y="71961"/>
                    </a:ln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91" name="Rechthoek: afgeronde hoeken 90">
                <a:extLst>
                  <a:ext uri="{FF2B5EF4-FFF2-40B4-BE49-F238E27FC236}">
                    <a16:creationId xmlns:a16="http://schemas.microsoft.com/office/drawing/2014/main" id="{28D9E7E0-1026-4A5D-9C51-5E6437954CF3}"/>
                  </a:ext>
                </a:extLst>
              </p:cNvPr>
              <p:cNvSpPr/>
              <p:nvPr userDrawn="1"/>
            </p:nvSpPr>
            <p:spPr>
              <a:xfrm rot="2770829">
                <a:off x="-3234197" y="1703273"/>
                <a:ext cx="57923" cy="72481"/>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2" name="Vrije vorm: vorm 91">
                <a:extLst>
                  <a:ext uri="{FF2B5EF4-FFF2-40B4-BE49-F238E27FC236}">
                    <a16:creationId xmlns:a16="http://schemas.microsoft.com/office/drawing/2014/main" id="{28F9CF93-5308-45D7-B9FA-D51C2FFA8042}"/>
                  </a:ext>
                </a:extLst>
              </p:cNvPr>
              <p:cNvSpPr/>
              <p:nvPr userDrawn="1"/>
            </p:nvSpPr>
            <p:spPr>
              <a:xfrm>
                <a:off x="-3237180" y="1677339"/>
                <a:ext cx="42279" cy="55298"/>
              </a:xfrm>
              <a:custGeom>
                <a:avLst/>
                <a:gdLst>
                  <a:gd name="connsiteX0" fmla="*/ 76475 w 79906"/>
                  <a:gd name="connsiteY0" fmla="*/ 104510 h 104510"/>
                  <a:gd name="connsiteX1" fmla="*/ 71712 w 79906"/>
                  <a:gd name="connsiteY1" fmla="*/ 6879 h 104510"/>
                  <a:gd name="connsiteX2" fmla="*/ 5037 w 79906"/>
                  <a:gd name="connsiteY2" fmla="*/ 16404 h 104510"/>
                  <a:gd name="connsiteX3" fmla="*/ 9800 w 79906"/>
                  <a:gd name="connsiteY3" fmla="*/ 83079 h 104510"/>
                </a:gdLst>
                <a:ahLst/>
                <a:cxnLst>
                  <a:cxn ang="0">
                    <a:pos x="connsiteX0" y="connsiteY0"/>
                  </a:cxn>
                  <a:cxn ang="0">
                    <a:pos x="connsiteX1" y="connsiteY1"/>
                  </a:cxn>
                  <a:cxn ang="0">
                    <a:pos x="connsiteX2" y="connsiteY2"/>
                  </a:cxn>
                  <a:cxn ang="0">
                    <a:pos x="connsiteX3" y="connsiteY3"/>
                  </a:cxn>
                </a:cxnLst>
                <a:rect l="l" t="t" r="r" b="b"/>
                <a:pathLst>
                  <a:path w="79906" h="104510">
                    <a:moveTo>
                      <a:pt x="76475" y="104510"/>
                    </a:moveTo>
                    <a:cubicBezTo>
                      <a:pt x="80046" y="63036"/>
                      <a:pt x="83618" y="21563"/>
                      <a:pt x="71712" y="6879"/>
                    </a:cubicBezTo>
                    <a:cubicBezTo>
                      <a:pt x="59806" y="-7805"/>
                      <a:pt x="15356" y="3704"/>
                      <a:pt x="5037" y="16404"/>
                    </a:cubicBezTo>
                    <a:cubicBezTo>
                      <a:pt x="-5282" y="29104"/>
                      <a:pt x="2259" y="56091"/>
                      <a:pt x="9800" y="83079"/>
                    </a:cubicBezTo>
                  </a:path>
                </a:pathLst>
              </a:custGeom>
              <a:no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800" noProof="0" dirty="0">
                  <a:solidFill>
                    <a:srgbClr val="211F26"/>
                  </a:solidFill>
                  <a:latin typeface="Calibri" panose="020F0502020204030204" pitchFamily="34" charset="0"/>
                  <a:cs typeface="Calibri" panose="020F0502020204030204" pitchFamily="34" charset="0"/>
                </a:endParaRPr>
              </a:p>
            </p:txBody>
          </p:sp>
          <p:sp>
            <p:nvSpPr>
              <p:cNvPr id="93" name="Vrije vorm: vorm 92">
                <a:extLst>
                  <a:ext uri="{FF2B5EF4-FFF2-40B4-BE49-F238E27FC236}">
                    <a16:creationId xmlns:a16="http://schemas.microsoft.com/office/drawing/2014/main" id="{B34A6964-73DC-4E3D-A2F3-E0714E7A5D3D}"/>
                  </a:ext>
                </a:extLst>
              </p:cNvPr>
              <p:cNvSpPr/>
              <p:nvPr userDrawn="1"/>
            </p:nvSpPr>
            <p:spPr>
              <a:xfrm>
                <a:off x="-3147647" y="1714096"/>
                <a:ext cx="57254" cy="77074"/>
              </a:xfrm>
              <a:custGeom>
                <a:avLst/>
                <a:gdLst>
                  <a:gd name="connsiteX0" fmla="*/ 0 w 61912"/>
                  <a:gd name="connsiteY0" fmla="*/ 80963 h 80963"/>
                  <a:gd name="connsiteX1" fmla="*/ 57150 w 61912"/>
                  <a:gd name="connsiteY1" fmla="*/ 0 h 80963"/>
                  <a:gd name="connsiteX2" fmla="*/ 61912 w 61912"/>
                  <a:gd name="connsiteY2" fmla="*/ 50006 h 80963"/>
                  <a:gd name="connsiteX3" fmla="*/ 0 w 61912"/>
                  <a:gd name="connsiteY3" fmla="*/ 80963 h 80963"/>
                  <a:gd name="connsiteX0" fmla="*/ 0 w 61912"/>
                  <a:gd name="connsiteY0" fmla="*/ 80963 h 83344"/>
                  <a:gd name="connsiteX1" fmla="*/ 57150 w 61912"/>
                  <a:gd name="connsiteY1" fmla="*/ 0 h 83344"/>
                  <a:gd name="connsiteX2" fmla="*/ 61912 w 61912"/>
                  <a:gd name="connsiteY2" fmla="*/ 50006 h 83344"/>
                  <a:gd name="connsiteX3" fmla="*/ 19050 w 61912"/>
                  <a:gd name="connsiteY3" fmla="*/ 83344 h 83344"/>
                  <a:gd name="connsiteX4" fmla="*/ 0 w 61912"/>
                  <a:gd name="connsiteY4" fmla="*/ 80963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83344">
                    <a:moveTo>
                      <a:pt x="0" y="80963"/>
                    </a:moveTo>
                    <a:lnTo>
                      <a:pt x="57150" y="0"/>
                    </a:lnTo>
                    <a:lnTo>
                      <a:pt x="61912" y="50006"/>
                    </a:lnTo>
                    <a:cubicBezTo>
                      <a:pt x="48418" y="56356"/>
                      <a:pt x="32544" y="76994"/>
                      <a:pt x="19050" y="83344"/>
                    </a:cubicBezTo>
                    <a:lnTo>
                      <a:pt x="0" y="80963"/>
                    </a:lnTo>
                    <a:close/>
                  </a:path>
                </a:pathLst>
              </a:cu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94" name="Ovaal 93">
                <a:extLst>
                  <a:ext uri="{FF2B5EF4-FFF2-40B4-BE49-F238E27FC236}">
                    <a16:creationId xmlns:a16="http://schemas.microsoft.com/office/drawing/2014/main" id="{413154CF-E004-4CB4-BDAA-149AEF703C79}"/>
                  </a:ext>
                </a:extLst>
              </p:cNvPr>
              <p:cNvSpPr/>
              <p:nvPr userDrawn="1"/>
            </p:nvSpPr>
            <p:spPr>
              <a:xfrm rot="12332780">
                <a:off x="-3185085" y="1782358"/>
                <a:ext cx="50650" cy="57255"/>
              </a:xfrm>
              <a:prstGeom prst="ellipse">
                <a:avLst/>
              </a:prstGeom>
              <a:solidFill>
                <a:schemeClr val="bg1"/>
              </a:solidFill>
              <a:ln w="9525">
                <a:solidFill>
                  <a:srgbClr val="4D82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95" name="Gelijkbenige driehoek 34">
                <a:extLst>
                  <a:ext uri="{FF2B5EF4-FFF2-40B4-BE49-F238E27FC236}">
                    <a16:creationId xmlns:a16="http://schemas.microsoft.com/office/drawing/2014/main" id="{9BDE8A18-2001-446B-91E4-9ECEED680166}"/>
                  </a:ext>
                </a:extLst>
              </p:cNvPr>
              <p:cNvSpPr/>
              <p:nvPr userDrawn="1"/>
            </p:nvSpPr>
            <p:spPr>
              <a:xfrm rot="14772351">
                <a:off x="-3215597" y="1797313"/>
                <a:ext cx="52327" cy="57916"/>
              </a:xfrm>
              <a:custGeom>
                <a:avLst/>
                <a:gdLst>
                  <a:gd name="connsiteX0" fmla="*/ 0 w 56584"/>
                  <a:gd name="connsiteY0" fmla="*/ 55534 h 55534"/>
                  <a:gd name="connsiteX1" fmla="*/ 28292 w 56584"/>
                  <a:gd name="connsiteY1" fmla="*/ 0 h 55534"/>
                  <a:gd name="connsiteX2" fmla="*/ 56584 w 56584"/>
                  <a:gd name="connsiteY2" fmla="*/ 55534 h 55534"/>
                  <a:gd name="connsiteX3" fmla="*/ 0 w 56584"/>
                  <a:gd name="connsiteY3" fmla="*/ 55534 h 55534"/>
                  <a:gd name="connsiteX0" fmla="*/ 0 w 56584"/>
                  <a:gd name="connsiteY0" fmla="*/ 55534 h 60261"/>
                  <a:gd name="connsiteX1" fmla="*/ 28292 w 56584"/>
                  <a:gd name="connsiteY1" fmla="*/ 0 h 60261"/>
                  <a:gd name="connsiteX2" fmla="*/ 56584 w 56584"/>
                  <a:gd name="connsiteY2" fmla="*/ 55534 h 60261"/>
                  <a:gd name="connsiteX3" fmla="*/ 0 w 56584"/>
                  <a:gd name="connsiteY3" fmla="*/ 55534 h 60261"/>
                  <a:gd name="connsiteX0" fmla="*/ 0 w 56584"/>
                  <a:gd name="connsiteY0" fmla="*/ 55534 h 62627"/>
                  <a:gd name="connsiteX1" fmla="*/ 28292 w 56584"/>
                  <a:gd name="connsiteY1" fmla="*/ 0 h 62627"/>
                  <a:gd name="connsiteX2" fmla="*/ 56584 w 56584"/>
                  <a:gd name="connsiteY2" fmla="*/ 55534 h 62627"/>
                  <a:gd name="connsiteX3" fmla="*/ 0 w 56584"/>
                  <a:gd name="connsiteY3" fmla="*/ 55534 h 62627"/>
                </a:gdLst>
                <a:ahLst/>
                <a:cxnLst>
                  <a:cxn ang="0">
                    <a:pos x="connsiteX0" y="connsiteY0"/>
                  </a:cxn>
                  <a:cxn ang="0">
                    <a:pos x="connsiteX1" y="connsiteY1"/>
                  </a:cxn>
                  <a:cxn ang="0">
                    <a:pos x="connsiteX2" y="connsiteY2"/>
                  </a:cxn>
                  <a:cxn ang="0">
                    <a:pos x="connsiteX3" y="connsiteY3"/>
                  </a:cxn>
                </a:cxnLst>
                <a:rect l="l" t="t" r="r" b="b"/>
                <a:pathLst>
                  <a:path w="56584" h="62627">
                    <a:moveTo>
                      <a:pt x="0" y="55534"/>
                    </a:moveTo>
                    <a:lnTo>
                      <a:pt x="28292" y="0"/>
                    </a:lnTo>
                    <a:lnTo>
                      <a:pt x="56584" y="55534"/>
                    </a:lnTo>
                    <a:cubicBezTo>
                      <a:pt x="44518" y="63735"/>
                      <a:pt x="19376" y="66171"/>
                      <a:pt x="0" y="55534"/>
                    </a:cubicBezTo>
                    <a:close/>
                  </a:path>
                </a:pathLst>
              </a:cu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grpSp>
        <p:grpSp>
          <p:nvGrpSpPr>
            <p:cNvPr id="61" name="Groep 60">
              <a:extLst>
                <a:ext uri="{FF2B5EF4-FFF2-40B4-BE49-F238E27FC236}">
                  <a16:creationId xmlns:a16="http://schemas.microsoft.com/office/drawing/2014/main" id="{BABFF0A2-9E55-492D-AC7C-8EEAED5126E8}"/>
                </a:ext>
              </a:extLst>
            </p:cNvPr>
            <p:cNvGrpSpPr/>
            <p:nvPr userDrawn="1"/>
          </p:nvGrpSpPr>
          <p:grpSpPr>
            <a:xfrm>
              <a:off x="-3323231" y="3670019"/>
              <a:ext cx="2734765" cy="262633"/>
              <a:chOff x="5114260" y="1193211"/>
              <a:chExt cx="2516594" cy="241682"/>
            </a:xfrm>
          </p:grpSpPr>
          <p:sp>
            <p:nvSpPr>
              <p:cNvPr id="70" name="Rechthoek 69">
                <a:extLst>
                  <a:ext uri="{FF2B5EF4-FFF2-40B4-BE49-F238E27FC236}">
                    <a16:creationId xmlns:a16="http://schemas.microsoft.com/office/drawing/2014/main" id="{7FA60EB5-E049-4A64-B8FB-D8EC9ECF8CA8}"/>
                  </a:ext>
                </a:extLst>
              </p:cNvPr>
              <p:cNvSpPr/>
              <p:nvPr userDrawn="1"/>
            </p:nvSpPr>
            <p:spPr>
              <a:xfrm>
                <a:off x="5114260" y="1193211"/>
                <a:ext cx="2516594" cy="24168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1" name="Tekstvak 70">
                <a:extLst>
                  <a:ext uri="{FF2B5EF4-FFF2-40B4-BE49-F238E27FC236}">
                    <a16:creationId xmlns:a16="http://schemas.microsoft.com/office/drawing/2014/main" id="{883B6236-9A27-43E8-B562-7755178DD3D1}"/>
                  </a:ext>
                </a:extLst>
              </p:cNvPr>
              <p:cNvSpPr txBox="1"/>
              <p:nvPr userDrawn="1"/>
            </p:nvSpPr>
            <p:spPr>
              <a:xfrm>
                <a:off x="5121009" y="1214216"/>
                <a:ext cx="1156604" cy="212418"/>
              </a:xfrm>
              <a:prstGeom prst="rect">
                <a:avLst/>
              </a:prstGeom>
              <a:noFill/>
            </p:spPr>
            <p:txBody>
              <a:bodyPr wrap="square" rtlCol="0">
                <a:spAutoFit/>
              </a:bodyPr>
              <a:lstStyle/>
              <a:p>
                <a:pPr marL="0" algn="l" defTabSz="1217512" rtl="0" eaLnBrk="1" latinLnBrk="0" hangingPunct="1">
                  <a:lnSpc>
                    <a:spcPct val="100000"/>
                  </a:lnSpc>
                  <a:spcBef>
                    <a:spcPts val="600"/>
                  </a:spcBef>
                  <a:spcAft>
                    <a:spcPts val="600"/>
                  </a:spcAft>
                </a:pPr>
                <a:r>
                  <a:rPr lang="nl-NL" sz="900" b="0" u="none" kern="1200" noProof="0" dirty="0">
                    <a:solidFill>
                      <a:srgbClr val="211F26"/>
                    </a:solidFill>
                    <a:latin typeface="Calibri" panose="020F0502020204030204" pitchFamily="34" charset="0"/>
                    <a:ea typeface="+mn-ea"/>
                    <a:cs typeface="Calibri" panose="020F0502020204030204" pitchFamily="34" charset="0"/>
                  </a:rPr>
                  <a:t>Door</a:t>
                </a:r>
                <a:r>
                  <a:rPr lang="nl-NL" sz="900" b="0" u="sng" kern="1200" noProof="0" dirty="0">
                    <a:solidFill>
                      <a:srgbClr val="211F26"/>
                    </a:solidFill>
                    <a:latin typeface="Calibri" panose="020F0502020204030204" pitchFamily="34" charset="0"/>
                    <a:ea typeface="+mn-ea"/>
                    <a:cs typeface="Calibri" panose="020F0502020204030204" pitchFamily="34" charset="0"/>
                  </a:rPr>
                  <a:t>z</a:t>
                </a:r>
                <a:r>
                  <a:rPr lang="nl-NL" sz="900" b="0" u="none" kern="1200" noProof="0" dirty="0">
                    <a:solidFill>
                      <a:srgbClr val="211F26"/>
                    </a:solidFill>
                    <a:latin typeface="Calibri" panose="020F0502020204030204" pitchFamily="34" charset="0"/>
                    <a:ea typeface="+mn-ea"/>
                    <a:cs typeface="Calibri" panose="020F0502020204030204" pitchFamily="34" charset="0"/>
                  </a:rPr>
                  <a:t>ichtigheid</a:t>
                </a:r>
              </a:p>
            </p:txBody>
          </p:sp>
          <p:cxnSp>
            <p:nvCxnSpPr>
              <p:cNvPr id="72" name="Rechte verbindingslijn 71">
                <a:extLst>
                  <a:ext uri="{FF2B5EF4-FFF2-40B4-BE49-F238E27FC236}">
                    <a16:creationId xmlns:a16="http://schemas.microsoft.com/office/drawing/2014/main" id="{0EDE03C1-33CD-4070-BF7B-ECF078F6B79B}"/>
                  </a:ext>
                </a:extLst>
              </p:cNvPr>
              <p:cNvCxnSpPr>
                <a:cxnSpLocks/>
                <a:endCxn id="76" idx="1"/>
              </p:cNvCxnSpPr>
              <p:nvPr userDrawn="1"/>
            </p:nvCxnSpPr>
            <p:spPr>
              <a:xfrm>
                <a:off x="5949074" y="1317963"/>
                <a:ext cx="958480" cy="0"/>
              </a:xfrm>
              <a:prstGeom prst="line">
                <a:avLst/>
              </a:prstGeom>
              <a:noFill/>
              <a:ln w="12700" cap="flat" cmpd="sng" algn="ctr">
                <a:solidFill>
                  <a:srgbClr val="9D9FA1"/>
                </a:solidFill>
                <a:prstDash val="solid"/>
              </a:ln>
              <a:effectLst/>
            </p:spPr>
          </p:cxnSp>
          <p:sp>
            <p:nvSpPr>
              <p:cNvPr id="73" name="Rechthoek 72">
                <a:extLst>
                  <a:ext uri="{FF2B5EF4-FFF2-40B4-BE49-F238E27FC236}">
                    <a16:creationId xmlns:a16="http://schemas.microsoft.com/office/drawing/2014/main" id="{C6B5B9D8-3733-420D-A1F9-63F93249CE58}"/>
                  </a:ext>
                </a:extLst>
              </p:cNvPr>
              <p:cNvSpPr/>
              <p:nvPr userDrawn="1"/>
            </p:nvSpPr>
            <p:spPr>
              <a:xfrm>
                <a:off x="7020991" y="1230251"/>
                <a:ext cx="570656" cy="159490"/>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36000" rIns="36000" bIns="36000" numCol="1" spcCol="0" rtlCol="0" fromWordArt="0" anchor="ctr" anchorCtr="0" forceAA="0" compatLnSpc="1">
                <a:prstTxWarp prst="textNoShape">
                  <a:avLst/>
                </a:prstTxWarp>
                <a:noAutofit/>
              </a:bodyPr>
              <a:lstStyle/>
              <a:p>
                <a:pPr lvl="0" algn="l">
                  <a:lnSpc>
                    <a:spcPct val="10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100%</a:t>
                </a:r>
              </a:p>
            </p:txBody>
          </p:sp>
          <p:sp>
            <p:nvSpPr>
              <p:cNvPr id="74" name="Gelijkbenige driehoek 73">
                <a:extLst>
                  <a:ext uri="{FF2B5EF4-FFF2-40B4-BE49-F238E27FC236}">
                    <a16:creationId xmlns:a16="http://schemas.microsoft.com/office/drawing/2014/main" id="{69C9C638-738C-4A98-945A-D3D1FC4E7C56}"/>
                  </a:ext>
                </a:extLst>
              </p:cNvPr>
              <p:cNvSpPr/>
              <p:nvPr userDrawn="1"/>
            </p:nvSpPr>
            <p:spPr>
              <a:xfrm>
                <a:off x="7508703" y="1255045"/>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5" name="Gelijkbenige driehoek 74">
                <a:extLst>
                  <a:ext uri="{FF2B5EF4-FFF2-40B4-BE49-F238E27FC236}">
                    <a16:creationId xmlns:a16="http://schemas.microsoft.com/office/drawing/2014/main" id="{E86A9224-1133-4632-9183-E652CD3297E5}"/>
                  </a:ext>
                </a:extLst>
              </p:cNvPr>
              <p:cNvSpPr/>
              <p:nvPr userDrawn="1"/>
            </p:nvSpPr>
            <p:spPr>
              <a:xfrm flipV="1">
                <a:off x="7508703" y="1332327"/>
                <a:ext cx="44712" cy="31855"/>
              </a:xfrm>
              <a:prstGeom prst="triangle">
                <a:avLst/>
              </a:pr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76" name="Rechthoek 75">
                <a:extLst>
                  <a:ext uri="{FF2B5EF4-FFF2-40B4-BE49-F238E27FC236}">
                    <a16:creationId xmlns:a16="http://schemas.microsoft.com/office/drawing/2014/main" id="{2DFD230C-F935-4A8E-9DC0-DBCF7BE2F940}"/>
                  </a:ext>
                </a:extLst>
              </p:cNvPr>
              <p:cNvSpPr/>
              <p:nvPr userDrawn="1"/>
            </p:nvSpPr>
            <p:spPr>
              <a:xfrm>
                <a:off x="6907553" y="1274066"/>
                <a:ext cx="28792" cy="87795"/>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62" name="Ovaal 61">
              <a:extLst>
                <a:ext uri="{FF2B5EF4-FFF2-40B4-BE49-F238E27FC236}">
                  <a16:creationId xmlns:a16="http://schemas.microsoft.com/office/drawing/2014/main" id="{1367F5D6-DEF0-4A16-8D90-BC24C2A5ADF9}"/>
                </a:ext>
              </a:extLst>
            </p:cNvPr>
            <p:cNvSpPr/>
            <p:nvPr userDrawn="1"/>
          </p:nvSpPr>
          <p:spPr>
            <a:xfrm>
              <a:off x="-3603859" y="4105053"/>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63" name="Rechthoek 62">
              <a:extLst>
                <a:ext uri="{FF2B5EF4-FFF2-40B4-BE49-F238E27FC236}">
                  <a16:creationId xmlns:a16="http://schemas.microsoft.com/office/drawing/2014/main" id="{4903170A-5F7A-42E6-AF67-FEDC79778D59}"/>
                </a:ext>
              </a:extLst>
            </p:cNvPr>
            <p:cNvSpPr/>
            <p:nvPr userDrawn="1"/>
          </p:nvSpPr>
          <p:spPr>
            <a:xfrm>
              <a:off x="-3319687" y="4105054"/>
              <a:ext cx="2944682" cy="1063612"/>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op de doorzichtige vorm en gebruik de sneltoets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Ctrl + 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hyperlink toe te voegen. Klik aan de linker kant van het venster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‘Plaats in dit document’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in de lijst de juiste dia aan. Klik vervolgens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br>
                <a:rPr kumimoji="0" lang="nl-NL" sz="6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endPar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64" name="Ovaal 63">
              <a:extLst>
                <a:ext uri="{FF2B5EF4-FFF2-40B4-BE49-F238E27FC236}">
                  <a16:creationId xmlns:a16="http://schemas.microsoft.com/office/drawing/2014/main" id="{4BB4DC65-19FD-48CC-BD38-FE8638641A1E}"/>
                </a:ext>
              </a:extLst>
            </p:cNvPr>
            <p:cNvSpPr/>
            <p:nvPr userDrawn="1"/>
          </p:nvSpPr>
          <p:spPr>
            <a:xfrm>
              <a:off x="-3603859" y="5106256"/>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65" name="Rechthoek 64">
              <a:extLst>
                <a:ext uri="{FF2B5EF4-FFF2-40B4-BE49-F238E27FC236}">
                  <a16:creationId xmlns:a16="http://schemas.microsoft.com/office/drawing/2014/main" id="{D87EACD8-5263-4DD7-9579-E151019E4672}"/>
                </a:ext>
              </a:extLst>
            </p:cNvPr>
            <p:cNvSpPr/>
            <p:nvPr userDrawn="1"/>
          </p:nvSpPr>
          <p:spPr>
            <a:xfrm>
              <a:off x="-3319687" y="5106258"/>
              <a:ext cx="2944682" cy="30721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Kopieer de doorzichtige vorm en herhaal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stap 4</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Doe dit voor elke menu knop.</a:t>
              </a:r>
            </a:p>
          </p:txBody>
        </p:sp>
        <p:sp>
          <p:nvSpPr>
            <p:cNvPr id="66" name="Rechthoek 65">
              <a:extLst>
                <a:ext uri="{FF2B5EF4-FFF2-40B4-BE49-F238E27FC236}">
                  <a16:creationId xmlns:a16="http://schemas.microsoft.com/office/drawing/2014/main" id="{6626F414-9F4E-4046-BBCF-D36E447F9767}"/>
                </a:ext>
              </a:extLst>
            </p:cNvPr>
            <p:cNvSpPr/>
            <p:nvPr userDrawn="1"/>
          </p:nvSpPr>
          <p:spPr>
            <a:xfrm>
              <a:off x="-3786437" y="571271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67" name="ICOON_info">
              <a:extLst>
                <a:ext uri="{FF2B5EF4-FFF2-40B4-BE49-F238E27FC236}">
                  <a16:creationId xmlns:a16="http://schemas.microsoft.com/office/drawing/2014/main" id="{C8B66082-74B1-497B-A295-086EC1F9A83F}"/>
                </a:ext>
              </a:extLst>
            </p:cNvPr>
            <p:cNvGrpSpPr/>
            <p:nvPr userDrawn="1"/>
          </p:nvGrpSpPr>
          <p:grpSpPr>
            <a:xfrm>
              <a:off x="-376736" y="5589737"/>
              <a:ext cx="283685" cy="283685"/>
              <a:chOff x="-510741" y="5913713"/>
              <a:chExt cx="267555" cy="267555"/>
            </a:xfrm>
          </p:grpSpPr>
          <p:sp>
            <p:nvSpPr>
              <p:cNvPr id="68" name="Ovaal 67">
                <a:extLst>
                  <a:ext uri="{FF2B5EF4-FFF2-40B4-BE49-F238E27FC236}">
                    <a16:creationId xmlns:a16="http://schemas.microsoft.com/office/drawing/2014/main" id="{908CA92A-058F-4C58-9D79-49FFDC009D4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69" name="Graphic 163" descr="Informatie">
                <a:extLst>
                  <a:ext uri="{FF2B5EF4-FFF2-40B4-BE49-F238E27FC236}">
                    <a16:creationId xmlns:a16="http://schemas.microsoft.com/office/drawing/2014/main" id="{CD1AA8B9-2115-4971-97E5-178C4155C05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2" name="titel">
            <a:extLst>
              <a:ext uri="{FF2B5EF4-FFF2-40B4-BE49-F238E27FC236}">
                <a16:creationId xmlns:a16="http://schemas.microsoft.com/office/drawing/2014/main" id="{D343BD9E-9AEB-4DF2-BA9D-F7BEF898D6EE}"/>
              </a:ext>
            </a:extLst>
          </p:cNvPr>
          <p:cNvSpPr>
            <a:spLocks noGrp="1"/>
          </p:cNvSpPr>
          <p:nvPr>
            <p:ph type="title" hasCustomPrompt="1"/>
          </p:nvPr>
        </p:nvSpPr>
        <p:spPr>
          <a:xfrm>
            <a:off x="0" y="0"/>
            <a:ext cx="1849386" cy="1305496"/>
          </a:xfrm>
          <a:custGeom>
            <a:avLst/>
            <a:gdLst>
              <a:gd name="connsiteX0" fmla="*/ 0 w 3259016"/>
              <a:gd name="connsiteY0" fmla="*/ 0 h 1348154"/>
              <a:gd name="connsiteX1" fmla="*/ 3259016 w 3259016"/>
              <a:gd name="connsiteY1" fmla="*/ 0 h 1348154"/>
              <a:gd name="connsiteX2" fmla="*/ 3259016 w 3259016"/>
              <a:gd name="connsiteY2" fmla="*/ 1348154 h 1348154"/>
              <a:gd name="connsiteX3" fmla="*/ 0 w 3259016"/>
              <a:gd name="connsiteY3" fmla="*/ 1348154 h 1348154"/>
              <a:gd name="connsiteX4" fmla="*/ 0 w 3259016"/>
              <a:gd name="connsiteY4" fmla="*/ 0 h 1348154"/>
              <a:gd name="connsiteX0" fmla="*/ 0 w 3259016"/>
              <a:gd name="connsiteY0" fmla="*/ 0 h 1348154"/>
              <a:gd name="connsiteX1" fmla="*/ 3259016 w 3259016"/>
              <a:gd name="connsiteY1" fmla="*/ 0 h 1348154"/>
              <a:gd name="connsiteX2" fmla="*/ 3247292 w 3259016"/>
              <a:gd name="connsiteY2" fmla="*/ 1230923 h 1348154"/>
              <a:gd name="connsiteX3" fmla="*/ 3259016 w 3259016"/>
              <a:gd name="connsiteY3" fmla="*/ 1348154 h 1348154"/>
              <a:gd name="connsiteX4" fmla="*/ 0 w 3259016"/>
              <a:gd name="connsiteY4" fmla="*/ 1348154 h 1348154"/>
              <a:gd name="connsiteX5" fmla="*/ 0 w 3259016"/>
              <a:gd name="connsiteY5" fmla="*/ 0 h 1348154"/>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 name="connsiteX4" fmla="*/ 0 w 3259016"/>
              <a:gd name="connsiteY4" fmla="*/ 0 h 1348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9016" h="1348154">
                <a:moveTo>
                  <a:pt x="0" y="0"/>
                </a:moveTo>
                <a:lnTo>
                  <a:pt x="3259016" y="0"/>
                </a:lnTo>
                <a:lnTo>
                  <a:pt x="3247292" y="1230923"/>
                </a:lnTo>
                <a:lnTo>
                  <a:pt x="0" y="1348154"/>
                </a:lnTo>
                <a:lnTo>
                  <a:pt x="0" y="0"/>
                </a:lnTo>
                <a:close/>
              </a:path>
            </a:pathLst>
          </a:custGeom>
          <a:solidFill>
            <a:schemeClr val="tx1"/>
          </a:solidFill>
        </p:spPr>
        <p:txBody>
          <a:bodyPr wrap="none" lIns="540000" tIns="504000" rIns="720000" bIns="432000" anchor="t" anchorCtr="0">
            <a:spAutoFit/>
          </a:bodyPr>
          <a:lstStyle>
            <a:lvl1pPr>
              <a:defRPr sz="1800">
                <a:solidFill>
                  <a:schemeClr val="bg1"/>
                </a:solidFill>
              </a:defRPr>
            </a:lvl1pPr>
          </a:lstStyle>
          <a:p>
            <a:r>
              <a:rPr lang="nl-NL" dirty="0"/>
              <a:t>Menu</a:t>
            </a:r>
          </a:p>
        </p:txBody>
      </p:sp>
      <p:sp>
        <p:nvSpPr>
          <p:cNvPr id="4" name="voettekst">
            <a:extLst>
              <a:ext uri="{FF2B5EF4-FFF2-40B4-BE49-F238E27FC236}">
                <a16:creationId xmlns:a16="http://schemas.microsoft.com/office/drawing/2014/main" id="{CF55FD3F-6263-4181-9930-742B37E44EE5}"/>
              </a:ext>
            </a:extLst>
          </p:cNvPr>
          <p:cNvSpPr>
            <a:spLocks noGrp="1"/>
          </p:cNvSpPr>
          <p:nvPr>
            <p:ph type="ftr" sz="quarter" idx="11"/>
          </p:nvPr>
        </p:nvSpPr>
        <p:spPr/>
        <p:txBody>
          <a:bodyPr/>
          <a:lstStyle/>
          <a:p>
            <a:endParaRPr lang="nl-NL" dirty="0"/>
          </a:p>
        </p:txBody>
      </p:sp>
      <p:sp>
        <p:nvSpPr>
          <p:cNvPr id="5" name="dianummer">
            <a:extLst>
              <a:ext uri="{FF2B5EF4-FFF2-40B4-BE49-F238E27FC236}">
                <a16:creationId xmlns:a16="http://schemas.microsoft.com/office/drawing/2014/main" id="{5FE84C7E-C14B-4A19-99E9-41458C490A86}"/>
              </a:ext>
            </a:extLst>
          </p:cNvPr>
          <p:cNvSpPr>
            <a:spLocks noGrp="1"/>
          </p:cNvSpPr>
          <p:nvPr>
            <p:ph type="sldNum" sz="quarter" idx="12"/>
          </p:nvPr>
        </p:nvSpPr>
        <p:spPr/>
        <p:txBody>
          <a:bodyPr/>
          <a:lstStyle/>
          <a:p>
            <a:fld id="{361A1203-CA3D-4D48-AFA0-9D668419C1D5}" type="slidenum">
              <a:rPr lang="nl-NL" smtClean="0"/>
              <a:pPr/>
              <a:t>‹#›</a:t>
            </a:fld>
            <a:endParaRPr lang="nl-NL" dirty="0"/>
          </a:p>
        </p:txBody>
      </p:sp>
      <p:sp>
        <p:nvSpPr>
          <p:cNvPr id="23" name="Tijdelijke aanduiding voor tekst 21">
            <a:extLst>
              <a:ext uri="{FF2B5EF4-FFF2-40B4-BE49-F238E27FC236}">
                <a16:creationId xmlns:a16="http://schemas.microsoft.com/office/drawing/2014/main" id="{CF7C0F91-0222-46C9-B0C5-52E1F615399A}"/>
              </a:ext>
            </a:extLst>
          </p:cNvPr>
          <p:cNvSpPr>
            <a:spLocks noGrp="1"/>
          </p:cNvSpPr>
          <p:nvPr>
            <p:ph type="body" sz="quarter" idx="14" hasCustomPrompt="1"/>
          </p:nvPr>
        </p:nvSpPr>
        <p:spPr>
          <a:xfrm>
            <a:off x="547076" y="1793875"/>
            <a:ext cx="2640013" cy="1515181"/>
          </a:xfrm>
          <a:solidFill>
            <a:schemeClr val="bg1">
              <a:lumMod val="85000"/>
            </a:schemeClr>
          </a:solidFill>
        </p:spPr>
        <p:txBody>
          <a:bodyPr/>
          <a:lstStyle>
            <a:lvl1pPr>
              <a:buNone/>
              <a:defRPr/>
            </a:lvl1pPr>
          </a:lstStyle>
          <a:p>
            <a:pPr lvl="0"/>
            <a:r>
              <a:rPr lang="nl-NL" dirty="0"/>
              <a:t> </a:t>
            </a:r>
          </a:p>
        </p:txBody>
      </p:sp>
      <p:sp>
        <p:nvSpPr>
          <p:cNvPr id="26" name="tekst">
            <a:extLst>
              <a:ext uri="{FF2B5EF4-FFF2-40B4-BE49-F238E27FC236}">
                <a16:creationId xmlns:a16="http://schemas.microsoft.com/office/drawing/2014/main" id="{2B63B5D3-7E07-4FDB-8BB3-5C534B031EA2}"/>
              </a:ext>
            </a:extLst>
          </p:cNvPr>
          <p:cNvSpPr>
            <a:spLocks noGrp="1"/>
          </p:cNvSpPr>
          <p:nvPr>
            <p:ph type="body" sz="quarter" idx="13" hasCustomPrompt="1"/>
          </p:nvPr>
        </p:nvSpPr>
        <p:spPr>
          <a:xfrm>
            <a:off x="547076" y="340426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H1</a:t>
            </a:r>
          </a:p>
        </p:txBody>
      </p:sp>
      <p:sp>
        <p:nvSpPr>
          <p:cNvPr id="27" name="Tijdelijke aanduiding voor tekst 21">
            <a:extLst>
              <a:ext uri="{FF2B5EF4-FFF2-40B4-BE49-F238E27FC236}">
                <a16:creationId xmlns:a16="http://schemas.microsoft.com/office/drawing/2014/main" id="{44CC7F4A-46BF-4A63-B5E3-AC6C2A17F7AA}"/>
              </a:ext>
            </a:extLst>
          </p:cNvPr>
          <p:cNvSpPr>
            <a:spLocks noGrp="1"/>
          </p:cNvSpPr>
          <p:nvPr>
            <p:ph type="body" sz="quarter" idx="15" hasCustomPrompt="1"/>
          </p:nvPr>
        </p:nvSpPr>
        <p:spPr>
          <a:xfrm>
            <a:off x="3373914" y="1793875"/>
            <a:ext cx="2640013" cy="1515181"/>
          </a:xfrm>
          <a:solidFill>
            <a:schemeClr val="bg1">
              <a:lumMod val="85000"/>
            </a:schemeClr>
          </a:solidFill>
        </p:spPr>
        <p:txBody>
          <a:bodyPr/>
          <a:lstStyle>
            <a:lvl1pPr>
              <a:buNone/>
              <a:defRPr/>
            </a:lvl1pPr>
          </a:lstStyle>
          <a:p>
            <a:pPr lvl="0"/>
            <a:r>
              <a:rPr lang="nl-NL" dirty="0"/>
              <a:t> </a:t>
            </a:r>
          </a:p>
        </p:txBody>
      </p:sp>
      <p:sp>
        <p:nvSpPr>
          <p:cNvPr id="29" name="Tijdelijke aanduiding voor tekst 21">
            <a:extLst>
              <a:ext uri="{FF2B5EF4-FFF2-40B4-BE49-F238E27FC236}">
                <a16:creationId xmlns:a16="http://schemas.microsoft.com/office/drawing/2014/main" id="{237C7EE6-9835-4B5B-B051-0486E00E5DC3}"/>
              </a:ext>
            </a:extLst>
          </p:cNvPr>
          <p:cNvSpPr>
            <a:spLocks noGrp="1"/>
          </p:cNvSpPr>
          <p:nvPr>
            <p:ph type="body" sz="quarter" idx="17" hasCustomPrompt="1"/>
          </p:nvPr>
        </p:nvSpPr>
        <p:spPr>
          <a:xfrm>
            <a:off x="6185443" y="1793875"/>
            <a:ext cx="2640013" cy="1515181"/>
          </a:xfrm>
          <a:solidFill>
            <a:schemeClr val="bg1">
              <a:lumMod val="85000"/>
            </a:schemeClr>
          </a:solidFill>
        </p:spPr>
        <p:txBody>
          <a:bodyPr/>
          <a:lstStyle>
            <a:lvl1pPr>
              <a:buNone/>
              <a:defRPr/>
            </a:lvl1pPr>
          </a:lstStyle>
          <a:p>
            <a:pPr lvl="0"/>
            <a:r>
              <a:rPr lang="nl-NL" dirty="0"/>
              <a:t> </a:t>
            </a:r>
          </a:p>
        </p:txBody>
      </p:sp>
      <p:sp>
        <p:nvSpPr>
          <p:cNvPr id="31" name="Tijdelijke aanduiding voor tekst 21">
            <a:extLst>
              <a:ext uri="{FF2B5EF4-FFF2-40B4-BE49-F238E27FC236}">
                <a16:creationId xmlns:a16="http://schemas.microsoft.com/office/drawing/2014/main" id="{AC9BE249-1DEE-47ED-8C77-6EC53D4F96CC}"/>
              </a:ext>
            </a:extLst>
          </p:cNvPr>
          <p:cNvSpPr>
            <a:spLocks noGrp="1"/>
          </p:cNvSpPr>
          <p:nvPr>
            <p:ph type="body" sz="quarter" idx="19" hasCustomPrompt="1"/>
          </p:nvPr>
        </p:nvSpPr>
        <p:spPr>
          <a:xfrm>
            <a:off x="9011900" y="1793875"/>
            <a:ext cx="2640013" cy="1515181"/>
          </a:xfrm>
          <a:solidFill>
            <a:schemeClr val="bg1">
              <a:lumMod val="85000"/>
            </a:schemeClr>
          </a:solidFill>
        </p:spPr>
        <p:txBody>
          <a:bodyPr/>
          <a:lstStyle>
            <a:lvl1pPr>
              <a:buNone/>
              <a:defRPr/>
            </a:lvl1pPr>
          </a:lstStyle>
          <a:p>
            <a:pPr lvl="0"/>
            <a:r>
              <a:rPr lang="nl-NL" dirty="0"/>
              <a:t> </a:t>
            </a:r>
          </a:p>
        </p:txBody>
      </p:sp>
      <p:sp>
        <p:nvSpPr>
          <p:cNvPr id="33" name="Tijdelijke aanduiding voor tekst 21">
            <a:extLst>
              <a:ext uri="{FF2B5EF4-FFF2-40B4-BE49-F238E27FC236}">
                <a16:creationId xmlns:a16="http://schemas.microsoft.com/office/drawing/2014/main" id="{E76270C4-0A10-47E4-88AC-8F23AA9163A2}"/>
              </a:ext>
            </a:extLst>
          </p:cNvPr>
          <p:cNvSpPr>
            <a:spLocks noGrp="1"/>
          </p:cNvSpPr>
          <p:nvPr>
            <p:ph type="body" sz="quarter" idx="21" hasCustomPrompt="1"/>
          </p:nvPr>
        </p:nvSpPr>
        <p:spPr>
          <a:xfrm>
            <a:off x="547076" y="4038907"/>
            <a:ext cx="2640013" cy="1515600"/>
          </a:xfrm>
          <a:solidFill>
            <a:schemeClr val="bg1">
              <a:lumMod val="85000"/>
            </a:schemeClr>
          </a:solidFill>
        </p:spPr>
        <p:txBody>
          <a:bodyPr/>
          <a:lstStyle>
            <a:lvl1pPr>
              <a:buNone/>
              <a:defRPr/>
            </a:lvl1pPr>
          </a:lstStyle>
          <a:p>
            <a:pPr lvl="0"/>
            <a:r>
              <a:rPr lang="nl-NL" dirty="0"/>
              <a:t> </a:t>
            </a:r>
          </a:p>
        </p:txBody>
      </p:sp>
      <p:sp>
        <p:nvSpPr>
          <p:cNvPr id="35" name="Tijdelijke aanduiding voor tekst 21">
            <a:extLst>
              <a:ext uri="{FF2B5EF4-FFF2-40B4-BE49-F238E27FC236}">
                <a16:creationId xmlns:a16="http://schemas.microsoft.com/office/drawing/2014/main" id="{5C4AC8A5-65C6-43AA-868F-F7865D675746}"/>
              </a:ext>
            </a:extLst>
          </p:cNvPr>
          <p:cNvSpPr>
            <a:spLocks noGrp="1"/>
          </p:cNvSpPr>
          <p:nvPr>
            <p:ph type="body" sz="quarter" idx="23" hasCustomPrompt="1"/>
          </p:nvPr>
        </p:nvSpPr>
        <p:spPr>
          <a:xfrm>
            <a:off x="3373914" y="4038907"/>
            <a:ext cx="2640013" cy="1515600"/>
          </a:xfrm>
          <a:solidFill>
            <a:schemeClr val="bg1">
              <a:lumMod val="85000"/>
            </a:schemeClr>
          </a:solidFill>
        </p:spPr>
        <p:txBody>
          <a:bodyPr/>
          <a:lstStyle>
            <a:lvl1pPr>
              <a:buNone/>
              <a:defRPr/>
            </a:lvl1pPr>
          </a:lstStyle>
          <a:p>
            <a:pPr lvl="0"/>
            <a:r>
              <a:rPr lang="nl-NL" dirty="0"/>
              <a:t> </a:t>
            </a:r>
          </a:p>
        </p:txBody>
      </p:sp>
      <p:sp>
        <p:nvSpPr>
          <p:cNvPr id="37" name="Tijdelijke aanduiding voor tekst 21">
            <a:extLst>
              <a:ext uri="{FF2B5EF4-FFF2-40B4-BE49-F238E27FC236}">
                <a16:creationId xmlns:a16="http://schemas.microsoft.com/office/drawing/2014/main" id="{1560A7CC-3C50-4623-8351-48DF901AB18F}"/>
              </a:ext>
            </a:extLst>
          </p:cNvPr>
          <p:cNvSpPr>
            <a:spLocks noGrp="1"/>
          </p:cNvSpPr>
          <p:nvPr>
            <p:ph type="body" sz="quarter" idx="25" hasCustomPrompt="1"/>
          </p:nvPr>
        </p:nvSpPr>
        <p:spPr>
          <a:xfrm>
            <a:off x="6185443" y="4038907"/>
            <a:ext cx="2640013" cy="1515600"/>
          </a:xfrm>
          <a:solidFill>
            <a:schemeClr val="bg1">
              <a:lumMod val="85000"/>
            </a:schemeClr>
          </a:solidFill>
        </p:spPr>
        <p:txBody>
          <a:bodyPr/>
          <a:lstStyle>
            <a:lvl1pPr>
              <a:buNone/>
              <a:defRPr/>
            </a:lvl1pPr>
          </a:lstStyle>
          <a:p>
            <a:pPr lvl="0"/>
            <a:r>
              <a:rPr lang="nl-NL" dirty="0"/>
              <a:t> </a:t>
            </a:r>
          </a:p>
        </p:txBody>
      </p:sp>
      <p:sp>
        <p:nvSpPr>
          <p:cNvPr id="39" name="Tijdelijke aanduiding voor tekst 21">
            <a:extLst>
              <a:ext uri="{FF2B5EF4-FFF2-40B4-BE49-F238E27FC236}">
                <a16:creationId xmlns:a16="http://schemas.microsoft.com/office/drawing/2014/main" id="{CB6309D1-D1CB-47DB-892E-9045A17F8319}"/>
              </a:ext>
            </a:extLst>
          </p:cNvPr>
          <p:cNvSpPr>
            <a:spLocks noGrp="1"/>
          </p:cNvSpPr>
          <p:nvPr>
            <p:ph type="body" sz="quarter" idx="27" hasCustomPrompt="1"/>
          </p:nvPr>
        </p:nvSpPr>
        <p:spPr>
          <a:xfrm>
            <a:off x="9011900" y="4038907"/>
            <a:ext cx="2640013" cy="1515600"/>
          </a:xfrm>
          <a:solidFill>
            <a:schemeClr val="bg1">
              <a:lumMod val="85000"/>
            </a:schemeClr>
          </a:solidFill>
        </p:spPr>
        <p:txBody>
          <a:bodyPr/>
          <a:lstStyle>
            <a:lvl1pPr>
              <a:buNone/>
              <a:defRPr/>
            </a:lvl1pPr>
          </a:lstStyle>
          <a:p>
            <a:pPr lvl="0"/>
            <a:r>
              <a:rPr lang="nl-NL" dirty="0"/>
              <a:t> </a:t>
            </a:r>
          </a:p>
        </p:txBody>
      </p:sp>
      <p:sp>
        <p:nvSpPr>
          <p:cNvPr id="41" name="tekst">
            <a:extLst>
              <a:ext uri="{FF2B5EF4-FFF2-40B4-BE49-F238E27FC236}">
                <a16:creationId xmlns:a16="http://schemas.microsoft.com/office/drawing/2014/main" id="{09800680-4D31-4F80-BFE2-90DA714F86B6}"/>
              </a:ext>
            </a:extLst>
          </p:cNvPr>
          <p:cNvSpPr>
            <a:spLocks noGrp="1"/>
          </p:cNvSpPr>
          <p:nvPr>
            <p:ph type="body" sz="quarter" idx="29" hasCustomPrompt="1"/>
          </p:nvPr>
        </p:nvSpPr>
        <p:spPr>
          <a:xfrm>
            <a:off x="547076" y="362901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42" name="tekst">
            <a:extLst>
              <a:ext uri="{FF2B5EF4-FFF2-40B4-BE49-F238E27FC236}">
                <a16:creationId xmlns:a16="http://schemas.microsoft.com/office/drawing/2014/main" id="{C3587CC7-B60D-4109-B08F-77AF56182294}"/>
              </a:ext>
            </a:extLst>
          </p:cNvPr>
          <p:cNvSpPr>
            <a:spLocks noGrp="1"/>
          </p:cNvSpPr>
          <p:nvPr>
            <p:ph type="body" sz="quarter" idx="30" hasCustomPrompt="1"/>
          </p:nvPr>
        </p:nvSpPr>
        <p:spPr>
          <a:xfrm>
            <a:off x="547076" y="565190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H5</a:t>
            </a:r>
          </a:p>
        </p:txBody>
      </p:sp>
      <p:sp>
        <p:nvSpPr>
          <p:cNvPr id="43" name="tekst">
            <a:extLst>
              <a:ext uri="{FF2B5EF4-FFF2-40B4-BE49-F238E27FC236}">
                <a16:creationId xmlns:a16="http://schemas.microsoft.com/office/drawing/2014/main" id="{9D7EE61E-ED27-4B53-9525-B5F9264E6FDB}"/>
              </a:ext>
            </a:extLst>
          </p:cNvPr>
          <p:cNvSpPr>
            <a:spLocks noGrp="1"/>
          </p:cNvSpPr>
          <p:nvPr>
            <p:ph type="body" sz="quarter" idx="31" hasCustomPrompt="1"/>
          </p:nvPr>
        </p:nvSpPr>
        <p:spPr>
          <a:xfrm>
            <a:off x="547076" y="587665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44" name="tekst">
            <a:extLst>
              <a:ext uri="{FF2B5EF4-FFF2-40B4-BE49-F238E27FC236}">
                <a16:creationId xmlns:a16="http://schemas.microsoft.com/office/drawing/2014/main" id="{9057C1FA-3CE3-4AA6-A23C-8CF480B4F156}"/>
              </a:ext>
            </a:extLst>
          </p:cNvPr>
          <p:cNvSpPr>
            <a:spLocks noGrp="1"/>
          </p:cNvSpPr>
          <p:nvPr>
            <p:ph type="body" sz="quarter" idx="32" hasCustomPrompt="1"/>
          </p:nvPr>
        </p:nvSpPr>
        <p:spPr>
          <a:xfrm>
            <a:off x="3366545" y="340426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H2</a:t>
            </a:r>
          </a:p>
        </p:txBody>
      </p:sp>
      <p:sp>
        <p:nvSpPr>
          <p:cNvPr id="45" name="tekst">
            <a:extLst>
              <a:ext uri="{FF2B5EF4-FFF2-40B4-BE49-F238E27FC236}">
                <a16:creationId xmlns:a16="http://schemas.microsoft.com/office/drawing/2014/main" id="{56260677-7B1D-4F44-8ED5-B4ACF3B5C3FA}"/>
              </a:ext>
            </a:extLst>
          </p:cNvPr>
          <p:cNvSpPr>
            <a:spLocks noGrp="1"/>
          </p:cNvSpPr>
          <p:nvPr>
            <p:ph type="body" sz="quarter" idx="33" hasCustomPrompt="1"/>
          </p:nvPr>
        </p:nvSpPr>
        <p:spPr>
          <a:xfrm>
            <a:off x="3366545" y="362901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46" name="tekst">
            <a:extLst>
              <a:ext uri="{FF2B5EF4-FFF2-40B4-BE49-F238E27FC236}">
                <a16:creationId xmlns:a16="http://schemas.microsoft.com/office/drawing/2014/main" id="{D6C2D04A-838B-485D-9E34-AA72D56DE72A}"/>
              </a:ext>
            </a:extLst>
          </p:cNvPr>
          <p:cNvSpPr>
            <a:spLocks noGrp="1"/>
          </p:cNvSpPr>
          <p:nvPr>
            <p:ph type="body" sz="quarter" idx="34" hasCustomPrompt="1"/>
          </p:nvPr>
        </p:nvSpPr>
        <p:spPr>
          <a:xfrm>
            <a:off x="3366545" y="565190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H6</a:t>
            </a:r>
          </a:p>
        </p:txBody>
      </p:sp>
      <p:sp>
        <p:nvSpPr>
          <p:cNvPr id="47" name="tekst">
            <a:extLst>
              <a:ext uri="{FF2B5EF4-FFF2-40B4-BE49-F238E27FC236}">
                <a16:creationId xmlns:a16="http://schemas.microsoft.com/office/drawing/2014/main" id="{0836F5DA-C749-47DA-B52B-08F5AA39708A}"/>
              </a:ext>
            </a:extLst>
          </p:cNvPr>
          <p:cNvSpPr>
            <a:spLocks noGrp="1"/>
          </p:cNvSpPr>
          <p:nvPr>
            <p:ph type="body" sz="quarter" idx="35" hasCustomPrompt="1"/>
          </p:nvPr>
        </p:nvSpPr>
        <p:spPr>
          <a:xfrm>
            <a:off x="3366545" y="587665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48" name="tekst">
            <a:extLst>
              <a:ext uri="{FF2B5EF4-FFF2-40B4-BE49-F238E27FC236}">
                <a16:creationId xmlns:a16="http://schemas.microsoft.com/office/drawing/2014/main" id="{17E01E6B-FF27-4DDA-BF51-00FB29645070}"/>
              </a:ext>
            </a:extLst>
          </p:cNvPr>
          <p:cNvSpPr>
            <a:spLocks noGrp="1"/>
          </p:cNvSpPr>
          <p:nvPr>
            <p:ph type="body" sz="quarter" idx="36" hasCustomPrompt="1"/>
          </p:nvPr>
        </p:nvSpPr>
        <p:spPr>
          <a:xfrm>
            <a:off x="6178075" y="340426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H3</a:t>
            </a:r>
          </a:p>
        </p:txBody>
      </p:sp>
      <p:sp>
        <p:nvSpPr>
          <p:cNvPr id="49" name="tekst">
            <a:extLst>
              <a:ext uri="{FF2B5EF4-FFF2-40B4-BE49-F238E27FC236}">
                <a16:creationId xmlns:a16="http://schemas.microsoft.com/office/drawing/2014/main" id="{1B10C6E9-4F4A-4E83-84CB-69F09ABE5DB1}"/>
              </a:ext>
            </a:extLst>
          </p:cNvPr>
          <p:cNvSpPr>
            <a:spLocks noGrp="1"/>
          </p:cNvSpPr>
          <p:nvPr>
            <p:ph type="body" sz="quarter" idx="37" hasCustomPrompt="1"/>
          </p:nvPr>
        </p:nvSpPr>
        <p:spPr>
          <a:xfrm>
            <a:off x="6178075" y="362901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50" name="tekst">
            <a:extLst>
              <a:ext uri="{FF2B5EF4-FFF2-40B4-BE49-F238E27FC236}">
                <a16:creationId xmlns:a16="http://schemas.microsoft.com/office/drawing/2014/main" id="{8D0E837A-AE4B-4A78-8893-DC19F7953707}"/>
              </a:ext>
            </a:extLst>
          </p:cNvPr>
          <p:cNvSpPr>
            <a:spLocks noGrp="1"/>
          </p:cNvSpPr>
          <p:nvPr>
            <p:ph type="body" sz="quarter" idx="38" hasCustomPrompt="1"/>
          </p:nvPr>
        </p:nvSpPr>
        <p:spPr>
          <a:xfrm>
            <a:off x="6178075" y="565190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H7</a:t>
            </a:r>
          </a:p>
        </p:txBody>
      </p:sp>
      <p:sp>
        <p:nvSpPr>
          <p:cNvPr id="51" name="tekst">
            <a:extLst>
              <a:ext uri="{FF2B5EF4-FFF2-40B4-BE49-F238E27FC236}">
                <a16:creationId xmlns:a16="http://schemas.microsoft.com/office/drawing/2014/main" id="{414EC1CA-105C-4749-AC1E-DFFC34A75C4E}"/>
              </a:ext>
            </a:extLst>
          </p:cNvPr>
          <p:cNvSpPr>
            <a:spLocks noGrp="1"/>
          </p:cNvSpPr>
          <p:nvPr>
            <p:ph type="body" sz="quarter" idx="39" hasCustomPrompt="1"/>
          </p:nvPr>
        </p:nvSpPr>
        <p:spPr>
          <a:xfrm>
            <a:off x="6178075" y="587665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52" name="tekst">
            <a:extLst>
              <a:ext uri="{FF2B5EF4-FFF2-40B4-BE49-F238E27FC236}">
                <a16:creationId xmlns:a16="http://schemas.microsoft.com/office/drawing/2014/main" id="{A36A8E23-40C8-4166-B27E-9662B3194DE8}"/>
              </a:ext>
            </a:extLst>
          </p:cNvPr>
          <p:cNvSpPr>
            <a:spLocks noGrp="1"/>
          </p:cNvSpPr>
          <p:nvPr>
            <p:ph type="body" sz="quarter" idx="40" hasCustomPrompt="1"/>
          </p:nvPr>
        </p:nvSpPr>
        <p:spPr>
          <a:xfrm>
            <a:off x="9011900" y="340426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H4</a:t>
            </a:r>
          </a:p>
        </p:txBody>
      </p:sp>
      <p:sp>
        <p:nvSpPr>
          <p:cNvPr id="53" name="tekst">
            <a:extLst>
              <a:ext uri="{FF2B5EF4-FFF2-40B4-BE49-F238E27FC236}">
                <a16:creationId xmlns:a16="http://schemas.microsoft.com/office/drawing/2014/main" id="{52277800-BFFA-4D77-84F1-3A62995CB88D}"/>
              </a:ext>
            </a:extLst>
          </p:cNvPr>
          <p:cNvSpPr>
            <a:spLocks noGrp="1"/>
          </p:cNvSpPr>
          <p:nvPr>
            <p:ph type="body" sz="quarter" idx="41" hasCustomPrompt="1"/>
          </p:nvPr>
        </p:nvSpPr>
        <p:spPr>
          <a:xfrm>
            <a:off x="9011900" y="362901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54" name="tekst">
            <a:extLst>
              <a:ext uri="{FF2B5EF4-FFF2-40B4-BE49-F238E27FC236}">
                <a16:creationId xmlns:a16="http://schemas.microsoft.com/office/drawing/2014/main" id="{519CB15B-9642-4185-87F0-A105C822936E}"/>
              </a:ext>
            </a:extLst>
          </p:cNvPr>
          <p:cNvSpPr>
            <a:spLocks noGrp="1"/>
          </p:cNvSpPr>
          <p:nvPr>
            <p:ph type="body" sz="quarter" idx="42" hasCustomPrompt="1"/>
          </p:nvPr>
        </p:nvSpPr>
        <p:spPr>
          <a:xfrm>
            <a:off x="9011900" y="5651902"/>
            <a:ext cx="2640013" cy="224752"/>
          </a:xfrm>
        </p:spPr>
        <p:txBody>
          <a:bodyPr anchor="b" anchorCtr="0">
            <a:normAutofit/>
          </a:bodyPr>
          <a:lstStyle>
            <a:lvl1pPr algn="l">
              <a:buNone/>
              <a:defRPr sz="1400" b="1">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H8</a:t>
            </a:r>
          </a:p>
        </p:txBody>
      </p:sp>
      <p:sp>
        <p:nvSpPr>
          <p:cNvPr id="55" name="tekst">
            <a:extLst>
              <a:ext uri="{FF2B5EF4-FFF2-40B4-BE49-F238E27FC236}">
                <a16:creationId xmlns:a16="http://schemas.microsoft.com/office/drawing/2014/main" id="{3A61B366-19C2-4CA3-95B0-24398AD10940}"/>
              </a:ext>
            </a:extLst>
          </p:cNvPr>
          <p:cNvSpPr>
            <a:spLocks noGrp="1"/>
          </p:cNvSpPr>
          <p:nvPr>
            <p:ph type="body" sz="quarter" idx="43" hasCustomPrompt="1"/>
          </p:nvPr>
        </p:nvSpPr>
        <p:spPr>
          <a:xfrm>
            <a:off x="9011900" y="5876654"/>
            <a:ext cx="2640013" cy="204140"/>
          </a:xfrm>
        </p:spPr>
        <p:txBody>
          <a:bodyPr anchor="b" anchorCtr="0">
            <a:normAutofit/>
          </a:bodyPr>
          <a:lstStyle>
            <a:lvl1pPr algn="l">
              <a:buNone/>
              <a:defRPr sz="1400" b="0">
                <a:solidFill>
                  <a:schemeClr val="tx1"/>
                </a:solidFill>
              </a:defRPr>
            </a:lvl1pPr>
            <a:lvl2pPr marL="0" indent="0">
              <a:buNone/>
              <a:defRPr sz="1400" b="0">
                <a:solidFill>
                  <a:schemeClr val="tx1"/>
                </a:solidFill>
              </a:defRPr>
            </a:lvl2pPr>
            <a:lvl3pPr>
              <a:buFont typeface="Arial" panose="020B0604020202020204" pitchFamily="34" charset="0"/>
              <a:buNone/>
              <a:defRPr sz="1400" b="0">
                <a:solidFill>
                  <a:schemeClr val="tx1"/>
                </a:solidFill>
              </a:defRPr>
            </a:lvl3pPr>
            <a:lvl4pPr>
              <a:buFont typeface="Arial" panose="020B0604020202020204" pitchFamily="34" charset="0"/>
              <a:buNone/>
              <a:defRPr sz="1400" b="0">
                <a:solidFill>
                  <a:schemeClr val="tx1"/>
                </a:solidFill>
              </a:defRPr>
            </a:lvl4pPr>
            <a:lvl5pPr algn="ctr">
              <a:buFont typeface="Arial" panose="020B0604020202020204" pitchFamily="34" charset="0"/>
              <a:buNone/>
              <a:defRPr sz="1600" b="1">
                <a:solidFill>
                  <a:schemeClr val="tx1"/>
                </a:solidFill>
              </a:defRPr>
            </a:lvl5pPr>
            <a:lvl6pPr>
              <a:buFont typeface="Arial" panose="020B0604020202020204" pitchFamily="34" charset="0"/>
              <a:buNone/>
              <a:defRPr sz="1400" b="0">
                <a:solidFill>
                  <a:schemeClr val="tx1"/>
                </a:solidFill>
              </a:defRPr>
            </a:lvl6pPr>
            <a:lvl7pPr>
              <a:buFont typeface="Arial" panose="020B0604020202020204" pitchFamily="34" charset="0"/>
              <a:buNone/>
              <a:defRPr sz="1400" b="0">
                <a:solidFill>
                  <a:schemeClr val="tx1"/>
                </a:solidFill>
              </a:defRPr>
            </a:lvl7pPr>
            <a:lvl8pPr>
              <a:buFont typeface="Arial" panose="020B0604020202020204" pitchFamily="34" charset="0"/>
              <a:buNone/>
              <a:defRPr sz="1400" b="0">
                <a:solidFill>
                  <a:schemeClr val="tx1"/>
                </a:solidFill>
              </a:defRPr>
            </a:lvl8pPr>
            <a:lvl9pPr>
              <a:buFont typeface="Arial" panose="020B0604020202020204" pitchFamily="34" charset="0"/>
              <a:buNone/>
              <a:defRPr sz="1400" b="0">
                <a:solidFill>
                  <a:schemeClr val="tx1"/>
                </a:solidFill>
              </a:defRPr>
            </a:lvl9pPr>
          </a:lstStyle>
          <a:p>
            <a:pPr lvl="0"/>
            <a:r>
              <a:rPr lang="nl-NL" dirty="0"/>
              <a:t>Hoofdstuk titel</a:t>
            </a:r>
          </a:p>
        </p:txBody>
      </p:sp>
      <p:sp>
        <p:nvSpPr>
          <p:cNvPr id="30" name="- INFO">
            <a:extLst>
              <a:ext uri="{FF2B5EF4-FFF2-40B4-BE49-F238E27FC236}">
                <a16:creationId xmlns:a16="http://schemas.microsoft.com/office/drawing/2014/main" id="{1F7C43EB-A59F-4546-BC66-654533B4E087}"/>
              </a:ext>
            </a:extLst>
          </p:cNvPr>
          <p:cNvSpPr txBox="1"/>
          <p:nvPr userDrawn="1"/>
        </p:nvSpPr>
        <p:spPr>
          <a:xfrm>
            <a:off x="12700" y="-334023"/>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Menu [8x]</a:t>
            </a:r>
          </a:p>
        </p:txBody>
      </p:sp>
    </p:spTree>
    <p:extLst>
      <p:ext uri="{BB962C8B-B14F-4D97-AF65-F5344CB8AC3E}">
        <p14:creationId xmlns:p14="http://schemas.microsoft.com/office/powerpoint/2010/main" val="1971562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 presetClass="entr" presetSubtype="4" decel="10000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750" fill="hold"/>
                                        <p:tgtEl>
                                          <p:spTgt spid="23"/>
                                        </p:tgtEl>
                                        <p:attrNameLst>
                                          <p:attrName>ppt_x</p:attrName>
                                        </p:attrNameLst>
                                      </p:cBhvr>
                                      <p:tavLst>
                                        <p:tav tm="0">
                                          <p:val>
                                            <p:strVal val="#ppt_x"/>
                                          </p:val>
                                        </p:tav>
                                        <p:tav tm="100000">
                                          <p:val>
                                            <p:strVal val="#ppt_x"/>
                                          </p:val>
                                        </p:tav>
                                      </p:tavLst>
                                    </p:anim>
                                    <p:anim calcmode="lin" valueType="num">
                                      <p:cBhvr additive="base">
                                        <p:cTn id="13" dur="750" fill="hold"/>
                                        <p:tgtEl>
                                          <p:spTgt spid="23"/>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750" fill="hold"/>
                                        <p:tgtEl>
                                          <p:spTgt spid="27"/>
                                        </p:tgtEl>
                                        <p:attrNameLst>
                                          <p:attrName>ppt_x</p:attrName>
                                        </p:attrNameLst>
                                      </p:cBhvr>
                                      <p:tavLst>
                                        <p:tav tm="0">
                                          <p:val>
                                            <p:strVal val="#ppt_x"/>
                                          </p:val>
                                        </p:tav>
                                        <p:tav tm="100000">
                                          <p:val>
                                            <p:strVal val="#ppt_x"/>
                                          </p:val>
                                        </p:tav>
                                      </p:tavLst>
                                    </p:anim>
                                    <p:anim calcmode="lin" valueType="num">
                                      <p:cBhvr additive="base">
                                        <p:cTn id="17" dur="75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0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750" fill="hold"/>
                                        <p:tgtEl>
                                          <p:spTgt spid="29"/>
                                        </p:tgtEl>
                                        <p:attrNameLst>
                                          <p:attrName>ppt_x</p:attrName>
                                        </p:attrNameLst>
                                      </p:cBhvr>
                                      <p:tavLst>
                                        <p:tav tm="0">
                                          <p:val>
                                            <p:strVal val="#ppt_x"/>
                                          </p:val>
                                        </p:tav>
                                        <p:tav tm="100000">
                                          <p:val>
                                            <p:strVal val="#ppt_x"/>
                                          </p:val>
                                        </p:tav>
                                      </p:tavLst>
                                    </p:anim>
                                    <p:anim calcmode="lin" valueType="num">
                                      <p:cBhvr additive="base">
                                        <p:cTn id="21" dur="750" fill="hold"/>
                                        <p:tgtEl>
                                          <p:spTgt spid="29"/>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300"/>
                                  </p:stCondLst>
                                  <p:childTnLst>
                                    <p:set>
                                      <p:cBhvr>
                                        <p:cTn id="23" dur="1" fill="hold">
                                          <p:stCondLst>
                                            <p:cond delay="0"/>
                                          </p:stCondLst>
                                        </p:cTn>
                                        <p:tgtEl>
                                          <p:spTgt spid="31"/>
                                        </p:tgtEl>
                                        <p:attrNameLst>
                                          <p:attrName>style.visibility</p:attrName>
                                        </p:attrNameLst>
                                      </p:cBhvr>
                                      <p:to>
                                        <p:strVal val="visible"/>
                                      </p:to>
                                    </p:set>
                                    <p:anim calcmode="lin" valueType="num">
                                      <p:cBhvr additive="base">
                                        <p:cTn id="24" dur="750" fill="hold"/>
                                        <p:tgtEl>
                                          <p:spTgt spid="31"/>
                                        </p:tgtEl>
                                        <p:attrNameLst>
                                          <p:attrName>ppt_x</p:attrName>
                                        </p:attrNameLst>
                                      </p:cBhvr>
                                      <p:tavLst>
                                        <p:tav tm="0">
                                          <p:val>
                                            <p:strVal val="#ppt_x"/>
                                          </p:val>
                                        </p:tav>
                                        <p:tav tm="100000">
                                          <p:val>
                                            <p:strVal val="#ppt_x"/>
                                          </p:val>
                                        </p:tav>
                                      </p:tavLst>
                                    </p:anim>
                                    <p:anim calcmode="lin" valueType="num">
                                      <p:cBhvr additive="base">
                                        <p:cTn id="25" dur="750" fill="hold"/>
                                        <p:tgtEl>
                                          <p:spTgt spid="31"/>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400"/>
                                  </p:stCondLst>
                                  <p:childTnLst>
                                    <p:set>
                                      <p:cBhvr>
                                        <p:cTn id="27" dur="1" fill="hold">
                                          <p:stCondLst>
                                            <p:cond delay="0"/>
                                          </p:stCondLst>
                                        </p:cTn>
                                        <p:tgtEl>
                                          <p:spTgt spid="33"/>
                                        </p:tgtEl>
                                        <p:attrNameLst>
                                          <p:attrName>style.visibility</p:attrName>
                                        </p:attrNameLst>
                                      </p:cBhvr>
                                      <p:to>
                                        <p:strVal val="visible"/>
                                      </p:to>
                                    </p:set>
                                    <p:anim calcmode="lin" valueType="num">
                                      <p:cBhvr additive="base">
                                        <p:cTn id="28" dur="750" fill="hold"/>
                                        <p:tgtEl>
                                          <p:spTgt spid="33"/>
                                        </p:tgtEl>
                                        <p:attrNameLst>
                                          <p:attrName>ppt_x</p:attrName>
                                        </p:attrNameLst>
                                      </p:cBhvr>
                                      <p:tavLst>
                                        <p:tav tm="0">
                                          <p:val>
                                            <p:strVal val="#ppt_x"/>
                                          </p:val>
                                        </p:tav>
                                        <p:tav tm="100000">
                                          <p:val>
                                            <p:strVal val="#ppt_x"/>
                                          </p:val>
                                        </p:tav>
                                      </p:tavLst>
                                    </p:anim>
                                    <p:anim calcmode="lin" valueType="num">
                                      <p:cBhvr additive="base">
                                        <p:cTn id="29" dur="750" fill="hold"/>
                                        <p:tgtEl>
                                          <p:spTgt spid="33"/>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750" fill="hold"/>
                                        <p:tgtEl>
                                          <p:spTgt spid="35"/>
                                        </p:tgtEl>
                                        <p:attrNameLst>
                                          <p:attrName>ppt_x</p:attrName>
                                        </p:attrNameLst>
                                      </p:cBhvr>
                                      <p:tavLst>
                                        <p:tav tm="0">
                                          <p:val>
                                            <p:strVal val="#ppt_x"/>
                                          </p:val>
                                        </p:tav>
                                        <p:tav tm="100000">
                                          <p:val>
                                            <p:strVal val="#ppt_x"/>
                                          </p:val>
                                        </p:tav>
                                      </p:tavLst>
                                    </p:anim>
                                    <p:anim calcmode="lin" valueType="num">
                                      <p:cBhvr additive="base">
                                        <p:cTn id="33" dur="750" fill="hold"/>
                                        <p:tgtEl>
                                          <p:spTgt spid="35"/>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60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750" fill="hold"/>
                                        <p:tgtEl>
                                          <p:spTgt spid="37"/>
                                        </p:tgtEl>
                                        <p:attrNameLst>
                                          <p:attrName>ppt_x</p:attrName>
                                        </p:attrNameLst>
                                      </p:cBhvr>
                                      <p:tavLst>
                                        <p:tav tm="0">
                                          <p:val>
                                            <p:strVal val="#ppt_x"/>
                                          </p:val>
                                        </p:tav>
                                        <p:tav tm="100000">
                                          <p:val>
                                            <p:strVal val="#ppt_x"/>
                                          </p:val>
                                        </p:tav>
                                      </p:tavLst>
                                    </p:anim>
                                    <p:anim calcmode="lin" valueType="num">
                                      <p:cBhvr additive="base">
                                        <p:cTn id="37" dur="750" fill="hold"/>
                                        <p:tgtEl>
                                          <p:spTgt spid="37"/>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700"/>
                                  </p:stCondLst>
                                  <p:childTnLst>
                                    <p:set>
                                      <p:cBhvr>
                                        <p:cTn id="39" dur="1" fill="hold">
                                          <p:stCondLst>
                                            <p:cond delay="0"/>
                                          </p:stCondLst>
                                        </p:cTn>
                                        <p:tgtEl>
                                          <p:spTgt spid="39"/>
                                        </p:tgtEl>
                                        <p:attrNameLst>
                                          <p:attrName>style.visibility</p:attrName>
                                        </p:attrNameLst>
                                      </p:cBhvr>
                                      <p:to>
                                        <p:strVal val="visible"/>
                                      </p:to>
                                    </p:set>
                                    <p:anim calcmode="lin" valueType="num">
                                      <p:cBhvr additive="base">
                                        <p:cTn id="40" dur="750" fill="hold"/>
                                        <p:tgtEl>
                                          <p:spTgt spid="39"/>
                                        </p:tgtEl>
                                        <p:attrNameLst>
                                          <p:attrName>ppt_x</p:attrName>
                                        </p:attrNameLst>
                                      </p:cBhvr>
                                      <p:tavLst>
                                        <p:tav tm="0">
                                          <p:val>
                                            <p:strVal val="#ppt_x"/>
                                          </p:val>
                                        </p:tav>
                                        <p:tav tm="100000">
                                          <p:val>
                                            <p:strVal val="#ppt_x"/>
                                          </p:val>
                                        </p:tav>
                                      </p:tavLst>
                                    </p:anim>
                                    <p:anim calcmode="lin" valueType="num">
                                      <p:cBhvr additive="base">
                                        <p:cTn id="41" dur="750" fill="hold"/>
                                        <p:tgtEl>
                                          <p:spTgt spid="39"/>
                                        </p:tgtEl>
                                        <p:attrNameLst>
                                          <p:attrName>ppt_y</p:attrName>
                                        </p:attrNameLst>
                                      </p:cBhvr>
                                      <p:tavLst>
                                        <p:tav tm="0">
                                          <p:val>
                                            <p:strVal val="1+#ppt_h/2"/>
                                          </p:val>
                                        </p:tav>
                                        <p:tav tm="100000">
                                          <p:val>
                                            <p:strVal val="#ppt_y"/>
                                          </p:val>
                                        </p:tav>
                                      </p:tavLst>
                                    </p:anim>
                                  </p:childTnLst>
                                </p:cTn>
                              </p:par>
                              <p:par>
                                <p:cTn id="42" presetID="10" presetClass="entr" presetSubtype="0" fill="hold" grpId="0" nodeType="withEffect">
                                  <p:stCondLst>
                                    <p:cond delay="750"/>
                                  </p:stCondLst>
                                  <p:childTnLst>
                                    <p:set>
                                      <p:cBhvr>
                                        <p:cTn id="43" dur="1" fill="hold">
                                          <p:stCondLst>
                                            <p:cond delay="0"/>
                                          </p:stCondLst>
                                        </p:cTn>
                                        <p:tgtEl>
                                          <p:spTgt spid="26">
                                            <p:txEl>
                                              <p:pRg st="0" end="0"/>
                                            </p:txEl>
                                          </p:spTgt>
                                        </p:tgtEl>
                                        <p:attrNameLst>
                                          <p:attrName>style.visibility</p:attrName>
                                        </p:attrNameLst>
                                      </p:cBhvr>
                                      <p:to>
                                        <p:strVal val="visible"/>
                                      </p:to>
                                    </p:set>
                                    <p:animEffect transition="in" filter="fade">
                                      <p:cBhvr>
                                        <p:cTn id="44" dur="500"/>
                                        <p:tgtEl>
                                          <p:spTgt spid="26">
                                            <p:txEl>
                                              <p:pRg st="0" end="0"/>
                                            </p:txEl>
                                          </p:spTgt>
                                        </p:tgtEl>
                                      </p:cBhvr>
                                    </p:animEffect>
                                  </p:childTnLst>
                                </p:cTn>
                              </p:par>
                              <p:par>
                                <p:cTn id="45" presetID="10" presetClass="entr" presetSubtype="0" fill="hold" grpId="0" nodeType="withEffect">
                                  <p:stCondLst>
                                    <p:cond delay="750"/>
                                  </p:stCondLst>
                                  <p:childTnLst>
                                    <p:set>
                                      <p:cBhvr>
                                        <p:cTn id="46" dur="1" fill="hold">
                                          <p:stCondLst>
                                            <p:cond delay="0"/>
                                          </p:stCondLst>
                                        </p:cTn>
                                        <p:tgtEl>
                                          <p:spTgt spid="41">
                                            <p:txEl>
                                              <p:pRg st="0" end="0"/>
                                            </p:txEl>
                                          </p:spTgt>
                                        </p:tgtEl>
                                        <p:attrNameLst>
                                          <p:attrName>style.visibility</p:attrName>
                                        </p:attrNameLst>
                                      </p:cBhvr>
                                      <p:to>
                                        <p:strVal val="visible"/>
                                      </p:to>
                                    </p:set>
                                    <p:animEffect transition="in" filter="fade">
                                      <p:cBhvr>
                                        <p:cTn id="47" dur="500"/>
                                        <p:tgtEl>
                                          <p:spTgt spid="41">
                                            <p:txEl>
                                              <p:pRg st="0" end="0"/>
                                            </p:txEl>
                                          </p:spTgt>
                                        </p:tgtEl>
                                      </p:cBhvr>
                                    </p:animEffect>
                                  </p:childTnLst>
                                </p:cTn>
                              </p:par>
                              <p:par>
                                <p:cTn id="48" presetID="10" presetClass="entr" presetSubtype="0" fill="hold" grpId="0" nodeType="withEffect">
                                  <p:stCondLst>
                                    <p:cond delay="850"/>
                                  </p:stCondLst>
                                  <p:childTnLst>
                                    <p:set>
                                      <p:cBhvr>
                                        <p:cTn id="49" dur="1" fill="hold">
                                          <p:stCondLst>
                                            <p:cond delay="0"/>
                                          </p:stCondLst>
                                        </p:cTn>
                                        <p:tgtEl>
                                          <p:spTgt spid="44">
                                            <p:txEl>
                                              <p:pRg st="0" end="0"/>
                                            </p:txEl>
                                          </p:spTgt>
                                        </p:tgtEl>
                                        <p:attrNameLst>
                                          <p:attrName>style.visibility</p:attrName>
                                        </p:attrNameLst>
                                      </p:cBhvr>
                                      <p:to>
                                        <p:strVal val="visible"/>
                                      </p:to>
                                    </p:set>
                                    <p:animEffect transition="in" filter="fade">
                                      <p:cBhvr>
                                        <p:cTn id="50" dur="500"/>
                                        <p:tgtEl>
                                          <p:spTgt spid="44">
                                            <p:txEl>
                                              <p:pRg st="0" end="0"/>
                                            </p:txEl>
                                          </p:spTgt>
                                        </p:tgtEl>
                                      </p:cBhvr>
                                    </p:animEffect>
                                  </p:childTnLst>
                                </p:cTn>
                              </p:par>
                              <p:par>
                                <p:cTn id="51" presetID="10" presetClass="entr" presetSubtype="0" fill="hold" grpId="0" nodeType="withEffect">
                                  <p:stCondLst>
                                    <p:cond delay="850"/>
                                  </p:stCondLst>
                                  <p:childTnLst>
                                    <p:set>
                                      <p:cBhvr>
                                        <p:cTn id="52" dur="1" fill="hold">
                                          <p:stCondLst>
                                            <p:cond delay="0"/>
                                          </p:stCondLst>
                                        </p:cTn>
                                        <p:tgtEl>
                                          <p:spTgt spid="45">
                                            <p:txEl>
                                              <p:pRg st="0" end="0"/>
                                            </p:txEl>
                                          </p:spTgt>
                                        </p:tgtEl>
                                        <p:attrNameLst>
                                          <p:attrName>style.visibility</p:attrName>
                                        </p:attrNameLst>
                                      </p:cBhvr>
                                      <p:to>
                                        <p:strVal val="visible"/>
                                      </p:to>
                                    </p:set>
                                    <p:animEffect transition="in" filter="fade">
                                      <p:cBhvr>
                                        <p:cTn id="53" dur="500"/>
                                        <p:tgtEl>
                                          <p:spTgt spid="45">
                                            <p:txEl>
                                              <p:pRg st="0" end="0"/>
                                            </p:txEl>
                                          </p:spTgt>
                                        </p:tgtEl>
                                      </p:cBhvr>
                                    </p:animEffect>
                                  </p:childTnLst>
                                </p:cTn>
                              </p:par>
                              <p:par>
                                <p:cTn id="54" presetID="10" presetClass="entr" presetSubtype="0" fill="hold" grpId="0" nodeType="withEffect">
                                  <p:stCondLst>
                                    <p:cond delay="950"/>
                                  </p:stCondLst>
                                  <p:childTnLst>
                                    <p:set>
                                      <p:cBhvr>
                                        <p:cTn id="55" dur="1" fill="hold">
                                          <p:stCondLst>
                                            <p:cond delay="0"/>
                                          </p:stCondLst>
                                        </p:cTn>
                                        <p:tgtEl>
                                          <p:spTgt spid="48">
                                            <p:txEl>
                                              <p:pRg st="0" end="0"/>
                                            </p:txEl>
                                          </p:spTgt>
                                        </p:tgtEl>
                                        <p:attrNameLst>
                                          <p:attrName>style.visibility</p:attrName>
                                        </p:attrNameLst>
                                      </p:cBhvr>
                                      <p:to>
                                        <p:strVal val="visible"/>
                                      </p:to>
                                    </p:set>
                                    <p:animEffect transition="in" filter="fade">
                                      <p:cBhvr>
                                        <p:cTn id="56" dur="500"/>
                                        <p:tgtEl>
                                          <p:spTgt spid="48">
                                            <p:txEl>
                                              <p:pRg st="0" end="0"/>
                                            </p:txEl>
                                          </p:spTgt>
                                        </p:tgtEl>
                                      </p:cBhvr>
                                    </p:animEffect>
                                  </p:childTnLst>
                                </p:cTn>
                              </p:par>
                              <p:par>
                                <p:cTn id="57" presetID="10" presetClass="entr" presetSubtype="0" fill="hold" grpId="0" nodeType="withEffect">
                                  <p:stCondLst>
                                    <p:cond delay="95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fade">
                                      <p:cBhvr>
                                        <p:cTn id="59" dur="500"/>
                                        <p:tgtEl>
                                          <p:spTgt spid="49">
                                            <p:txEl>
                                              <p:pRg st="0" end="0"/>
                                            </p:txEl>
                                          </p:spTgt>
                                        </p:tgtEl>
                                      </p:cBhvr>
                                    </p:animEffect>
                                  </p:childTnLst>
                                </p:cTn>
                              </p:par>
                              <p:par>
                                <p:cTn id="60" presetID="10" presetClass="entr" presetSubtype="0" fill="hold" grpId="0" nodeType="withEffect">
                                  <p:stCondLst>
                                    <p:cond delay="1050"/>
                                  </p:stCondLst>
                                  <p:childTnLst>
                                    <p:set>
                                      <p:cBhvr>
                                        <p:cTn id="61" dur="1" fill="hold">
                                          <p:stCondLst>
                                            <p:cond delay="0"/>
                                          </p:stCondLst>
                                        </p:cTn>
                                        <p:tgtEl>
                                          <p:spTgt spid="52">
                                            <p:txEl>
                                              <p:pRg st="0" end="0"/>
                                            </p:txEl>
                                          </p:spTgt>
                                        </p:tgtEl>
                                        <p:attrNameLst>
                                          <p:attrName>style.visibility</p:attrName>
                                        </p:attrNameLst>
                                      </p:cBhvr>
                                      <p:to>
                                        <p:strVal val="visible"/>
                                      </p:to>
                                    </p:set>
                                    <p:animEffect transition="in" filter="fade">
                                      <p:cBhvr>
                                        <p:cTn id="62" dur="500"/>
                                        <p:tgtEl>
                                          <p:spTgt spid="52">
                                            <p:txEl>
                                              <p:pRg st="0" end="0"/>
                                            </p:txEl>
                                          </p:spTgt>
                                        </p:tgtEl>
                                      </p:cBhvr>
                                    </p:animEffect>
                                  </p:childTnLst>
                                </p:cTn>
                              </p:par>
                              <p:par>
                                <p:cTn id="63" presetID="10" presetClass="entr" presetSubtype="0" fill="hold" grpId="0" nodeType="withEffect">
                                  <p:stCondLst>
                                    <p:cond delay="1050"/>
                                  </p:stCondLst>
                                  <p:childTnLst>
                                    <p:set>
                                      <p:cBhvr>
                                        <p:cTn id="64" dur="1" fill="hold">
                                          <p:stCondLst>
                                            <p:cond delay="0"/>
                                          </p:stCondLst>
                                        </p:cTn>
                                        <p:tgtEl>
                                          <p:spTgt spid="53">
                                            <p:txEl>
                                              <p:pRg st="0" end="0"/>
                                            </p:txEl>
                                          </p:spTgt>
                                        </p:tgtEl>
                                        <p:attrNameLst>
                                          <p:attrName>style.visibility</p:attrName>
                                        </p:attrNameLst>
                                      </p:cBhvr>
                                      <p:to>
                                        <p:strVal val="visible"/>
                                      </p:to>
                                    </p:set>
                                    <p:animEffect transition="in" filter="fade">
                                      <p:cBhvr>
                                        <p:cTn id="65" dur="500"/>
                                        <p:tgtEl>
                                          <p:spTgt spid="53">
                                            <p:txEl>
                                              <p:pRg st="0" end="0"/>
                                            </p:txEl>
                                          </p:spTgt>
                                        </p:tgtEl>
                                      </p:cBhvr>
                                    </p:animEffect>
                                  </p:childTnLst>
                                </p:cTn>
                              </p:par>
                              <p:par>
                                <p:cTn id="66" presetID="10" presetClass="entr" presetSubtype="0" fill="hold" grpId="0" nodeType="withEffect">
                                  <p:stCondLst>
                                    <p:cond delay="1150"/>
                                  </p:stCondLst>
                                  <p:childTnLst>
                                    <p:set>
                                      <p:cBhvr>
                                        <p:cTn id="67" dur="1" fill="hold">
                                          <p:stCondLst>
                                            <p:cond delay="0"/>
                                          </p:stCondLst>
                                        </p:cTn>
                                        <p:tgtEl>
                                          <p:spTgt spid="42">
                                            <p:txEl>
                                              <p:pRg st="0" end="0"/>
                                            </p:txEl>
                                          </p:spTgt>
                                        </p:tgtEl>
                                        <p:attrNameLst>
                                          <p:attrName>style.visibility</p:attrName>
                                        </p:attrNameLst>
                                      </p:cBhvr>
                                      <p:to>
                                        <p:strVal val="visible"/>
                                      </p:to>
                                    </p:set>
                                    <p:animEffect transition="in" filter="fade">
                                      <p:cBhvr>
                                        <p:cTn id="68" dur="500"/>
                                        <p:tgtEl>
                                          <p:spTgt spid="42">
                                            <p:txEl>
                                              <p:pRg st="0" end="0"/>
                                            </p:txEl>
                                          </p:spTgt>
                                        </p:tgtEl>
                                      </p:cBhvr>
                                    </p:animEffect>
                                  </p:childTnLst>
                                </p:cTn>
                              </p:par>
                              <p:par>
                                <p:cTn id="69" presetID="10" presetClass="entr" presetSubtype="0" fill="hold" grpId="0" nodeType="withEffect">
                                  <p:stCondLst>
                                    <p:cond delay="1150"/>
                                  </p:stCondLst>
                                  <p:childTnLst>
                                    <p:set>
                                      <p:cBhvr>
                                        <p:cTn id="70" dur="1" fill="hold">
                                          <p:stCondLst>
                                            <p:cond delay="0"/>
                                          </p:stCondLst>
                                        </p:cTn>
                                        <p:tgtEl>
                                          <p:spTgt spid="43">
                                            <p:txEl>
                                              <p:pRg st="0" end="0"/>
                                            </p:txEl>
                                          </p:spTgt>
                                        </p:tgtEl>
                                        <p:attrNameLst>
                                          <p:attrName>style.visibility</p:attrName>
                                        </p:attrNameLst>
                                      </p:cBhvr>
                                      <p:to>
                                        <p:strVal val="visible"/>
                                      </p:to>
                                    </p:set>
                                    <p:animEffect transition="in" filter="fade">
                                      <p:cBhvr>
                                        <p:cTn id="71" dur="500"/>
                                        <p:tgtEl>
                                          <p:spTgt spid="43">
                                            <p:txEl>
                                              <p:pRg st="0" end="0"/>
                                            </p:txEl>
                                          </p:spTgt>
                                        </p:tgtEl>
                                      </p:cBhvr>
                                    </p:animEffect>
                                  </p:childTnLst>
                                </p:cTn>
                              </p:par>
                              <p:par>
                                <p:cTn id="72" presetID="10" presetClass="entr" presetSubtype="0" fill="hold" grpId="0" nodeType="withEffect">
                                  <p:stCondLst>
                                    <p:cond delay="1250"/>
                                  </p:stCondLst>
                                  <p:childTnLst>
                                    <p:set>
                                      <p:cBhvr>
                                        <p:cTn id="73" dur="1" fill="hold">
                                          <p:stCondLst>
                                            <p:cond delay="0"/>
                                          </p:stCondLst>
                                        </p:cTn>
                                        <p:tgtEl>
                                          <p:spTgt spid="46">
                                            <p:txEl>
                                              <p:pRg st="0" end="0"/>
                                            </p:txEl>
                                          </p:spTgt>
                                        </p:tgtEl>
                                        <p:attrNameLst>
                                          <p:attrName>style.visibility</p:attrName>
                                        </p:attrNameLst>
                                      </p:cBhvr>
                                      <p:to>
                                        <p:strVal val="visible"/>
                                      </p:to>
                                    </p:set>
                                    <p:animEffect transition="in" filter="fade">
                                      <p:cBhvr>
                                        <p:cTn id="74" dur="500"/>
                                        <p:tgtEl>
                                          <p:spTgt spid="46">
                                            <p:txEl>
                                              <p:pRg st="0" end="0"/>
                                            </p:txEl>
                                          </p:spTgt>
                                        </p:tgtEl>
                                      </p:cBhvr>
                                    </p:animEffect>
                                  </p:childTnLst>
                                </p:cTn>
                              </p:par>
                              <p:par>
                                <p:cTn id="75" presetID="10" presetClass="entr" presetSubtype="0" fill="hold" grpId="0" nodeType="withEffect">
                                  <p:stCondLst>
                                    <p:cond delay="1250"/>
                                  </p:stCondLst>
                                  <p:childTnLst>
                                    <p:set>
                                      <p:cBhvr>
                                        <p:cTn id="76" dur="1" fill="hold">
                                          <p:stCondLst>
                                            <p:cond delay="0"/>
                                          </p:stCondLst>
                                        </p:cTn>
                                        <p:tgtEl>
                                          <p:spTgt spid="47">
                                            <p:txEl>
                                              <p:pRg st="0" end="0"/>
                                            </p:txEl>
                                          </p:spTgt>
                                        </p:tgtEl>
                                        <p:attrNameLst>
                                          <p:attrName>style.visibility</p:attrName>
                                        </p:attrNameLst>
                                      </p:cBhvr>
                                      <p:to>
                                        <p:strVal val="visible"/>
                                      </p:to>
                                    </p:set>
                                    <p:animEffect transition="in" filter="fade">
                                      <p:cBhvr>
                                        <p:cTn id="77" dur="500"/>
                                        <p:tgtEl>
                                          <p:spTgt spid="47">
                                            <p:txEl>
                                              <p:pRg st="0" end="0"/>
                                            </p:txEl>
                                          </p:spTgt>
                                        </p:tgtEl>
                                      </p:cBhvr>
                                    </p:animEffect>
                                  </p:childTnLst>
                                </p:cTn>
                              </p:par>
                              <p:par>
                                <p:cTn id="78" presetID="10" presetClass="entr" presetSubtype="0" fill="hold" grpId="0" nodeType="withEffect">
                                  <p:stCondLst>
                                    <p:cond delay="1350"/>
                                  </p:stCondLst>
                                  <p:childTnLst>
                                    <p:set>
                                      <p:cBhvr>
                                        <p:cTn id="79" dur="1" fill="hold">
                                          <p:stCondLst>
                                            <p:cond delay="0"/>
                                          </p:stCondLst>
                                        </p:cTn>
                                        <p:tgtEl>
                                          <p:spTgt spid="50">
                                            <p:txEl>
                                              <p:pRg st="0" end="0"/>
                                            </p:txEl>
                                          </p:spTgt>
                                        </p:tgtEl>
                                        <p:attrNameLst>
                                          <p:attrName>style.visibility</p:attrName>
                                        </p:attrNameLst>
                                      </p:cBhvr>
                                      <p:to>
                                        <p:strVal val="visible"/>
                                      </p:to>
                                    </p:set>
                                    <p:animEffect transition="in" filter="fade">
                                      <p:cBhvr>
                                        <p:cTn id="80" dur="500"/>
                                        <p:tgtEl>
                                          <p:spTgt spid="50">
                                            <p:txEl>
                                              <p:pRg st="0" end="0"/>
                                            </p:txEl>
                                          </p:spTgt>
                                        </p:tgtEl>
                                      </p:cBhvr>
                                    </p:animEffect>
                                  </p:childTnLst>
                                </p:cTn>
                              </p:par>
                              <p:par>
                                <p:cTn id="81" presetID="10" presetClass="entr" presetSubtype="0" fill="hold" grpId="0" nodeType="withEffect">
                                  <p:stCondLst>
                                    <p:cond delay="1350"/>
                                  </p:stCondLst>
                                  <p:childTnLst>
                                    <p:set>
                                      <p:cBhvr>
                                        <p:cTn id="82" dur="1" fill="hold">
                                          <p:stCondLst>
                                            <p:cond delay="0"/>
                                          </p:stCondLst>
                                        </p:cTn>
                                        <p:tgtEl>
                                          <p:spTgt spid="51">
                                            <p:txEl>
                                              <p:pRg st="0" end="0"/>
                                            </p:txEl>
                                          </p:spTgt>
                                        </p:tgtEl>
                                        <p:attrNameLst>
                                          <p:attrName>style.visibility</p:attrName>
                                        </p:attrNameLst>
                                      </p:cBhvr>
                                      <p:to>
                                        <p:strVal val="visible"/>
                                      </p:to>
                                    </p:set>
                                    <p:animEffect transition="in" filter="fade">
                                      <p:cBhvr>
                                        <p:cTn id="83" dur="500"/>
                                        <p:tgtEl>
                                          <p:spTgt spid="51">
                                            <p:txEl>
                                              <p:pRg st="0" end="0"/>
                                            </p:txEl>
                                          </p:spTgt>
                                        </p:tgtEl>
                                      </p:cBhvr>
                                    </p:animEffect>
                                  </p:childTnLst>
                                </p:cTn>
                              </p:par>
                              <p:par>
                                <p:cTn id="84" presetID="10" presetClass="entr" presetSubtype="0" fill="hold" grpId="0" nodeType="withEffect">
                                  <p:stCondLst>
                                    <p:cond delay="1450"/>
                                  </p:stCondLst>
                                  <p:childTnLst>
                                    <p:set>
                                      <p:cBhvr>
                                        <p:cTn id="85" dur="1" fill="hold">
                                          <p:stCondLst>
                                            <p:cond delay="0"/>
                                          </p:stCondLst>
                                        </p:cTn>
                                        <p:tgtEl>
                                          <p:spTgt spid="54">
                                            <p:txEl>
                                              <p:pRg st="0" end="0"/>
                                            </p:txEl>
                                          </p:spTgt>
                                        </p:tgtEl>
                                        <p:attrNameLst>
                                          <p:attrName>style.visibility</p:attrName>
                                        </p:attrNameLst>
                                      </p:cBhvr>
                                      <p:to>
                                        <p:strVal val="visible"/>
                                      </p:to>
                                    </p:set>
                                    <p:animEffect transition="in" filter="fade">
                                      <p:cBhvr>
                                        <p:cTn id="86" dur="500"/>
                                        <p:tgtEl>
                                          <p:spTgt spid="54">
                                            <p:txEl>
                                              <p:pRg st="0" end="0"/>
                                            </p:txEl>
                                          </p:spTgt>
                                        </p:tgtEl>
                                      </p:cBhvr>
                                    </p:animEffect>
                                  </p:childTnLst>
                                </p:cTn>
                              </p:par>
                              <p:par>
                                <p:cTn id="87" presetID="10" presetClass="entr" presetSubtype="0" fill="hold" grpId="0" nodeType="withEffect">
                                  <p:stCondLst>
                                    <p:cond delay="1450"/>
                                  </p:stCondLst>
                                  <p:childTnLst>
                                    <p:set>
                                      <p:cBhvr>
                                        <p:cTn id="88" dur="1" fill="hold">
                                          <p:stCondLst>
                                            <p:cond delay="0"/>
                                          </p:stCondLst>
                                        </p:cTn>
                                        <p:tgtEl>
                                          <p:spTgt spid="55">
                                            <p:txEl>
                                              <p:pRg st="0" end="0"/>
                                            </p:txEl>
                                          </p:spTgt>
                                        </p:tgtEl>
                                        <p:attrNameLst>
                                          <p:attrName>style.visibility</p:attrName>
                                        </p:attrNameLst>
                                      </p:cBhvr>
                                      <p:to>
                                        <p:strVal val="visible"/>
                                      </p:to>
                                    </p:set>
                                    <p:animEffect transition="in" filter="fade">
                                      <p:cBhvr>
                                        <p:cTn id="89"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tmplLst>
          <p:tmpl>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6" grpId="0" build="p">
        <p:tmplLst>
          <p:tmpl lvl="1">
            <p:tnLst>
              <p:par>
                <p:cTn presetID="10" presetClass="entr" presetSubtype="0" fill="hold" nodeType="withEffect">
                  <p:stCondLst>
                    <p:cond delay="7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animBg="1">
        <p:tmplLst>
          <p:tmpl>
            <p:tnLst>
              <p:par>
                <p:cTn presetID="2" presetClass="entr" presetSubtype="4" decel="100000" fill="hold" nodeType="withEffect">
                  <p:stCondLst>
                    <p:cond delay="10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9" grpId="0" animBg="1">
        <p:tmplLst>
          <p:tmpl>
            <p:tnLst>
              <p:par>
                <p:cTn presetID="2" presetClass="entr" presetSubtype="4" decel="100000" fill="hold" nodeType="withEffect">
                  <p:stCondLst>
                    <p:cond delay="20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750" fill="hold"/>
                        <p:tgtEl>
                          <p:spTgt spid="29"/>
                        </p:tgtEl>
                        <p:attrNameLst>
                          <p:attrName>ppt_x</p:attrName>
                        </p:attrNameLst>
                      </p:cBhvr>
                      <p:tavLst>
                        <p:tav tm="0">
                          <p:val>
                            <p:strVal val="#ppt_x"/>
                          </p:val>
                        </p:tav>
                        <p:tav tm="100000">
                          <p:val>
                            <p:strVal val="#ppt_x"/>
                          </p:val>
                        </p:tav>
                      </p:tavLst>
                    </p:anim>
                    <p:anim calcmode="lin" valueType="num">
                      <p:cBhvr additive="base">
                        <p:cTn dur="750" fill="hold"/>
                        <p:tgtEl>
                          <p:spTgt spid="29"/>
                        </p:tgtEl>
                        <p:attrNameLst>
                          <p:attrName>ppt_y</p:attrName>
                        </p:attrNameLst>
                      </p:cBhvr>
                      <p:tavLst>
                        <p:tav tm="0">
                          <p:val>
                            <p:strVal val="1+#ppt_h/2"/>
                          </p:val>
                        </p:tav>
                        <p:tav tm="100000">
                          <p:val>
                            <p:strVal val="#ppt_y"/>
                          </p:val>
                        </p:tav>
                      </p:tavLst>
                    </p:anim>
                  </p:childTnLst>
                </p:cTn>
              </p:par>
            </p:tnLst>
          </p:tmpl>
        </p:tmplLst>
      </p:bldP>
      <p:bldP spid="31" grpId="0" animBg="1">
        <p:tmplLst>
          <p:tmpl>
            <p:tnLst>
              <p:par>
                <p:cTn presetID="2" presetClass="entr" presetSubtype="4" decel="100000" fill="hold" nodeType="withEffect">
                  <p:stCondLst>
                    <p:cond delay="3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1+#ppt_h/2"/>
                          </p:val>
                        </p:tav>
                        <p:tav tm="100000">
                          <p:val>
                            <p:strVal val="#ppt_y"/>
                          </p:val>
                        </p:tav>
                      </p:tavLst>
                    </p:anim>
                  </p:childTnLst>
                </p:cTn>
              </p:par>
            </p:tnLst>
          </p:tmpl>
        </p:tmplLst>
      </p:bldP>
      <p:bldP spid="33" grpId="0" animBg="1">
        <p:tmplLst>
          <p:tmpl>
            <p:tnLst>
              <p:par>
                <p:cTn presetID="2" presetClass="entr" presetSubtype="4" decel="100000" fill="hold" nodeType="withEffect">
                  <p:stCondLst>
                    <p:cond delay="4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750" fill="hold"/>
                        <p:tgtEl>
                          <p:spTgt spid="33"/>
                        </p:tgtEl>
                        <p:attrNameLst>
                          <p:attrName>ppt_x</p:attrName>
                        </p:attrNameLst>
                      </p:cBhvr>
                      <p:tavLst>
                        <p:tav tm="0">
                          <p:val>
                            <p:strVal val="#ppt_x"/>
                          </p:val>
                        </p:tav>
                        <p:tav tm="100000">
                          <p:val>
                            <p:strVal val="#ppt_x"/>
                          </p:val>
                        </p:tav>
                      </p:tavLst>
                    </p:anim>
                    <p:anim calcmode="lin" valueType="num">
                      <p:cBhvr additive="base">
                        <p:cTn dur="750" fill="hold"/>
                        <p:tgtEl>
                          <p:spTgt spid="33"/>
                        </p:tgtEl>
                        <p:attrNameLst>
                          <p:attrName>ppt_y</p:attrName>
                        </p:attrNameLst>
                      </p:cBhvr>
                      <p:tavLst>
                        <p:tav tm="0">
                          <p:val>
                            <p:strVal val="1+#ppt_h/2"/>
                          </p:val>
                        </p:tav>
                        <p:tav tm="100000">
                          <p:val>
                            <p:strVal val="#ppt_y"/>
                          </p:val>
                        </p:tav>
                      </p:tavLst>
                    </p:anim>
                  </p:childTnLst>
                </p:cTn>
              </p:par>
            </p:tnLst>
          </p:tmpl>
        </p:tmplLst>
      </p:bldP>
      <p:bldP spid="35" grpId="0" animBg="1">
        <p:tmplLst>
          <p:tmpl>
            <p:tnLst>
              <p:par>
                <p:cTn presetID="2" presetClass="entr" presetSubtype="4" decel="100000" fill="hold" nodeType="withEffect">
                  <p:stCondLst>
                    <p:cond delay="50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750" fill="hold"/>
                        <p:tgtEl>
                          <p:spTgt spid="35"/>
                        </p:tgtEl>
                        <p:attrNameLst>
                          <p:attrName>ppt_x</p:attrName>
                        </p:attrNameLst>
                      </p:cBhvr>
                      <p:tavLst>
                        <p:tav tm="0">
                          <p:val>
                            <p:strVal val="#ppt_x"/>
                          </p:val>
                        </p:tav>
                        <p:tav tm="100000">
                          <p:val>
                            <p:strVal val="#ppt_x"/>
                          </p:val>
                        </p:tav>
                      </p:tavLst>
                    </p:anim>
                    <p:anim calcmode="lin" valueType="num">
                      <p:cBhvr additive="base">
                        <p:cTn dur="750" fill="hold"/>
                        <p:tgtEl>
                          <p:spTgt spid="35"/>
                        </p:tgtEl>
                        <p:attrNameLst>
                          <p:attrName>ppt_y</p:attrName>
                        </p:attrNameLst>
                      </p:cBhvr>
                      <p:tavLst>
                        <p:tav tm="0">
                          <p:val>
                            <p:strVal val="1+#ppt_h/2"/>
                          </p:val>
                        </p:tav>
                        <p:tav tm="100000">
                          <p:val>
                            <p:strVal val="#ppt_y"/>
                          </p:val>
                        </p:tav>
                      </p:tavLst>
                    </p:anim>
                  </p:childTnLst>
                </p:cTn>
              </p:par>
            </p:tnLst>
          </p:tmpl>
        </p:tmplLst>
      </p:bldP>
      <p:bldP spid="37" grpId="0" animBg="1">
        <p:tmplLst>
          <p:tmpl>
            <p:tnLst>
              <p:par>
                <p:cTn presetID="2" presetClass="entr" presetSubtype="4" decel="100000" fill="hold" nodeType="withEffect">
                  <p:stCondLst>
                    <p:cond delay="6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750" fill="hold"/>
                        <p:tgtEl>
                          <p:spTgt spid="37"/>
                        </p:tgtEl>
                        <p:attrNameLst>
                          <p:attrName>ppt_x</p:attrName>
                        </p:attrNameLst>
                      </p:cBhvr>
                      <p:tavLst>
                        <p:tav tm="0">
                          <p:val>
                            <p:strVal val="#ppt_x"/>
                          </p:val>
                        </p:tav>
                        <p:tav tm="100000">
                          <p:val>
                            <p:strVal val="#ppt_x"/>
                          </p:val>
                        </p:tav>
                      </p:tavLst>
                    </p:anim>
                    <p:anim calcmode="lin" valueType="num">
                      <p:cBhvr additive="base">
                        <p:cTn dur="750" fill="hold"/>
                        <p:tgtEl>
                          <p:spTgt spid="37"/>
                        </p:tgtEl>
                        <p:attrNameLst>
                          <p:attrName>ppt_y</p:attrName>
                        </p:attrNameLst>
                      </p:cBhvr>
                      <p:tavLst>
                        <p:tav tm="0">
                          <p:val>
                            <p:strVal val="1+#ppt_h/2"/>
                          </p:val>
                        </p:tav>
                        <p:tav tm="100000">
                          <p:val>
                            <p:strVal val="#ppt_y"/>
                          </p:val>
                        </p:tav>
                      </p:tavLst>
                    </p:anim>
                  </p:childTnLst>
                </p:cTn>
              </p:par>
            </p:tnLst>
          </p:tmpl>
        </p:tmplLst>
      </p:bldP>
      <p:bldP spid="39" grpId="0" animBg="1">
        <p:tmplLst>
          <p:tmpl>
            <p:tnLst>
              <p:par>
                <p:cTn presetID="2" presetClass="entr" presetSubtype="4" decel="100000" fill="hold" nodeType="withEffect">
                  <p:stCondLst>
                    <p:cond delay="7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750" fill="hold"/>
                        <p:tgtEl>
                          <p:spTgt spid="39"/>
                        </p:tgtEl>
                        <p:attrNameLst>
                          <p:attrName>ppt_x</p:attrName>
                        </p:attrNameLst>
                      </p:cBhvr>
                      <p:tavLst>
                        <p:tav tm="0">
                          <p:val>
                            <p:strVal val="#ppt_x"/>
                          </p:val>
                        </p:tav>
                        <p:tav tm="100000">
                          <p:val>
                            <p:strVal val="#ppt_x"/>
                          </p:val>
                        </p:tav>
                      </p:tavLst>
                    </p:anim>
                    <p:anim calcmode="lin" valueType="num">
                      <p:cBhvr additive="base">
                        <p:cTn dur="750" fill="hold"/>
                        <p:tgtEl>
                          <p:spTgt spid="39"/>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withEffect">
                  <p:stCondLst>
                    <p:cond delay="75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115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115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withEffect">
                  <p:stCondLst>
                    <p:cond delay="85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5" grpId="0" build="p">
        <p:tmplLst>
          <p:tmpl lvl="1">
            <p:tnLst>
              <p:par>
                <p:cTn presetID="10" presetClass="entr" presetSubtype="0" fill="hold" nodeType="withEffect">
                  <p:stCondLst>
                    <p:cond delay="85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build="p">
        <p:tmplLst>
          <p:tmpl lvl="1">
            <p:tnLst>
              <p:par>
                <p:cTn presetID="10" presetClass="entr" presetSubtype="0" fill="hold" nodeType="withEffect">
                  <p:stCondLst>
                    <p:cond delay="125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7" grpId="0" build="p">
        <p:tmplLst>
          <p:tmpl lvl="1">
            <p:tnLst>
              <p:par>
                <p:cTn presetID="10" presetClass="entr" presetSubtype="0" fill="hold" nodeType="withEffect">
                  <p:stCondLst>
                    <p:cond delay="125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build="p">
        <p:tmplLst>
          <p:tmpl lvl="1">
            <p:tnLst>
              <p:par>
                <p:cTn presetID="10" presetClass="entr" presetSubtype="0" fill="hold" nodeType="withEffect">
                  <p:stCondLst>
                    <p:cond delay="95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9" grpId="0" build="p">
        <p:tmplLst>
          <p:tmpl lvl="1">
            <p:tnLst>
              <p:par>
                <p:cTn presetID="10" presetClass="entr" presetSubtype="0" fill="hold" nodeType="withEffect">
                  <p:stCondLst>
                    <p:cond delay="95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build="p">
        <p:tmplLst>
          <p:tmpl lvl="1">
            <p:tnLst>
              <p:par>
                <p:cTn presetID="10" presetClass="entr" presetSubtype="0" fill="hold" nodeType="withEffect">
                  <p:stCondLst>
                    <p:cond delay="1350"/>
                  </p:stCondLst>
                  <p:childTnLst>
                    <p:set>
                      <p:cBhvr>
                        <p:cTn dur="1" fill="hold">
                          <p:stCondLst>
                            <p:cond delay="0"/>
                          </p:stCondLst>
                        </p:cTn>
                        <p:tgtEl>
                          <p:spTgt spid="50"/>
                        </p:tgtEl>
                        <p:attrNameLst>
                          <p:attrName>style.visibility</p:attrName>
                        </p:attrNameLst>
                      </p:cBhvr>
                      <p:to>
                        <p:strVal val="visible"/>
                      </p:to>
                    </p:set>
                    <p:animEffect transition="in" filter="fade">
                      <p:cBhvr>
                        <p:cTn dur="500"/>
                        <p:tgtEl>
                          <p:spTgt spid="50"/>
                        </p:tgtEl>
                      </p:cBhvr>
                    </p:animEffect>
                  </p:childTnLst>
                </p:cTn>
              </p:par>
            </p:tnLst>
          </p:tmpl>
        </p:tmplLst>
      </p:bldP>
      <p:bldP spid="51" grpId="0" build="p">
        <p:tmplLst>
          <p:tmpl lvl="1">
            <p:tnLst>
              <p:par>
                <p:cTn presetID="10" presetClass="entr" presetSubtype="0" fill="hold" nodeType="withEffect">
                  <p:stCondLst>
                    <p:cond delay="1350"/>
                  </p:st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2" grpId="0" build="p">
        <p:tmplLst>
          <p:tmpl lvl="1">
            <p:tnLst>
              <p:par>
                <p:cTn presetID="10" presetClass="entr" presetSubtype="0" fill="hold" nodeType="withEffect">
                  <p:stCondLst>
                    <p:cond delay="105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105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145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55" grpId="0" build="p">
        <p:tmplLst>
          <p:tmpl lvl="1">
            <p:tnLst>
              <p:par>
                <p:cTn presetID="10" presetClass="entr" presetSubtype="0" fill="hold" nodeType="withEffect">
                  <p:stCondLst>
                    <p:cond delay="145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Lst>
  </p:timing>
  <p:extLst>
    <p:ext uri="{DCECCB84-F9BA-43D5-87BE-67443E8EF086}">
      <p15:sldGuideLst xmlns:p15="http://schemas.microsoft.com/office/powerpoint/2012/main">
        <p15:guide id="1" pos="655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enu [6x]">
    <p:spTree>
      <p:nvGrpSpPr>
        <p:cNvPr id="1" name=""/>
        <p:cNvGrpSpPr/>
        <p:nvPr/>
      </p:nvGrpSpPr>
      <p:grpSpPr>
        <a:xfrm>
          <a:off x="0" y="0"/>
          <a:ext cx="0" cy="0"/>
          <a:chOff x="0" y="0"/>
          <a:chExt cx="0" cy="0"/>
        </a:xfrm>
      </p:grpSpPr>
      <p:sp>
        <p:nvSpPr>
          <p:cNvPr id="183" name="Vrije vorm: vorm 182">
            <a:extLst>
              <a:ext uri="{FF2B5EF4-FFF2-40B4-BE49-F238E27FC236}">
                <a16:creationId xmlns:a16="http://schemas.microsoft.com/office/drawing/2014/main" id="{A3B95C8B-BA01-4E1F-A3EA-C4A9E8C62C9B}"/>
              </a:ext>
            </a:extLst>
          </p:cNvPr>
          <p:cNvSpPr/>
          <p:nvPr userDrawn="1"/>
        </p:nvSpPr>
        <p:spPr>
          <a:xfrm>
            <a:off x="0" y="1864949"/>
            <a:ext cx="1798936" cy="4129644"/>
          </a:xfrm>
          <a:custGeom>
            <a:avLst/>
            <a:gdLst>
              <a:gd name="connsiteX0" fmla="*/ 1798936 w 1798936"/>
              <a:gd name="connsiteY0" fmla="*/ 0 h 4129644"/>
              <a:gd name="connsiteX1" fmla="*/ 1798936 w 1798936"/>
              <a:gd name="connsiteY1" fmla="*/ 657225 h 4129644"/>
              <a:gd name="connsiteX2" fmla="*/ 1798936 w 1798936"/>
              <a:gd name="connsiteY2" fmla="*/ 3940718 h 4129644"/>
              <a:gd name="connsiteX3" fmla="*/ 1798936 w 1798936"/>
              <a:gd name="connsiteY3" fmla="*/ 4129644 h 4129644"/>
              <a:gd name="connsiteX4" fmla="*/ 0 w 1798936"/>
              <a:gd name="connsiteY4" fmla="*/ 4129644 h 4129644"/>
              <a:gd name="connsiteX5" fmla="*/ 0 w 1798936"/>
              <a:gd name="connsiteY5" fmla="*/ 3877898 h 4129644"/>
              <a:gd name="connsiteX6" fmla="*/ 0 w 1798936"/>
              <a:gd name="connsiteY6" fmla="*/ 720045 h 4129644"/>
              <a:gd name="connsiteX7" fmla="*/ 0 w 1798936"/>
              <a:gd name="connsiteY7" fmla="*/ 62820 h 412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8936" h="4129644">
                <a:moveTo>
                  <a:pt x="1798936" y="0"/>
                </a:moveTo>
                <a:lnTo>
                  <a:pt x="1798936" y="657225"/>
                </a:lnTo>
                <a:lnTo>
                  <a:pt x="1798936" y="3940718"/>
                </a:lnTo>
                <a:lnTo>
                  <a:pt x="1798936" y="4129644"/>
                </a:lnTo>
                <a:lnTo>
                  <a:pt x="0" y="4129644"/>
                </a:lnTo>
                <a:lnTo>
                  <a:pt x="0" y="3877898"/>
                </a:lnTo>
                <a:lnTo>
                  <a:pt x="0" y="720045"/>
                </a:lnTo>
                <a:lnTo>
                  <a:pt x="0" y="6282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84" name="Vrije vorm: vorm 183">
            <a:extLst>
              <a:ext uri="{FF2B5EF4-FFF2-40B4-BE49-F238E27FC236}">
                <a16:creationId xmlns:a16="http://schemas.microsoft.com/office/drawing/2014/main" id="{C4AF0ABB-13A6-48DF-8C9A-7BD92FB7B11E}"/>
              </a:ext>
            </a:extLst>
          </p:cNvPr>
          <p:cNvSpPr/>
          <p:nvPr userDrawn="1"/>
        </p:nvSpPr>
        <p:spPr>
          <a:xfrm>
            <a:off x="7855512" y="3914021"/>
            <a:ext cx="4336487" cy="2080572"/>
          </a:xfrm>
          <a:custGeom>
            <a:avLst/>
            <a:gdLst>
              <a:gd name="connsiteX0" fmla="*/ 0 w 4336487"/>
              <a:gd name="connsiteY0" fmla="*/ 0 h 2080572"/>
              <a:gd name="connsiteX1" fmla="*/ 4336487 w 4336487"/>
              <a:gd name="connsiteY1" fmla="*/ 0 h 2080572"/>
              <a:gd name="connsiteX2" fmla="*/ 4336487 w 4336487"/>
              <a:gd name="connsiteY2" fmla="*/ 2080572 h 2080572"/>
              <a:gd name="connsiteX3" fmla="*/ 0 w 4336487"/>
              <a:gd name="connsiteY3" fmla="*/ 2080572 h 2080572"/>
            </a:gdLst>
            <a:ahLst/>
            <a:cxnLst>
              <a:cxn ang="0">
                <a:pos x="connsiteX0" y="connsiteY0"/>
              </a:cxn>
              <a:cxn ang="0">
                <a:pos x="connsiteX1" y="connsiteY1"/>
              </a:cxn>
              <a:cxn ang="0">
                <a:pos x="connsiteX2" y="connsiteY2"/>
              </a:cxn>
              <a:cxn ang="0">
                <a:pos x="connsiteX3" y="connsiteY3"/>
              </a:cxn>
            </a:cxnLst>
            <a:rect l="l" t="t" r="r" b="b"/>
            <a:pathLst>
              <a:path w="4336487" h="2080572">
                <a:moveTo>
                  <a:pt x="0" y="0"/>
                </a:moveTo>
                <a:lnTo>
                  <a:pt x="4336487" y="0"/>
                </a:lnTo>
                <a:lnTo>
                  <a:pt x="4336487" y="2080572"/>
                </a:lnTo>
                <a:lnTo>
                  <a:pt x="0" y="2080572"/>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85" name="Vrije vorm: vorm 184">
            <a:extLst>
              <a:ext uri="{FF2B5EF4-FFF2-40B4-BE49-F238E27FC236}">
                <a16:creationId xmlns:a16="http://schemas.microsoft.com/office/drawing/2014/main" id="{E099BB6A-8EB2-4D81-92F8-0F754F3F8268}"/>
              </a:ext>
            </a:extLst>
          </p:cNvPr>
          <p:cNvSpPr/>
          <p:nvPr userDrawn="1"/>
        </p:nvSpPr>
        <p:spPr>
          <a:xfrm>
            <a:off x="3922745" y="3914021"/>
            <a:ext cx="1808957" cy="2080573"/>
          </a:xfrm>
          <a:custGeom>
            <a:avLst/>
            <a:gdLst>
              <a:gd name="connsiteX0" fmla="*/ 0 w 1808957"/>
              <a:gd name="connsiteY0" fmla="*/ 0 h 2080573"/>
              <a:gd name="connsiteX1" fmla="*/ 1808957 w 1808957"/>
              <a:gd name="connsiteY1" fmla="*/ 0 h 2080573"/>
              <a:gd name="connsiteX2" fmla="*/ 1808957 w 1808957"/>
              <a:gd name="connsiteY2" fmla="*/ 2080573 h 2080573"/>
              <a:gd name="connsiteX3" fmla="*/ 0 w 1808957"/>
              <a:gd name="connsiteY3" fmla="*/ 2080573 h 2080573"/>
            </a:gdLst>
            <a:ahLst/>
            <a:cxnLst>
              <a:cxn ang="0">
                <a:pos x="connsiteX0" y="connsiteY0"/>
              </a:cxn>
              <a:cxn ang="0">
                <a:pos x="connsiteX1" y="connsiteY1"/>
              </a:cxn>
              <a:cxn ang="0">
                <a:pos x="connsiteX2" y="connsiteY2"/>
              </a:cxn>
              <a:cxn ang="0">
                <a:pos x="connsiteX3" y="connsiteY3"/>
              </a:cxn>
            </a:cxnLst>
            <a:rect l="l" t="t" r="r" b="b"/>
            <a:pathLst>
              <a:path w="1808957" h="2080573">
                <a:moveTo>
                  <a:pt x="0" y="0"/>
                </a:moveTo>
                <a:lnTo>
                  <a:pt x="1808957" y="0"/>
                </a:lnTo>
                <a:lnTo>
                  <a:pt x="1808957" y="2080573"/>
                </a:lnTo>
                <a:lnTo>
                  <a:pt x="0" y="20805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86" name="Tijdelijke aanduiding voor afbeelding 184">
            <a:extLst>
              <a:ext uri="{FF2B5EF4-FFF2-40B4-BE49-F238E27FC236}">
                <a16:creationId xmlns:a16="http://schemas.microsoft.com/office/drawing/2014/main" id="{5517DE2C-7B10-4BBE-880F-51114C2DC6BA}"/>
              </a:ext>
            </a:extLst>
          </p:cNvPr>
          <p:cNvSpPr>
            <a:spLocks noGrp="1"/>
          </p:cNvSpPr>
          <p:nvPr>
            <p:ph type="pic" sz="quarter" idx="16" hasCustomPrompt="1"/>
          </p:nvPr>
        </p:nvSpPr>
        <p:spPr>
          <a:xfrm>
            <a:off x="5889129" y="3914021"/>
            <a:ext cx="1808956" cy="2080573"/>
          </a:xfrm>
          <a:custGeom>
            <a:avLst/>
            <a:gdLst>
              <a:gd name="connsiteX0" fmla="*/ 0 w 1808956"/>
              <a:gd name="connsiteY0" fmla="*/ 0 h 2080573"/>
              <a:gd name="connsiteX1" fmla="*/ 1808956 w 1808956"/>
              <a:gd name="connsiteY1" fmla="*/ 0 h 2080573"/>
              <a:gd name="connsiteX2" fmla="*/ 1808956 w 1808956"/>
              <a:gd name="connsiteY2" fmla="*/ 2080573 h 2080573"/>
              <a:gd name="connsiteX3" fmla="*/ 0 w 1808956"/>
              <a:gd name="connsiteY3" fmla="*/ 2080573 h 2080573"/>
            </a:gdLst>
            <a:ahLst/>
            <a:cxnLst>
              <a:cxn ang="0">
                <a:pos x="connsiteX0" y="connsiteY0"/>
              </a:cxn>
              <a:cxn ang="0">
                <a:pos x="connsiteX1" y="connsiteY1"/>
              </a:cxn>
              <a:cxn ang="0">
                <a:pos x="connsiteX2" y="connsiteY2"/>
              </a:cxn>
              <a:cxn ang="0">
                <a:pos x="connsiteX3" y="connsiteY3"/>
              </a:cxn>
            </a:cxnLst>
            <a:rect l="l" t="t" r="r" b="b"/>
            <a:pathLst>
              <a:path w="1808956" h="2080573">
                <a:moveTo>
                  <a:pt x="0" y="0"/>
                </a:moveTo>
                <a:lnTo>
                  <a:pt x="1808956" y="0"/>
                </a:lnTo>
                <a:lnTo>
                  <a:pt x="1808956" y="2080573"/>
                </a:lnTo>
                <a:lnTo>
                  <a:pt x="0" y="2080573"/>
                </a:lnTo>
                <a:close/>
              </a:path>
            </a:pathLst>
          </a:custGeom>
          <a:solidFill>
            <a:schemeClr val="bg1">
              <a:lumMod val="75000"/>
            </a:schemeClr>
          </a:solidFill>
        </p:spPr>
        <p:txBody>
          <a:bodyPr wrap="square" bIns="684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noProof="0"/>
              <a:t>Afbeelding</a:t>
            </a:r>
          </a:p>
        </p:txBody>
      </p:sp>
      <p:sp>
        <p:nvSpPr>
          <p:cNvPr id="187" name="Tijdelijke aanduiding voor afbeelding 182">
            <a:extLst>
              <a:ext uri="{FF2B5EF4-FFF2-40B4-BE49-F238E27FC236}">
                <a16:creationId xmlns:a16="http://schemas.microsoft.com/office/drawing/2014/main" id="{BFBA83B0-92D8-4C29-9EEC-5C1CA7D314E8}"/>
              </a:ext>
            </a:extLst>
          </p:cNvPr>
          <p:cNvSpPr>
            <a:spLocks noGrp="1"/>
          </p:cNvSpPr>
          <p:nvPr>
            <p:ph type="pic" sz="quarter" idx="17" hasCustomPrompt="1"/>
          </p:nvPr>
        </p:nvSpPr>
        <p:spPr>
          <a:xfrm>
            <a:off x="1956363" y="3914021"/>
            <a:ext cx="1808957" cy="2080573"/>
          </a:xfrm>
          <a:custGeom>
            <a:avLst/>
            <a:gdLst>
              <a:gd name="connsiteX0" fmla="*/ 0 w 1808957"/>
              <a:gd name="connsiteY0" fmla="*/ 0 h 2080573"/>
              <a:gd name="connsiteX1" fmla="*/ 1808957 w 1808957"/>
              <a:gd name="connsiteY1" fmla="*/ 0 h 2080573"/>
              <a:gd name="connsiteX2" fmla="*/ 1808957 w 1808957"/>
              <a:gd name="connsiteY2" fmla="*/ 2080573 h 2080573"/>
              <a:gd name="connsiteX3" fmla="*/ 0 w 1808957"/>
              <a:gd name="connsiteY3" fmla="*/ 2080573 h 2080573"/>
            </a:gdLst>
            <a:ahLst/>
            <a:cxnLst>
              <a:cxn ang="0">
                <a:pos x="connsiteX0" y="connsiteY0"/>
              </a:cxn>
              <a:cxn ang="0">
                <a:pos x="connsiteX1" y="connsiteY1"/>
              </a:cxn>
              <a:cxn ang="0">
                <a:pos x="connsiteX2" y="connsiteY2"/>
              </a:cxn>
              <a:cxn ang="0">
                <a:pos x="connsiteX3" y="connsiteY3"/>
              </a:cxn>
            </a:cxnLst>
            <a:rect l="l" t="t" r="r" b="b"/>
            <a:pathLst>
              <a:path w="1808957" h="2080573">
                <a:moveTo>
                  <a:pt x="0" y="0"/>
                </a:moveTo>
                <a:lnTo>
                  <a:pt x="1808957" y="0"/>
                </a:lnTo>
                <a:lnTo>
                  <a:pt x="1808957" y="2080573"/>
                </a:lnTo>
                <a:lnTo>
                  <a:pt x="0" y="2080573"/>
                </a:lnTo>
                <a:close/>
              </a:path>
            </a:pathLst>
          </a:custGeom>
          <a:solidFill>
            <a:schemeClr val="bg1">
              <a:lumMod val="75000"/>
            </a:schemeClr>
          </a:solidFill>
        </p:spPr>
        <p:txBody>
          <a:bodyPr wrap="square" bIns="684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noProof="0" dirty="0"/>
              <a:t>Afbeelding</a:t>
            </a:r>
          </a:p>
        </p:txBody>
      </p:sp>
      <p:sp>
        <p:nvSpPr>
          <p:cNvPr id="188" name="Tijdelijke aanduiding voor afbeelding 258">
            <a:extLst>
              <a:ext uri="{FF2B5EF4-FFF2-40B4-BE49-F238E27FC236}">
                <a16:creationId xmlns:a16="http://schemas.microsoft.com/office/drawing/2014/main" id="{21249718-F3B0-45BC-8DCE-3C98BBC99D80}"/>
              </a:ext>
            </a:extLst>
          </p:cNvPr>
          <p:cNvSpPr>
            <a:spLocks noGrp="1"/>
          </p:cNvSpPr>
          <p:nvPr>
            <p:ph type="pic" sz="quarter" idx="15" hasCustomPrompt="1"/>
          </p:nvPr>
        </p:nvSpPr>
        <p:spPr>
          <a:xfrm>
            <a:off x="3922745" y="1658947"/>
            <a:ext cx="3775340" cy="2097648"/>
          </a:xfrm>
          <a:custGeom>
            <a:avLst/>
            <a:gdLst>
              <a:gd name="connsiteX0" fmla="*/ 3775340 w 3775340"/>
              <a:gd name="connsiteY0" fmla="*/ 0 h 2097648"/>
              <a:gd name="connsiteX1" fmla="*/ 3775340 w 3775340"/>
              <a:gd name="connsiteY1" fmla="*/ 2097648 h 2097648"/>
              <a:gd name="connsiteX2" fmla="*/ 0 w 3775340"/>
              <a:gd name="connsiteY2" fmla="*/ 2097648 h 2097648"/>
              <a:gd name="connsiteX3" fmla="*/ 0 w 3775340"/>
              <a:gd name="connsiteY3" fmla="*/ 131838 h 2097648"/>
            </a:gdLst>
            <a:ahLst/>
            <a:cxnLst>
              <a:cxn ang="0">
                <a:pos x="connsiteX0" y="connsiteY0"/>
              </a:cxn>
              <a:cxn ang="0">
                <a:pos x="connsiteX1" y="connsiteY1"/>
              </a:cxn>
              <a:cxn ang="0">
                <a:pos x="connsiteX2" y="connsiteY2"/>
              </a:cxn>
              <a:cxn ang="0">
                <a:pos x="connsiteX3" y="connsiteY3"/>
              </a:cxn>
            </a:cxnLst>
            <a:rect l="l" t="t" r="r" b="b"/>
            <a:pathLst>
              <a:path w="3775340" h="2097648">
                <a:moveTo>
                  <a:pt x="3775340" y="0"/>
                </a:moveTo>
                <a:lnTo>
                  <a:pt x="3775340" y="2097648"/>
                </a:lnTo>
                <a:lnTo>
                  <a:pt x="0" y="2097648"/>
                </a:lnTo>
                <a:lnTo>
                  <a:pt x="0" y="131838"/>
                </a:lnTo>
                <a:close/>
              </a:path>
            </a:pathLst>
          </a:custGeom>
          <a:solidFill>
            <a:schemeClr val="bg1">
              <a:lumMod val="75000"/>
            </a:schemeClr>
          </a:solidFill>
        </p:spPr>
        <p:txBody>
          <a:bodyPr wrap="square" bIns="684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noProof="0"/>
              <a:t>Afbeelding</a:t>
            </a:r>
          </a:p>
        </p:txBody>
      </p:sp>
      <p:sp>
        <p:nvSpPr>
          <p:cNvPr id="189" name="Vrije vorm: vorm 188">
            <a:extLst>
              <a:ext uri="{FF2B5EF4-FFF2-40B4-BE49-F238E27FC236}">
                <a16:creationId xmlns:a16="http://schemas.microsoft.com/office/drawing/2014/main" id="{4391C926-FAA0-4E45-A924-61FBB04EF2C2}"/>
              </a:ext>
            </a:extLst>
          </p:cNvPr>
          <p:cNvSpPr/>
          <p:nvPr userDrawn="1"/>
        </p:nvSpPr>
        <p:spPr>
          <a:xfrm>
            <a:off x="7855512" y="1590279"/>
            <a:ext cx="1808957" cy="2166316"/>
          </a:xfrm>
          <a:custGeom>
            <a:avLst/>
            <a:gdLst>
              <a:gd name="connsiteX0" fmla="*/ 1808957 w 1808957"/>
              <a:gd name="connsiteY0" fmla="*/ 0 h 2166316"/>
              <a:gd name="connsiteX1" fmla="*/ 1808957 w 1808957"/>
              <a:gd name="connsiteY1" fmla="*/ 2166316 h 2166316"/>
              <a:gd name="connsiteX2" fmla="*/ 0 w 1808957"/>
              <a:gd name="connsiteY2" fmla="*/ 2166316 h 2166316"/>
              <a:gd name="connsiteX3" fmla="*/ 0 w 1808957"/>
              <a:gd name="connsiteY3" fmla="*/ 63170 h 2166316"/>
            </a:gdLst>
            <a:ahLst/>
            <a:cxnLst>
              <a:cxn ang="0">
                <a:pos x="connsiteX0" y="connsiteY0"/>
              </a:cxn>
              <a:cxn ang="0">
                <a:pos x="connsiteX1" y="connsiteY1"/>
              </a:cxn>
              <a:cxn ang="0">
                <a:pos x="connsiteX2" y="connsiteY2"/>
              </a:cxn>
              <a:cxn ang="0">
                <a:pos x="connsiteX3" y="connsiteY3"/>
              </a:cxn>
            </a:cxnLst>
            <a:rect l="l" t="t" r="r" b="b"/>
            <a:pathLst>
              <a:path w="1808957" h="2166316">
                <a:moveTo>
                  <a:pt x="1808957" y="0"/>
                </a:moveTo>
                <a:lnTo>
                  <a:pt x="1808957" y="2166316"/>
                </a:lnTo>
                <a:lnTo>
                  <a:pt x="0" y="2166316"/>
                </a:lnTo>
                <a:lnTo>
                  <a:pt x="0" y="6317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90" name="Vrije vorm: vorm 189">
            <a:extLst>
              <a:ext uri="{FF2B5EF4-FFF2-40B4-BE49-F238E27FC236}">
                <a16:creationId xmlns:a16="http://schemas.microsoft.com/office/drawing/2014/main" id="{C72F4D71-2383-4193-A437-7FEC19A2FF09}"/>
              </a:ext>
            </a:extLst>
          </p:cNvPr>
          <p:cNvSpPr/>
          <p:nvPr userDrawn="1"/>
        </p:nvSpPr>
        <p:spPr>
          <a:xfrm>
            <a:off x="1956363" y="1796282"/>
            <a:ext cx="1808957" cy="1960313"/>
          </a:xfrm>
          <a:custGeom>
            <a:avLst/>
            <a:gdLst>
              <a:gd name="connsiteX0" fmla="*/ 1808957 w 1808957"/>
              <a:gd name="connsiteY0" fmla="*/ 0 h 1960313"/>
              <a:gd name="connsiteX1" fmla="*/ 1808957 w 1808957"/>
              <a:gd name="connsiteY1" fmla="*/ 1960313 h 1960313"/>
              <a:gd name="connsiteX2" fmla="*/ 0 w 1808957"/>
              <a:gd name="connsiteY2" fmla="*/ 1960313 h 1960313"/>
              <a:gd name="connsiteX3" fmla="*/ 0 w 1808957"/>
              <a:gd name="connsiteY3" fmla="*/ 63170 h 1960313"/>
            </a:gdLst>
            <a:ahLst/>
            <a:cxnLst>
              <a:cxn ang="0">
                <a:pos x="connsiteX0" y="connsiteY0"/>
              </a:cxn>
              <a:cxn ang="0">
                <a:pos x="connsiteX1" y="connsiteY1"/>
              </a:cxn>
              <a:cxn ang="0">
                <a:pos x="connsiteX2" y="connsiteY2"/>
              </a:cxn>
              <a:cxn ang="0">
                <a:pos x="connsiteX3" y="connsiteY3"/>
              </a:cxn>
            </a:cxnLst>
            <a:rect l="l" t="t" r="r" b="b"/>
            <a:pathLst>
              <a:path w="1808957" h="1960313">
                <a:moveTo>
                  <a:pt x="1808957" y="0"/>
                </a:moveTo>
                <a:lnTo>
                  <a:pt x="1808957" y="1960313"/>
                </a:lnTo>
                <a:lnTo>
                  <a:pt x="0" y="1960313"/>
                </a:lnTo>
                <a:lnTo>
                  <a:pt x="0" y="6317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noProof="0"/>
          </a:p>
        </p:txBody>
      </p:sp>
      <p:sp>
        <p:nvSpPr>
          <p:cNvPr id="191" name="Tijdelijke aanduiding voor afbeelding 267">
            <a:extLst>
              <a:ext uri="{FF2B5EF4-FFF2-40B4-BE49-F238E27FC236}">
                <a16:creationId xmlns:a16="http://schemas.microsoft.com/office/drawing/2014/main" id="{BDD78CCA-900B-41AD-929C-6889DE64D41A}"/>
              </a:ext>
            </a:extLst>
          </p:cNvPr>
          <p:cNvSpPr>
            <a:spLocks noGrp="1"/>
          </p:cNvSpPr>
          <p:nvPr>
            <p:ph type="pic" sz="quarter" idx="14" hasCustomPrompt="1"/>
          </p:nvPr>
        </p:nvSpPr>
        <p:spPr>
          <a:xfrm>
            <a:off x="9821895" y="1502016"/>
            <a:ext cx="2370105" cy="2254579"/>
          </a:xfrm>
          <a:custGeom>
            <a:avLst/>
            <a:gdLst>
              <a:gd name="connsiteX0" fmla="*/ 2370105 w 2370105"/>
              <a:gd name="connsiteY0" fmla="*/ 0 h 2254579"/>
              <a:gd name="connsiteX1" fmla="*/ 2370105 w 2370105"/>
              <a:gd name="connsiteY1" fmla="*/ 2254579 h 2254579"/>
              <a:gd name="connsiteX2" fmla="*/ 0 w 2370105"/>
              <a:gd name="connsiteY2" fmla="*/ 2254579 h 2254579"/>
              <a:gd name="connsiteX3" fmla="*/ 0 w 2370105"/>
              <a:gd name="connsiteY3" fmla="*/ 82766 h 2254579"/>
            </a:gdLst>
            <a:ahLst/>
            <a:cxnLst>
              <a:cxn ang="0">
                <a:pos x="connsiteX0" y="connsiteY0"/>
              </a:cxn>
              <a:cxn ang="0">
                <a:pos x="connsiteX1" y="connsiteY1"/>
              </a:cxn>
              <a:cxn ang="0">
                <a:pos x="connsiteX2" y="connsiteY2"/>
              </a:cxn>
              <a:cxn ang="0">
                <a:pos x="connsiteX3" y="connsiteY3"/>
              </a:cxn>
            </a:cxnLst>
            <a:rect l="l" t="t" r="r" b="b"/>
            <a:pathLst>
              <a:path w="2370105" h="2254579">
                <a:moveTo>
                  <a:pt x="2370105" y="0"/>
                </a:moveTo>
                <a:lnTo>
                  <a:pt x="2370105" y="2254579"/>
                </a:lnTo>
                <a:lnTo>
                  <a:pt x="0" y="2254579"/>
                </a:lnTo>
                <a:lnTo>
                  <a:pt x="0" y="82766"/>
                </a:lnTo>
                <a:close/>
              </a:path>
            </a:pathLst>
          </a:custGeom>
          <a:solidFill>
            <a:schemeClr val="bg1">
              <a:lumMod val="75000"/>
            </a:schemeClr>
          </a:solidFill>
        </p:spPr>
        <p:txBody>
          <a:bodyPr wrap="square" bIns="684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noProof="0"/>
              <a:t>Afbeelding</a:t>
            </a:r>
          </a:p>
        </p:txBody>
      </p:sp>
      <p:sp>
        <p:nvSpPr>
          <p:cNvPr id="192" name="tekst">
            <a:extLst>
              <a:ext uri="{FF2B5EF4-FFF2-40B4-BE49-F238E27FC236}">
                <a16:creationId xmlns:a16="http://schemas.microsoft.com/office/drawing/2014/main" id="{0FE8B543-82B4-43C8-BCDD-C25C1545E18A}"/>
              </a:ext>
            </a:extLst>
          </p:cNvPr>
          <p:cNvSpPr>
            <a:spLocks noGrp="1"/>
          </p:cNvSpPr>
          <p:nvPr>
            <p:ph type="body" sz="quarter" idx="13" hasCustomPrompt="1"/>
          </p:nvPr>
        </p:nvSpPr>
        <p:spPr>
          <a:xfrm>
            <a:off x="7855511" y="3396595"/>
            <a:ext cx="1784723" cy="360000"/>
          </a:xfrm>
        </p:spPr>
        <p:txBody>
          <a:bodyPr wrap="none" lIns="252000" bIns="144000" anchor="b"/>
          <a:lstStyle>
            <a:lvl1pPr marL="0" indent="0">
              <a:buNone/>
              <a:defRPr sz="1600" b="1">
                <a:solidFill>
                  <a:schemeClr val="tx1"/>
                </a:solidFill>
              </a:defRPr>
            </a:lvl1pPr>
            <a:lvl2pPr marL="263525" indent="0">
              <a:buNone/>
              <a:defRPr/>
            </a:lvl2pPr>
          </a:lstStyle>
          <a:p>
            <a:pPr lvl="0"/>
            <a:r>
              <a:rPr lang="nl-NL" noProof="0"/>
              <a:t>Hoofdstuk</a:t>
            </a:r>
          </a:p>
        </p:txBody>
      </p:sp>
      <p:sp>
        <p:nvSpPr>
          <p:cNvPr id="193" name="tekst">
            <a:extLst>
              <a:ext uri="{FF2B5EF4-FFF2-40B4-BE49-F238E27FC236}">
                <a16:creationId xmlns:a16="http://schemas.microsoft.com/office/drawing/2014/main" id="{95E86A70-99A4-430A-A1F8-2558F09AFE64}"/>
              </a:ext>
            </a:extLst>
          </p:cNvPr>
          <p:cNvSpPr>
            <a:spLocks noGrp="1"/>
          </p:cNvSpPr>
          <p:nvPr>
            <p:ph type="body" sz="quarter" idx="18" hasCustomPrompt="1"/>
          </p:nvPr>
        </p:nvSpPr>
        <p:spPr>
          <a:xfrm>
            <a:off x="3922744" y="3396595"/>
            <a:ext cx="1784723" cy="360000"/>
          </a:xfrm>
        </p:spPr>
        <p:txBody>
          <a:bodyPr wrap="none" lIns="252000" bIns="144000" anchor="b"/>
          <a:lstStyle>
            <a:lvl1pPr marL="0" indent="0">
              <a:buNone/>
              <a:defRPr sz="1600" b="1">
                <a:solidFill>
                  <a:schemeClr val="bg1"/>
                </a:solidFill>
                <a:effectLst>
                  <a:outerShdw blurRad="304800" dist="76200" dir="5400000" algn="t" rotWithShape="0">
                    <a:prstClr val="black">
                      <a:alpha val="60000"/>
                    </a:prstClr>
                  </a:outerShdw>
                </a:effectLst>
              </a:defRPr>
            </a:lvl1pPr>
            <a:lvl2pPr marL="263525" indent="0">
              <a:buNone/>
              <a:defRPr/>
            </a:lvl2pPr>
          </a:lstStyle>
          <a:p>
            <a:pPr lvl="0"/>
            <a:r>
              <a:rPr lang="nl-NL" noProof="0"/>
              <a:t>Hoofdstuk</a:t>
            </a:r>
          </a:p>
        </p:txBody>
      </p:sp>
      <p:sp>
        <p:nvSpPr>
          <p:cNvPr id="194" name="tekst">
            <a:extLst>
              <a:ext uri="{FF2B5EF4-FFF2-40B4-BE49-F238E27FC236}">
                <a16:creationId xmlns:a16="http://schemas.microsoft.com/office/drawing/2014/main" id="{3C6B5A74-701B-41B1-8551-D5CDB21AEE9F}"/>
              </a:ext>
            </a:extLst>
          </p:cNvPr>
          <p:cNvSpPr>
            <a:spLocks noGrp="1"/>
          </p:cNvSpPr>
          <p:nvPr>
            <p:ph type="body" sz="quarter" idx="19" hasCustomPrompt="1"/>
          </p:nvPr>
        </p:nvSpPr>
        <p:spPr>
          <a:xfrm>
            <a:off x="1956362" y="3396595"/>
            <a:ext cx="1784723" cy="360000"/>
          </a:xfrm>
        </p:spPr>
        <p:txBody>
          <a:bodyPr wrap="none" lIns="252000" bIns="144000" anchor="b"/>
          <a:lstStyle>
            <a:lvl1pPr marL="0" indent="0">
              <a:buNone/>
              <a:defRPr sz="1600" b="1">
                <a:solidFill>
                  <a:schemeClr val="tx1"/>
                </a:solidFill>
              </a:defRPr>
            </a:lvl1pPr>
            <a:lvl2pPr marL="263525" indent="0">
              <a:buNone/>
              <a:defRPr/>
            </a:lvl2pPr>
          </a:lstStyle>
          <a:p>
            <a:pPr lvl="0"/>
            <a:r>
              <a:rPr lang="nl-NL" noProof="0" dirty="0"/>
              <a:t>Hoofdstuk</a:t>
            </a:r>
          </a:p>
        </p:txBody>
      </p:sp>
      <p:sp>
        <p:nvSpPr>
          <p:cNvPr id="195" name="tekst">
            <a:extLst>
              <a:ext uri="{FF2B5EF4-FFF2-40B4-BE49-F238E27FC236}">
                <a16:creationId xmlns:a16="http://schemas.microsoft.com/office/drawing/2014/main" id="{0E6CC54D-9E60-4DB8-BBC4-F5F1755837C1}"/>
              </a:ext>
            </a:extLst>
          </p:cNvPr>
          <p:cNvSpPr>
            <a:spLocks noGrp="1"/>
          </p:cNvSpPr>
          <p:nvPr>
            <p:ph type="body" sz="quarter" idx="20" hasCustomPrompt="1"/>
          </p:nvPr>
        </p:nvSpPr>
        <p:spPr>
          <a:xfrm>
            <a:off x="1956362" y="5634594"/>
            <a:ext cx="1784723" cy="360000"/>
          </a:xfrm>
        </p:spPr>
        <p:txBody>
          <a:bodyPr wrap="none" lIns="252000" bIns="216000" anchor="b"/>
          <a:lstStyle>
            <a:lvl1pPr marL="0" indent="0">
              <a:buNone/>
              <a:defRPr sz="1600" b="1">
                <a:solidFill>
                  <a:schemeClr val="bg1"/>
                </a:solidFill>
                <a:effectLst>
                  <a:outerShdw blurRad="304800" dist="76200" dir="5400000" algn="t" rotWithShape="0">
                    <a:prstClr val="black">
                      <a:alpha val="60000"/>
                    </a:prstClr>
                  </a:outerShdw>
                </a:effectLst>
              </a:defRPr>
            </a:lvl1pPr>
            <a:lvl2pPr marL="263525" indent="0">
              <a:buNone/>
              <a:defRPr/>
            </a:lvl2pPr>
          </a:lstStyle>
          <a:p>
            <a:pPr lvl="0"/>
            <a:r>
              <a:rPr lang="nl-NL" noProof="0" dirty="0"/>
              <a:t>Hoofdstuk</a:t>
            </a:r>
          </a:p>
        </p:txBody>
      </p:sp>
      <p:sp>
        <p:nvSpPr>
          <p:cNvPr id="196" name="tekst">
            <a:extLst>
              <a:ext uri="{FF2B5EF4-FFF2-40B4-BE49-F238E27FC236}">
                <a16:creationId xmlns:a16="http://schemas.microsoft.com/office/drawing/2014/main" id="{B8E957F1-6FC9-47BF-9759-CD7BC3F016A5}"/>
              </a:ext>
            </a:extLst>
          </p:cNvPr>
          <p:cNvSpPr>
            <a:spLocks noGrp="1"/>
          </p:cNvSpPr>
          <p:nvPr>
            <p:ph type="body" sz="quarter" idx="21" hasCustomPrompt="1"/>
          </p:nvPr>
        </p:nvSpPr>
        <p:spPr>
          <a:xfrm>
            <a:off x="5889128" y="5634594"/>
            <a:ext cx="1784723" cy="360000"/>
          </a:xfrm>
        </p:spPr>
        <p:txBody>
          <a:bodyPr wrap="none" lIns="252000" bIns="216000" anchor="b"/>
          <a:lstStyle>
            <a:lvl1pPr marL="0" indent="0">
              <a:buNone/>
              <a:defRPr sz="1600" b="1">
                <a:solidFill>
                  <a:schemeClr val="bg1"/>
                </a:solidFill>
                <a:effectLst>
                  <a:outerShdw blurRad="304800" dist="76200" dir="5400000" algn="t" rotWithShape="0">
                    <a:prstClr val="black">
                      <a:alpha val="60000"/>
                    </a:prstClr>
                  </a:outerShdw>
                </a:effectLst>
              </a:defRPr>
            </a:lvl1pPr>
            <a:lvl2pPr marL="263525" indent="0">
              <a:buNone/>
              <a:defRPr/>
            </a:lvl2pPr>
          </a:lstStyle>
          <a:p>
            <a:pPr lvl="0"/>
            <a:r>
              <a:rPr lang="nl-NL" noProof="0" dirty="0"/>
              <a:t>Hoofdstuk</a:t>
            </a:r>
          </a:p>
        </p:txBody>
      </p:sp>
      <p:sp>
        <p:nvSpPr>
          <p:cNvPr id="197" name="tekst">
            <a:extLst>
              <a:ext uri="{FF2B5EF4-FFF2-40B4-BE49-F238E27FC236}">
                <a16:creationId xmlns:a16="http://schemas.microsoft.com/office/drawing/2014/main" id="{14AEB849-69DA-46E4-BB47-EA5C87FF4C4D}"/>
              </a:ext>
            </a:extLst>
          </p:cNvPr>
          <p:cNvSpPr>
            <a:spLocks noGrp="1"/>
          </p:cNvSpPr>
          <p:nvPr>
            <p:ph type="body" sz="quarter" idx="22" hasCustomPrompt="1"/>
          </p:nvPr>
        </p:nvSpPr>
        <p:spPr>
          <a:xfrm>
            <a:off x="-1" y="5634594"/>
            <a:ext cx="1784723" cy="360000"/>
          </a:xfrm>
        </p:spPr>
        <p:txBody>
          <a:bodyPr wrap="none" lIns="252000" bIns="216000" anchor="b"/>
          <a:lstStyle>
            <a:lvl1pPr marL="0" indent="0">
              <a:buNone/>
              <a:defRPr sz="1600" b="1">
                <a:solidFill>
                  <a:schemeClr val="bg1"/>
                </a:solidFill>
              </a:defRPr>
            </a:lvl1pPr>
            <a:lvl2pPr marL="263525" indent="0">
              <a:buNone/>
              <a:defRPr/>
            </a:lvl2pPr>
          </a:lstStyle>
          <a:p>
            <a:pPr lvl="0"/>
            <a:r>
              <a:rPr lang="nl-NL" noProof="0"/>
              <a:t>Hoofdstuk</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544768"/>
            <a:ext cx="7050283" cy="709102"/>
          </a:xfrm>
        </p:spPr>
        <p:txBody>
          <a:bodyPr/>
          <a:lstStyle/>
          <a:p>
            <a:r>
              <a:rPr lang="nl-NL" noProof="0"/>
              <a:t>Titel</a:t>
            </a:r>
            <a:br>
              <a:rPr lang="nl-NL" noProof="0"/>
            </a:br>
            <a:r>
              <a:rPr lang="nl-NL" noProof="0"/>
              <a:t>max. 2 regels</a:t>
            </a:r>
          </a:p>
        </p:txBody>
      </p:sp>
      <p:grpSp>
        <p:nvGrpSpPr>
          <p:cNvPr id="117" name="INSTRUCTIE">
            <a:extLst>
              <a:ext uri="{FF2B5EF4-FFF2-40B4-BE49-F238E27FC236}">
                <a16:creationId xmlns:a16="http://schemas.microsoft.com/office/drawing/2014/main" id="{CF6A05AD-F8AE-4C0C-9BBC-F8D0E45EC2AC}"/>
              </a:ext>
            </a:extLst>
          </p:cNvPr>
          <p:cNvGrpSpPr/>
          <p:nvPr userDrawn="1"/>
        </p:nvGrpSpPr>
        <p:grpSpPr>
          <a:xfrm>
            <a:off x="-3786437" y="0"/>
            <a:ext cx="3693386" cy="5359349"/>
            <a:chOff x="-3786437" y="0"/>
            <a:chExt cx="3693386" cy="5359349"/>
          </a:xfrm>
        </p:grpSpPr>
        <p:sp>
          <p:nvSpPr>
            <p:cNvPr id="118" name="Rechthoek 117">
              <a:extLst>
                <a:ext uri="{FF2B5EF4-FFF2-40B4-BE49-F238E27FC236}">
                  <a16:creationId xmlns:a16="http://schemas.microsoft.com/office/drawing/2014/main" id="{85793235-1541-4086-B114-836B137BA49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9" name="Ovaal 118">
              <a:extLst>
                <a:ext uri="{FF2B5EF4-FFF2-40B4-BE49-F238E27FC236}">
                  <a16:creationId xmlns:a16="http://schemas.microsoft.com/office/drawing/2014/main" id="{73E8E518-2C62-4A4C-8CBC-701452729C6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0" name="Rechthoek 119">
              <a:extLst>
                <a:ext uri="{FF2B5EF4-FFF2-40B4-BE49-F238E27FC236}">
                  <a16:creationId xmlns:a16="http://schemas.microsoft.com/office/drawing/2014/main" id="{D5B7A584-5FBB-4B05-8E3B-5B2477A5831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C55419EE-AEE0-4230-8A7A-848540808EB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9CF6C133-FB2A-4063-AB56-3F54D44E404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C779982A-2EE9-4222-A293-E0883EE18C3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F24FB8D9-A624-4C14-BB0C-BCEB1AB433A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5069B6DE-85CC-43B0-83A4-22A880E0D16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30E32D40-BCFD-4D4F-8535-BE199D559947}"/>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37E4C196-3034-4223-82BD-8E965D8E9E2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(groen)</a:t>
              </a:r>
            </a:p>
          </p:txBody>
        </p:sp>
        <p:sp>
          <p:nvSpPr>
            <p:cNvPr id="128" name="Ovaal 127">
              <a:extLst>
                <a:ext uri="{FF2B5EF4-FFF2-40B4-BE49-F238E27FC236}">
                  <a16:creationId xmlns:a16="http://schemas.microsoft.com/office/drawing/2014/main" id="{867FA82F-E1E9-4752-B1E2-522491EFB2D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9DB41779-89CB-4E71-A204-9B55EF91F7B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CD197445-00D4-4F64-B096-2B56933255A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0DA12632-DBE9-44ED-B713-6BCD7DBA9AA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BF3D3C98-9FF4-4B4C-A40D-A91F91D4275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E73F7F15-A41F-4DA7-9526-C781866F8B7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568B199D-FD20-4FF9-BE1E-F7F79E51DE0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0DEB463E-8EB3-4A30-B507-4E75D2C65E4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EF81E952-B5EC-4D04-BCFC-B43945385C79}"/>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7" name="Rechthoek 136">
              <a:extLst>
                <a:ext uri="{FF2B5EF4-FFF2-40B4-BE49-F238E27FC236}">
                  <a16:creationId xmlns:a16="http://schemas.microsoft.com/office/drawing/2014/main" id="{DC114C41-F6F6-4178-8B77-D2CAC5CF8BB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38" name="Rechthoek 137">
              <a:extLst>
                <a:ext uri="{FF2B5EF4-FFF2-40B4-BE49-F238E27FC236}">
                  <a16:creationId xmlns:a16="http://schemas.microsoft.com/office/drawing/2014/main" id="{2F602312-5B4E-487B-A6E2-40CAEBD7536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9" name="ICOON_info">
              <a:extLst>
                <a:ext uri="{FF2B5EF4-FFF2-40B4-BE49-F238E27FC236}">
                  <a16:creationId xmlns:a16="http://schemas.microsoft.com/office/drawing/2014/main" id="{15495925-0CC5-4BC8-9B2B-A9182861DA6F}"/>
                </a:ext>
              </a:extLst>
            </p:cNvPr>
            <p:cNvGrpSpPr/>
            <p:nvPr userDrawn="1"/>
          </p:nvGrpSpPr>
          <p:grpSpPr>
            <a:xfrm>
              <a:off x="-376736" y="4400186"/>
              <a:ext cx="283685" cy="283685"/>
              <a:chOff x="-510741" y="5913713"/>
              <a:chExt cx="267555" cy="267555"/>
            </a:xfrm>
          </p:grpSpPr>
          <p:sp>
            <p:nvSpPr>
              <p:cNvPr id="181" name="Ovaal 180">
                <a:extLst>
                  <a:ext uri="{FF2B5EF4-FFF2-40B4-BE49-F238E27FC236}">
                    <a16:creationId xmlns:a16="http://schemas.microsoft.com/office/drawing/2014/main" id="{19B96F26-50E9-4107-87FE-3D9CC78042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2" name="Graphic 163" descr="Informatie">
                <a:extLst>
                  <a:ext uri="{FF2B5EF4-FFF2-40B4-BE49-F238E27FC236}">
                    <a16:creationId xmlns:a16="http://schemas.microsoft.com/office/drawing/2014/main" id="{D879D7CC-B83B-44E6-B8B5-B0BC96D2156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0" name="VOORBEELD">
              <a:extLst>
                <a:ext uri="{FF2B5EF4-FFF2-40B4-BE49-F238E27FC236}">
                  <a16:creationId xmlns:a16="http://schemas.microsoft.com/office/drawing/2014/main" id="{88B73925-31AD-4D4A-ACF1-55D4B2278F88}"/>
                </a:ext>
              </a:extLst>
            </p:cNvPr>
            <p:cNvGrpSpPr/>
            <p:nvPr userDrawn="1"/>
          </p:nvGrpSpPr>
          <p:grpSpPr>
            <a:xfrm>
              <a:off x="-3605171" y="458674"/>
              <a:ext cx="3234311" cy="558875"/>
              <a:chOff x="-3605171" y="458674"/>
              <a:chExt cx="3234311" cy="558875"/>
            </a:xfrm>
          </p:grpSpPr>
          <p:sp>
            <p:nvSpPr>
              <p:cNvPr id="141" name="Rechthoek 140">
                <a:extLst>
                  <a:ext uri="{FF2B5EF4-FFF2-40B4-BE49-F238E27FC236}">
                    <a16:creationId xmlns:a16="http://schemas.microsoft.com/office/drawing/2014/main" id="{B442A423-8012-4477-A38D-ADE72EAA6A6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2" name="Rechthoek 141">
                <a:extLst>
                  <a:ext uri="{FF2B5EF4-FFF2-40B4-BE49-F238E27FC236}">
                    <a16:creationId xmlns:a16="http://schemas.microsoft.com/office/drawing/2014/main" id="{ACFE9555-E5B5-4F20-B3E1-2B201D7E54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9EE0DE46-15BA-493D-8ED9-AF4F0C73EAD1}"/>
                  </a:ext>
                </a:extLst>
              </p:cNvPr>
              <p:cNvGrpSpPr/>
              <p:nvPr userDrawn="1"/>
            </p:nvGrpSpPr>
            <p:grpSpPr>
              <a:xfrm>
                <a:off x="-3386247" y="830871"/>
                <a:ext cx="139423" cy="109566"/>
                <a:chOff x="-2866744" y="827071"/>
                <a:chExt cx="168701" cy="132575"/>
              </a:xfrm>
            </p:grpSpPr>
            <p:grpSp>
              <p:nvGrpSpPr>
                <p:cNvPr id="174" name="Groep 173">
                  <a:extLst>
                    <a:ext uri="{FF2B5EF4-FFF2-40B4-BE49-F238E27FC236}">
                      <a16:creationId xmlns:a16="http://schemas.microsoft.com/office/drawing/2014/main" id="{66E79FC8-2A6D-4300-BDF3-BBF1FF08853A}"/>
                    </a:ext>
                  </a:extLst>
                </p:cNvPr>
                <p:cNvGrpSpPr/>
                <p:nvPr userDrawn="1"/>
              </p:nvGrpSpPr>
              <p:grpSpPr>
                <a:xfrm>
                  <a:off x="-2866744" y="827071"/>
                  <a:ext cx="168701" cy="132575"/>
                  <a:chOff x="-2866744" y="827071"/>
                  <a:chExt cx="168701" cy="132575"/>
                </a:xfrm>
              </p:grpSpPr>
              <p:cxnSp>
                <p:nvCxnSpPr>
                  <p:cNvPr id="176" name="Rechte verbindingslijn 175">
                    <a:extLst>
                      <a:ext uri="{FF2B5EF4-FFF2-40B4-BE49-F238E27FC236}">
                        <a16:creationId xmlns:a16="http://schemas.microsoft.com/office/drawing/2014/main" id="{3E893BDD-5997-4BB6-83BA-065150649F6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C9EC580A-A43C-4EFE-A39F-F0427496C83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D343A33D-9BB1-419F-A572-4EA44EA58F0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ECDF36B4-EB83-4404-A035-B82BECC722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32ADFBBC-8D63-47B0-8172-25F1B3C5EBA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5" name="Pijl: rechts 174">
                  <a:extLst>
                    <a:ext uri="{FF2B5EF4-FFF2-40B4-BE49-F238E27FC236}">
                      <a16:creationId xmlns:a16="http://schemas.microsoft.com/office/drawing/2014/main" id="{0F8AD57E-6513-42EB-AC69-01FD85F396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53A9F9FE-AE1D-4049-A7BD-F1E1AB4E4841}"/>
                  </a:ext>
                </a:extLst>
              </p:cNvPr>
              <p:cNvGrpSpPr/>
              <p:nvPr userDrawn="1"/>
            </p:nvGrpSpPr>
            <p:grpSpPr>
              <a:xfrm>
                <a:off x="-3605171" y="830871"/>
                <a:ext cx="139423" cy="109566"/>
                <a:chOff x="-2866744" y="518074"/>
                <a:chExt cx="168701" cy="132575"/>
              </a:xfrm>
            </p:grpSpPr>
            <p:grpSp>
              <p:nvGrpSpPr>
                <p:cNvPr id="167" name="Groep 166">
                  <a:extLst>
                    <a:ext uri="{FF2B5EF4-FFF2-40B4-BE49-F238E27FC236}">
                      <a16:creationId xmlns:a16="http://schemas.microsoft.com/office/drawing/2014/main" id="{BC820696-55DB-4B4C-A928-A78E16AA7660}"/>
                    </a:ext>
                  </a:extLst>
                </p:cNvPr>
                <p:cNvGrpSpPr/>
                <p:nvPr userDrawn="1"/>
              </p:nvGrpSpPr>
              <p:grpSpPr>
                <a:xfrm>
                  <a:off x="-2866744" y="518074"/>
                  <a:ext cx="168701" cy="132575"/>
                  <a:chOff x="-2866744" y="518074"/>
                  <a:chExt cx="168701" cy="132575"/>
                </a:xfrm>
              </p:grpSpPr>
              <p:cxnSp>
                <p:nvCxnSpPr>
                  <p:cNvPr id="169" name="Rechte verbindingslijn 168">
                    <a:extLst>
                      <a:ext uri="{FF2B5EF4-FFF2-40B4-BE49-F238E27FC236}">
                        <a16:creationId xmlns:a16="http://schemas.microsoft.com/office/drawing/2014/main" id="{4463A10E-984D-4930-92DC-3E61402E310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0343022B-38C3-4069-A3F8-8659F23FE1F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D92A4433-F5D5-4A5C-BD8C-50BCFAF9B0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C11A001B-1A40-4724-B1DE-8431168E095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B36EA823-70F1-46A2-91BF-E1B96B1C7F9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8" name="Pijl: rechts 167">
                  <a:extLst>
                    <a:ext uri="{FF2B5EF4-FFF2-40B4-BE49-F238E27FC236}">
                      <a16:creationId xmlns:a16="http://schemas.microsoft.com/office/drawing/2014/main" id="{D81C3ECE-A131-439D-8AC3-89AAF9F396C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5" name="Rechte verbindingslijn 144">
                <a:extLst>
                  <a:ext uri="{FF2B5EF4-FFF2-40B4-BE49-F238E27FC236}">
                    <a16:creationId xmlns:a16="http://schemas.microsoft.com/office/drawing/2014/main" id="{DBE69F4E-9F70-43C2-B48B-461F16BA8F5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CFC7A44D-1B1C-44B5-820B-F87C43B282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7" name="Rechthoek 146">
                <a:extLst>
                  <a:ext uri="{FF2B5EF4-FFF2-40B4-BE49-F238E27FC236}">
                    <a16:creationId xmlns:a16="http://schemas.microsoft.com/office/drawing/2014/main" id="{8C7FBCC9-31D9-4FE2-8059-3787B9DB2274}"/>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8" name="Rechthoek 147">
                <a:extLst>
                  <a:ext uri="{FF2B5EF4-FFF2-40B4-BE49-F238E27FC236}">
                    <a16:creationId xmlns:a16="http://schemas.microsoft.com/office/drawing/2014/main" id="{6DB32E46-FF0A-4AB6-8FEF-6FDE8E307EC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9" name="Groep 148">
                <a:extLst>
                  <a:ext uri="{FF2B5EF4-FFF2-40B4-BE49-F238E27FC236}">
                    <a16:creationId xmlns:a16="http://schemas.microsoft.com/office/drawing/2014/main" id="{15578D30-7A5B-40A7-944C-25B8B130271D}"/>
                  </a:ext>
                </a:extLst>
              </p:cNvPr>
              <p:cNvGrpSpPr/>
              <p:nvPr userDrawn="1"/>
            </p:nvGrpSpPr>
            <p:grpSpPr>
              <a:xfrm>
                <a:off x="-2916763" y="769168"/>
                <a:ext cx="268738" cy="248381"/>
                <a:chOff x="-2916763" y="769168"/>
                <a:chExt cx="268738" cy="248381"/>
              </a:xfrm>
            </p:grpSpPr>
            <p:sp>
              <p:nvSpPr>
                <p:cNvPr id="159" name="Rechthoek 158">
                  <a:extLst>
                    <a:ext uri="{FF2B5EF4-FFF2-40B4-BE49-F238E27FC236}">
                      <a16:creationId xmlns:a16="http://schemas.microsoft.com/office/drawing/2014/main" id="{30D0B2FC-4F2A-4DB9-AED5-35735463EB3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19D414B4-C1ED-49D7-ADC6-2994F550CDF5}"/>
                    </a:ext>
                  </a:extLst>
                </p:cNvPr>
                <p:cNvGrpSpPr/>
                <p:nvPr userDrawn="1"/>
              </p:nvGrpSpPr>
              <p:grpSpPr>
                <a:xfrm>
                  <a:off x="-2866744" y="827071"/>
                  <a:ext cx="168701" cy="132575"/>
                  <a:chOff x="-2866744" y="827071"/>
                  <a:chExt cx="168701" cy="132575"/>
                </a:xfrm>
              </p:grpSpPr>
              <p:cxnSp>
                <p:nvCxnSpPr>
                  <p:cNvPr id="162" name="Rechte verbindingslijn 161">
                    <a:extLst>
                      <a:ext uri="{FF2B5EF4-FFF2-40B4-BE49-F238E27FC236}">
                        <a16:creationId xmlns:a16="http://schemas.microsoft.com/office/drawing/2014/main" id="{13A25302-9BA5-47DA-AED3-96B617CDF61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AB1A97C9-AA61-459A-9FA7-E358C09A17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969B77F0-A3C5-4FCF-B7D1-918A9A41D73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83DD727C-55FB-4F19-AF78-84A973BD9AB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E689A25F-998C-41F1-A42C-D8858CEC59E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1" name="Pijl: rechts 160">
                  <a:extLst>
                    <a:ext uri="{FF2B5EF4-FFF2-40B4-BE49-F238E27FC236}">
                      <a16:creationId xmlns:a16="http://schemas.microsoft.com/office/drawing/2014/main" id="{BA622839-211B-4B67-A029-0A17DB6680F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DFB70C0C-65EE-4A30-BD3B-CFA31BD08564}"/>
                  </a:ext>
                </a:extLst>
              </p:cNvPr>
              <p:cNvGrpSpPr/>
              <p:nvPr userDrawn="1"/>
            </p:nvGrpSpPr>
            <p:grpSpPr>
              <a:xfrm>
                <a:off x="-2916763" y="460171"/>
                <a:ext cx="268738" cy="248381"/>
                <a:chOff x="-2916763" y="460171"/>
                <a:chExt cx="268738" cy="248381"/>
              </a:xfrm>
            </p:grpSpPr>
            <p:sp>
              <p:nvSpPr>
                <p:cNvPr id="151" name="Rechthoek 150">
                  <a:extLst>
                    <a:ext uri="{FF2B5EF4-FFF2-40B4-BE49-F238E27FC236}">
                      <a16:creationId xmlns:a16="http://schemas.microsoft.com/office/drawing/2014/main" id="{5628D095-810E-4809-AAB7-E698141AF2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2" name="Groep 151">
                  <a:extLst>
                    <a:ext uri="{FF2B5EF4-FFF2-40B4-BE49-F238E27FC236}">
                      <a16:creationId xmlns:a16="http://schemas.microsoft.com/office/drawing/2014/main" id="{2C275A5B-93B8-48D4-AB4C-4533A5C5C24C}"/>
                    </a:ext>
                  </a:extLst>
                </p:cNvPr>
                <p:cNvGrpSpPr/>
                <p:nvPr userDrawn="1"/>
              </p:nvGrpSpPr>
              <p:grpSpPr>
                <a:xfrm>
                  <a:off x="-2866744" y="518074"/>
                  <a:ext cx="168701" cy="132575"/>
                  <a:chOff x="-2866744" y="518074"/>
                  <a:chExt cx="168701" cy="132575"/>
                </a:xfrm>
              </p:grpSpPr>
              <p:cxnSp>
                <p:nvCxnSpPr>
                  <p:cNvPr id="154" name="Rechte verbindingslijn 153">
                    <a:extLst>
                      <a:ext uri="{FF2B5EF4-FFF2-40B4-BE49-F238E27FC236}">
                        <a16:creationId xmlns:a16="http://schemas.microsoft.com/office/drawing/2014/main" id="{58D6D789-7214-4A7D-9CE8-03326A0D71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E26DD877-AC2C-49D5-9DF2-AAAEC036540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344D992-F41E-4019-9FA9-514C78CC002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A8477F92-9B5B-4506-9978-5228F3C3D0D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393BA5D2-707A-434E-BF07-4560F5B5068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3" name="Pijl: rechts 152">
                  <a:extLst>
                    <a:ext uri="{FF2B5EF4-FFF2-40B4-BE49-F238E27FC236}">
                      <a16:creationId xmlns:a16="http://schemas.microsoft.com/office/drawing/2014/main" id="{E8875956-EAF4-4EC7-8ABD-7B296453116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B508C06E-ECBF-4F78-B7BC-29AFD74747A4}"/>
              </a:ext>
            </a:extLst>
          </p:cNvPr>
          <p:cNvGrpSpPr/>
          <p:nvPr userDrawn="1"/>
        </p:nvGrpSpPr>
        <p:grpSpPr>
          <a:xfrm>
            <a:off x="12377595" y="0"/>
            <a:ext cx="3693386" cy="5270646"/>
            <a:chOff x="-3786437" y="0"/>
            <a:chExt cx="3693386" cy="5270646"/>
          </a:xfrm>
        </p:grpSpPr>
        <p:sp>
          <p:nvSpPr>
            <p:cNvPr id="78" name="Rechthoek 77">
              <a:extLst>
                <a:ext uri="{FF2B5EF4-FFF2-40B4-BE49-F238E27FC236}">
                  <a16:creationId xmlns:a16="http://schemas.microsoft.com/office/drawing/2014/main" id="{92072F38-A87D-4BB8-8770-46EDCEB279BE}"/>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9" name="Rechthoek 78">
              <a:extLst>
                <a:ext uri="{FF2B5EF4-FFF2-40B4-BE49-F238E27FC236}">
                  <a16:creationId xmlns:a16="http://schemas.microsoft.com/office/drawing/2014/main" id="{832FE598-CD2A-4823-B182-015E61865F6A}"/>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69A8CF5B-4AB1-4564-839C-3AAE3099A6D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ED9F5126-9677-4CE4-BAC1-4887287C74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E1A919F0-03C6-451D-88C4-AC9DC7C7C48B}"/>
                </a:ext>
              </a:extLst>
            </p:cNvPr>
            <p:cNvGrpSpPr/>
            <p:nvPr userDrawn="1"/>
          </p:nvGrpSpPr>
          <p:grpSpPr>
            <a:xfrm>
              <a:off x="-3316179" y="1231351"/>
              <a:ext cx="294789" cy="318834"/>
              <a:chOff x="14466489" y="1001522"/>
              <a:chExt cx="290627" cy="314333"/>
            </a:xfrm>
          </p:grpSpPr>
          <p:sp>
            <p:nvSpPr>
              <p:cNvPr id="111" name="Rechthoek 110">
                <a:extLst>
                  <a:ext uri="{FF2B5EF4-FFF2-40B4-BE49-F238E27FC236}">
                    <a16:creationId xmlns:a16="http://schemas.microsoft.com/office/drawing/2014/main" id="{A20C0889-A875-4246-9918-6572A052F1CA}"/>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EA171988-B2E0-4249-A783-A3748F87605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3" name="Vrije vorm: vorm 112">
                <a:extLst>
                  <a:ext uri="{FF2B5EF4-FFF2-40B4-BE49-F238E27FC236}">
                    <a16:creationId xmlns:a16="http://schemas.microsoft.com/office/drawing/2014/main" id="{AA39F713-45B1-4E23-92C7-F1FA17DF5A5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Rechthoek: afgeronde hoeken 113">
                <a:extLst>
                  <a:ext uri="{FF2B5EF4-FFF2-40B4-BE49-F238E27FC236}">
                    <a16:creationId xmlns:a16="http://schemas.microsoft.com/office/drawing/2014/main" id="{0960CFEF-5CE3-4D87-994B-387A05072C8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5" name="Rechte verbindingslijn 114">
                <a:extLst>
                  <a:ext uri="{FF2B5EF4-FFF2-40B4-BE49-F238E27FC236}">
                    <a16:creationId xmlns:a16="http://schemas.microsoft.com/office/drawing/2014/main" id="{CBB192FB-91E0-49F7-A4FA-881A9FC71E8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Rechte verbindingslijn 115">
                <a:extLst>
                  <a:ext uri="{FF2B5EF4-FFF2-40B4-BE49-F238E27FC236}">
                    <a16:creationId xmlns:a16="http://schemas.microsoft.com/office/drawing/2014/main" id="{229839C7-3163-43A8-A8C8-B58BEE9BDD75}"/>
                  </a:ext>
                </a:extLst>
              </p:cNvPr>
              <p:cNvCxnSpPr>
                <a:cxnSpLocks/>
                <a:stCxn id="1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653C6A59-119D-489A-BDF6-38D87280FE1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6AF9BA41-A3A7-4866-9783-857B0F773D3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ECB25AF8-E906-416E-BC3D-49602137EFD9}"/>
                </a:ext>
              </a:extLst>
            </p:cNvPr>
            <p:cNvGrpSpPr/>
            <p:nvPr userDrawn="1"/>
          </p:nvGrpSpPr>
          <p:grpSpPr>
            <a:xfrm>
              <a:off x="-3311319" y="2164285"/>
              <a:ext cx="825500" cy="209550"/>
              <a:chOff x="13504624" y="2482850"/>
              <a:chExt cx="825500" cy="209550"/>
            </a:xfrm>
          </p:grpSpPr>
          <p:sp>
            <p:nvSpPr>
              <p:cNvPr id="108" name="Rechthoek 107">
                <a:extLst>
                  <a:ext uri="{FF2B5EF4-FFF2-40B4-BE49-F238E27FC236}">
                    <a16:creationId xmlns:a16="http://schemas.microsoft.com/office/drawing/2014/main" id="{F764283A-1ADD-4A61-9315-1B1CA4A047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9" name="Rechte verbindingslijn 108">
                <a:extLst>
                  <a:ext uri="{FF2B5EF4-FFF2-40B4-BE49-F238E27FC236}">
                    <a16:creationId xmlns:a16="http://schemas.microsoft.com/office/drawing/2014/main" id="{272552C2-AA9C-4C72-BB54-88AFC4C0524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0" name="Gelijkbenige driehoek 109">
                <a:extLst>
                  <a:ext uri="{FF2B5EF4-FFF2-40B4-BE49-F238E27FC236}">
                    <a16:creationId xmlns:a16="http://schemas.microsoft.com/office/drawing/2014/main" id="{2B7F5DFA-5BA7-4B3B-885C-92D89EE0C2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06B5400C-4B8C-4936-89C1-38039A77378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4B7947C1-DCDD-4AC2-98E1-DA1936A3AD59}"/>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8" name="Groep 87">
              <a:extLst>
                <a:ext uri="{FF2B5EF4-FFF2-40B4-BE49-F238E27FC236}">
                  <a16:creationId xmlns:a16="http://schemas.microsoft.com/office/drawing/2014/main" id="{BE1837D8-0FB2-4B59-B1A8-9B9D8717B743}"/>
                </a:ext>
              </a:extLst>
            </p:cNvPr>
            <p:cNvGrpSpPr/>
            <p:nvPr userDrawn="1"/>
          </p:nvGrpSpPr>
          <p:grpSpPr>
            <a:xfrm>
              <a:off x="-3408294" y="3643742"/>
              <a:ext cx="622283" cy="612920"/>
              <a:chOff x="12617641" y="3403239"/>
              <a:chExt cx="752963" cy="741634"/>
            </a:xfrm>
          </p:grpSpPr>
          <p:grpSp>
            <p:nvGrpSpPr>
              <p:cNvPr id="92" name="Groep 91">
                <a:extLst>
                  <a:ext uri="{FF2B5EF4-FFF2-40B4-BE49-F238E27FC236}">
                    <a16:creationId xmlns:a16="http://schemas.microsoft.com/office/drawing/2014/main" id="{3D382DA8-0497-4642-A0C1-D7D199D041C6}"/>
                  </a:ext>
                </a:extLst>
              </p:cNvPr>
              <p:cNvGrpSpPr/>
              <p:nvPr userDrawn="1"/>
            </p:nvGrpSpPr>
            <p:grpSpPr>
              <a:xfrm>
                <a:off x="12771530" y="3403239"/>
                <a:ext cx="467176" cy="448491"/>
                <a:chOff x="12782157" y="3403239"/>
                <a:chExt cx="467176" cy="448491"/>
              </a:xfrm>
            </p:grpSpPr>
            <p:grpSp>
              <p:nvGrpSpPr>
                <p:cNvPr id="95" name="Groep 94">
                  <a:extLst>
                    <a:ext uri="{FF2B5EF4-FFF2-40B4-BE49-F238E27FC236}">
                      <a16:creationId xmlns:a16="http://schemas.microsoft.com/office/drawing/2014/main" id="{5F696833-3635-46FE-85A3-07D858988F39}"/>
                    </a:ext>
                  </a:extLst>
                </p:cNvPr>
                <p:cNvGrpSpPr/>
                <p:nvPr userDrawn="1"/>
              </p:nvGrpSpPr>
              <p:grpSpPr>
                <a:xfrm>
                  <a:off x="12782157" y="3403239"/>
                  <a:ext cx="412976" cy="396132"/>
                  <a:chOff x="13554906" y="3320109"/>
                  <a:chExt cx="443917" cy="425811"/>
                </a:xfrm>
              </p:grpSpPr>
              <p:grpSp>
                <p:nvGrpSpPr>
                  <p:cNvPr id="102" name="Groep 101">
                    <a:extLst>
                      <a:ext uri="{FF2B5EF4-FFF2-40B4-BE49-F238E27FC236}">
                        <a16:creationId xmlns:a16="http://schemas.microsoft.com/office/drawing/2014/main" id="{1D9C4BD6-82C7-45CE-994A-C5C4EAF17C56}"/>
                      </a:ext>
                    </a:extLst>
                  </p:cNvPr>
                  <p:cNvGrpSpPr/>
                  <p:nvPr userDrawn="1"/>
                </p:nvGrpSpPr>
                <p:grpSpPr>
                  <a:xfrm>
                    <a:off x="13554906" y="3320109"/>
                    <a:ext cx="443917" cy="425811"/>
                    <a:chOff x="12909684" y="1276143"/>
                    <a:chExt cx="443917" cy="425811"/>
                  </a:xfrm>
                </p:grpSpPr>
                <p:sp>
                  <p:nvSpPr>
                    <p:cNvPr id="105" name="Rechthoek 104">
                      <a:extLst>
                        <a:ext uri="{FF2B5EF4-FFF2-40B4-BE49-F238E27FC236}">
                          <a16:creationId xmlns:a16="http://schemas.microsoft.com/office/drawing/2014/main" id="{D16D85F5-82E5-41AA-89CC-FBEAD4424ED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29A758F9-E7D1-426B-925E-6A5DBC6F8B3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2808E5EE-9DE7-45F3-AFE1-6D7F61A6103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3" name="Afbeelding 102">
                    <a:extLst>
                      <a:ext uri="{FF2B5EF4-FFF2-40B4-BE49-F238E27FC236}">
                        <a16:creationId xmlns:a16="http://schemas.microsoft.com/office/drawing/2014/main" id="{3874456F-6570-4E65-8D6B-B4549E6FBF9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4" name="Afbeelding 103">
                    <a:extLst>
                      <a:ext uri="{FF2B5EF4-FFF2-40B4-BE49-F238E27FC236}">
                        <a16:creationId xmlns:a16="http://schemas.microsoft.com/office/drawing/2014/main" id="{101DD068-E00A-4D6B-8C0A-A638697148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6" name="Groep 95">
                  <a:extLst>
                    <a:ext uri="{FF2B5EF4-FFF2-40B4-BE49-F238E27FC236}">
                      <a16:creationId xmlns:a16="http://schemas.microsoft.com/office/drawing/2014/main" id="{FC6AE8E4-06D5-4BED-AC45-24BC8FF0D1A1}"/>
                    </a:ext>
                  </a:extLst>
                </p:cNvPr>
                <p:cNvGrpSpPr/>
                <p:nvPr userDrawn="1"/>
              </p:nvGrpSpPr>
              <p:grpSpPr>
                <a:xfrm>
                  <a:off x="13103513" y="3705268"/>
                  <a:ext cx="145820" cy="146462"/>
                  <a:chOff x="13096169" y="3602278"/>
                  <a:chExt cx="145820" cy="146462"/>
                </a:xfrm>
              </p:grpSpPr>
              <p:sp>
                <p:nvSpPr>
                  <p:cNvPr id="100" name="Rechthoek 99">
                    <a:extLst>
                      <a:ext uri="{FF2B5EF4-FFF2-40B4-BE49-F238E27FC236}">
                        <a16:creationId xmlns:a16="http://schemas.microsoft.com/office/drawing/2014/main" id="{21921CF4-0C38-491C-A69A-A9FFB7A2DCC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FDD258E3-9E45-4ECE-966E-3EC6BFC866D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8C52D852-8F2A-43C2-B0A0-6144775F132B}"/>
                    </a:ext>
                  </a:extLst>
                </p:cNvPr>
                <p:cNvGrpSpPr/>
                <p:nvPr userDrawn="1"/>
              </p:nvGrpSpPr>
              <p:grpSpPr>
                <a:xfrm rot="10800000">
                  <a:off x="13061402" y="3665637"/>
                  <a:ext cx="145820" cy="146462"/>
                  <a:chOff x="13096169" y="3602278"/>
                  <a:chExt cx="145820" cy="146462"/>
                </a:xfrm>
              </p:grpSpPr>
              <p:sp>
                <p:nvSpPr>
                  <p:cNvPr id="98" name="Rechthoek 97">
                    <a:extLst>
                      <a:ext uri="{FF2B5EF4-FFF2-40B4-BE49-F238E27FC236}">
                        <a16:creationId xmlns:a16="http://schemas.microsoft.com/office/drawing/2014/main" id="{C0F3F4C5-3C5B-407F-AF00-29B8BB58830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8B60D1EF-1181-42E3-991B-8E4EFB37A9B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3" name="Rechthoek 92">
                <a:extLst>
                  <a:ext uri="{FF2B5EF4-FFF2-40B4-BE49-F238E27FC236}">
                    <a16:creationId xmlns:a16="http://schemas.microsoft.com/office/drawing/2014/main" id="{12BA6688-0746-4A73-8DEF-B4D2FBFC955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4" name="Gelijkbenige driehoek 93">
                <a:extLst>
                  <a:ext uri="{FF2B5EF4-FFF2-40B4-BE49-F238E27FC236}">
                    <a16:creationId xmlns:a16="http://schemas.microsoft.com/office/drawing/2014/main" id="{BCF84F1B-D810-4C29-B46A-D553EF1B610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22903699-459E-4009-9491-F71E00375906}"/>
                </a:ext>
              </a:extLst>
            </p:cNvPr>
            <p:cNvGrpSpPr/>
            <p:nvPr userDrawn="1"/>
          </p:nvGrpSpPr>
          <p:grpSpPr>
            <a:xfrm>
              <a:off x="-376736" y="4271597"/>
              <a:ext cx="283685" cy="283685"/>
              <a:chOff x="-510741" y="5913713"/>
              <a:chExt cx="267555" cy="267555"/>
            </a:xfrm>
          </p:grpSpPr>
          <p:sp>
            <p:nvSpPr>
              <p:cNvPr id="90" name="Ovaal 89">
                <a:extLst>
                  <a:ext uri="{FF2B5EF4-FFF2-40B4-BE49-F238E27FC236}">
                    <a16:creationId xmlns:a16="http://schemas.microsoft.com/office/drawing/2014/main" id="{A506F5ED-0961-4CB1-96F4-8033CC7FE8B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03100842-A89C-4C71-A843-08A1FF116A0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noProof="0" smtClean="0"/>
              <a:pPr/>
              <a:t>‹#›</a:t>
            </a:fld>
            <a:endParaRPr lang="nl-NL" noProof="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noProof="0">
                <a:solidFill>
                  <a:sysClr val="windowText" lastClr="000000"/>
                </a:solidFill>
                <a:latin typeface="+mn-lt"/>
                <a:cs typeface="Calibri" panose="020F0502020204030204" pitchFamily="34" charset="0"/>
              </a:rPr>
              <a:t>Menu [6x]</a:t>
            </a:r>
          </a:p>
        </p:txBody>
      </p:sp>
    </p:spTree>
    <p:extLst>
      <p:ext uri="{BB962C8B-B14F-4D97-AF65-F5344CB8AC3E}">
        <p14:creationId xmlns:p14="http://schemas.microsoft.com/office/powerpoint/2010/main" val="201143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8A3FC-A120-5B3A-FA85-3921D783BB91}"/>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7AE29761-0A92-6972-DBE9-C79EE456B2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A132F72-2BD5-BBA3-4C5F-375B8CC0299B}"/>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56B609F7-C140-B57A-D7DD-D7584BBA9EB2}"/>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990C563F-9CFA-A223-BD18-A9EE3A371345}"/>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2050088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442175BC-9782-43CF-992F-4DC22FE5CE4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7" name="- INFO">
            <a:extLst>
              <a:ext uri="{FF2B5EF4-FFF2-40B4-BE49-F238E27FC236}">
                <a16:creationId xmlns:a16="http://schemas.microsoft.com/office/drawing/2014/main" id="{D9D58102-57DD-40BA-9E12-ACD9421E5DE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a:t>
            </a:r>
          </a:p>
        </p:txBody>
      </p:sp>
    </p:spTree>
    <p:extLst>
      <p:ext uri="{BB962C8B-B14F-4D97-AF65-F5344CB8AC3E}">
        <p14:creationId xmlns:p14="http://schemas.microsoft.com/office/powerpoint/2010/main" val="123171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grpSp>
        <p:nvGrpSpPr>
          <p:cNvPr id="76" name="INSTRUCTIE">
            <a:extLst>
              <a:ext uri="{FF2B5EF4-FFF2-40B4-BE49-F238E27FC236}">
                <a16:creationId xmlns:a16="http://schemas.microsoft.com/office/drawing/2014/main" id="{863A1BED-5CAE-4E40-9544-0C943D782DCE}"/>
              </a:ext>
            </a:extLst>
          </p:cNvPr>
          <p:cNvGrpSpPr/>
          <p:nvPr userDrawn="1"/>
        </p:nvGrpSpPr>
        <p:grpSpPr>
          <a:xfrm>
            <a:off x="-3786437" y="0"/>
            <a:ext cx="3693386" cy="5359349"/>
            <a:chOff x="-3786437" y="0"/>
            <a:chExt cx="3693386" cy="5359349"/>
          </a:xfrm>
        </p:grpSpPr>
        <p:sp>
          <p:nvSpPr>
            <p:cNvPr id="77" name="Rechthoek 76">
              <a:extLst>
                <a:ext uri="{FF2B5EF4-FFF2-40B4-BE49-F238E27FC236}">
                  <a16:creationId xmlns:a16="http://schemas.microsoft.com/office/drawing/2014/main" id="{B54D9AD8-1372-4528-BF83-BCF4DBADDEA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8" name="Ovaal 77">
              <a:extLst>
                <a:ext uri="{FF2B5EF4-FFF2-40B4-BE49-F238E27FC236}">
                  <a16:creationId xmlns:a16="http://schemas.microsoft.com/office/drawing/2014/main" id="{4F4E10CC-8304-42BD-9603-47753F48D3A7}"/>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79" name="Rechthoek 78">
              <a:extLst>
                <a:ext uri="{FF2B5EF4-FFF2-40B4-BE49-F238E27FC236}">
                  <a16:creationId xmlns:a16="http://schemas.microsoft.com/office/drawing/2014/main" id="{A4F6A657-F605-4BF7-86AD-023C013A50CD}"/>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0" name="Ovaal 79">
              <a:extLst>
                <a:ext uri="{FF2B5EF4-FFF2-40B4-BE49-F238E27FC236}">
                  <a16:creationId xmlns:a16="http://schemas.microsoft.com/office/drawing/2014/main" id="{B1F51481-D2A1-4C7F-BD3A-DBD87C32B76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1" name="Rechthoek 80">
              <a:extLst>
                <a:ext uri="{FF2B5EF4-FFF2-40B4-BE49-F238E27FC236}">
                  <a16:creationId xmlns:a16="http://schemas.microsoft.com/office/drawing/2014/main" id="{A15DF016-FC3C-48AB-BE7D-1BAE5C90692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2" name="Rechthoek 81">
              <a:extLst>
                <a:ext uri="{FF2B5EF4-FFF2-40B4-BE49-F238E27FC236}">
                  <a16:creationId xmlns:a16="http://schemas.microsoft.com/office/drawing/2014/main" id="{63F45E77-44BE-444E-BDA7-7DD6A7F5BFF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3" name="Ovaal 82">
              <a:extLst>
                <a:ext uri="{FF2B5EF4-FFF2-40B4-BE49-F238E27FC236}">
                  <a16:creationId xmlns:a16="http://schemas.microsoft.com/office/drawing/2014/main" id="{9A556160-16B9-4C81-B762-66EA56770E0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4" name="Rechthoek 83">
              <a:extLst>
                <a:ext uri="{FF2B5EF4-FFF2-40B4-BE49-F238E27FC236}">
                  <a16:creationId xmlns:a16="http://schemas.microsoft.com/office/drawing/2014/main" id="{ADA2070F-B5A9-4A6E-AC4C-5DD96C6152D8}"/>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85" name="Ovaal 84">
              <a:extLst>
                <a:ext uri="{FF2B5EF4-FFF2-40B4-BE49-F238E27FC236}">
                  <a16:creationId xmlns:a16="http://schemas.microsoft.com/office/drawing/2014/main" id="{125B5D80-4635-4537-A346-B1F6A957873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6" name="Rechthoek 85">
              <a:extLst>
                <a:ext uri="{FF2B5EF4-FFF2-40B4-BE49-F238E27FC236}">
                  <a16:creationId xmlns:a16="http://schemas.microsoft.com/office/drawing/2014/main" id="{D5B7DC5D-45E9-45D5-9ADA-CD9B8A52045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87" name="Ovaal 86">
              <a:extLst>
                <a:ext uri="{FF2B5EF4-FFF2-40B4-BE49-F238E27FC236}">
                  <a16:creationId xmlns:a16="http://schemas.microsoft.com/office/drawing/2014/main" id="{C06E32B3-3712-4FA1-99E4-766A5AE6CE69}"/>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8" name="Rechthoek 87">
              <a:extLst>
                <a:ext uri="{FF2B5EF4-FFF2-40B4-BE49-F238E27FC236}">
                  <a16:creationId xmlns:a16="http://schemas.microsoft.com/office/drawing/2014/main" id="{A1D07B5B-F031-4594-AD45-D1704AD90381}"/>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89" name="Ovaal 88">
              <a:extLst>
                <a:ext uri="{FF2B5EF4-FFF2-40B4-BE49-F238E27FC236}">
                  <a16:creationId xmlns:a16="http://schemas.microsoft.com/office/drawing/2014/main" id="{5142B94C-735C-405E-867B-D231493146D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0" name="Rechthoek 89">
              <a:extLst>
                <a:ext uri="{FF2B5EF4-FFF2-40B4-BE49-F238E27FC236}">
                  <a16:creationId xmlns:a16="http://schemas.microsoft.com/office/drawing/2014/main" id="{7820C287-3970-4645-A775-AE740E56A15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91" name="Ovaal 90">
              <a:extLst>
                <a:ext uri="{FF2B5EF4-FFF2-40B4-BE49-F238E27FC236}">
                  <a16:creationId xmlns:a16="http://schemas.microsoft.com/office/drawing/2014/main" id="{5E7364C7-3EEE-49D3-8C5E-B9AEFBF5F32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2" name="Rechthoek 91">
              <a:extLst>
                <a:ext uri="{FF2B5EF4-FFF2-40B4-BE49-F238E27FC236}">
                  <a16:creationId xmlns:a16="http://schemas.microsoft.com/office/drawing/2014/main" id="{CDEDE4F1-0A27-4473-8D8A-9FAEC141FEF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93" name="Ovaal 92">
              <a:extLst>
                <a:ext uri="{FF2B5EF4-FFF2-40B4-BE49-F238E27FC236}">
                  <a16:creationId xmlns:a16="http://schemas.microsoft.com/office/drawing/2014/main" id="{EB52E1E3-0F21-4FF8-A487-796F4FD6A46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4" name="Rechthoek 93">
              <a:extLst>
                <a:ext uri="{FF2B5EF4-FFF2-40B4-BE49-F238E27FC236}">
                  <a16:creationId xmlns:a16="http://schemas.microsoft.com/office/drawing/2014/main" id="{BFD3682C-9B08-4DE9-B3FC-B59E4A58457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95" name="Ovaal 94">
              <a:extLst>
                <a:ext uri="{FF2B5EF4-FFF2-40B4-BE49-F238E27FC236}">
                  <a16:creationId xmlns:a16="http://schemas.microsoft.com/office/drawing/2014/main" id="{3686EAA5-5345-453A-BE3F-B881F852000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6" name="Rechthoek 95">
              <a:extLst>
                <a:ext uri="{FF2B5EF4-FFF2-40B4-BE49-F238E27FC236}">
                  <a16:creationId xmlns:a16="http://schemas.microsoft.com/office/drawing/2014/main" id="{494698E2-EFC0-4822-BCC9-38469434CE8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97" name="Rechthoek 96">
              <a:extLst>
                <a:ext uri="{FF2B5EF4-FFF2-40B4-BE49-F238E27FC236}">
                  <a16:creationId xmlns:a16="http://schemas.microsoft.com/office/drawing/2014/main" id="{998DE2A5-E185-4B5C-AB16-3EEE4D9EFD6F}"/>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8" name="ICOON_info">
              <a:extLst>
                <a:ext uri="{FF2B5EF4-FFF2-40B4-BE49-F238E27FC236}">
                  <a16:creationId xmlns:a16="http://schemas.microsoft.com/office/drawing/2014/main" id="{ACD0EAD2-B4D3-4F16-9A3A-2E35DBF80E67}"/>
                </a:ext>
              </a:extLst>
            </p:cNvPr>
            <p:cNvGrpSpPr/>
            <p:nvPr userDrawn="1"/>
          </p:nvGrpSpPr>
          <p:grpSpPr>
            <a:xfrm>
              <a:off x="-376736" y="4400186"/>
              <a:ext cx="283685" cy="283685"/>
              <a:chOff x="-510741" y="5913713"/>
              <a:chExt cx="267555" cy="267555"/>
            </a:xfrm>
          </p:grpSpPr>
          <p:sp>
            <p:nvSpPr>
              <p:cNvPr id="140" name="Ovaal 139">
                <a:extLst>
                  <a:ext uri="{FF2B5EF4-FFF2-40B4-BE49-F238E27FC236}">
                    <a16:creationId xmlns:a16="http://schemas.microsoft.com/office/drawing/2014/main" id="{42D60957-79B4-47A3-8112-7725C07121F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1" name="Graphic 163" descr="Informatie">
                <a:extLst>
                  <a:ext uri="{FF2B5EF4-FFF2-40B4-BE49-F238E27FC236}">
                    <a16:creationId xmlns:a16="http://schemas.microsoft.com/office/drawing/2014/main" id="{FBAAB46A-CBE4-403C-A86B-54B4EE685A8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99" name="VOORBEELD">
              <a:extLst>
                <a:ext uri="{FF2B5EF4-FFF2-40B4-BE49-F238E27FC236}">
                  <a16:creationId xmlns:a16="http://schemas.microsoft.com/office/drawing/2014/main" id="{9AA41011-CC82-41E7-88A4-44EA715DD187}"/>
                </a:ext>
              </a:extLst>
            </p:cNvPr>
            <p:cNvGrpSpPr/>
            <p:nvPr userDrawn="1"/>
          </p:nvGrpSpPr>
          <p:grpSpPr>
            <a:xfrm>
              <a:off x="-3605171" y="458674"/>
              <a:ext cx="3234311" cy="558875"/>
              <a:chOff x="-3605171" y="458674"/>
              <a:chExt cx="3234311" cy="558875"/>
            </a:xfrm>
          </p:grpSpPr>
          <p:sp>
            <p:nvSpPr>
              <p:cNvPr id="100" name="Rechthoek 99">
                <a:extLst>
                  <a:ext uri="{FF2B5EF4-FFF2-40B4-BE49-F238E27FC236}">
                    <a16:creationId xmlns:a16="http://schemas.microsoft.com/office/drawing/2014/main" id="{B24FAB62-0D4C-4154-A75C-90F75BA7DA93}"/>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1" name="Rechthoek 100">
                <a:extLst>
                  <a:ext uri="{FF2B5EF4-FFF2-40B4-BE49-F238E27FC236}">
                    <a16:creationId xmlns:a16="http://schemas.microsoft.com/office/drawing/2014/main" id="{E14FD0F3-AC40-4B9D-A61B-8C6A6F19AD6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2" name="Groep 101">
                <a:extLst>
                  <a:ext uri="{FF2B5EF4-FFF2-40B4-BE49-F238E27FC236}">
                    <a16:creationId xmlns:a16="http://schemas.microsoft.com/office/drawing/2014/main" id="{7610DA06-BB03-443C-A4BC-EF248DEED854}"/>
                  </a:ext>
                </a:extLst>
              </p:cNvPr>
              <p:cNvGrpSpPr/>
              <p:nvPr userDrawn="1"/>
            </p:nvGrpSpPr>
            <p:grpSpPr>
              <a:xfrm>
                <a:off x="-3386247" y="830871"/>
                <a:ext cx="139423" cy="109566"/>
                <a:chOff x="-2866744" y="827071"/>
                <a:chExt cx="168701" cy="132575"/>
              </a:xfrm>
            </p:grpSpPr>
            <p:grpSp>
              <p:nvGrpSpPr>
                <p:cNvPr id="133" name="Groep 132">
                  <a:extLst>
                    <a:ext uri="{FF2B5EF4-FFF2-40B4-BE49-F238E27FC236}">
                      <a16:creationId xmlns:a16="http://schemas.microsoft.com/office/drawing/2014/main" id="{65BC25A1-A10D-4391-BE7A-7215B2F0CCDC}"/>
                    </a:ext>
                  </a:extLst>
                </p:cNvPr>
                <p:cNvGrpSpPr/>
                <p:nvPr userDrawn="1"/>
              </p:nvGrpSpPr>
              <p:grpSpPr>
                <a:xfrm>
                  <a:off x="-2866744" y="827071"/>
                  <a:ext cx="168701" cy="132575"/>
                  <a:chOff x="-2866744" y="827071"/>
                  <a:chExt cx="168701" cy="132575"/>
                </a:xfrm>
              </p:grpSpPr>
              <p:cxnSp>
                <p:nvCxnSpPr>
                  <p:cNvPr id="135" name="Rechte verbindingslijn 134">
                    <a:extLst>
                      <a:ext uri="{FF2B5EF4-FFF2-40B4-BE49-F238E27FC236}">
                        <a16:creationId xmlns:a16="http://schemas.microsoft.com/office/drawing/2014/main" id="{FCF5F5DC-8545-4EDC-B29A-ED05AA27B14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6" name="Rechte verbindingslijn 135">
                    <a:extLst>
                      <a:ext uri="{FF2B5EF4-FFF2-40B4-BE49-F238E27FC236}">
                        <a16:creationId xmlns:a16="http://schemas.microsoft.com/office/drawing/2014/main" id="{76A2D664-B5D7-4513-9E3A-B51FA208F4D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50825248-8E81-448A-BFAC-83B1D6F37AA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36A89A20-A183-4DDC-B309-3119D37E48C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80BF28CB-A216-43AA-B06B-5E9AA90EF9A6}"/>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4" name="Pijl: rechts 133">
                  <a:extLst>
                    <a:ext uri="{FF2B5EF4-FFF2-40B4-BE49-F238E27FC236}">
                      <a16:creationId xmlns:a16="http://schemas.microsoft.com/office/drawing/2014/main" id="{062C61C6-8F58-4BF5-9BD8-7F0DD061B5A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3" name="Groep 102">
                <a:extLst>
                  <a:ext uri="{FF2B5EF4-FFF2-40B4-BE49-F238E27FC236}">
                    <a16:creationId xmlns:a16="http://schemas.microsoft.com/office/drawing/2014/main" id="{0FEED0C7-E0B7-4CE6-8623-994852CCA6F6}"/>
                  </a:ext>
                </a:extLst>
              </p:cNvPr>
              <p:cNvGrpSpPr/>
              <p:nvPr userDrawn="1"/>
            </p:nvGrpSpPr>
            <p:grpSpPr>
              <a:xfrm>
                <a:off x="-3605171" y="830871"/>
                <a:ext cx="139423" cy="109566"/>
                <a:chOff x="-2866744" y="518074"/>
                <a:chExt cx="168701" cy="132575"/>
              </a:xfrm>
            </p:grpSpPr>
            <p:grpSp>
              <p:nvGrpSpPr>
                <p:cNvPr id="126" name="Groep 125">
                  <a:extLst>
                    <a:ext uri="{FF2B5EF4-FFF2-40B4-BE49-F238E27FC236}">
                      <a16:creationId xmlns:a16="http://schemas.microsoft.com/office/drawing/2014/main" id="{13D7A603-54F2-45AF-80F5-0B868E63321B}"/>
                    </a:ext>
                  </a:extLst>
                </p:cNvPr>
                <p:cNvGrpSpPr/>
                <p:nvPr userDrawn="1"/>
              </p:nvGrpSpPr>
              <p:grpSpPr>
                <a:xfrm>
                  <a:off x="-2866744" y="518074"/>
                  <a:ext cx="168701" cy="132575"/>
                  <a:chOff x="-2866744" y="518074"/>
                  <a:chExt cx="168701" cy="132575"/>
                </a:xfrm>
              </p:grpSpPr>
              <p:cxnSp>
                <p:nvCxnSpPr>
                  <p:cNvPr id="128" name="Rechte verbindingslijn 127">
                    <a:extLst>
                      <a:ext uri="{FF2B5EF4-FFF2-40B4-BE49-F238E27FC236}">
                        <a16:creationId xmlns:a16="http://schemas.microsoft.com/office/drawing/2014/main" id="{8DBA557E-D82D-443C-A50F-D25FC3C9CC7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29" name="Rechte verbindingslijn 128">
                    <a:extLst>
                      <a:ext uri="{FF2B5EF4-FFF2-40B4-BE49-F238E27FC236}">
                        <a16:creationId xmlns:a16="http://schemas.microsoft.com/office/drawing/2014/main" id="{E97F8565-F077-4170-B3FA-7893E022A6A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B8F19A8C-323E-4947-9090-8AED4A8D8DA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ACAF2C10-4F81-4B0F-9670-0B6E5C77E98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5A5B58FE-AA65-47F6-8504-A1BA949E50B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7" name="Pijl: rechts 126">
                  <a:extLst>
                    <a:ext uri="{FF2B5EF4-FFF2-40B4-BE49-F238E27FC236}">
                      <a16:creationId xmlns:a16="http://schemas.microsoft.com/office/drawing/2014/main" id="{1F42749F-FA90-4CAB-8D9B-184E5D85F84D}"/>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4" name="Rechte verbindingslijn 103">
                <a:extLst>
                  <a:ext uri="{FF2B5EF4-FFF2-40B4-BE49-F238E27FC236}">
                    <a16:creationId xmlns:a16="http://schemas.microsoft.com/office/drawing/2014/main" id="{E5770C8F-BE2D-45C5-BCDB-DD895C634381}"/>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5" name="Rechte verbindingslijn 104">
                <a:extLst>
                  <a:ext uri="{FF2B5EF4-FFF2-40B4-BE49-F238E27FC236}">
                    <a16:creationId xmlns:a16="http://schemas.microsoft.com/office/drawing/2014/main" id="{37D0F960-68D2-41B8-9144-67A855FC18B4}"/>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6" name="Rechthoek 105">
                <a:extLst>
                  <a:ext uri="{FF2B5EF4-FFF2-40B4-BE49-F238E27FC236}">
                    <a16:creationId xmlns:a16="http://schemas.microsoft.com/office/drawing/2014/main" id="{7D2FB2F1-01F7-4563-8051-8D8D14EDA37E}"/>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7" name="Rechthoek 106">
                <a:extLst>
                  <a:ext uri="{FF2B5EF4-FFF2-40B4-BE49-F238E27FC236}">
                    <a16:creationId xmlns:a16="http://schemas.microsoft.com/office/drawing/2014/main" id="{932B7AC2-0436-4338-88EB-0755AA07D12B}"/>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8" name="Groep 107">
                <a:extLst>
                  <a:ext uri="{FF2B5EF4-FFF2-40B4-BE49-F238E27FC236}">
                    <a16:creationId xmlns:a16="http://schemas.microsoft.com/office/drawing/2014/main" id="{5611E7BF-BDFC-4D51-9BC2-2EFAEADCCC44}"/>
                  </a:ext>
                </a:extLst>
              </p:cNvPr>
              <p:cNvGrpSpPr/>
              <p:nvPr userDrawn="1"/>
            </p:nvGrpSpPr>
            <p:grpSpPr>
              <a:xfrm>
                <a:off x="-2916763" y="769168"/>
                <a:ext cx="268738" cy="248381"/>
                <a:chOff x="-2916763" y="769168"/>
                <a:chExt cx="268738" cy="248381"/>
              </a:xfrm>
            </p:grpSpPr>
            <p:sp>
              <p:nvSpPr>
                <p:cNvPr id="118" name="Rechthoek 117">
                  <a:extLst>
                    <a:ext uri="{FF2B5EF4-FFF2-40B4-BE49-F238E27FC236}">
                      <a16:creationId xmlns:a16="http://schemas.microsoft.com/office/drawing/2014/main" id="{973E857C-15D9-4B4E-B6DA-01B70C52F28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9" name="Groep 118">
                  <a:extLst>
                    <a:ext uri="{FF2B5EF4-FFF2-40B4-BE49-F238E27FC236}">
                      <a16:creationId xmlns:a16="http://schemas.microsoft.com/office/drawing/2014/main" id="{D5FF6E98-54A6-46E5-9F29-36797E42F45D}"/>
                    </a:ext>
                  </a:extLst>
                </p:cNvPr>
                <p:cNvGrpSpPr/>
                <p:nvPr userDrawn="1"/>
              </p:nvGrpSpPr>
              <p:grpSpPr>
                <a:xfrm>
                  <a:off x="-2866744" y="827071"/>
                  <a:ext cx="168701" cy="132575"/>
                  <a:chOff x="-2866744" y="827071"/>
                  <a:chExt cx="168701" cy="132575"/>
                </a:xfrm>
              </p:grpSpPr>
              <p:cxnSp>
                <p:nvCxnSpPr>
                  <p:cNvPr id="121" name="Rechte verbindingslijn 120">
                    <a:extLst>
                      <a:ext uri="{FF2B5EF4-FFF2-40B4-BE49-F238E27FC236}">
                        <a16:creationId xmlns:a16="http://schemas.microsoft.com/office/drawing/2014/main" id="{C0EA41C9-38D3-43D6-854C-97338A9ACB9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2" name="Rechte verbindingslijn 121">
                    <a:extLst>
                      <a:ext uri="{FF2B5EF4-FFF2-40B4-BE49-F238E27FC236}">
                        <a16:creationId xmlns:a16="http://schemas.microsoft.com/office/drawing/2014/main" id="{07828797-8659-451C-A39C-4BC8277F2B5B}"/>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282319B8-C053-4D32-8C71-AFE20091935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74219B03-96FA-472E-A840-AA84FB4C69A5}"/>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76AF6FBA-4912-44F3-99A6-29B24D88ED9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0" name="Pijl: rechts 119">
                  <a:extLst>
                    <a:ext uri="{FF2B5EF4-FFF2-40B4-BE49-F238E27FC236}">
                      <a16:creationId xmlns:a16="http://schemas.microsoft.com/office/drawing/2014/main" id="{CB980219-77E2-4DC1-9355-347066F5370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9" name="Groep 108">
                <a:extLst>
                  <a:ext uri="{FF2B5EF4-FFF2-40B4-BE49-F238E27FC236}">
                    <a16:creationId xmlns:a16="http://schemas.microsoft.com/office/drawing/2014/main" id="{5E8DE9F5-D3C4-4607-8BFF-F8D88A2E3627}"/>
                  </a:ext>
                </a:extLst>
              </p:cNvPr>
              <p:cNvGrpSpPr/>
              <p:nvPr userDrawn="1"/>
            </p:nvGrpSpPr>
            <p:grpSpPr>
              <a:xfrm>
                <a:off x="-2916763" y="460171"/>
                <a:ext cx="268738" cy="248381"/>
                <a:chOff x="-2916763" y="460171"/>
                <a:chExt cx="268738" cy="248381"/>
              </a:xfrm>
            </p:grpSpPr>
            <p:sp>
              <p:nvSpPr>
                <p:cNvPr id="110" name="Rechthoek 109">
                  <a:extLst>
                    <a:ext uri="{FF2B5EF4-FFF2-40B4-BE49-F238E27FC236}">
                      <a16:creationId xmlns:a16="http://schemas.microsoft.com/office/drawing/2014/main" id="{DE6D84B8-C51D-4D38-8F5D-A9E1E57E0CD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1" name="Groep 110">
                  <a:extLst>
                    <a:ext uri="{FF2B5EF4-FFF2-40B4-BE49-F238E27FC236}">
                      <a16:creationId xmlns:a16="http://schemas.microsoft.com/office/drawing/2014/main" id="{D9D2DB23-BFC0-4E49-B817-C730C1E03205}"/>
                    </a:ext>
                  </a:extLst>
                </p:cNvPr>
                <p:cNvGrpSpPr/>
                <p:nvPr userDrawn="1"/>
              </p:nvGrpSpPr>
              <p:grpSpPr>
                <a:xfrm>
                  <a:off x="-2866744" y="518074"/>
                  <a:ext cx="168701" cy="132575"/>
                  <a:chOff x="-2866744" y="518074"/>
                  <a:chExt cx="168701" cy="132575"/>
                </a:xfrm>
              </p:grpSpPr>
              <p:cxnSp>
                <p:nvCxnSpPr>
                  <p:cNvPr id="113" name="Rechte verbindingslijn 112">
                    <a:extLst>
                      <a:ext uri="{FF2B5EF4-FFF2-40B4-BE49-F238E27FC236}">
                        <a16:creationId xmlns:a16="http://schemas.microsoft.com/office/drawing/2014/main" id="{E91C4186-8487-4811-8F32-6FE66483D91B}"/>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4" name="Rechte verbindingslijn 113">
                    <a:extLst>
                      <a:ext uri="{FF2B5EF4-FFF2-40B4-BE49-F238E27FC236}">
                        <a16:creationId xmlns:a16="http://schemas.microsoft.com/office/drawing/2014/main" id="{F358D856-8BB2-4ADA-A61F-F594CDF529B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0B7560C3-8EB4-4D7D-9B08-9EF95594789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88F9F727-CF3A-4A90-9697-E26CB9934E2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E9B5AA55-B6C8-422E-AB20-2AEEE6B1DC6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2" name="Pijl: rechts 111">
                  <a:extLst>
                    <a:ext uri="{FF2B5EF4-FFF2-40B4-BE49-F238E27FC236}">
                      <a16:creationId xmlns:a16="http://schemas.microsoft.com/office/drawing/2014/main" id="{65FA4762-0A01-4A34-96F0-C76E7F7172C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331194"/>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11101385"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a:t>
            </a:r>
          </a:p>
        </p:txBody>
      </p:sp>
    </p:spTree>
    <p:extLst>
      <p:ext uri="{BB962C8B-B14F-4D97-AF65-F5344CB8AC3E}">
        <p14:creationId xmlns:p14="http://schemas.microsoft.com/office/powerpoint/2010/main" val="28940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 Beeld S">
    <p:spTree>
      <p:nvGrpSpPr>
        <p:cNvPr id="1" name=""/>
        <p:cNvGrpSpPr/>
        <p:nvPr/>
      </p:nvGrpSpPr>
      <p:grpSpPr>
        <a:xfrm>
          <a:off x="0" y="0"/>
          <a:ext cx="0" cy="0"/>
          <a:chOff x="0" y="0"/>
          <a:chExt cx="0" cy="0"/>
        </a:xfrm>
      </p:grpSpPr>
      <p:grpSp>
        <p:nvGrpSpPr>
          <p:cNvPr id="117" name="INSTRUCTIE">
            <a:extLst>
              <a:ext uri="{FF2B5EF4-FFF2-40B4-BE49-F238E27FC236}">
                <a16:creationId xmlns:a16="http://schemas.microsoft.com/office/drawing/2014/main" id="{CF6A05AD-F8AE-4C0C-9BBC-F8D0E45EC2AC}"/>
              </a:ext>
            </a:extLst>
          </p:cNvPr>
          <p:cNvGrpSpPr/>
          <p:nvPr userDrawn="1"/>
        </p:nvGrpSpPr>
        <p:grpSpPr>
          <a:xfrm>
            <a:off x="-3786437" y="0"/>
            <a:ext cx="3693386" cy="5359349"/>
            <a:chOff x="-3786437" y="0"/>
            <a:chExt cx="3693386" cy="5359349"/>
          </a:xfrm>
        </p:grpSpPr>
        <p:sp>
          <p:nvSpPr>
            <p:cNvPr id="118" name="Rechthoek 117">
              <a:extLst>
                <a:ext uri="{FF2B5EF4-FFF2-40B4-BE49-F238E27FC236}">
                  <a16:creationId xmlns:a16="http://schemas.microsoft.com/office/drawing/2014/main" id="{85793235-1541-4086-B114-836B137BA494}"/>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9" name="Ovaal 118">
              <a:extLst>
                <a:ext uri="{FF2B5EF4-FFF2-40B4-BE49-F238E27FC236}">
                  <a16:creationId xmlns:a16="http://schemas.microsoft.com/office/drawing/2014/main" id="{73E8E518-2C62-4A4C-8CBC-701452729C65}"/>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0" name="Rechthoek 119">
              <a:extLst>
                <a:ext uri="{FF2B5EF4-FFF2-40B4-BE49-F238E27FC236}">
                  <a16:creationId xmlns:a16="http://schemas.microsoft.com/office/drawing/2014/main" id="{D5B7A584-5FBB-4B05-8E3B-5B2477A5831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C55419EE-AEE0-4230-8A7A-848540808EBE}"/>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9CF6C133-FB2A-4063-AB56-3F54D44E404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C779982A-2EE9-4222-A293-E0883EE18C3C}"/>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F24FB8D9-A624-4C14-BB0C-BCEB1AB433A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5069B6DE-85CC-43B0-83A4-22A880E0D16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30E32D40-BCFD-4D4F-8535-BE199D559947}"/>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37E4C196-3034-4223-82BD-8E965D8E9E2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28" name="Ovaal 127">
              <a:extLst>
                <a:ext uri="{FF2B5EF4-FFF2-40B4-BE49-F238E27FC236}">
                  <a16:creationId xmlns:a16="http://schemas.microsoft.com/office/drawing/2014/main" id="{867FA82F-E1E9-4752-B1E2-522491EFB2DD}"/>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9DB41779-89CB-4E71-A204-9B55EF91F7BA}"/>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CD197445-00D4-4F64-B096-2B56933255A4}"/>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0DA12632-DBE9-44ED-B713-6BCD7DBA9AA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BF3D3C98-9FF4-4B4C-A40D-A91F91D4275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E73F7F15-A41F-4DA7-9526-C781866F8B7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568B199D-FD20-4FF9-BE1E-F7F79E51DE0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0DEB463E-8EB3-4A30-B507-4E75D2C65E4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EF81E952-B5EC-4D04-BCFC-B43945385C79}"/>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7" name="Rechthoek 136">
              <a:extLst>
                <a:ext uri="{FF2B5EF4-FFF2-40B4-BE49-F238E27FC236}">
                  <a16:creationId xmlns:a16="http://schemas.microsoft.com/office/drawing/2014/main" id="{DC114C41-F6F6-4178-8B77-D2CAC5CF8BB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38" name="Rechthoek 137">
              <a:extLst>
                <a:ext uri="{FF2B5EF4-FFF2-40B4-BE49-F238E27FC236}">
                  <a16:creationId xmlns:a16="http://schemas.microsoft.com/office/drawing/2014/main" id="{2F602312-5B4E-487B-A6E2-40CAEBD75362}"/>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9" name="ICOON_info">
              <a:extLst>
                <a:ext uri="{FF2B5EF4-FFF2-40B4-BE49-F238E27FC236}">
                  <a16:creationId xmlns:a16="http://schemas.microsoft.com/office/drawing/2014/main" id="{15495925-0CC5-4BC8-9B2B-A9182861DA6F}"/>
                </a:ext>
              </a:extLst>
            </p:cNvPr>
            <p:cNvGrpSpPr/>
            <p:nvPr userDrawn="1"/>
          </p:nvGrpSpPr>
          <p:grpSpPr>
            <a:xfrm>
              <a:off x="-376736" y="4400186"/>
              <a:ext cx="283685" cy="283685"/>
              <a:chOff x="-510741" y="5913713"/>
              <a:chExt cx="267555" cy="267555"/>
            </a:xfrm>
          </p:grpSpPr>
          <p:sp>
            <p:nvSpPr>
              <p:cNvPr id="181" name="Ovaal 180">
                <a:extLst>
                  <a:ext uri="{FF2B5EF4-FFF2-40B4-BE49-F238E27FC236}">
                    <a16:creationId xmlns:a16="http://schemas.microsoft.com/office/drawing/2014/main" id="{19B96F26-50E9-4107-87FE-3D9CC780428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2" name="Graphic 163" descr="Informatie">
                <a:extLst>
                  <a:ext uri="{FF2B5EF4-FFF2-40B4-BE49-F238E27FC236}">
                    <a16:creationId xmlns:a16="http://schemas.microsoft.com/office/drawing/2014/main" id="{D879D7CC-B83B-44E6-B8B5-B0BC96D2156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0" name="VOORBEELD">
              <a:extLst>
                <a:ext uri="{FF2B5EF4-FFF2-40B4-BE49-F238E27FC236}">
                  <a16:creationId xmlns:a16="http://schemas.microsoft.com/office/drawing/2014/main" id="{88B73925-31AD-4D4A-ACF1-55D4B2278F88}"/>
                </a:ext>
              </a:extLst>
            </p:cNvPr>
            <p:cNvGrpSpPr/>
            <p:nvPr userDrawn="1"/>
          </p:nvGrpSpPr>
          <p:grpSpPr>
            <a:xfrm>
              <a:off x="-3605171" y="458674"/>
              <a:ext cx="3234311" cy="558875"/>
              <a:chOff x="-3605171" y="458674"/>
              <a:chExt cx="3234311" cy="558875"/>
            </a:xfrm>
          </p:grpSpPr>
          <p:sp>
            <p:nvSpPr>
              <p:cNvPr id="141" name="Rechthoek 140">
                <a:extLst>
                  <a:ext uri="{FF2B5EF4-FFF2-40B4-BE49-F238E27FC236}">
                    <a16:creationId xmlns:a16="http://schemas.microsoft.com/office/drawing/2014/main" id="{B442A423-8012-4477-A38D-ADE72EAA6A6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2" name="Rechthoek 141">
                <a:extLst>
                  <a:ext uri="{FF2B5EF4-FFF2-40B4-BE49-F238E27FC236}">
                    <a16:creationId xmlns:a16="http://schemas.microsoft.com/office/drawing/2014/main" id="{ACFE9555-E5B5-4F20-B3E1-2B201D7E5433}"/>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9EE0DE46-15BA-493D-8ED9-AF4F0C73EAD1}"/>
                  </a:ext>
                </a:extLst>
              </p:cNvPr>
              <p:cNvGrpSpPr/>
              <p:nvPr userDrawn="1"/>
            </p:nvGrpSpPr>
            <p:grpSpPr>
              <a:xfrm>
                <a:off x="-3386247" y="830871"/>
                <a:ext cx="139423" cy="109566"/>
                <a:chOff x="-2866744" y="827071"/>
                <a:chExt cx="168701" cy="132575"/>
              </a:xfrm>
            </p:grpSpPr>
            <p:grpSp>
              <p:nvGrpSpPr>
                <p:cNvPr id="174" name="Groep 173">
                  <a:extLst>
                    <a:ext uri="{FF2B5EF4-FFF2-40B4-BE49-F238E27FC236}">
                      <a16:creationId xmlns:a16="http://schemas.microsoft.com/office/drawing/2014/main" id="{66E79FC8-2A6D-4300-BDF3-BBF1FF08853A}"/>
                    </a:ext>
                  </a:extLst>
                </p:cNvPr>
                <p:cNvGrpSpPr/>
                <p:nvPr userDrawn="1"/>
              </p:nvGrpSpPr>
              <p:grpSpPr>
                <a:xfrm>
                  <a:off x="-2866744" y="827071"/>
                  <a:ext cx="168701" cy="132575"/>
                  <a:chOff x="-2866744" y="827071"/>
                  <a:chExt cx="168701" cy="132575"/>
                </a:xfrm>
              </p:grpSpPr>
              <p:cxnSp>
                <p:nvCxnSpPr>
                  <p:cNvPr id="176" name="Rechte verbindingslijn 175">
                    <a:extLst>
                      <a:ext uri="{FF2B5EF4-FFF2-40B4-BE49-F238E27FC236}">
                        <a16:creationId xmlns:a16="http://schemas.microsoft.com/office/drawing/2014/main" id="{3E893BDD-5997-4BB6-83BA-065150649F6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C9EC580A-A43C-4EFE-A39F-F0427496C83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D343A33D-9BB1-419F-A572-4EA44EA58F0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ECDF36B4-EB83-4404-A035-B82BECC722D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32ADFBBC-8D63-47B0-8172-25F1B3C5EBA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5" name="Pijl: rechts 174">
                  <a:extLst>
                    <a:ext uri="{FF2B5EF4-FFF2-40B4-BE49-F238E27FC236}">
                      <a16:creationId xmlns:a16="http://schemas.microsoft.com/office/drawing/2014/main" id="{0F8AD57E-6513-42EB-AC69-01FD85F396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53A9F9FE-AE1D-4049-A7BD-F1E1AB4E4841}"/>
                  </a:ext>
                </a:extLst>
              </p:cNvPr>
              <p:cNvGrpSpPr/>
              <p:nvPr userDrawn="1"/>
            </p:nvGrpSpPr>
            <p:grpSpPr>
              <a:xfrm>
                <a:off x="-3605171" y="830871"/>
                <a:ext cx="139423" cy="109566"/>
                <a:chOff x="-2866744" y="518074"/>
                <a:chExt cx="168701" cy="132575"/>
              </a:xfrm>
            </p:grpSpPr>
            <p:grpSp>
              <p:nvGrpSpPr>
                <p:cNvPr id="167" name="Groep 166">
                  <a:extLst>
                    <a:ext uri="{FF2B5EF4-FFF2-40B4-BE49-F238E27FC236}">
                      <a16:creationId xmlns:a16="http://schemas.microsoft.com/office/drawing/2014/main" id="{BC820696-55DB-4B4C-A928-A78E16AA7660}"/>
                    </a:ext>
                  </a:extLst>
                </p:cNvPr>
                <p:cNvGrpSpPr/>
                <p:nvPr userDrawn="1"/>
              </p:nvGrpSpPr>
              <p:grpSpPr>
                <a:xfrm>
                  <a:off x="-2866744" y="518074"/>
                  <a:ext cx="168701" cy="132575"/>
                  <a:chOff x="-2866744" y="518074"/>
                  <a:chExt cx="168701" cy="132575"/>
                </a:xfrm>
              </p:grpSpPr>
              <p:cxnSp>
                <p:nvCxnSpPr>
                  <p:cNvPr id="169" name="Rechte verbindingslijn 168">
                    <a:extLst>
                      <a:ext uri="{FF2B5EF4-FFF2-40B4-BE49-F238E27FC236}">
                        <a16:creationId xmlns:a16="http://schemas.microsoft.com/office/drawing/2014/main" id="{4463A10E-984D-4930-92DC-3E61402E310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0343022B-38C3-4069-A3F8-8659F23FE1F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D92A4433-F5D5-4A5C-BD8C-50BCFAF9B0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C11A001B-1A40-4724-B1DE-8431168E095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B36EA823-70F1-46A2-91BF-E1B96B1C7F9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8" name="Pijl: rechts 167">
                  <a:extLst>
                    <a:ext uri="{FF2B5EF4-FFF2-40B4-BE49-F238E27FC236}">
                      <a16:creationId xmlns:a16="http://schemas.microsoft.com/office/drawing/2014/main" id="{D81C3ECE-A131-439D-8AC3-89AAF9F396C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5" name="Rechte verbindingslijn 144">
                <a:extLst>
                  <a:ext uri="{FF2B5EF4-FFF2-40B4-BE49-F238E27FC236}">
                    <a16:creationId xmlns:a16="http://schemas.microsoft.com/office/drawing/2014/main" id="{DBE69F4E-9F70-43C2-B48B-461F16BA8F5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CFC7A44D-1B1C-44B5-820B-F87C43B28253}"/>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7" name="Rechthoek 146">
                <a:extLst>
                  <a:ext uri="{FF2B5EF4-FFF2-40B4-BE49-F238E27FC236}">
                    <a16:creationId xmlns:a16="http://schemas.microsoft.com/office/drawing/2014/main" id="{8C7FBCC9-31D9-4FE2-8059-3787B9DB2274}"/>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8" name="Rechthoek 147">
                <a:extLst>
                  <a:ext uri="{FF2B5EF4-FFF2-40B4-BE49-F238E27FC236}">
                    <a16:creationId xmlns:a16="http://schemas.microsoft.com/office/drawing/2014/main" id="{6DB32E46-FF0A-4AB6-8FEF-6FDE8E307EC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9" name="Groep 148">
                <a:extLst>
                  <a:ext uri="{FF2B5EF4-FFF2-40B4-BE49-F238E27FC236}">
                    <a16:creationId xmlns:a16="http://schemas.microsoft.com/office/drawing/2014/main" id="{15578D30-7A5B-40A7-944C-25B8B130271D}"/>
                  </a:ext>
                </a:extLst>
              </p:cNvPr>
              <p:cNvGrpSpPr/>
              <p:nvPr userDrawn="1"/>
            </p:nvGrpSpPr>
            <p:grpSpPr>
              <a:xfrm>
                <a:off x="-2916763" y="769168"/>
                <a:ext cx="268738" cy="248381"/>
                <a:chOff x="-2916763" y="769168"/>
                <a:chExt cx="268738" cy="248381"/>
              </a:xfrm>
            </p:grpSpPr>
            <p:sp>
              <p:nvSpPr>
                <p:cNvPr id="159" name="Rechthoek 158">
                  <a:extLst>
                    <a:ext uri="{FF2B5EF4-FFF2-40B4-BE49-F238E27FC236}">
                      <a16:creationId xmlns:a16="http://schemas.microsoft.com/office/drawing/2014/main" id="{30D0B2FC-4F2A-4DB9-AED5-35735463EB3C}"/>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19D414B4-C1ED-49D7-ADC6-2994F550CDF5}"/>
                    </a:ext>
                  </a:extLst>
                </p:cNvPr>
                <p:cNvGrpSpPr/>
                <p:nvPr userDrawn="1"/>
              </p:nvGrpSpPr>
              <p:grpSpPr>
                <a:xfrm>
                  <a:off x="-2866744" y="827071"/>
                  <a:ext cx="168701" cy="132575"/>
                  <a:chOff x="-2866744" y="827071"/>
                  <a:chExt cx="168701" cy="132575"/>
                </a:xfrm>
              </p:grpSpPr>
              <p:cxnSp>
                <p:nvCxnSpPr>
                  <p:cNvPr id="162" name="Rechte verbindingslijn 161">
                    <a:extLst>
                      <a:ext uri="{FF2B5EF4-FFF2-40B4-BE49-F238E27FC236}">
                        <a16:creationId xmlns:a16="http://schemas.microsoft.com/office/drawing/2014/main" id="{13A25302-9BA5-47DA-AED3-96B617CDF61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AB1A97C9-AA61-459A-9FA7-E358C09A17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969B77F0-A3C5-4FCF-B7D1-918A9A41D733}"/>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83DD727C-55FB-4F19-AF78-84A973BD9AB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E689A25F-998C-41F1-A42C-D8858CEC59E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1" name="Pijl: rechts 160">
                  <a:extLst>
                    <a:ext uri="{FF2B5EF4-FFF2-40B4-BE49-F238E27FC236}">
                      <a16:creationId xmlns:a16="http://schemas.microsoft.com/office/drawing/2014/main" id="{BA622839-211B-4B67-A029-0A17DB6680F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DFB70C0C-65EE-4A30-BD3B-CFA31BD08564}"/>
                  </a:ext>
                </a:extLst>
              </p:cNvPr>
              <p:cNvGrpSpPr/>
              <p:nvPr userDrawn="1"/>
            </p:nvGrpSpPr>
            <p:grpSpPr>
              <a:xfrm>
                <a:off x="-2916763" y="460171"/>
                <a:ext cx="268738" cy="248381"/>
                <a:chOff x="-2916763" y="460171"/>
                <a:chExt cx="268738" cy="248381"/>
              </a:xfrm>
            </p:grpSpPr>
            <p:sp>
              <p:nvSpPr>
                <p:cNvPr id="151" name="Rechthoek 150">
                  <a:extLst>
                    <a:ext uri="{FF2B5EF4-FFF2-40B4-BE49-F238E27FC236}">
                      <a16:creationId xmlns:a16="http://schemas.microsoft.com/office/drawing/2014/main" id="{5628D095-810E-4809-AAB7-E698141AF28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2" name="Groep 151">
                  <a:extLst>
                    <a:ext uri="{FF2B5EF4-FFF2-40B4-BE49-F238E27FC236}">
                      <a16:creationId xmlns:a16="http://schemas.microsoft.com/office/drawing/2014/main" id="{2C275A5B-93B8-48D4-AB4C-4533A5C5C24C}"/>
                    </a:ext>
                  </a:extLst>
                </p:cNvPr>
                <p:cNvGrpSpPr/>
                <p:nvPr userDrawn="1"/>
              </p:nvGrpSpPr>
              <p:grpSpPr>
                <a:xfrm>
                  <a:off x="-2866744" y="518074"/>
                  <a:ext cx="168701" cy="132575"/>
                  <a:chOff x="-2866744" y="518074"/>
                  <a:chExt cx="168701" cy="132575"/>
                </a:xfrm>
              </p:grpSpPr>
              <p:cxnSp>
                <p:nvCxnSpPr>
                  <p:cNvPr id="154" name="Rechte verbindingslijn 153">
                    <a:extLst>
                      <a:ext uri="{FF2B5EF4-FFF2-40B4-BE49-F238E27FC236}">
                        <a16:creationId xmlns:a16="http://schemas.microsoft.com/office/drawing/2014/main" id="{58D6D789-7214-4A7D-9CE8-03326A0D71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E26DD877-AC2C-49D5-9DF2-AAAEC036540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9344D992-F41E-4019-9FA9-514C78CC002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A8477F92-9B5B-4506-9978-5228F3C3D0D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393BA5D2-707A-434E-BF07-4560F5B5068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3" name="Pijl: rechts 152">
                  <a:extLst>
                    <a:ext uri="{FF2B5EF4-FFF2-40B4-BE49-F238E27FC236}">
                      <a16:creationId xmlns:a16="http://schemas.microsoft.com/office/drawing/2014/main" id="{E8875956-EAF4-4EC7-8ABD-7B296453116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B508C06E-ECBF-4F78-B7BC-29AFD74747A4}"/>
              </a:ext>
            </a:extLst>
          </p:cNvPr>
          <p:cNvGrpSpPr/>
          <p:nvPr userDrawn="1"/>
        </p:nvGrpSpPr>
        <p:grpSpPr>
          <a:xfrm>
            <a:off x="12377595" y="0"/>
            <a:ext cx="3693386" cy="5270646"/>
            <a:chOff x="-3786437" y="0"/>
            <a:chExt cx="3693386" cy="5270646"/>
          </a:xfrm>
        </p:grpSpPr>
        <p:sp>
          <p:nvSpPr>
            <p:cNvPr id="78" name="Rechthoek 77">
              <a:extLst>
                <a:ext uri="{FF2B5EF4-FFF2-40B4-BE49-F238E27FC236}">
                  <a16:creationId xmlns:a16="http://schemas.microsoft.com/office/drawing/2014/main" id="{92072F38-A87D-4BB8-8770-46EDCEB279BE}"/>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9" name="Rechthoek 78">
              <a:extLst>
                <a:ext uri="{FF2B5EF4-FFF2-40B4-BE49-F238E27FC236}">
                  <a16:creationId xmlns:a16="http://schemas.microsoft.com/office/drawing/2014/main" id="{832FE598-CD2A-4823-B182-015E61865F6A}"/>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69A8CF5B-4AB1-4564-839C-3AAE3099A6DF}"/>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ED9F5126-9677-4CE4-BAC1-4887287C74B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E1A919F0-03C6-451D-88C4-AC9DC7C7C48B}"/>
                </a:ext>
              </a:extLst>
            </p:cNvPr>
            <p:cNvGrpSpPr/>
            <p:nvPr userDrawn="1"/>
          </p:nvGrpSpPr>
          <p:grpSpPr>
            <a:xfrm>
              <a:off x="-3316179" y="1231351"/>
              <a:ext cx="294789" cy="318834"/>
              <a:chOff x="14466489" y="1001522"/>
              <a:chExt cx="290627" cy="314333"/>
            </a:xfrm>
          </p:grpSpPr>
          <p:sp>
            <p:nvSpPr>
              <p:cNvPr id="111" name="Rechthoek 110">
                <a:extLst>
                  <a:ext uri="{FF2B5EF4-FFF2-40B4-BE49-F238E27FC236}">
                    <a16:creationId xmlns:a16="http://schemas.microsoft.com/office/drawing/2014/main" id="{A20C0889-A875-4246-9918-6572A052F1CA}"/>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EA171988-B2E0-4249-A783-A3748F87605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3" name="Vrije vorm: vorm 112">
                <a:extLst>
                  <a:ext uri="{FF2B5EF4-FFF2-40B4-BE49-F238E27FC236}">
                    <a16:creationId xmlns:a16="http://schemas.microsoft.com/office/drawing/2014/main" id="{AA39F713-45B1-4E23-92C7-F1FA17DF5A5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Rechthoek: afgeronde hoeken 113">
                <a:extLst>
                  <a:ext uri="{FF2B5EF4-FFF2-40B4-BE49-F238E27FC236}">
                    <a16:creationId xmlns:a16="http://schemas.microsoft.com/office/drawing/2014/main" id="{0960CFEF-5CE3-4D87-994B-387A05072C8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5" name="Rechte verbindingslijn 114">
                <a:extLst>
                  <a:ext uri="{FF2B5EF4-FFF2-40B4-BE49-F238E27FC236}">
                    <a16:creationId xmlns:a16="http://schemas.microsoft.com/office/drawing/2014/main" id="{CBB192FB-91E0-49F7-A4FA-881A9FC71E82}"/>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Rechte verbindingslijn 115">
                <a:extLst>
                  <a:ext uri="{FF2B5EF4-FFF2-40B4-BE49-F238E27FC236}">
                    <a16:creationId xmlns:a16="http://schemas.microsoft.com/office/drawing/2014/main" id="{229839C7-3163-43A8-A8C8-B58BEE9BDD75}"/>
                  </a:ext>
                </a:extLst>
              </p:cNvPr>
              <p:cNvCxnSpPr>
                <a:cxnSpLocks/>
                <a:stCxn id="1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653C6A59-119D-489A-BDF6-38D87280FE11}"/>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6AF9BA41-A3A7-4866-9783-857B0F773D3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ECB25AF8-E906-416E-BC3D-49602137EFD9}"/>
                </a:ext>
              </a:extLst>
            </p:cNvPr>
            <p:cNvGrpSpPr/>
            <p:nvPr userDrawn="1"/>
          </p:nvGrpSpPr>
          <p:grpSpPr>
            <a:xfrm>
              <a:off x="-3311319" y="2164285"/>
              <a:ext cx="825500" cy="209550"/>
              <a:chOff x="13504624" y="2482850"/>
              <a:chExt cx="825500" cy="209550"/>
            </a:xfrm>
          </p:grpSpPr>
          <p:sp>
            <p:nvSpPr>
              <p:cNvPr id="108" name="Rechthoek 107">
                <a:extLst>
                  <a:ext uri="{FF2B5EF4-FFF2-40B4-BE49-F238E27FC236}">
                    <a16:creationId xmlns:a16="http://schemas.microsoft.com/office/drawing/2014/main" id="{F764283A-1ADD-4A61-9315-1B1CA4A047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9" name="Rechte verbindingslijn 108">
                <a:extLst>
                  <a:ext uri="{FF2B5EF4-FFF2-40B4-BE49-F238E27FC236}">
                    <a16:creationId xmlns:a16="http://schemas.microsoft.com/office/drawing/2014/main" id="{272552C2-AA9C-4C72-BB54-88AFC4C05249}"/>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0" name="Gelijkbenige driehoek 109">
                <a:extLst>
                  <a:ext uri="{FF2B5EF4-FFF2-40B4-BE49-F238E27FC236}">
                    <a16:creationId xmlns:a16="http://schemas.microsoft.com/office/drawing/2014/main" id="{2B7F5DFA-5BA7-4B3B-885C-92D89EE0C2A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06B5400C-4B8C-4936-89C1-38039A77378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4B7947C1-DCDD-4AC2-98E1-DA1936A3AD59}"/>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8" name="Groep 87">
              <a:extLst>
                <a:ext uri="{FF2B5EF4-FFF2-40B4-BE49-F238E27FC236}">
                  <a16:creationId xmlns:a16="http://schemas.microsoft.com/office/drawing/2014/main" id="{BE1837D8-0FB2-4B59-B1A8-9B9D8717B743}"/>
                </a:ext>
              </a:extLst>
            </p:cNvPr>
            <p:cNvGrpSpPr/>
            <p:nvPr userDrawn="1"/>
          </p:nvGrpSpPr>
          <p:grpSpPr>
            <a:xfrm>
              <a:off x="-3408294" y="3643742"/>
              <a:ext cx="622283" cy="612920"/>
              <a:chOff x="12617641" y="3403239"/>
              <a:chExt cx="752963" cy="741634"/>
            </a:xfrm>
          </p:grpSpPr>
          <p:grpSp>
            <p:nvGrpSpPr>
              <p:cNvPr id="92" name="Groep 91">
                <a:extLst>
                  <a:ext uri="{FF2B5EF4-FFF2-40B4-BE49-F238E27FC236}">
                    <a16:creationId xmlns:a16="http://schemas.microsoft.com/office/drawing/2014/main" id="{3D382DA8-0497-4642-A0C1-D7D199D041C6}"/>
                  </a:ext>
                </a:extLst>
              </p:cNvPr>
              <p:cNvGrpSpPr/>
              <p:nvPr userDrawn="1"/>
            </p:nvGrpSpPr>
            <p:grpSpPr>
              <a:xfrm>
                <a:off x="12771530" y="3403239"/>
                <a:ext cx="467176" cy="448491"/>
                <a:chOff x="12782157" y="3403239"/>
                <a:chExt cx="467176" cy="448491"/>
              </a:xfrm>
            </p:grpSpPr>
            <p:grpSp>
              <p:nvGrpSpPr>
                <p:cNvPr id="95" name="Groep 94">
                  <a:extLst>
                    <a:ext uri="{FF2B5EF4-FFF2-40B4-BE49-F238E27FC236}">
                      <a16:creationId xmlns:a16="http://schemas.microsoft.com/office/drawing/2014/main" id="{5F696833-3635-46FE-85A3-07D858988F39}"/>
                    </a:ext>
                  </a:extLst>
                </p:cNvPr>
                <p:cNvGrpSpPr/>
                <p:nvPr userDrawn="1"/>
              </p:nvGrpSpPr>
              <p:grpSpPr>
                <a:xfrm>
                  <a:off x="12782157" y="3403239"/>
                  <a:ext cx="412976" cy="396132"/>
                  <a:chOff x="13554906" y="3320109"/>
                  <a:chExt cx="443917" cy="425811"/>
                </a:xfrm>
              </p:grpSpPr>
              <p:grpSp>
                <p:nvGrpSpPr>
                  <p:cNvPr id="102" name="Groep 101">
                    <a:extLst>
                      <a:ext uri="{FF2B5EF4-FFF2-40B4-BE49-F238E27FC236}">
                        <a16:creationId xmlns:a16="http://schemas.microsoft.com/office/drawing/2014/main" id="{1D9C4BD6-82C7-45CE-994A-C5C4EAF17C56}"/>
                      </a:ext>
                    </a:extLst>
                  </p:cNvPr>
                  <p:cNvGrpSpPr/>
                  <p:nvPr userDrawn="1"/>
                </p:nvGrpSpPr>
                <p:grpSpPr>
                  <a:xfrm>
                    <a:off x="13554906" y="3320109"/>
                    <a:ext cx="443917" cy="425811"/>
                    <a:chOff x="12909684" y="1276143"/>
                    <a:chExt cx="443917" cy="425811"/>
                  </a:xfrm>
                </p:grpSpPr>
                <p:sp>
                  <p:nvSpPr>
                    <p:cNvPr id="105" name="Rechthoek 104">
                      <a:extLst>
                        <a:ext uri="{FF2B5EF4-FFF2-40B4-BE49-F238E27FC236}">
                          <a16:creationId xmlns:a16="http://schemas.microsoft.com/office/drawing/2014/main" id="{D16D85F5-82E5-41AA-89CC-FBEAD4424ED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29A758F9-E7D1-426B-925E-6A5DBC6F8B3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2808E5EE-9DE7-45F3-AFE1-6D7F61A6103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3" name="Afbeelding 102">
                    <a:extLst>
                      <a:ext uri="{FF2B5EF4-FFF2-40B4-BE49-F238E27FC236}">
                        <a16:creationId xmlns:a16="http://schemas.microsoft.com/office/drawing/2014/main" id="{3874456F-6570-4E65-8D6B-B4549E6FBF9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4" name="Afbeelding 103">
                    <a:extLst>
                      <a:ext uri="{FF2B5EF4-FFF2-40B4-BE49-F238E27FC236}">
                        <a16:creationId xmlns:a16="http://schemas.microsoft.com/office/drawing/2014/main" id="{101DD068-E00A-4D6B-8C0A-A638697148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6" name="Groep 95">
                  <a:extLst>
                    <a:ext uri="{FF2B5EF4-FFF2-40B4-BE49-F238E27FC236}">
                      <a16:creationId xmlns:a16="http://schemas.microsoft.com/office/drawing/2014/main" id="{FC6AE8E4-06D5-4BED-AC45-24BC8FF0D1A1}"/>
                    </a:ext>
                  </a:extLst>
                </p:cNvPr>
                <p:cNvGrpSpPr/>
                <p:nvPr userDrawn="1"/>
              </p:nvGrpSpPr>
              <p:grpSpPr>
                <a:xfrm>
                  <a:off x="13103513" y="3705268"/>
                  <a:ext cx="145820" cy="146462"/>
                  <a:chOff x="13096169" y="3602278"/>
                  <a:chExt cx="145820" cy="146462"/>
                </a:xfrm>
              </p:grpSpPr>
              <p:sp>
                <p:nvSpPr>
                  <p:cNvPr id="100" name="Rechthoek 99">
                    <a:extLst>
                      <a:ext uri="{FF2B5EF4-FFF2-40B4-BE49-F238E27FC236}">
                        <a16:creationId xmlns:a16="http://schemas.microsoft.com/office/drawing/2014/main" id="{21921CF4-0C38-491C-A69A-A9FFB7A2DCC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FDD258E3-9E45-4ECE-966E-3EC6BFC866D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8C52D852-8F2A-43C2-B0A0-6144775F132B}"/>
                    </a:ext>
                  </a:extLst>
                </p:cNvPr>
                <p:cNvGrpSpPr/>
                <p:nvPr userDrawn="1"/>
              </p:nvGrpSpPr>
              <p:grpSpPr>
                <a:xfrm rot="10800000">
                  <a:off x="13061402" y="3665637"/>
                  <a:ext cx="145820" cy="146462"/>
                  <a:chOff x="13096169" y="3602278"/>
                  <a:chExt cx="145820" cy="146462"/>
                </a:xfrm>
              </p:grpSpPr>
              <p:sp>
                <p:nvSpPr>
                  <p:cNvPr id="98" name="Rechthoek 97">
                    <a:extLst>
                      <a:ext uri="{FF2B5EF4-FFF2-40B4-BE49-F238E27FC236}">
                        <a16:creationId xmlns:a16="http://schemas.microsoft.com/office/drawing/2014/main" id="{C0F3F4C5-3C5B-407F-AF00-29B8BB588304}"/>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8B60D1EF-1181-42E3-991B-8E4EFB37A9B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3" name="Rechthoek 92">
                <a:extLst>
                  <a:ext uri="{FF2B5EF4-FFF2-40B4-BE49-F238E27FC236}">
                    <a16:creationId xmlns:a16="http://schemas.microsoft.com/office/drawing/2014/main" id="{12BA6688-0746-4A73-8DEF-B4D2FBFC955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4" name="Gelijkbenige driehoek 93">
                <a:extLst>
                  <a:ext uri="{FF2B5EF4-FFF2-40B4-BE49-F238E27FC236}">
                    <a16:creationId xmlns:a16="http://schemas.microsoft.com/office/drawing/2014/main" id="{BCF84F1B-D810-4C29-B46A-D553EF1B610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22903699-459E-4009-9491-F71E00375906}"/>
                </a:ext>
              </a:extLst>
            </p:cNvPr>
            <p:cNvGrpSpPr/>
            <p:nvPr userDrawn="1"/>
          </p:nvGrpSpPr>
          <p:grpSpPr>
            <a:xfrm>
              <a:off x="-376736" y="4271597"/>
              <a:ext cx="283685" cy="283685"/>
              <a:chOff x="-510741" y="5913713"/>
              <a:chExt cx="267555" cy="267555"/>
            </a:xfrm>
          </p:grpSpPr>
          <p:sp>
            <p:nvSpPr>
              <p:cNvPr id="90" name="Ovaal 89">
                <a:extLst>
                  <a:ext uri="{FF2B5EF4-FFF2-40B4-BE49-F238E27FC236}">
                    <a16:creationId xmlns:a16="http://schemas.microsoft.com/office/drawing/2014/main" id="{A506F5ED-0961-4CB1-96F4-8033CC7FE8B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03100842-A89C-4C71-A843-08A1FF116A0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14" name="Tijdelijke aanduiding voor afbeelding 13">
            <a:extLst>
              <a:ext uri="{FF2B5EF4-FFF2-40B4-BE49-F238E27FC236}">
                <a16:creationId xmlns:a16="http://schemas.microsoft.com/office/drawing/2014/main" id="{E0BD1011-72EB-4B62-944E-859813CF3663}"/>
              </a:ext>
            </a:extLst>
          </p:cNvPr>
          <p:cNvSpPr>
            <a:spLocks noGrp="1"/>
          </p:cNvSpPr>
          <p:nvPr>
            <p:ph type="pic" sz="quarter" idx="14" hasCustomPrompt="1"/>
          </p:nvPr>
        </p:nvSpPr>
        <p:spPr>
          <a:xfrm>
            <a:off x="8146734" y="0"/>
            <a:ext cx="4045266" cy="6103938"/>
          </a:xfrm>
          <a:custGeom>
            <a:avLst/>
            <a:gdLst>
              <a:gd name="connsiteX0" fmla="*/ 0 w 4045266"/>
              <a:gd name="connsiteY0" fmla="*/ 0 h 6103938"/>
              <a:gd name="connsiteX1" fmla="*/ 4045266 w 4045266"/>
              <a:gd name="connsiteY1" fmla="*/ 0 h 6103938"/>
              <a:gd name="connsiteX2" fmla="*/ 4045266 w 4045266"/>
              <a:gd name="connsiteY2" fmla="*/ 6103938 h 6103938"/>
              <a:gd name="connsiteX3" fmla="*/ 0 w 4045266"/>
              <a:gd name="connsiteY3" fmla="*/ 5952050 h 6103938"/>
            </a:gdLst>
            <a:ahLst/>
            <a:cxnLst>
              <a:cxn ang="0">
                <a:pos x="connsiteX0" y="connsiteY0"/>
              </a:cxn>
              <a:cxn ang="0">
                <a:pos x="connsiteX1" y="connsiteY1"/>
              </a:cxn>
              <a:cxn ang="0">
                <a:pos x="connsiteX2" y="connsiteY2"/>
              </a:cxn>
              <a:cxn ang="0">
                <a:pos x="connsiteX3" y="connsiteY3"/>
              </a:cxn>
            </a:cxnLst>
            <a:rect l="l" t="t" r="r" b="b"/>
            <a:pathLst>
              <a:path w="4045266" h="6103938">
                <a:moveTo>
                  <a:pt x="0" y="0"/>
                </a:moveTo>
                <a:lnTo>
                  <a:pt x="4045266" y="0"/>
                </a:lnTo>
                <a:lnTo>
                  <a:pt x="4045266" y="6103938"/>
                </a:lnTo>
                <a:lnTo>
                  <a:pt x="0" y="5952050"/>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544768"/>
            <a:ext cx="7050283"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34987" y="1793875"/>
            <a:ext cx="7036887"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Beeld S</a:t>
            </a:r>
          </a:p>
        </p:txBody>
      </p:sp>
    </p:spTree>
    <p:extLst>
      <p:ext uri="{BB962C8B-B14F-4D97-AF65-F5344CB8AC3E}">
        <p14:creationId xmlns:p14="http://schemas.microsoft.com/office/powerpoint/2010/main" val="223586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blok + Tekst + Beeld S">
    <p:spTree>
      <p:nvGrpSpPr>
        <p:cNvPr id="1" name=""/>
        <p:cNvGrpSpPr/>
        <p:nvPr/>
      </p:nvGrpSpPr>
      <p:grpSpPr>
        <a:xfrm>
          <a:off x="0" y="0"/>
          <a:ext cx="0" cy="0"/>
          <a:chOff x="0" y="0"/>
          <a:chExt cx="0" cy="0"/>
        </a:xfrm>
      </p:grpSpPr>
      <p:grpSp>
        <p:nvGrpSpPr>
          <p:cNvPr id="143" name="INSTRUCTIE">
            <a:extLst>
              <a:ext uri="{FF2B5EF4-FFF2-40B4-BE49-F238E27FC236}">
                <a16:creationId xmlns:a16="http://schemas.microsoft.com/office/drawing/2014/main" id="{08A30812-5BA8-4618-9624-925FAA8900C1}"/>
              </a:ext>
            </a:extLst>
          </p:cNvPr>
          <p:cNvGrpSpPr/>
          <p:nvPr userDrawn="1"/>
        </p:nvGrpSpPr>
        <p:grpSpPr>
          <a:xfrm>
            <a:off x="12377595" y="0"/>
            <a:ext cx="3693386" cy="5270646"/>
            <a:chOff x="-3786437" y="0"/>
            <a:chExt cx="3693386" cy="5270646"/>
          </a:xfrm>
        </p:grpSpPr>
        <p:sp>
          <p:nvSpPr>
            <p:cNvPr id="144" name="Rechthoek 143">
              <a:extLst>
                <a:ext uri="{FF2B5EF4-FFF2-40B4-BE49-F238E27FC236}">
                  <a16:creationId xmlns:a16="http://schemas.microsoft.com/office/drawing/2014/main" id="{F846D7DB-5095-4A71-A4E0-D3E505A3BF86}"/>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45" name="Rechthoek 144">
              <a:extLst>
                <a:ext uri="{FF2B5EF4-FFF2-40B4-BE49-F238E27FC236}">
                  <a16:creationId xmlns:a16="http://schemas.microsoft.com/office/drawing/2014/main" id="{BEDF4955-2932-4EF0-BC2B-475305BFCEFA}"/>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6" name="Ovaal 145">
              <a:extLst>
                <a:ext uri="{FF2B5EF4-FFF2-40B4-BE49-F238E27FC236}">
                  <a16:creationId xmlns:a16="http://schemas.microsoft.com/office/drawing/2014/main" id="{72E2B534-3FFC-4A77-90CD-29F891A6B70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7" name="Rechthoek 146">
              <a:extLst>
                <a:ext uri="{FF2B5EF4-FFF2-40B4-BE49-F238E27FC236}">
                  <a16:creationId xmlns:a16="http://schemas.microsoft.com/office/drawing/2014/main" id="{1F3B7B73-6B2D-4713-B77E-62EE0DE406FF}"/>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Groep 147">
              <a:extLst>
                <a:ext uri="{FF2B5EF4-FFF2-40B4-BE49-F238E27FC236}">
                  <a16:creationId xmlns:a16="http://schemas.microsoft.com/office/drawing/2014/main" id="{A4BFE320-5BB6-405F-855F-0EB80011ACE8}"/>
                </a:ext>
              </a:extLst>
            </p:cNvPr>
            <p:cNvGrpSpPr/>
            <p:nvPr userDrawn="1"/>
          </p:nvGrpSpPr>
          <p:grpSpPr>
            <a:xfrm>
              <a:off x="-3316179" y="1231351"/>
              <a:ext cx="294789" cy="318834"/>
              <a:chOff x="14466489" y="1001522"/>
              <a:chExt cx="290627" cy="314333"/>
            </a:xfrm>
          </p:grpSpPr>
          <p:sp>
            <p:nvSpPr>
              <p:cNvPr id="177" name="Rechthoek 176">
                <a:extLst>
                  <a:ext uri="{FF2B5EF4-FFF2-40B4-BE49-F238E27FC236}">
                    <a16:creationId xmlns:a16="http://schemas.microsoft.com/office/drawing/2014/main" id="{4C27DC6E-8EE3-4F1C-AD2D-8E319DC6E4ED}"/>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8" name="Ovaal 177">
                <a:extLst>
                  <a:ext uri="{FF2B5EF4-FFF2-40B4-BE49-F238E27FC236}">
                    <a16:creationId xmlns:a16="http://schemas.microsoft.com/office/drawing/2014/main" id="{05AA8D82-6967-488A-9082-4D9FF026DAC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9" name="Vrije vorm: vorm 178">
                <a:extLst>
                  <a:ext uri="{FF2B5EF4-FFF2-40B4-BE49-F238E27FC236}">
                    <a16:creationId xmlns:a16="http://schemas.microsoft.com/office/drawing/2014/main" id="{569C8D17-E4AD-4B87-908D-345F84098B7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80" name="Rechthoek: afgeronde hoeken 179">
                <a:extLst>
                  <a:ext uri="{FF2B5EF4-FFF2-40B4-BE49-F238E27FC236}">
                    <a16:creationId xmlns:a16="http://schemas.microsoft.com/office/drawing/2014/main" id="{9B031F26-798C-4722-95C5-AD7860A9F6A4}"/>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81" name="Rechte verbindingslijn 180">
                <a:extLst>
                  <a:ext uri="{FF2B5EF4-FFF2-40B4-BE49-F238E27FC236}">
                    <a16:creationId xmlns:a16="http://schemas.microsoft.com/office/drawing/2014/main" id="{3DA96629-7A63-48E1-B246-5B7B02F5210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Rechte verbindingslijn 181">
                <a:extLst>
                  <a:ext uri="{FF2B5EF4-FFF2-40B4-BE49-F238E27FC236}">
                    <a16:creationId xmlns:a16="http://schemas.microsoft.com/office/drawing/2014/main" id="{6A86701B-4DA0-4414-85D6-19B0473AF0D0}"/>
                  </a:ext>
                </a:extLst>
              </p:cNvPr>
              <p:cNvCxnSpPr>
                <a:cxnSpLocks/>
                <a:stCxn id="1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9" name="Ovaal 148">
              <a:extLst>
                <a:ext uri="{FF2B5EF4-FFF2-40B4-BE49-F238E27FC236}">
                  <a16:creationId xmlns:a16="http://schemas.microsoft.com/office/drawing/2014/main" id="{83F4CB22-4FA2-4867-98EB-349FBACA32AF}"/>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0" name="Rechthoek 149">
              <a:extLst>
                <a:ext uri="{FF2B5EF4-FFF2-40B4-BE49-F238E27FC236}">
                  <a16:creationId xmlns:a16="http://schemas.microsoft.com/office/drawing/2014/main" id="{B0437E43-AA1B-46D5-AD96-5158745E74E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1" name="Groep 150">
              <a:extLst>
                <a:ext uri="{FF2B5EF4-FFF2-40B4-BE49-F238E27FC236}">
                  <a16:creationId xmlns:a16="http://schemas.microsoft.com/office/drawing/2014/main" id="{92A31479-BB4E-41C2-80C5-02FDA7E70D4B}"/>
                </a:ext>
              </a:extLst>
            </p:cNvPr>
            <p:cNvGrpSpPr/>
            <p:nvPr userDrawn="1"/>
          </p:nvGrpSpPr>
          <p:grpSpPr>
            <a:xfrm>
              <a:off x="-3311319" y="2164285"/>
              <a:ext cx="825500" cy="209550"/>
              <a:chOff x="13504624" y="2482850"/>
              <a:chExt cx="825500" cy="209550"/>
            </a:xfrm>
          </p:grpSpPr>
          <p:sp>
            <p:nvSpPr>
              <p:cNvPr id="174" name="Rechthoek 173">
                <a:extLst>
                  <a:ext uri="{FF2B5EF4-FFF2-40B4-BE49-F238E27FC236}">
                    <a16:creationId xmlns:a16="http://schemas.microsoft.com/office/drawing/2014/main" id="{9B6F2E6F-51E9-4FF1-B53C-2BA3464FC9C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75" name="Rechte verbindingslijn 174">
                <a:extLst>
                  <a:ext uri="{FF2B5EF4-FFF2-40B4-BE49-F238E27FC236}">
                    <a16:creationId xmlns:a16="http://schemas.microsoft.com/office/drawing/2014/main" id="{6D572058-FCEC-4BD4-BBA2-A8C61A1E986C}"/>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6" name="Gelijkbenige driehoek 175">
                <a:extLst>
                  <a:ext uri="{FF2B5EF4-FFF2-40B4-BE49-F238E27FC236}">
                    <a16:creationId xmlns:a16="http://schemas.microsoft.com/office/drawing/2014/main" id="{06CFC0F7-FBB2-429E-87EB-2D57D002B17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52" name="Ovaal 151">
              <a:extLst>
                <a:ext uri="{FF2B5EF4-FFF2-40B4-BE49-F238E27FC236}">
                  <a16:creationId xmlns:a16="http://schemas.microsoft.com/office/drawing/2014/main" id="{5B56BA9E-DB7F-41B8-8B22-F1F3CDA6EC8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3" name="Rechthoek 152">
              <a:extLst>
                <a:ext uri="{FF2B5EF4-FFF2-40B4-BE49-F238E27FC236}">
                  <a16:creationId xmlns:a16="http://schemas.microsoft.com/office/drawing/2014/main" id="{63D0A31D-2E9B-47BF-8AD0-0258E0A57695}"/>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4" name="Groep 153">
              <a:extLst>
                <a:ext uri="{FF2B5EF4-FFF2-40B4-BE49-F238E27FC236}">
                  <a16:creationId xmlns:a16="http://schemas.microsoft.com/office/drawing/2014/main" id="{21C61E64-EA41-423F-A819-A504716A1A24}"/>
                </a:ext>
              </a:extLst>
            </p:cNvPr>
            <p:cNvGrpSpPr/>
            <p:nvPr userDrawn="1"/>
          </p:nvGrpSpPr>
          <p:grpSpPr>
            <a:xfrm>
              <a:off x="-3408294" y="3643742"/>
              <a:ext cx="622283" cy="612920"/>
              <a:chOff x="12617641" y="3403239"/>
              <a:chExt cx="752963" cy="741634"/>
            </a:xfrm>
          </p:grpSpPr>
          <p:grpSp>
            <p:nvGrpSpPr>
              <p:cNvPr id="158" name="Groep 157">
                <a:extLst>
                  <a:ext uri="{FF2B5EF4-FFF2-40B4-BE49-F238E27FC236}">
                    <a16:creationId xmlns:a16="http://schemas.microsoft.com/office/drawing/2014/main" id="{6457C683-F1ED-400C-BC6F-DD3372F04305}"/>
                  </a:ext>
                </a:extLst>
              </p:cNvPr>
              <p:cNvGrpSpPr/>
              <p:nvPr userDrawn="1"/>
            </p:nvGrpSpPr>
            <p:grpSpPr>
              <a:xfrm>
                <a:off x="12771530" y="3403239"/>
                <a:ext cx="467176" cy="448491"/>
                <a:chOff x="12782157" y="3403239"/>
                <a:chExt cx="467176" cy="448491"/>
              </a:xfrm>
            </p:grpSpPr>
            <p:grpSp>
              <p:nvGrpSpPr>
                <p:cNvPr id="161" name="Groep 160">
                  <a:extLst>
                    <a:ext uri="{FF2B5EF4-FFF2-40B4-BE49-F238E27FC236}">
                      <a16:creationId xmlns:a16="http://schemas.microsoft.com/office/drawing/2014/main" id="{4A442FEB-9D1A-438D-88E3-B11C9B679843}"/>
                    </a:ext>
                  </a:extLst>
                </p:cNvPr>
                <p:cNvGrpSpPr/>
                <p:nvPr userDrawn="1"/>
              </p:nvGrpSpPr>
              <p:grpSpPr>
                <a:xfrm>
                  <a:off x="12782157" y="3403239"/>
                  <a:ext cx="412976" cy="396132"/>
                  <a:chOff x="13554906" y="3320109"/>
                  <a:chExt cx="443917" cy="425811"/>
                </a:xfrm>
              </p:grpSpPr>
              <p:grpSp>
                <p:nvGrpSpPr>
                  <p:cNvPr id="168" name="Groep 167">
                    <a:extLst>
                      <a:ext uri="{FF2B5EF4-FFF2-40B4-BE49-F238E27FC236}">
                        <a16:creationId xmlns:a16="http://schemas.microsoft.com/office/drawing/2014/main" id="{CC7ACA78-EB32-4671-843E-BA76C9D3CF58}"/>
                      </a:ext>
                    </a:extLst>
                  </p:cNvPr>
                  <p:cNvGrpSpPr/>
                  <p:nvPr userDrawn="1"/>
                </p:nvGrpSpPr>
                <p:grpSpPr>
                  <a:xfrm>
                    <a:off x="13554906" y="3320109"/>
                    <a:ext cx="443917" cy="425811"/>
                    <a:chOff x="12909684" y="1276143"/>
                    <a:chExt cx="443917" cy="425811"/>
                  </a:xfrm>
                </p:grpSpPr>
                <p:sp>
                  <p:nvSpPr>
                    <p:cNvPr id="171" name="Rechthoek 170">
                      <a:extLst>
                        <a:ext uri="{FF2B5EF4-FFF2-40B4-BE49-F238E27FC236}">
                          <a16:creationId xmlns:a16="http://schemas.microsoft.com/office/drawing/2014/main" id="{A2197C3D-57AB-4C2D-83FE-8F9966744AE9}"/>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5C784488-0611-4124-BF94-2275FBD83B7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3" name="Ovaal 172">
                      <a:extLst>
                        <a:ext uri="{FF2B5EF4-FFF2-40B4-BE49-F238E27FC236}">
                          <a16:creationId xmlns:a16="http://schemas.microsoft.com/office/drawing/2014/main" id="{53E483BF-07F8-4868-A889-3881215BE43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9" name="Afbeelding 168">
                    <a:extLst>
                      <a:ext uri="{FF2B5EF4-FFF2-40B4-BE49-F238E27FC236}">
                        <a16:creationId xmlns:a16="http://schemas.microsoft.com/office/drawing/2014/main" id="{7B4CBB8A-D4F6-4D56-87B1-A656A2D926F1}"/>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0" name="Afbeelding 169">
                    <a:extLst>
                      <a:ext uri="{FF2B5EF4-FFF2-40B4-BE49-F238E27FC236}">
                        <a16:creationId xmlns:a16="http://schemas.microsoft.com/office/drawing/2014/main" id="{D3EB0A49-1E1F-4B3B-BBF8-8F78FE0D798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62" name="Groep 161">
                  <a:extLst>
                    <a:ext uri="{FF2B5EF4-FFF2-40B4-BE49-F238E27FC236}">
                      <a16:creationId xmlns:a16="http://schemas.microsoft.com/office/drawing/2014/main" id="{F8BFCE96-254E-4F82-9A1E-C0D2C6700BE6}"/>
                    </a:ext>
                  </a:extLst>
                </p:cNvPr>
                <p:cNvGrpSpPr/>
                <p:nvPr userDrawn="1"/>
              </p:nvGrpSpPr>
              <p:grpSpPr>
                <a:xfrm>
                  <a:off x="13103513" y="3705268"/>
                  <a:ext cx="145820" cy="146462"/>
                  <a:chOff x="13096169" y="3602278"/>
                  <a:chExt cx="145820" cy="146462"/>
                </a:xfrm>
              </p:grpSpPr>
              <p:sp>
                <p:nvSpPr>
                  <p:cNvPr id="166" name="Rechthoek 165">
                    <a:extLst>
                      <a:ext uri="{FF2B5EF4-FFF2-40B4-BE49-F238E27FC236}">
                        <a16:creationId xmlns:a16="http://schemas.microsoft.com/office/drawing/2014/main" id="{E7399663-533E-41ED-BB76-86F79B0E2657}"/>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3983D007-D89E-42CD-97AF-C7E87879A52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3" name="Groep 162">
                  <a:extLst>
                    <a:ext uri="{FF2B5EF4-FFF2-40B4-BE49-F238E27FC236}">
                      <a16:creationId xmlns:a16="http://schemas.microsoft.com/office/drawing/2014/main" id="{96FB5D2E-CE4E-4B27-8ACA-778A81FAAF30}"/>
                    </a:ext>
                  </a:extLst>
                </p:cNvPr>
                <p:cNvGrpSpPr/>
                <p:nvPr userDrawn="1"/>
              </p:nvGrpSpPr>
              <p:grpSpPr>
                <a:xfrm rot="10800000">
                  <a:off x="13061402" y="3665637"/>
                  <a:ext cx="145820" cy="146462"/>
                  <a:chOff x="13096169" y="3602278"/>
                  <a:chExt cx="145820" cy="146462"/>
                </a:xfrm>
              </p:grpSpPr>
              <p:sp>
                <p:nvSpPr>
                  <p:cNvPr id="164" name="Rechthoek 163">
                    <a:extLst>
                      <a:ext uri="{FF2B5EF4-FFF2-40B4-BE49-F238E27FC236}">
                        <a16:creationId xmlns:a16="http://schemas.microsoft.com/office/drawing/2014/main" id="{A8B5D593-5917-4DF9-9B85-3E818B722F9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69240C97-551C-4890-9615-C322B8D6AB6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9" name="Rechthoek 158">
                <a:extLst>
                  <a:ext uri="{FF2B5EF4-FFF2-40B4-BE49-F238E27FC236}">
                    <a16:creationId xmlns:a16="http://schemas.microsoft.com/office/drawing/2014/main" id="{6378F3C5-8F7D-49A4-8FA7-0FEA2E676FC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60" name="Gelijkbenige driehoek 159">
                <a:extLst>
                  <a:ext uri="{FF2B5EF4-FFF2-40B4-BE49-F238E27FC236}">
                    <a16:creationId xmlns:a16="http://schemas.microsoft.com/office/drawing/2014/main" id="{A50C2ACB-1B9F-40F4-9477-0B574436CF9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5" name="ICOON_info">
              <a:extLst>
                <a:ext uri="{FF2B5EF4-FFF2-40B4-BE49-F238E27FC236}">
                  <a16:creationId xmlns:a16="http://schemas.microsoft.com/office/drawing/2014/main" id="{7E2BAFF9-6967-4630-BD03-7A746C82A44B}"/>
                </a:ext>
              </a:extLst>
            </p:cNvPr>
            <p:cNvGrpSpPr/>
            <p:nvPr userDrawn="1"/>
          </p:nvGrpSpPr>
          <p:grpSpPr>
            <a:xfrm>
              <a:off x="-376736" y="4271597"/>
              <a:ext cx="283685" cy="283685"/>
              <a:chOff x="-510741" y="5913713"/>
              <a:chExt cx="267555" cy="267555"/>
            </a:xfrm>
          </p:grpSpPr>
          <p:sp>
            <p:nvSpPr>
              <p:cNvPr id="156" name="Ovaal 155">
                <a:extLst>
                  <a:ext uri="{FF2B5EF4-FFF2-40B4-BE49-F238E27FC236}">
                    <a16:creationId xmlns:a16="http://schemas.microsoft.com/office/drawing/2014/main" id="{BE31A784-67E3-4662-8F01-4ABB01A9A79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7" name="Graphic 163" descr="Informatie">
                <a:extLst>
                  <a:ext uri="{FF2B5EF4-FFF2-40B4-BE49-F238E27FC236}">
                    <a16:creationId xmlns:a16="http://schemas.microsoft.com/office/drawing/2014/main" id="{5A9C176B-6BB3-45E5-A90D-E776BC05B26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77" name="INSTRUCTIE">
            <a:extLst>
              <a:ext uri="{FF2B5EF4-FFF2-40B4-BE49-F238E27FC236}">
                <a16:creationId xmlns:a16="http://schemas.microsoft.com/office/drawing/2014/main" id="{2288F3F8-F30E-4647-8AF9-D32A452F621B}"/>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E228DBE1-5D82-4CB4-9D58-4817830ACA5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9" name="Ovaal 78">
              <a:extLst>
                <a:ext uri="{FF2B5EF4-FFF2-40B4-BE49-F238E27FC236}">
                  <a16:creationId xmlns:a16="http://schemas.microsoft.com/office/drawing/2014/main" id="{3EE6CE52-C6C7-45AB-96C2-1E86FA756614}"/>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2B3EE418-10E1-4CAF-A662-8965E34CCEBF}"/>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1" name="Ovaal 80">
              <a:extLst>
                <a:ext uri="{FF2B5EF4-FFF2-40B4-BE49-F238E27FC236}">
                  <a16:creationId xmlns:a16="http://schemas.microsoft.com/office/drawing/2014/main" id="{0A84CA6D-3E80-4CA2-B716-E68D6F0B8E90}"/>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09BC7464-AF5E-4B56-A07B-450F1594D352}"/>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3" name="Rechthoek 82">
              <a:extLst>
                <a:ext uri="{FF2B5EF4-FFF2-40B4-BE49-F238E27FC236}">
                  <a16:creationId xmlns:a16="http://schemas.microsoft.com/office/drawing/2014/main" id="{D7D09447-01DA-4AFA-BC32-7D302D18E47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4" name="Ovaal 83">
              <a:extLst>
                <a:ext uri="{FF2B5EF4-FFF2-40B4-BE49-F238E27FC236}">
                  <a16:creationId xmlns:a16="http://schemas.microsoft.com/office/drawing/2014/main" id="{4EB86AF0-D35C-4EF4-AF92-DAF8AE4734DA}"/>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30DBDF39-705F-4921-B7B7-F3F488CD9A7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86" name="Ovaal 85">
              <a:extLst>
                <a:ext uri="{FF2B5EF4-FFF2-40B4-BE49-F238E27FC236}">
                  <a16:creationId xmlns:a16="http://schemas.microsoft.com/office/drawing/2014/main" id="{774330FB-3915-4AF7-A146-1F53DC53756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94F7D02E-D773-489F-87DF-8B5D0C8C7C65}"/>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88" name="Ovaal 87">
              <a:extLst>
                <a:ext uri="{FF2B5EF4-FFF2-40B4-BE49-F238E27FC236}">
                  <a16:creationId xmlns:a16="http://schemas.microsoft.com/office/drawing/2014/main" id="{392F280D-0E05-4C96-9423-4A3662970F81}"/>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313C1C09-9572-49E6-BEF0-B752D710502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90" name="Ovaal 89">
              <a:extLst>
                <a:ext uri="{FF2B5EF4-FFF2-40B4-BE49-F238E27FC236}">
                  <a16:creationId xmlns:a16="http://schemas.microsoft.com/office/drawing/2014/main" id="{5F6AA590-1687-4F98-A66F-ACE7005FF5F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1" name="Rechthoek 90">
              <a:extLst>
                <a:ext uri="{FF2B5EF4-FFF2-40B4-BE49-F238E27FC236}">
                  <a16:creationId xmlns:a16="http://schemas.microsoft.com/office/drawing/2014/main" id="{E373F749-68AE-422F-9CA8-A1A2B6603FE1}"/>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92" name="Ovaal 91">
              <a:extLst>
                <a:ext uri="{FF2B5EF4-FFF2-40B4-BE49-F238E27FC236}">
                  <a16:creationId xmlns:a16="http://schemas.microsoft.com/office/drawing/2014/main" id="{A78C024D-E698-4652-9987-F5985070F983}"/>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3" name="Rechthoek 92">
              <a:extLst>
                <a:ext uri="{FF2B5EF4-FFF2-40B4-BE49-F238E27FC236}">
                  <a16:creationId xmlns:a16="http://schemas.microsoft.com/office/drawing/2014/main" id="{B931770F-401A-48FD-A92F-2B4C8E8212D7}"/>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94" name="Ovaal 93">
              <a:extLst>
                <a:ext uri="{FF2B5EF4-FFF2-40B4-BE49-F238E27FC236}">
                  <a16:creationId xmlns:a16="http://schemas.microsoft.com/office/drawing/2014/main" id="{6C85E15E-6C80-4B0B-BD0A-6095AC8BC7F3}"/>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5" name="Rechthoek 94">
              <a:extLst>
                <a:ext uri="{FF2B5EF4-FFF2-40B4-BE49-F238E27FC236}">
                  <a16:creationId xmlns:a16="http://schemas.microsoft.com/office/drawing/2014/main" id="{DB1ED671-BBA9-411E-BC08-813BB01A9E85}"/>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96" name="Ovaal 95">
              <a:extLst>
                <a:ext uri="{FF2B5EF4-FFF2-40B4-BE49-F238E27FC236}">
                  <a16:creationId xmlns:a16="http://schemas.microsoft.com/office/drawing/2014/main" id="{4B8FE443-FDAA-4F76-A228-BA32E2C83CB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7" name="Rechthoek 96">
              <a:extLst>
                <a:ext uri="{FF2B5EF4-FFF2-40B4-BE49-F238E27FC236}">
                  <a16:creationId xmlns:a16="http://schemas.microsoft.com/office/drawing/2014/main" id="{F569F99C-8A18-4F91-93FE-35E8F2AE668F}"/>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98" name="Rechthoek 97">
              <a:extLst>
                <a:ext uri="{FF2B5EF4-FFF2-40B4-BE49-F238E27FC236}">
                  <a16:creationId xmlns:a16="http://schemas.microsoft.com/office/drawing/2014/main" id="{266A25B1-F4A9-45AB-957E-2430CD476AF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9" name="ICOON_info">
              <a:extLst>
                <a:ext uri="{FF2B5EF4-FFF2-40B4-BE49-F238E27FC236}">
                  <a16:creationId xmlns:a16="http://schemas.microsoft.com/office/drawing/2014/main" id="{F39776A9-4310-450B-B9E8-BD97F26A4252}"/>
                </a:ext>
              </a:extLst>
            </p:cNvPr>
            <p:cNvGrpSpPr/>
            <p:nvPr userDrawn="1"/>
          </p:nvGrpSpPr>
          <p:grpSpPr>
            <a:xfrm>
              <a:off x="-376736" y="4400186"/>
              <a:ext cx="283685" cy="283685"/>
              <a:chOff x="-510741" y="5913713"/>
              <a:chExt cx="267555" cy="267555"/>
            </a:xfrm>
          </p:grpSpPr>
          <p:sp>
            <p:nvSpPr>
              <p:cNvPr id="141" name="Ovaal 140">
                <a:extLst>
                  <a:ext uri="{FF2B5EF4-FFF2-40B4-BE49-F238E27FC236}">
                    <a16:creationId xmlns:a16="http://schemas.microsoft.com/office/drawing/2014/main" id="{1B5EBEFB-B2C8-4766-8A6C-B6211D27A56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DD66DDA7-D554-4D2F-8ACC-6EA942EDEFC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0" name="VOORBEELD">
              <a:extLst>
                <a:ext uri="{FF2B5EF4-FFF2-40B4-BE49-F238E27FC236}">
                  <a16:creationId xmlns:a16="http://schemas.microsoft.com/office/drawing/2014/main" id="{9C44D8CD-63C1-499A-8B22-47550380C736}"/>
                </a:ext>
              </a:extLst>
            </p:cNvPr>
            <p:cNvGrpSpPr/>
            <p:nvPr userDrawn="1"/>
          </p:nvGrpSpPr>
          <p:grpSpPr>
            <a:xfrm>
              <a:off x="-3605171" y="458674"/>
              <a:ext cx="3234311" cy="558875"/>
              <a:chOff x="-3605171" y="458674"/>
              <a:chExt cx="3234311" cy="558875"/>
            </a:xfrm>
          </p:grpSpPr>
          <p:sp>
            <p:nvSpPr>
              <p:cNvPr id="101" name="Rechthoek 100">
                <a:extLst>
                  <a:ext uri="{FF2B5EF4-FFF2-40B4-BE49-F238E27FC236}">
                    <a16:creationId xmlns:a16="http://schemas.microsoft.com/office/drawing/2014/main" id="{93917D0C-F155-4FE2-9AB5-DE4510C34E6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2" name="Rechthoek 101">
                <a:extLst>
                  <a:ext uri="{FF2B5EF4-FFF2-40B4-BE49-F238E27FC236}">
                    <a16:creationId xmlns:a16="http://schemas.microsoft.com/office/drawing/2014/main" id="{AF0EEE43-6AEB-4EC4-A397-D48090B7791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6CBAF025-1A48-4561-AE82-8A5EB35DBEBA}"/>
                  </a:ext>
                </a:extLst>
              </p:cNvPr>
              <p:cNvGrpSpPr/>
              <p:nvPr userDrawn="1"/>
            </p:nvGrpSpPr>
            <p:grpSpPr>
              <a:xfrm>
                <a:off x="-3386247" y="830871"/>
                <a:ext cx="139423" cy="109566"/>
                <a:chOff x="-2866744" y="827071"/>
                <a:chExt cx="168701" cy="132575"/>
              </a:xfrm>
            </p:grpSpPr>
            <p:grpSp>
              <p:nvGrpSpPr>
                <p:cNvPr id="134" name="Groep 133">
                  <a:extLst>
                    <a:ext uri="{FF2B5EF4-FFF2-40B4-BE49-F238E27FC236}">
                      <a16:creationId xmlns:a16="http://schemas.microsoft.com/office/drawing/2014/main" id="{393B86FD-8991-4B7D-A49F-22BA63B8CFEE}"/>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484FE5CF-0A99-498B-A1C0-20061ADCB7B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58FFF592-0367-40AC-830F-82A0235D653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D8CBFE70-B047-42F2-A94E-40DAFC37A3D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739F0B1D-0AD3-4EA5-A8F9-2925E503E8E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C60E6180-D956-4A26-8DD4-B09AF49A8AF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43EF75E8-C8C8-430F-9700-7350639DF9A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9503FA2C-E49B-4845-B83B-142FD38F68E9}"/>
                  </a:ext>
                </a:extLst>
              </p:cNvPr>
              <p:cNvGrpSpPr/>
              <p:nvPr userDrawn="1"/>
            </p:nvGrpSpPr>
            <p:grpSpPr>
              <a:xfrm>
                <a:off x="-3605171" y="830871"/>
                <a:ext cx="139423" cy="109566"/>
                <a:chOff x="-2866744" y="518074"/>
                <a:chExt cx="168701" cy="132575"/>
              </a:xfrm>
            </p:grpSpPr>
            <p:grpSp>
              <p:nvGrpSpPr>
                <p:cNvPr id="127" name="Groep 126">
                  <a:extLst>
                    <a:ext uri="{FF2B5EF4-FFF2-40B4-BE49-F238E27FC236}">
                      <a16:creationId xmlns:a16="http://schemas.microsoft.com/office/drawing/2014/main" id="{BB0BBE64-BD84-4E5E-996C-A2EE80A50448}"/>
                    </a:ext>
                  </a:extLst>
                </p:cNvPr>
                <p:cNvGrpSpPr/>
                <p:nvPr userDrawn="1"/>
              </p:nvGrpSpPr>
              <p:grpSpPr>
                <a:xfrm>
                  <a:off x="-2866744" y="518074"/>
                  <a:ext cx="168701" cy="132575"/>
                  <a:chOff x="-2866744" y="518074"/>
                  <a:chExt cx="168701" cy="132575"/>
                </a:xfrm>
              </p:grpSpPr>
              <p:cxnSp>
                <p:nvCxnSpPr>
                  <p:cNvPr id="129" name="Rechte verbindingslijn 128">
                    <a:extLst>
                      <a:ext uri="{FF2B5EF4-FFF2-40B4-BE49-F238E27FC236}">
                        <a16:creationId xmlns:a16="http://schemas.microsoft.com/office/drawing/2014/main" id="{E7358A79-296F-456C-A8C3-30D505F7B3C4}"/>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1EBA74E2-D038-4A0E-B013-0962B0AE87A5}"/>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FD2C5D69-2029-4137-B080-09D9222D989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C47C3F12-94CC-4CD8-BC59-C41384F2229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675DBB92-26BF-4F69-A367-2CD700F1FC2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380B1B0E-4119-49CB-B473-429F73DE641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5" name="Rechte verbindingslijn 104">
                <a:extLst>
                  <a:ext uri="{FF2B5EF4-FFF2-40B4-BE49-F238E27FC236}">
                    <a16:creationId xmlns:a16="http://schemas.microsoft.com/office/drawing/2014/main" id="{99AC2C54-3EBB-465D-AABC-2DF54D433737}"/>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6" name="Rechte verbindingslijn 105">
                <a:extLst>
                  <a:ext uri="{FF2B5EF4-FFF2-40B4-BE49-F238E27FC236}">
                    <a16:creationId xmlns:a16="http://schemas.microsoft.com/office/drawing/2014/main" id="{BE2CF5DD-5471-4FDD-8D37-C9D924CDE917}"/>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7" name="Rechthoek 106">
                <a:extLst>
                  <a:ext uri="{FF2B5EF4-FFF2-40B4-BE49-F238E27FC236}">
                    <a16:creationId xmlns:a16="http://schemas.microsoft.com/office/drawing/2014/main" id="{7B0BF561-F8AE-4FC7-87E9-B35DC0967F7D}"/>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8" name="Rechthoek 107">
                <a:extLst>
                  <a:ext uri="{FF2B5EF4-FFF2-40B4-BE49-F238E27FC236}">
                    <a16:creationId xmlns:a16="http://schemas.microsoft.com/office/drawing/2014/main" id="{CBD8C67F-6DF3-4620-992F-64077103DBC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9" name="Groep 108">
                <a:extLst>
                  <a:ext uri="{FF2B5EF4-FFF2-40B4-BE49-F238E27FC236}">
                    <a16:creationId xmlns:a16="http://schemas.microsoft.com/office/drawing/2014/main" id="{9FEB9847-7B64-4CD7-B0BE-65D8F014BA55}"/>
                  </a:ext>
                </a:extLst>
              </p:cNvPr>
              <p:cNvGrpSpPr/>
              <p:nvPr userDrawn="1"/>
            </p:nvGrpSpPr>
            <p:grpSpPr>
              <a:xfrm>
                <a:off x="-2916763" y="769168"/>
                <a:ext cx="268738" cy="248381"/>
                <a:chOff x="-2916763" y="769168"/>
                <a:chExt cx="268738" cy="248381"/>
              </a:xfrm>
            </p:grpSpPr>
            <p:sp>
              <p:nvSpPr>
                <p:cNvPr id="119" name="Rechthoek 118">
                  <a:extLst>
                    <a:ext uri="{FF2B5EF4-FFF2-40B4-BE49-F238E27FC236}">
                      <a16:creationId xmlns:a16="http://schemas.microsoft.com/office/drawing/2014/main" id="{7BE65B0D-DAB0-4527-B965-A255D2C8FFCF}"/>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E74F1A98-ED7A-42AD-A6D2-7C21EAC943EF}"/>
                    </a:ext>
                  </a:extLst>
                </p:cNvPr>
                <p:cNvGrpSpPr/>
                <p:nvPr userDrawn="1"/>
              </p:nvGrpSpPr>
              <p:grpSpPr>
                <a:xfrm>
                  <a:off x="-2866744" y="827071"/>
                  <a:ext cx="168701" cy="132575"/>
                  <a:chOff x="-2866744" y="827071"/>
                  <a:chExt cx="168701" cy="132575"/>
                </a:xfrm>
              </p:grpSpPr>
              <p:cxnSp>
                <p:nvCxnSpPr>
                  <p:cNvPr id="122" name="Rechte verbindingslijn 121">
                    <a:extLst>
                      <a:ext uri="{FF2B5EF4-FFF2-40B4-BE49-F238E27FC236}">
                        <a16:creationId xmlns:a16="http://schemas.microsoft.com/office/drawing/2014/main" id="{192FFA79-AABE-44C0-87C7-7D459884C7D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8D530FB2-9F15-4644-8FAE-7E294C5CEF8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A8EBFAC1-B86F-40B2-B507-E3F6B6E9E94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BD3A8D9A-6378-43C4-B626-E77ECB2D077B}"/>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97FBBF0B-C16A-4657-9F34-396C1521249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1" name="Pijl: rechts 120">
                  <a:extLst>
                    <a:ext uri="{FF2B5EF4-FFF2-40B4-BE49-F238E27FC236}">
                      <a16:creationId xmlns:a16="http://schemas.microsoft.com/office/drawing/2014/main" id="{23ED24F4-0E0D-4292-B01E-FC8E34ABA5E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86DA1A21-8D6C-4047-B683-4F45EF2A8F85}"/>
                  </a:ext>
                </a:extLst>
              </p:cNvPr>
              <p:cNvGrpSpPr/>
              <p:nvPr userDrawn="1"/>
            </p:nvGrpSpPr>
            <p:grpSpPr>
              <a:xfrm>
                <a:off x="-2916763" y="460171"/>
                <a:ext cx="268738" cy="248381"/>
                <a:chOff x="-2916763" y="460171"/>
                <a:chExt cx="268738" cy="248381"/>
              </a:xfrm>
            </p:grpSpPr>
            <p:sp>
              <p:nvSpPr>
                <p:cNvPr id="111" name="Rechthoek 110">
                  <a:extLst>
                    <a:ext uri="{FF2B5EF4-FFF2-40B4-BE49-F238E27FC236}">
                      <a16:creationId xmlns:a16="http://schemas.microsoft.com/office/drawing/2014/main" id="{E7F63076-B4EE-497D-8665-0C600679EAF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C13055D2-2427-4649-89DF-750FAE029E40}"/>
                    </a:ext>
                  </a:extLst>
                </p:cNvPr>
                <p:cNvGrpSpPr/>
                <p:nvPr userDrawn="1"/>
              </p:nvGrpSpPr>
              <p:grpSpPr>
                <a:xfrm>
                  <a:off x="-2866744" y="518074"/>
                  <a:ext cx="168701" cy="132575"/>
                  <a:chOff x="-2866744" y="518074"/>
                  <a:chExt cx="168701" cy="132575"/>
                </a:xfrm>
              </p:grpSpPr>
              <p:cxnSp>
                <p:nvCxnSpPr>
                  <p:cNvPr id="114" name="Rechte verbindingslijn 113">
                    <a:extLst>
                      <a:ext uri="{FF2B5EF4-FFF2-40B4-BE49-F238E27FC236}">
                        <a16:creationId xmlns:a16="http://schemas.microsoft.com/office/drawing/2014/main" id="{7485F410-B67F-4A06-835B-1DA543CB654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7D8DD6C-9E81-4F25-B204-F5D176E644D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D24B1F1F-3C0E-48E9-804A-59BFC8D3ED9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AB7FA210-92E1-449E-8068-D596E8D7118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AAC11C89-08BD-4CED-8C75-D01642A50E2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3" name="Pijl: rechts 112">
                  <a:extLst>
                    <a:ext uri="{FF2B5EF4-FFF2-40B4-BE49-F238E27FC236}">
                      <a16:creationId xmlns:a16="http://schemas.microsoft.com/office/drawing/2014/main" id="{6199EEFC-8463-4031-A565-48E7309325C6}"/>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1" y="1793875"/>
            <a:ext cx="7135372"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Titelblok + Tekst + Beeld S</a:t>
            </a:r>
          </a:p>
        </p:txBody>
      </p:sp>
      <p:sp>
        <p:nvSpPr>
          <p:cNvPr id="76" name="Tijdelijke aanduiding voor afbeelding 13">
            <a:extLst>
              <a:ext uri="{FF2B5EF4-FFF2-40B4-BE49-F238E27FC236}">
                <a16:creationId xmlns:a16="http://schemas.microsoft.com/office/drawing/2014/main" id="{50BC69B3-5A8C-4C8B-8A56-23C91E5B6836}"/>
              </a:ext>
            </a:extLst>
          </p:cNvPr>
          <p:cNvSpPr>
            <a:spLocks noGrp="1"/>
          </p:cNvSpPr>
          <p:nvPr>
            <p:ph type="pic" sz="quarter" idx="14" hasCustomPrompt="1"/>
          </p:nvPr>
        </p:nvSpPr>
        <p:spPr>
          <a:xfrm>
            <a:off x="8146734" y="0"/>
            <a:ext cx="4045266" cy="6103938"/>
          </a:xfrm>
          <a:custGeom>
            <a:avLst/>
            <a:gdLst>
              <a:gd name="connsiteX0" fmla="*/ 0 w 4045266"/>
              <a:gd name="connsiteY0" fmla="*/ 0 h 6103938"/>
              <a:gd name="connsiteX1" fmla="*/ 4045266 w 4045266"/>
              <a:gd name="connsiteY1" fmla="*/ 0 h 6103938"/>
              <a:gd name="connsiteX2" fmla="*/ 4045266 w 4045266"/>
              <a:gd name="connsiteY2" fmla="*/ 6103938 h 6103938"/>
              <a:gd name="connsiteX3" fmla="*/ 0 w 4045266"/>
              <a:gd name="connsiteY3" fmla="*/ 5952050 h 6103938"/>
            </a:gdLst>
            <a:ahLst/>
            <a:cxnLst>
              <a:cxn ang="0">
                <a:pos x="connsiteX0" y="connsiteY0"/>
              </a:cxn>
              <a:cxn ang="0">
                <a:pos x="connsiteX1" y="connsiteY1"/>
              </a:cxn>
              <a:cxn ang="0">
                <a:pos x="connsiteX2" y="connsiteY2"/>
              </a:cxn>
              <a:cxn ang="0">
                <a:pos x="connsiteX3" y="connsiteY3"/>
              </a:cxn>
            </a:cxnLst>
            <a:rect l="l" t="t" r="r" b="b"/>
            <a:pathLst>
              <a:path w="4045266" h="6103938">
                <a:moveTo>
                  <a:pt x="0" y="0"/>
                </a:moveTo>
                <a:lnTo>
                  <a:pt x="4045266" y="0"/>
                </a:lnTo>
                <a:lnTo>
                  <a:pt x="4045266" y="6103938"/>
                </a:lnTo>
                <a:lnTo>
                  <a:pt x="0" y="5952050"/>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Tree>
    <p:extLst>
      <p:ext uri="{BB962C8B-B14F-4D97-AF65-F5344CB8AC3E}">
        <p14:creationId xmlns:p14="http://schemas.microsoft.com/office/powerpoint/2010/main" val="157884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 Beeld M">
    <p:spTree>
      <p:nvGrpSpPr>
        <p:cNvPr id="1" name=""/>
        <p:cNvGrpSpPr/>
        <p:nvPr/>
      </p:nvGrpSpPr>
      <p:grpSpPr>
        <a:xfrm>
          <a:off x="0" y="0"/>
          <a:ext cx="0" cy="0"/>
          <a:chOff x="0" y="0"/>
          <a:chExt cx="0" cy="0"/>
        </a:xfrm>
      </p:grpSpPr>
      <p:grpSp>
        <p:nvGrpSpPr>
          <p:cNvPr id="117" name="INSTRUCTIE">
            <a:extLst>
              <a:ext uri="{FF2B5EF4-FFF2-40B4-BE49-F238E27FC236}">
                <a16:creationId xmlns:a16="http://schemas.microsoft.com/office/drawing/2014/main" id="{C51BCBA6-9CDE-477C-8943-9B99FC597270}"/>
              </a:ext>
            </a:extLst>
          </p:cNvPr>
          <p:cNvGrpSpPr/>
          <p:nvPr userDrawn="1"/>
        </p:nvGrpSpPr>
        <p:grpSpPr>
          <a:xfrm>
            <a:off x="-3786437" y="0"/>
            <a:ext cx="3693386" cy="5359349"/>
            <a:chOff x="-3786437" y="0"/>
            <a:chExt cx="3693386" cy="5359349"/>
          </a:xfrm>
        </p:grpSpPr>
        <p:sp>
          <p:nvSpPr>
            <p:cNvPr id="118" name="Rechthoek 117">
              <a:extLst>
                <a:ext uri="{FF2B5EF4-FFF2-40B4-BE49-F238E27FC236}">
                  <a16:creationId xmlns:a16="http://schemas.microsoft.com/office/drawing/2014/main" id="{8D02203C-247E-455C-8A6D-362BAF5A895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9" name="Ovaal 118">
              <a:extLst>
                <a:ext uri="{FF2B5EF4-FFF2-40B4-BE49-F238E27FC236}">
                  <a16:creationId xmlns:a16="http://schemas.microsoft.com/office/drawing/2014/main" id="{21169785-E655-46CC-ACF4-61AE45B162F3}"/>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0" name="Rechthoek 119">
              <a:extLst>
                <a:ext uri="{FF2B5EF4-FFF2-40B4-BE49-F238E27FC236}">
                  <a16:creationId xmlns:a16="http://schemas.microsoft.com/office/drawing/2014/main" id="{E6E91D13-5BDD-49B4-A852-3FD6B66D6E48}"/>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475E3039-2C7A-4F36-912A-CD5BD17C4436}"/>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E4142D11-2200-46F4-8EE1-A33C60A61B0C}"/>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34D6D60E-F771-4B86-A809-8D9928202F5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93AE96AD-162B-4D5D-BC48-F727A46CE7BD}"/>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69F8D03E-4D8E-4E21-9837-3A6CEA7F750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9280C89B-D06B-4BE2-91CD-B15FC5EE046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614AF2CC-89B1-4D2F-AA20-5DD7D6F6078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28" name="Ovaal 127">
              <a:extLst>
                <a:ext uri="{FF2B5EF4-FFF2-40B4-BE49-F238E27FC236}">
                  <a16:creationId xmlns:a16="http://schemas.microsoft.com/office/drawing/2014/main" id="{5D18F314-375F-4233-A319-153CF1A2FB7A}"/>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346EB7B6-C962-4C0C-BD27-6600BCC9F886}"/>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CE75F7E7-F0C9-400B-A700-C9E55D113C9F}"/>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4B394CBA-8959-43C3-8132-51386646A7E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1CCEAC92-E643-47DE-90F9-D0C194D96A8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483634C8-E1C3-4FA5-90D7-FF0035EAAD1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41D6F839-97CF-4739-916E-1BD560F1EA21}"/>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A12CA6DE-9C68-43DD-92FF-BC0C9AD1283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033A7A02-62B7-45EE-9409-82A39E1D842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7" name="Rechthoek 136">
              <a:extLst>
                <a:ext uri="{FF2B5EF4-FFF2-40B4-BE49-F238E27FC236}">
                  <a16:creationId xmlns:a16="http://schemas.microsoft.com/office/drawing/2014/main" id="{D6C595E2-B97A-41B2-9E88-D935B30C1450}"/>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38" name="Rechthoek 137">
              <a:extLst>
                <a:ext uri="{FF2B5EF4-FFF2-40B4-BE49-F238E27FC236}">
                  <a16:creationId xmlns:a16="http://schemas.microsoft.com/office/drawing/2014/main" id="{BC016F42-5C1E-4378-A128-DEDE86FABA63}"/>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9" name="ICOON_info">
              <a:extLst>
                <a:ext uri="{FF2B5EF4-FFF2-40B4-BE49-F238E27FC236}">
                  <a16:creationId xmlns:a16="http://schemas.microsoft.com/office/drawing/2014/main" id="{1A85BD29-3598-468F-9C93-6ECB3A20C828}"/>
                </a:ext>
              </a:extLst>
            </p:cNvPr>
            <p:cNvGrpSpPr/>
            <p:nvPr userDrawn="1"/>
          </p:nvGrpSpPr>
          <p:grpSpPr>
            <a:xfrm>
              <a:off x="-376736" y="4400186"/>
              <a:ext cx="283685" cy="283685"/>
              <a:chOff x="-510741" y="5913713"/>
              <a:chExt cx="267555" cy="267555"/>
            </a:xfrm>
          </p:grpSpPr>
          <p:sp>
            <p:nvSpPr>
              <p:cNvPr id="181" name="Ovaal 180">
                <a:extLst>
                  <a:ext uri="{FF2B5EF4-FFF2-40B4-BE49-F238E27FC236}">
                    <a16:creationId xmlns:a16="http://schemas.microsoft.com/office/drawing/2014/main" id="{184C7A2E-6F14-46D9-92E0-FF87B5E8BBC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2" name="Graphic 163" descr="Informatie">
                <a:extLst>
                  <a:ext uri="{FF2B5EF4-FFF2-40B4-BE49-F238E27FC236}">
                    <a16:creationId xmlns:a16="http://schemas.microsoft.com/office/drawing/2014/main" id="{505A8136-C521-4197-B4C8-A9AD41E8E55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0" name="VOORBEELD">
              <a:extLst>
                <a:ext uri="{FF2B5EF4-FFF2-40B4-BE49-F238E27FC236}">
                  <a16:creationId xmlns:a16="http://schemas.microsoft.com/office/drawing/2014/main" id="{A470B7F3-01A3-4934-9207-D2AC18439728}"/>
                </a:ext>
              </a:extLst>
            </p:cNvPr>
            <p:cNvGrpSpPr/>
            <p:nvPr userDrawn="1"/>
          </p:nvGrpSpPr>
          <p:grpSpPr>
            <a:xfrm>
              <a:off x="-3605171" y="458674"/>
              <a:ext cx="3234311" cy="558875"/>
              <a:chOff x="-3605171" y="458674"/>
              <a:chExt cx="3234311" cy="558875"/>
            </a:xfrm>
          </p:grpSpPr>
          <p:sp>
            <p:nvSpPr>
              <p:cNvPr id="141" name="Rechthoek 140">
                <a:extLst>
                  <a:ext uri="{FF2B5EF4-FFF2-40B4-BE49-F238E27FC236}">
                    <a16:creationId xmlns:a16="http://schemas.microsoft.com/office/drawing/2014/main" id="{97B76D73-9340-435A-97C9-3E723E1349E0}"/>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2" name="Rechthoek 141">
                <a:extLst>
                  <a:ext uri="{FF2B5EF4-FFF2-40B4-BE49-F238E27FC236}">
                    <a16:creationId xmlns:a16="http://schemas.microsoft.com/office/drawing/2014/main" id="{540E2610-421E-4FDC-9B8F-6DDB39D944B0}"/>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CB4E6281-0D21-4C82-9968-4A21E919D2DE}"/>
                  </a:ext>
                </a:extLst>
              </p:cNvPr>
              <p:cNvGrpSpPr/>
              <p:nvPr userDrawn="1"/>
            </p:nvGrpSpPr>
            <p:grpSpPr>
              <a:xfrm>
                <a:off x="-3386247" y="830871"/>
                <a:ext cx="139423" cy="109566"/>
                <a:chOff x="-2866744" y="827071"/>
                <a:chExt cx="168701" cy="132575"/>
              </a:xfrm>
            </p:grpSpPr>
            <p:grpSp>
              <p:nvGrpSpPr>
                <p:cNvPr id="174" name="Groep 173">
                  <a:extLst>
                    <a:ext uri="{FF2B5EF4-FFF2-40B4-BE49-F238E27FC236}">
                      <a16:creationId xmlns:a16="http://schemas.microsoft.com/office/drawing/2014/main" id="{FF6ABAC4-0FE6-457E-95D2-2D435FF9FDED}"/>
                    </a:ext>
                  </a:extLst>
                </p:cNvPr>
                <p:cNvGrpSpPr/>
                <p:nvPr userDrawn="1"/>
              </p:nvGrpSpPr>
              <p:grpSpPr>
                <a:xfrm>
                  <a:off x="-2866744" y="827071"/>
                  <a:ext cx="168701" cy="132575"/>
                  <a:chOff x="-2866744" y="827071"/>
                  <a:chExt cx="168701" cy="132575"/>
                </a:xfrm>
              </p:grpSpPr>
              <p:cxnSp>
                <p:nvCxnSpPr>
                  <p:cNvPr id="176" name="Rechte verbindingslijn 175">
                    <a:extLst>
                      <a:ext uri="{FF2B5EF4-FFF2-40B4-BE49-F238E27FC236}">
                        <a16:creationId xmlns:a16="http://schemas.microsoft.com/office/drawing/2014/main" id="{C3A3C57E-BA35-4F3A-8F4F-B20D23BB7ED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C6AB97A5-2F75-4C46-864C-10E2B571D5A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083B1035-0AEA-4204-9939-964DE7390F1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5C79AE19-2ED7-4E54-B305-0947B3DBD64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8C8D99BF-D174-4A68-A9AE-637B06F88C1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5" name="Pijl: rechts 174">
                  <a:extLst>
                    <a:ext uri="{FF2B5EF4-FFF2-40B4-BE49-F238E27FC236}">
                      <a16:creationId xmlns:a16="http://schemas.microsoft.com/office/drawing/2014/main" id="{181EA937-3888-4716-9BD8-CB4943938B8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25FD0B05-3D0C-4F9F-8269-3005051D210A}"/>
                  </a:ext>
                </a:extLst>
              </p:cNvPr>
              <p:cNvGrpSpPr/>
              <p:nvPr userDrawn="1"/>
            </p:nvGrpSpPr>
            <p:grpSpPr>
              <a:xfrm>
                <a:off x="-3605171" y="830871"/>
                <a:ext cx="139423" cy="109566"/>
                <a:chOff x="-2866744" y="518074"/>
                <a:chExt cx="168701" cy="132575"/>
              </a:xfrm>
            </p:grpSpPr>
            <p:grpSp>
              <p:nvGrpSpPr>
                <p:cNvPr id="167" name="Groep 166">
                  <a:extLst>
                    <a:ext uri="{FF2B5EF4-FFF2-40B4-BE49-F238E27FC236}">
                      <a16:creationId xmlns:a16="http://schemas.microsoft.com/office/drawing/2014/main" id="{DFA01C21-4E5C-4A8E-A1B1-523396968FCD}"/>
                    </a:ext>
                  </a:extLst>
                </p:cNvPr>
                <p:cNvGrpSpPr/>
                <p:nvPr userDrawn="1"/>
              </p:nvGrpSpPr>
              <p:grpSpPr>
                <a:xfrm>
                  <a:off x="-2866744" y="518074"/>
                  <a:ext cx="168701" cy="132575"/>
                  <a:chOff x="-2866744" y="518074"/>
                  <a:chExt cx="168701" cy="132575"/>
                </a:xfrm>
              </p:grpSpPr>
              <p:cxnSp>
                <p:nvCxnSpPr>
                  <p:cNvPr id="169" name="Rechte verbindingslijn 168">
                    <a:extLst>
                      <a:ext uri="{FF2B5EF4-FFF2-40B4-BE49-F238E27FC236}">
                        <a16:creationId xmlns:a16="http://schemas.microsoft.com/office/drawing/2014/main" id="{39638156-964F-4050-A4D2-FE1C745D629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691DC7F6-9E1D-471A-857A-BB6217C4716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14E4C1F0-612D-49F8-8C34-9908B712784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532E2501-6E99-44F9-B2CE-ACB290FAEE1C}"/>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1A84A959-BF0D-42E5-BBA0-94F4DC5E513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8" name="Pijl: rechts 167">
                  <a:extLst>
                    <a:ext uri="{FF2B5EF4-FFF2-40B4-BE49-F238E27FC236}">
                      <a16:creationId xmlns:a16="http://schemas.microsoft.com/office/drawing/2014/main" id="{1DA714C4-5161-40EE-B374-3B25DB94057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5" name="Rechte verbindingslijn 144">
                <a:extLst>
                  <a:ext uri="{FF2B5EF4-FFF2-40B4-BE49-F238E27FC236}">
                    <a16:creationId xmlns:a16="http://schemas.microsoft.com/office/drawing/2014/main" id="{A057EDF5-8460-4459-9B39-888C08BEA89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BB9972F9-FA76-406F-B56A-051087C71FB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7" name="Rechthoek 146">
                <a:extLst>
                  <a:ext uri="{FF2B5EF4-FFF2-40B4-BE49-F238E27FC236}">
                    <a16:creationId xmlns:a16="http://schemas.microsoft.com/office/drawing/2014/main" id="{6DADCF96-2CF1-4F15-9E28-2BF3F5DD91A6}"/>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8" name="Rechthoek 147">
                <a:extLst>
                  <a:ext uri="{FF2B5EF4-FFF2-40B4-BE49-F238E27FC236}">
                    <a16:creationId xmlns:a16="http://schemas.microsoft.com/office/drawing/2014/main" id="{F8D7EDDF-6D17-442F-86E1-0BF80BC09E0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9" name="Groep 148">
                <a:extLst>
                  <a:ext uri="{FF2B5EF4-FFF2-40B4-BE49-F238E27FC236}">
                    <a16:creationId xmlns:a16="http://schemas.microsoft.com/office/drawing/2014/main" id="{81C20CF1-F9EE-4463-9A5B-560EC6ACB905}"/>
                  </a:ext>
                </a:extLst>
              </p:cNvPr>
              <p:cNvGrpSpPr/>
              <p:nvPr userDrawn="1"/>
            </p:nvGrpSpPr>
            <p:grpSpPr>
              <a:xfrm>
                <a:off x="-2916763" y="769168"/>
                <a:ext cx="268738" cy="248381"/>
                <a:chOff x="-2916763" y="769168"/>
                <a:chExt cx="268738" cy="248381"/>
              </a:xfrm>
            </p:grpSpPr>
            <p:sp>
              <p:nvSpPr>
                <p:cNvPr id="159" name="Rechthoek 158">
                  <a:extLst>
                    <a:ext uri="{FF2B5EF4-FFF2-40B4-BE49-F238E27FC236}">
                      <a16:creationId xmlns:a16="http://schemas.microsoft.com/office/drawing/2014/main" id="{33C36C9D-1223-4B12-A0A5-BA7E047D640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AA3ADC24-90FD-4D19-A9FA-4FF2A104C006}"/>
                    </a:ext>
                  </a:extLst>
                </p:cNvPr>
                <p:cNvGrpSpPr/>
                <p:nvPr userDrawn="1"/>
              </p:nvGrpSpPr>
              <p:grpSpPr>
                <a:xfrm>
                  <a:off x="-2866744" y="827071"/>
                  <a:ext cx="168701" cy="132575"/>
                  <a:chOff x="-2866744" y="827071"/>
                  <a:chExt cx="168701" cy="132575"/>
                </a:xfrm>
              </p:grpSpPr>
              <p:cxnSp>
                <p:nvCxnSpPr>
                  <p:cNvPr id="162" name="Rechte verbindingslijn 161">
                    <a:extLst>
                      <a:ext uri="{FF2B5EF4-FFF2-40B4-BE49-F238E27FC236}">
                        <a16:creationId xmlns:a16="http://schemas.microsoft.com/office/drawing/2014/main" id="{88E98F07-F6F0-4575-AAB4-067EAB30929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BAB0822D-35A6-430B-A09C-160FE97D999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818AE6F5-82A9-48F4-9A62-26D0F352E4C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C1F01D0B-AEBC-428F-88F8-D986F2626BC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A16C78B8-B5F3-47F2-BC31-27243EE44C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1" name="Pijl: rechts 160">
                  <a:extLst>
                    <a:ext uri="{FF2B5EF4-FFF2-40B4-BE49-F238E27FC236}">
                      <a16:creationId xmlns:a16="http://schemas.microsoft.com/office/drawing/2014/main" id="{A94A07E8-D3E2-41AB-AC04-173C87BF145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B04429B4-1B4B-4A79-B30D-6E1E538A009D}"/>
                  </a:ext>
                </a:extLst>
              </p:cNvPr>
              <p:cNvGrpSpPr/>
              <p:nvPr userDrawn="1"/>
            </p:nvGrpSpPr>
            <p:grpSpPr>
              <a:xfrm>
                <a:off x="-2916763" y="460171"/>
                <a:ext cx="268738" cy="248381"/>
                <a:chOff x="-2916763" y="460171"/>
                <a:chExt cx="268738" cy="248381"/>
              </a:xfrm>
            </p:grpSpPr>
            <p:sp>
              <p:nvSpPr>
                <p:cNvPr id="151" name="Rechthoek 150">
                  <a:extLst>
                    <a:ext uri="{FF2B5EF4-FFF2-40B4-BE49-F238E27FC236}">
                      <a16:creationId xmlns:a16="http://schemas.microsoft.com/office/drawing/2014/main" id="{1BD732E5-9422-40D7-8749-BC2C77393DD6}"/>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2" name="Groep 151">
                  <a:extLst>
                    <a:ext uri="{FF2B5EF4-FFF2-40B4-BE49-F238E27FC236}">
                      <a16:creationId xmlns:a16="http://schemas.microsoft.com/office/drawing/2014/main" id="{1BB8A289-9DB8-48B6-A18E-4EB9572CFCEB}"/>
                    </a:ext>
                  </a:extLst>
                </p:cNvPr>
                <p:cNvGrpSpPr/>
                <p:nvPr userDrawn="1"/>
              </p:nvGrpSpPr>
              <p:grpSpPr>
                <a:xfrm>
                  <a:off x="-2866744" y="518074"/>
                  <a:ext cx="168701" cy="132575"/>
                  <a:chOff x="-2866744" y="518074"/>
                  <a:chExt cx="168701" cy="132575"/>
                </a:xfrm>
              </p:grpSpPr>
              <p:cxnSp>
                <p:nvCxnSpPr>
                  <p:cNvPr id="154" name="Rechte verbindingslijn 153">
                    <a:extLst>
                      <a:ext uri="{FF2B5EF4-FFF2-40B4-BE49-F238E27FC236}">
                        <a16:creationId xmlns:a16="http://schemas.microsoft.com/office/drawing/2014/main" id="{7A893240-C827-4774-9625-285B63BAAB5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46144718-687E-4152-B18C-ACAD7763E4D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DD0DD169-702E-44D3-B06B-2198FB302FB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8617916-C678-4211-A179-6FA76B19C75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F82EE403-824B-4CCB-BD1A-D2A14473A57C}"/>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3" name="Pijl: rechts 152">
                  <a:extLst>
                    <a:ext uri="{FF2B5EF4-FFF2-40B4-BE49-F238E27FC236}">
                      <a16:creationId xmlns:a16="http://schemas.microsoft.com/office/drawing/2014/main" id="{C70C0656-5790-46F2-B753-B61CDF8B4CC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F5817B19-4BE7-4392-814A-7B0D4B89095E}"/>
              </a:ext>
            </a:extLst>
          </p:cNvPr>
          <p:cNvGrpSpPr/>
          <p:nvPr userDrawn="1"/>
        </p:nvGrpSpPr>
        <p:grpSpPr>
          <a:xfrm>
            <a:off x="12377595" y="0"/>
            <a:ext cx="3693386" cy="5270646"/>
            <a:chOff x="-3786437" y="0"/>
            <a:chExt cx="3693386" cy="5270646"/>
          </a:xfrm>
        </p:grpSpPr>
        <p:sp>
          <p:nvSpPr>
            <p:cNvPr id="78" name="Rechthoek 77">
              <a:extLst>
                <a:ext uri="{FF2B5EF4-FFF2-40B4-BE49-F238E27FC236}">
                  <a16:creationId xmlns:a16="http://schemas.microsoft.com/office/drawing/2014/main" id="{78B19367-9989-4AFF-BD4C-7B88940670EA}"/>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9" name="Rechthoek 78">
              <a:extLst>
                <a:ext uri="{FF2B5EF4-FFF2-40B4-BE49-F238E27FC236}">
                  <a16:creationId xmlns:a16="http://schemas.microsoft.com/office/drawing/2014/main" id="{CC5717B8-FD66-4A49-BADE-0D4DDB0C2B1F}"/>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0449D031-54FA-4DDA-891E-2B04D5EEECB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CC333F3E-540B-4D61-979E-1076DC72033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80254B16-4C63-4CD8-A00E-4AE3CB905EDB}"/>
                </a:ext>
              </a:extLst>
            </p:cNvPr>
            <p:cNvGrpSpPr/>
            <p:nvPr userDrawn="1"/>
          </p:nvGrpSpPr>
          <p:grpSpPr>
            <a:xfrm>
              <a:off x="-3316179" y="1231351"/>
              <a:ext cx="294789" cy="318834"/>
              <a:chOff x="14466489" y="1001522"/>
              <a:chExt cx="290627" cy="314333"/>
            </a:xfrm>
          </p:grpSpPr>
          <p:sp>
            <p:nvSpPr>
              <p:cNvPr id="111" name="Rechthoek 110">
                <a:extLst>
                  <a:ext uri="{FF2B5EF4-FFF2-40B4-BE49-F238E27FC236}">
                    <a16:creationId xmlns:a16="http://schemas.microsoft.com/office/drawing/2014/main" id="{C00F17FD-90B8-477D-B0E4-699445BB2BA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CBA83ABC-A1B4-4500-929F-70F7DD3A87E6}"/>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3" name="Vrije vorm: vorm 112">
                <a:extLst>
                  <a:ext uri="{FF2B5EF4-FFF2-40B4-BE49-F238E27FC236}">
                    <a16:creationId xmlns:a16="http://schemas.microsoft.com/office/drawing/2014/main" id="{64CB4DC9-D7D0-4426-B07F-C8CC12FB491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Rechthoek: afgeronde hoeken 113">
                <a:extLst>
                  <a:ext uri="{FF2B5EF4-FFF2-40B4-BE49-F238E27FC236}">
                    <a16:creationId xmlns:a16="http://schemas.microsoft.com/office/drawing/2014/main" id="{A719EB06-F727-43EA-930B-12FC49FBD9E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5" name="Rechte verbindingslijn 114">
                <a:extLst>
                  <a:ext uri="{FF2B5EF4-FFF2-40B4-BE49-F238E27FC236}">
                    <a16:creationId xmlns:a16="http://schemas.microsoft.com/office/drawing/2014/main" id="{65EB6681-7B67-4ACA-B1DE-EF041BDC88D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Rechte verbindingslijn 115">
                <a:extLst>
                  <a:ext uri="{FF2B5EF4-FFF2-40B4-BE49-F238E27FC236}">
                    <a16:creationId xmlns:a16="http://schemas.microsoft.com/office/drawing/2014/main" id="{E7AB6B53-177B-44BF-ACCF-A6295F4B4CAC}"/>
                  </a:ext>
                </a:extLst>
              </p:cNvPr>
              <p:cNvCxnSpPr>
                <a:cxnSpLocks/>
                <a:stCxn id="1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BBBF9948-3F51-43C5-BC16-7912D17A680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16849737-443C-4F72-9666-0572A5FC45D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54DC328E-C244-49A9-9CCA-D1407AAFC147}"/>
                </a:ext>
              </a:extLst>
            </p:cNvPr>
            <p:cNvGrpSpPr/>
            <p:nvPr userDrawn="1"/>
          </p:nvGrpSpPr>
          <p:grpSpPr>
            <a:xfrm>
              <a:off x="-3311319" y="2164285"/>
              <a:ext cx="825500" cy="209550"/>
              <a:chOff x="13504624" y="2482850"/>
              <a:chExt cx="825500" cy="209550"/>
            </a:xfrm>
          </p:grpSpPr>
          <p:sp>
            <p:nvSpPr>
              <p:cNvPr id="108" name="Rechthoek 107">
                <a:extLst>
                  <a:ext uri="{FF2B5EF4-FFF2-40B4-BE49-F238E27FC236}">
                    <a16:creationId xmlns:a16="http://schemas.microsoft.com/office/drawing/2014/main" id="{B0DEBE16-660A-4B0C-BFF6-80A6C0D43F2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9" name="Rechte verbindingslijn 108">
                <a:extLst>
                  <a:ext uri="{FF2B5EF4-FFF2-40B4-BE49-F238E27FC236}">
                    <a16:creationId xmlns:a16="http://schemas.microsoft.com/office/drawing/2014/main" id="{66F3B358-B754-47F8-BB6B-5B83B59F519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0" name="Gelijkbenige driehoek 109">
                <a:extLst>
                  <a:ext uri="{FF2B5EF4-FFF2-40B4-BE49-F238E27FC236}">
                    <a16:creationId xmlns:a16="http://schemas.microsoft.com/office/drawing/2014/main" id="{839209D9-A4A1-4A58-8373-D5D9EDB319D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EFA99046-1F9A-4177-BF0E-6E77D5652D7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D30BFB4D-5B61-4C89-A5EC-37D7C792E7AE}"/>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8" name="Groep 87">
              <a:extLst>
                <a:ext uri="{FF2B5EF4-FFF2-40B4-BE49-F238E27FC236}">
                  <a16:creationId xmlns:a16="http://schemas.microsoft.com/office/drawing/2014/main" id="{E9AA9528-6339-4880-B9F4-3F22AF7C7077}"/>
                </a:ext>
              </a:extLst>
            </p:cNvPr>
            <p:cNvGrpSpPr/>
            <p:nvPr userDrawn="1"/>
          </p:nvGrpSpPr>
          <p:grpSpPr>
            <a:xfrm>
              <a:off x="-3408294" y="3643742"/>
              <a:ext cx="622283" cy="612920"/>
              <a:chOff x="12617641" y="3403239"/>
              <a:chExt cx="752963" cy="741634"/>
            </a:xfrm>
          </p:grpSpPr>
          <p:grpSp>
            <p:nvGrpSpPr>
              <p:cNvPr id="92" name="Groep 91">
                <a:extLst>
                  <a:ext uri="{FF2B5EF4-FFF2-40B4-BE49-F238E27FC236}">
                    <a16:creationId xmlns:a16="http://schemas.microsoft.com/office/drawing/2014/main" id="{0346AA9C-4CB5-402A-B0FD-6E905EE429E3}"/>
                  </a:ext>
                </a:extLst>
              </p:cNvPr>
              <p:cNvGrpSpPr/>
              <p:nvPr userDrawn="1"/>
            </p:nvGrpSpPr>
            <p:grpSpPr>
              <a:xfrm>
                <a:off x="12771530" y="3403239"/>
                <a:ext cx="467176" cy="448491"/>
                <a:chOff x="12782157" y="3403239"/>
                <a:chExt cx="467176" cy="448491"/>
              </a:xfrm>
            </p:grpSpPr>
            <p:grpSp>
              <p:nvGrpSpPr>
                <p:cNvPr id="95" name="Groep 94">
                  <a:extLst>
                    <a:ext uri="{FF2B5EF4-FFF2-40B4-BE49-F238E27FC236}">
                      <a16:creationId xmlns:a16="http://schemas.microsoft.com/office/drawing/2014/main" id="{B039FB63-FBE7-4DB0-AA61-5F9F1E97A266}"/>
                    </a:ext>
                  </a:extLst>
                </p:cNvPr>
                <p:cNvGrpSpPr/>
                <p:nvPr userDrawn="1"/>
              </p:nvGrpSpPr>
              <p:grpSpPr>
                <a:xfrm>
                  <a:off x="12782157" y="3403239"/>
                  <a:ext cx="412976" cy="396132"/>
                  <a:chOff x="13554906" y="3320109"/>
                  <a:chExt cx="443917" cy="425811"/>
                </a:xfrm>
              </p:grpSpPr>
              <p:grpSp>
                <p:nvGrpSpPr>
                  <p:cNvPr id="102" name="Groep 101">
                    <a:extLst>
                      <a:ext uri="{FF2B5EF4-FFF2-40B4-BE49-F238E27FC236}">
                        <a16:creationId xmlns:a16="http://schemas.microsoft.com/office/drawing/2014/main" id="{E2BE3A67-5D04-4B3A-B9BC-56F15C88D52B}"/>
                      </a:ext>
                    </a:extLst>
                  </p:cNvPr>
                  <p:cNvGrpSpPr/>
                  <p:nvPr userDrawn="1"/>
                </p:nvGrpSpPr>
                <p:grpSpPr>
                  <a:xfrm>
                    <a:off x="13554906" y="3320109"/>
                    <a:ext cx="443917" cy="425811"/>
                    <a:chOff x="12909684" y="1276143"/>
                    <a:chExt cx="443917" cy="425811"/>
                  </a:xfrm>
                </p:grpSpPr>
                <p:sp>
                  <p:nvSpPr>
                    <p:cNvPr id="105" name="Rechthoek 104">
                      <a:extLst>
                        <a:ext uri="{FF2B5EF4-FFF2-40B4-BE49-F238E27FC236}">
                          <a16:creationId xmlns:a16="http://schemas.microsoft.com/office/drawing/2014/main" id="{DD741CC2-46EE-4E13-9FE4-D235E3A6F5F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C2FD3128-B7D2-4B61-B19A-0E4BF430D1A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53524B0E-914E-43F5-87A2-D8E1FCFAA7C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3" name="Afbeelding 102">
                    <a:extLst>
                      <a:ext uri="{FF2B5EF4-FFF2-40B4-BE49-F238E27FC236}">
                        <a16:creationId xmlns:a16="http://schemas.microsoft.com/office/drawing/2014/main" id="{E15EAE16-8DFD-47D6-B279-0FA245A5507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4" name="Afbeelding 103">
                    <a:extLst>
                      <a:ext uri="{FF2B5EF4-FFF2-40B4-BE49-F238E27FC236}">
                        <a16:creationId xmlns:a16="http://schemas.microsoft.com/office/drawing/2014/main" id="{E683F289-A574-4464-B73B-A30307B2861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6" name="Groep 95">
                  <a:extLst>
                    <a:ext uri="{FF2B5EF4-FFF2-40B4-BE49-F238E27FC236}">
                      <a16:creationId xmlns:a16="http://schemas.microsoft.com/office/drawing/2014/main" id="{A0856AF0-A159-4CAB-B90D-C9FC50462BE7}"/>
                    </a:ext>
                  </a:extLst>
                </p:cNvPr>
                <p:cNvGrpSpPr/>
                <p:nvPr userDrawn="1"/>
              </p:nvGrpSpPr>
              <p:grpSpPr>
                <a:xfrm>
                  <a:off x="13103513" y="3705268"/>
                  <a:ext cx="145820" cy="146462"/>
                  <a:chOff x="13096169" y="3602278"/>
                  <a:chExt cx="145820" cy="146462"/>
                </a:xfrm>
              </p:grpSpPr>
              <p:sp>
                <p:nvSpPr>
                  <p:cNvPr id="100" name="Rechthoek 99">
                    <a:extLst>
                      <a:ext uri="{FF2B5EF4-FFF2-40B4-BE49-F238E27FC236}">
                        <a16:creationId xmlns:a16="http://schemas.microsoft.com/office/drawing/2014/main" id="{7AB3C8D5-7C58-47E6-B19A-7E6AADCBDD4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8C898847-EC3B-467F-8CB1-A69CD686983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B80D8CE6-01BF-419D-B19B-7B44166AAEF8}"/>
                    </a:ext>
                  </a:extLst>
                </p:cNvPr>
                <p:cNvGrpSpPr/>
                <p:nvPr userDrawn="1"/>
              </p:nvGrpSpPr>
              <p:grpSpPr>
                <a:xfrm rot="10800000">
                  <a:off x="13061402" y="3665637"/>
                  <a:ext cx="145820" cy="146462"/>
                  <a:chOff x="13096169" y="3602278"/>
                  <a:chExt cx="145820" cy="146462"/>
                </a:xfrm>
              </p:grpSpPr>
              <p:sp>
                <p:nvSpPr>
                  <p:cNvPr id="98" name="Rechthoek 97">
                    <a:extLst>
                      <a:ext uri="{FF2B5EF4-FFF2-40B4-BE49-F238E27FC236}">
                        <a16:creationId xmlns:a16="http://schemas.microsoft.com/office/drawing/2014/main" id="{323FDB04-519B-4B0F-B7CB-493AF10AF7B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2931FAE7-901D-46EF-A378-04D7FB25651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3" name="Rechthoek 92">
                <a:extLst>
                  <a:ext uri="{FF2B5EF4-FFF2-40B4-BE49-F238E27FC236}">
                    <a16:creationId xmlns:a16="http://schemas.microsoft.com/office/drawing/2014/main" id="{7E6191F7-A604-48A0-9C66-274901BEAB1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4" name="Gelijkbenige driehoek 93">
                <a:extLst>
                  <a:ext uri="{FF2B5EF4-FFF2-40B4-BE49-F238E27FC236}">
                    <a16:creationId xmlns:a16="http://schemas.microsoft.com/office/drawing/2014/main" id="{8FCAD9C9-E5C8-4E18-B77F-1AAD238A7372}"/>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2E98B4FE-6E4E-4AE1-83FF-3D436895E1CC}"/>
                </a:ext>
              </a:extLst>
            </p:cNvPr>
            <p:cNvGrpSpPr/>
            <p:nvPr userDrawn="1"/>
          </p:nvGrpSpPr>
          <p:grpSpPr>
            <a:xfrm>
              <a:off x="-376736" y="4271597"/>
              <a:ext cx="283685" cy="283685"/>
              <a:chOff x="-510741" y="5913713"/>
              <a:chExt cx="267555" cy="267555"/>
            </a:xfrm>
          </p:grpSpPr>
          <p:sp>
            <p:nvSpPr>
              <p:cNvPr id="90" name="Ovaal 89">
                <a:extLst>
                  <a:ext uri="{FF2B5EF4-FFF2-40B4-BE49-F238E27FC236}">
                    <a16:creationId xmlns:a16="http://schemas.microsoft.com/office/drawing/2014/main" id="{B45C6C99-04C6-4A0B-A3D8-126FF7FA0A0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46A93663-2AEC-4F2A-B97E-639C58E352C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9" name="afbeelding">
            <a:extLst>
              <a:ext uri="{FF2B5EF4-FFF2-40B4-BE49-F238E27FC236}">
                <a16:creationId xmlns:a16="http://schemas.microsoft.com/office/drawing/2014/main" id="{546F8749-CCF4-466C-B65B-08D5531250D7}"/>
              </a:ext>
            </a:extLst>
          </p:cNvPr>
          <p:cNvSpPr>
            <a:spLocks noGrp="1"/>
          </p:cNvSpPr>
          <p:nvPr>
            <p:ph type="pic" sz="quarter" idx="14" hasCustomPrompt="1"/>
          </p:nvPr>
        </p:nvSpPr>
        <p:spPr>
          <a:xfrm>
            <a:off x="6373742" y="0"/>
            <a:ext cx="5818257"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544768"/>
            <a:ext cx="5280602"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5270567"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Beeld M</a:t>
            </a:r>
          </a:p>
        </p:txBody>
      </p:sp>
    </p:spTree>
    <p:extLst>
      <p:ext uri="{BB962C8B-B14F-4D97-AF65-F5344CB8AC3E}">
        <p14:creationId xmlns:p14="http://schemas.microsoft.com/office/powerpoint/2010/main" val="4267493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blok + Tekst + Beeld M">
    <p:spTree>
      <p:nvGrpSpPr>
        <p:cNvPr id="1" name=""/>
        <p:cNvGrpSpPr/>
        <p:nvPr/>
      </p:nvGrpSpPr>
      <p:grpSpPr>
        <a:xfrm>
          <a:off x="0" y="0"/>
          <a:ext cx="0" cy="0"/>
          <a:chOff x="0" y="0"/>
          <a:chExt cx="0" cy="0"/>
        </a:xfrm>
      </p:grpSpPr>
      <p:grpSp>
        <p:nvGrpSpPr>
          <p:cNvPr id="76" name="INSTRUCTIE">
            <a:extLst>
              <a:ext uri="{FF2B5EF4-FFF2-40B4-BE49-F238E27FC236}">
                <a16:creationId xmlns:a16="http://schemas.microsoft.com/office/drawing/2014/main" id="{58CFB5EC-7368-4697-869F-89DE12E04840}"/>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93110B8E-63E0-4156-AD53-E138F43AD7CC}"/>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9" name="Ovaal 78">
              <a:extLst>
                <a:ext uri="{FF2B5EF4-FFF2-40B4-BE49-F238E27FC236}">
                  <a16:creationId xmlns:a16="http://schemas.microsoft.com/office/drawing/2014/main" id="{C9774223-AE60-4D55-A440-FC7814F6DB36}"/>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3EAF9771-7541-4D1C-B5FE-A1EA76FB5D3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1" name="Ovaal 80">
              <a:extLst>
                <a:ext uri="{FF2B5EF4-FFF2-40B4-BE49-F238E27FC236}">
                  <a16:creationId xmlns:a16="http://schemas.microsoft.com/office/drawing/2014/main" id="{4D806FDA-0043-45C5-ACE5-3F60F42DA899}"/>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316CEE3C-D86A-46C3-8995-D5FC8293FCA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3" name="Rechthoek 82">
              <a:extLst>
                <a:ext uri="{FF2B5EF4-FFF2-40B4-BE49-F238E27FC236}">
                  <a16:creationId xmlns:a16="http://schemas.microsoft.com/office/drawing/2014/main" id="{BC53B8DE-F619-437A-90E6-B6C34508B38D}"/>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4" name="Ovaal 83">
              <a:extLst>
                <a:ext uri="{FF2B5EF4-FFF2-40B4-BE49-F238E27FC236}">
                  <a16:creationId xmlns:a16="http://schemas.microsoft.com/office/drawing/2014/main" id="{D4962B29-53A8-41E6-BAD5-632A8E167423}"/>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D280FE3E-3385-43B0-B989-A4432B8061DD}"/>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86" name="Ovaal 85">
              <a:extLst>
                <a:ext uri="{FF2B5EF4-FFF2-40B4-BE49-F238E27FC236}">
                  <a16:creationId xmlns:a16="http://schemas.microsoft.com/office/drawing/2014/main" id="{921286E1-9932-4638-B83E-9B5C664F2BFC}"/>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D3EFD029-63E6-4C94-81C9-7AD5F1BEC43F}"/>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88" name="Ovaal 87">
              <a:extLst>
                <a:ext uri="{FF2B5EF4-FFF2-40B4-BE49-F238E27FC236}">
                  <a16:creationId xmlns:a16="http://schemas.microsoft.com/office/drawing/2014/main" id="{BD006A42-E473-4A6B-8964-CFA295629248}"/>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661CA5DD-309E-4C86-89FC-C4F52D828FD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90" name="Ovaal 89">
              <a:extLst>
                <a:ext uri="{FF2B5EF4-FFF2-40B4-BE49-F238E27FC236}">
                  <a16:creationId xmlns:a16="http://schemas.microsoft.com/office/drawing/2014/main" id="{AC016E4B-053D-4BBD-8C9E-D07691EDF6DD}"/>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1" name="Rechthoek 90">
              <a:extLst>
                <a:ext uri="{FF2B5EF4-FFF2-40B4-BE49-F238E27FC236}">
                  <a16:creationId xmlns:a16="http://schemas.microsoft.com/office/drawing/2014/main" id="{3A412B06-1A0D-4815-A715-696A7DFC4C2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92" name="Ovaal 91">
              <a:extLst>
                <a:ext uri="{FF2B5EF4-FFF2-40B4-BE49-F238E27FC236}">
                  <a16:creationId xmlns:a16="http://schemas.microsoft.com/office/drawing/2014/main" id="{9CC448B7-37E2-4260-B1BA-F581E4B425F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3" name="Rechthoek 92">
              <a:extLst>
                <a:ext uri="{FF2B5EF4-FFF2-40B4-BE49-F238E27FC236}">
                  <a16:creationId xmlns:a16="http://schemas.microsoft.com/office/drawing/2014/main" id="{69BFA58B-042F-429C-98BD-E979C981D669}"/>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94" name="Ovaal 93">
              <a:extLst>
                <a:ext uri="{FF2B5EF4-FFF2-40B4-BE49-F238E27FC236}">
                  <a16:creationId xmlns:a16="http://schemas.microsoft.com/office/drawing/2014/main" id="{F3BB8C2E-4A9A-4507-9884-252620B0D62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5" name="Rechthoek 94">
              <a:extLst>
                <a:ext uri="{FF2B5EF4-FFF2-40B4-BE49-F238E27FC236}">
                  <a16:creationId xmlns:a16="http://schemas.microsoft.com/office/drawing/2014/main" id="{D378ABAD-0A84-426C-AD19-300E10CD3BC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96" name="Ovaal 95">
              <a:extLst>
                <a:ext uri="{FF2B5EF4-FFF2-40B4-BE49-F238E27FC236}">
                  <a16:creationId xmlns:a16="http://schemas.microsoft.com/office/drawing/2014/main" id="{9841EC31-140F-4C3F-81D4-39C363F6EC2A}"/>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7" name="Rechthoek 96">
              <a:extLst>
                <a:ext uri="{FF2B5EF4-FFF2-40B4-BE49-F238E27FC236}">
                  <a16:creationId xmlns:a16="http://schemas.microsoft.com/office/drawing/2014/main" id="{5125C7BC-8ED5-405D-830F-5B4C184AD4DD}"/>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98" name="Rechthoek 97">
              <a:extLst>
                <a:ext uri="{FF2B5EF4-FFF2-40B4-BE49-F238E27FC236}">
                  <a16:creationId xmlns:a16="http://schemas.microsoft.com/office/drawing/2014/main" id="{04CBFBA6-ADAE-4661-B4E1-BC85A52BAC0A}"/>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9" name="ICOON_info">
              <a:extLst>
                <a:ext uri="{FF2B5EF4-FFF2-40B4-BE49-F238E27FC236}">
                  <a16:creationId xmlns:a16="http://schemas.microsoft.com/office/drawing/2014/main" id="{CC2A7AB7-A2E8-4489-BC3E-EB06629838BD}"/>
                </a:ext>
              </a:extLst>
            </p:cNvPr>
            <p:cNvGrpSpPr/>
            <p:nvPr userDrawn="1"/>
          </p:nvGrpSpPr>
          <p:grpSpPr>
            <a:xfrm>
              <a:off x="-376736" y="4400186"/>
              <a:ext cx="283685" cy="283685"/>
              <a:chOff x="-510741" y="5913713"/>
              <a:chExt cx="267555" cy="267555"/>
            </a:xfrm>
          </p:grpSpPr>
          <p:sp>
            <p:nvSpPr>
              <p:cNvPr id="141" name="Ovaal 140">
                <a:extLst>
                  <a:ext uri="{FF2B5EF4-FFF2-40B4-BE49-F238E27FC236}">
                    <a16:creationId xmlns:a16="http://schemas.microsoft.com/office/drawing/2014/main" id="{1FF3FCFC-97EE-473C-BF35-7DE2E9CA91A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47298126-2088-423C-B50F-A2C1BF8104D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0" name="VOORBEELD">
              <a:extLst>
                <a:ext uri="{FF2B5EF4-FFF2-40B4-BE49-F238E27FC236}">
                  <a16:creationId xmlns:a16="http://schemas.microsoft.com/office/drawing/2014/main" id="{F8769306-E542-4C6B-B5AD-8C383BA8FA8C}"/>
                </a:ext>
              </a:extLst>
            </p:cNvPr>
            <p:cNvGrpSpPr/>
            <p:nvPr userDrawn="1"/>
          </p:nvGrpSpPr>
          <p:grpSpPr>
            <a:xfrm>
              <a:off x="-3605171" y="458674"/>
              <a:ext cx="3234311" cy="558875"/>
              <a:chOff x="-3605171" y="458674"/>
              <a:chExt cx="3234311" cy="558875"/>
            </a:xfrm>
          </p:grpSpPr>
          <p:sp>
            <p:nvSpPr>
              <p:cNvPr id="101" name="Rechthoek 100">
                <a:extLst>
                  <a:ext uri="{FF2B5EF4-FFF2-40B4-BE49-F238E27FC236}">
                    <a16:creationId xmlns:a16="http://schemas.microsoft.com/office/drawing/2014/main" id="{E41831E5-55E6-4FA9-B81B-B52414B47F97}"/>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2" name="Rechthoek 101">
                <a:extLst>
                  <a:ext uri="{FF2B5EF4-FFF2-40B4-BE49-F238E27FC236}">
                    <a16:creationId xmlns:a16="http://schemas.microsoft.com/office/drawing/2014/main" id="{12BF80C0-BBD2-4CF9-965E-EFD0BF846588}"/>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98200B30-0043-4208-A8C9-D84E6315015D}"/>
                  </a:ext>
                </a:extLst>
              </p:cNvPr>
              <p:cNvGrpSpPr/>
              <p:nvPr userDrawn="1"/>
            </p:nvGrpSpPr>
            <p:grpSpPr>
              <a:xfrm>
                <a:off x="-3386247" y="830871"/>
                <a:ext cx="139423" cy="109566"/>
                <a:chOff x="-2866744" y="827071"/>
                <a:chExt cx="168701" cy="132575"/>
              </a:xfrm>
            </p:grpSpPr>
            <p:grpSp>
              <p:nvGrpSpPr>
                <p:cNvPr id="134" name="Groep 133">
                  <a:extLst>
                    <a:ext uri="{FF2B5EF4-FFF2-40B4-BE49-F238E27FC236}">
                      <a16:creationId xmlns:a16="http://schemas.microsoft.com/office/drawing/2014/main" id="{B93A825F-9EE6-4B3A-8D9F-D47E64A56A41}"/>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D1F41021-977E-4EB3-8E1C-1D4A8ACA4F5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64ED7758-9804-4C11-8ED3-88E48F946A50}"/>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F6DF6EC9-B5C4-4F0A-A859-F5A59125ABA1}"/>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70C26DC5-0DC5-4541-A99B-7A5E869E72A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DF8B26DB-6752-44DB-B1CA-50AD1011A69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95096D84-F129-4E34-AD01-662B68E038BB}"/>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441E14EE-2247-4EE2-BD2B-95E9639BA3B9}"/>
                  </a:ext>
                </a:extLst>
              </p:cNvPr>
              <p:cNvGrpSpPr/>
              <p:nvPr userDrawn="1"/>
            </p:nvGrpSpPr>
            <p:grpSpPr>
              <a:xfrm>
                <a:off x="-3605171" y="830871"/>
                <a:ext cx="139423" cy="109566"/>
                <a:chOff x="-2866744" y="518074"/>
                <a:chExt cx="168701" cy="132575"/>
              </a:xfrm>
            </p:grpSpPr>
            <p:grpSp>
              <p:nvGrpSpPr>
                <p:cNvPr id="127" name="Groep 126">
                  <a:extLst>
                    <a:ext uri="{FF2B5EF4-FFF2-40B4-BE49-F238E27FC236}">
                      <a16:creationId xmlns:a16="http://schemas.microsoft.com/office/drawing/2014/main" id="{943E3971-F0D8-4AD9-A868-B7F427B1C030}"/>
                    </a:ext>
                  </a:extLst>
                </p:cNvPr>
                <p:cNvGrpSpPr/>
                <p:nvPr userDrawn="1"/>
              </p:nvGrpSpPr>
              <p:grpSpPr>
                <a:xfrm>
                  <a:off x="-2866744" y="518074"/>
                  <a:ext cx="168701" cy="132575"/>
                  <a:chOff x="-2866744" y="518074"/>
                  <a:chExt cx="168701" cy="132575"/>
                </a:xfrm>
              </p:grpSpPr>
              <p:cxnSp>
                <p:nvCxnSpPr>
                  <p:cNvPr id="129" name="Rechte verbindingslijn 128">
                    <a:extLst>
                      <a:ext uri="{FF2B5EF4-FFF2-40B4-BE49-F238E27FC236}">
                        <a16:creationId xmlns:a16="http://schemas.microsoft.com/office/drawing/2014/main" id="{C8461829-5333-4FE9-9FE1-68B505B64FB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C252E9BC-8658-429E-BA3F-B3B988F22B6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B41C292D-37F1-4B17-B734-991196D5A3D5}"/>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FD9F7EA7-1569-453F-AD93-64D4128E7302}"/>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1E8DA2AD-58A5-478F-B140-3508C57F160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E9BCF10B-A184-4D47-8A97-950667E2B0D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5" name="Rechte verbindingslijn 104">
                <a:extLst>
                  <a:ext uri="{FF2B5EF4-FFF2-40B4-BE49-F238E27FC236}">
                    <a16:creationId xmlns:a16="http://schemas.microsoft.com/office/drawing/2014/main" id="{059084C9-255F-4043-8BB6-2DDF75AC1A5E}"/>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6" name="Rechte verbindingslijn 105">
                <a:extLst>
                  <a:ext uri="{FF2B5EF4-FFF2-40B4-BE49-F238E27FC236}">
                    <a16:creationId xmlns:a16="http://schemas.microsoft.com/office/drawing/2014/main" id="{F2AF0B7F-683C-4B3B-8C52-E1E0480FE89B}"/>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7" name="Rechthoek 106">
                <a:extLst>
                  <a:ext uri="{FF2B5EF4-FFF2-40B4-BE49-F238E27FC236}">
                    <a16:creationId xmlns:a16="http://schemas.microsoft.com/office/drawing/2014/main" id="{B2D865C5-0811-4F4D-BCE2-D1A3A77BAE3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8" name="Rechthoek 107">
                <a:extLst>
                  <a:ext uri="{FF2B5EF4-FFF2-40B4-BE49-F238E27FC236}">
                    <a16:creationId xmlns:a16="http://schemas.microsoft.com/office/drawing/2014/main" id="{54B5F6A8-1600-4F20-9CFF-52C6D732F7C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9" name="Groep 108">
                <a:extLst>
                  <a:ext uri="{FF2B5EF4-FFF2-40B4-BE49-F238E27FC236}">
                    <a16:creationId xmlns:a16="http://schemas.microsoft.com/office/drawing/2014/main" id="{4095023F-9826-4917-9432-336299AC1D11}"/>
                  </a:ext>
                </a:extLst>
              </p:cNvPr>
              <p:cNvGrpSpPr/>
              <p:nvPr userDrawn="1"/>
            </p:nvGrpSpPr>
            <p:grpSpPr>
              <a:xfrm>
                <a:off x="-2916763" y="769168"/>
                <a:ext cx="268738" cy="248381"/>
                <a:chOff x="-2916763" y="769168"/>
                <a:chExt cx="268738" cy="248381"/>
              </a:xfrm>
            </p:grpSpPr>
            <p:sp>
              <p:nvSpPr>
                <p:cNvPr id="119" name="Rechthoek 118">
                  <a:extLst>
                    <a:ext uri="{FF2B5EF4-FFF2-40B4-BE49-F238E27FC236}">
                      <a16:creationId xmlns:a16="http://schemas.microsoft.com/office/drawing/2014/main" id="{BE65F4AF-1EFB-4F89-9BA3-EB7AD34A65FE}"/>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9249B9E8-EED0-4B16-B360-4B85D94AE9A6}"/>
                    </a:ext>
                  </a:extLst>
                </p:cNvPr>
                <p:cNvGrpSpPr/>
                <p:nvPr userDrawn="1"/>
              </p:nvGrpSpPr>
              <p:grpSpPr>
                <a:xfrm>
                  <a:off x="-2866744" y="827071"/>
                  <a:ext cx="168701" cy="132575"/>
                  <a:chOff x="-2866744" y="827071"/>
                  <a:chExt cx="168701" cy="132575"/>
                </a:xfrm>
              </p:grpSpPr>
              <p:cxnSp>
                <p:nvCxnSpPr>
                  <p:cNvPr id="122" name="Rechte verbindingslijn 121">
                    <a:extLst>
                      <a:ext uri="{FF2B5EF4-FFF2-40B4-BE49-F238E27FC236}">
                        <a16:creationId xmlns:a16="http://schemas.microsoft.com/office/drawing/2014/main" id="{0796ACFE-6F40-4A6E-85B0-B850D7A2D5D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C5918FA7-54C6-438F-95F5-5226C051FD2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CEF1269F-701F-42CE-8FC2-861116534BAA}"/>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44937E90-A243-44D0-AC8C-A7A34A64B11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3C8EF8B0-5505-4128-B46F-41364D7ED8F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1" name="Pijl: rechts 120">
                  <a:extLst>
                    <a:ext uri="{FF2B5EF4-FFF2-40B4-BE49-F238E27FC236}">
                      <a16:creationId xmlns:a16="http://schemas.microsoft.com/office/drawing/2014/main" id="{F07EC7A4-2C0D-4FEE-B92D-7D24BAF09BE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4754F5FB-7D23-44F3-8B10-BBAB68AE571D}"/>
                  </a:ext>
                </a:extLst>
              </p:cNvPr>
              <p:cNvGrpSpPr/>
              <p:nvPr userDrawn="1"/>
            </p:nvGrpSpPr>
            <p:grpSpPr>
              <a:xfrm>
                <a:off x="-2916763" y="460171"/>
                <a:ext cx="268738" cy="248381"/>
                <a:chOff x="-2916763" y="460171"/>
                <a:chExt cx="268738" cy="248381"/>
              </a:xfrm>
            </p:grpSpPr>
            <p:sp>
              <p:nvSpPr>
                <p:cNvPr id="111" name="Rechthoek 110">
                  <a:extLst>
                    <a:ext uri="{FF2B5EF4-FFF2-40B4-BE49-F238E27FC236}">
                      <a16:creationId xmlns:a16="http://schemas.microsoft.com/office/drawing/2014/main" id="{14F4B690-8A9A-455B-9BC8-76776892D2B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0A8B38F8-9C3B-4E92-9EAA-1E410FCFCE5F}"/>
                    </a:ext>
                  </a:extLst>
                </p:cNvPr>
                <p:cNvGrpSpPr/>
                <p:nvPr userDrawn="1"/>
              </p:nvGrpSpPr>
              <p:grpSpPr>
                <a:xfrm>
                  <a:off x="-2866744" y="518074"/>
                  <a:ext cx="168701" cy="132575"/>
                  <a:chOff x="-2866744" y="518074"/>
                  <a:chExt cx="168701" cy="132575"/>
                </a:xfrm>
              </p:grpSpPr>
              <p:cxnSp>
                <p:nvCxnSpPr>
                  <p:cNvPr id="114" name="Rechte verbindingslijn 113">
                    <a:extLst>
                      <a:ext uri="{FF2B5EF4-FFF2-40B4-BE49-F238E27FC236}">
                        <a16:creationId xmlns:a16="http://schemas.microsoft.com/office/drawing/2014/main" id="{16D68CEA-7AFD-44F3-9BBB-8AE0C673EE8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8C483CB-5D07-48FB-9E28-7632A6C96CC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B0DC1B94-B882-431E-AD56-2B70B59B42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9F537ADE-22D4-460A-9B31-1F3E10F71E2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29702545-6138-40F9-8B96-79D8B8E0854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3" name="Pijl: rechts 112">
                  <a:extLst>
                    <a:ext uri="{FF2B5EF4-FFF2-40B4-BE49-F238E27FC236}">
                      <a16:creationId xmlns:a16="http://schemas.microsoft.com/office/drawing/2014/main" id="{1B390F22-ED14-4BBC-BFFF-A48081FDBA9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1" y="1793875"/>
            <a:ext cx="5270566"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Titelblok + Tekst + Beeld M</a:t>
            </a:r>
          </a:p>
        </p:txBody>
      </p:sp>
      <p:sp>
        <p:nvSpPr>
          <p:cNvPr id="77" name="afbeelding">
            <a:extLst>
              <a:ext uri="{FF2B5EF4-FFF2-40B4-BE49-F238E27FC236}">
                <a16:creationId xmlns:a16="http://schemas.microsoft.com/office/drawing/2014/main" id="{6A20BEA2-A274-4CE9-BF37-7B07BF75528B}"/>
              </a:ext>
            </a:extLst>
          </p:cNvPr>
          <p:cNvSpPr>
            <a:spLocks noGrp="1"/>
          </p:cNvSpPr>
          <p:nvPr>
            <p:ph type="pic" sz="quarter" idx="14" hasCustomPrompt="1"/>
          </p:nvPr>
        </p:nvSpPr>
        <p:spPr>
          <a:xfrm>
            <a:off x="6373742" y="0"/>
            <a:ext cx="5818257"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grpSp>
        <p:nvGrpSpPr>
          <p:cNvPr id="143" name="INSTRUCTIE">
            <a:extLst>
              <a:ext uri="{FF2B5EF4-FFF2-40B4-BE49-F238E27FC236}">
                <a16:creationId xmlns:a16="http://schemas.microsoft.com/office/drawing/2014/main" id="{E7E31F78-2040-484A-8851-738089D50B13}"/>
              </a:ext>
            </a:extLst>
          </p:cNvPr>
          <p:cNvGrpSpPr/>
          <p:nvPr userDrawn="1"/>
        </p:nvGrpSpPr>
        <p:grpSpPr>
          <a:xfrm>
            <a:off x="12377595" y="0"/>
            <a:ext cx="3693386" cy="5270646"/>
            <a:chOff x="-3786437" y="0"/>
            <a:chExt cx="3693386" cy="5270646"/>
          </a:xfrm>
        </p:grpSpPr>
        <p:sp>
          <p:nvSpPr>
            <p:cNvPr id="144" name="Rechthoek 143">
              <a:extLst>
                <a:ext uri="{FF2B5EF4-FFF2-40B4-BE49-F238E27FC236}">
                  <a16:creationId xmlns:a16="http://schemas.microsoft.com/office/drawing/2014/main" id="{66CE2F5C-0D19-4549-A584-1814FD57DBE6}"/>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45" name="Rechthoek 144">
              <a:extLst>
                <a:ext uri="{FF2B5EF4-FFF2-40B4-BE49-F238E27FC236}">
                  <a16:creationId xmlns:a16="http://schemas.microsoft.com/office/drawing/2014/main" id="{7B8AFB60-78C0-437F-B9E4-F83FB9291C43}"/>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6" name="Ovaal 145">
              <a:extLst>
                <a:ext uri="{FF2B5EF4-FFF2-40B4-BE49-F238E27FC236}">
                  <a16:creationId xmlns:a16="http://schemas.microsoft.com/office/drawing/2014/main" id="{B8BC29C6-F4B3-43E6-9C2A-AD73D18CE05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7" name="Rechthoek 146">
              <a:extLst>
                <a:ext uri="{FF2B5EF4-FFF2-40B4-BE49-F238E27FC236}">
                  <a16:creationId xmlns:a16="http://schemas.microsoft.com/office/drawing/2014/main" id="{17415DBA-F718-43AD-95CE-93EB2F00167C}"/>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Groep 147">
              <a:extLst>
                <a:ext uri="{FF2B5EF4-FFF2-40B4-BE49-F238E27FC236}">
                  <a16:creationId xmlns:a16="http://schemas.microsoft.com/office/drawing/2014/main" id="{B867F0FF-C2D8-4C12-A1C8-C43B8918302C}"/>
                </a:ext>
              </a:extLst>
            </p:cNvPr>
            <p:cNvGrpSpPr/>
            <p:nvPr userDrawn="1"/>
          </p:nvGrpSpPr>
          <p:grpSpPr>
            <a:xfrm>
              <a:off x="-3316179" y="1231351"/>
              <a:ext cx="294789" cy="318834"/>
              <a:chOff x="14466489" y="1001522"/>
              <a:chExt cx="290627" cy="314333"/>
            </a:xfrm>
          </p:grpSpPr>
          <p:sp>
            <p:nvSpPr>
              <p:cNvPr id="177" name="Rechthoek 176">
                <a:extLst>
                  <a:ext uri="{FF2B5EF4-FFF2-40B4-BE49-F238E27FC236}">
                    <a16:creationId xmlns:a16="http://schemas.microsoft.com/office/drawing/2014/main" id="{34883335-485F-4708-9E51-A42448DDE95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8" name="Ovaal 177">
                <a:extLst>
                  <a:ext uri="{FF2B5EF4-FFF2-40B4-BE49-F238E27FC236}">
                    <a16:creationId xmlns:a16="http://schemas.microsoft.com/office/drawing/2014/main" id="{200CD4BB-2482-4F7D-BA83-C5F62211642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9" name="Vrije vorm: vorm 178">
                <a:extLst>
                  <a:ext uri="{FF2B5EF4-FFF2-40B4-BE49-F238E27FC236}">
                    <a16:creationId xmlns:a16="http://schemas.microsoft.com/office/drawing/2014/main" id="{DD4EE236-7D33-4FDC-BE88-9BD341E2C48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80" name="Rechthoek: afgeronde hoeken 179">
                <a:extLst>
                  <a:ext uri="{FF2B5EF4-FFF2-40B4-BE49-F238E27FC236}">
                    <a16:creationId xmlns:a16="http://schemas.microsoft.com/office/drawing/2014/main" id="{5E79B21C-B9A6-4EB6-A07C-1575942C9BDF}"/>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81" name="Rechte verbindingslijn 180">
                <a:extLst>
                  <a:ext uri="{FF2B5EF4-FFF2-40B4-BE49-F238E27FC236}">
                    <a16:creationId xmlns:a16="http://schemas.microsoft.com/office/drawing/2014/main" id="{405EEEE1-6F5A-4BB0-962A-102131D99E4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Rechte verbindingslijn 181">
                <a:extLst>
                  <a:ext uri="{FF2B5EF4-FFF2-40B4-BE49-F238E27FC236}">
                    <a16:creationId xmlns:a16="http://schemas.microsoft.com/office/drawing/2014/main" id="{BB4D2E87-1CCE-490E-B787-3FE09F0DB972}"/>
                  </a:ext>
                </a:extLst>
              </p:cNvPr>
              <p:cNvCxnSpPr>
                <a:cxnSpLocks/>
                <a:stCxn id="1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9" name="Ovaal 148">
              <a:extLst>
                <a:ext uri="{FF2B5EF4-FFF2-40B4-BE49-F238E27FC236}">
                  <a16:creationId xmlns:a16="http://schemas.microsoft.com/office/drawing/2014/main" id="{EAAE8839-57A5-4B00-8A25-73B8CA00D99E}"/>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0" name="Rechthoek 149">
              <a:extLst>
                <a:ext uri="{FF2B5EF4-FFF2-40B4-BE49-F238E27FC236}">
                  <a16:creationId xmlns:a16="http://schemas.microsoft.com/office/drawing/2014/main" id="{89574BCA-CEE5-4075-A354-505B393DF98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1" name="Groep 150">
              <a:extLst>
                <a:ext uri="{FF2B5EF4-FFF2-40B4-BE49-F238E27FC236}">
                  <a16:creationId xmlns:a16="http://schemas.microsoft.com/office/drawing/2014/main" id="{FDE056DB-0981-4B14-925A-FCABDE34AB50}"/>
                </a:ext>
              </a:extLst>
            </p:cNvPr>
            <p:cNvGrpSpPr/>
            <p:nvPr userDrawn="1"/>
          </p:nvGrpSpPr>
          <p:grpSpPr>
            <a:xfrm>
              <a:off x="-3311319" y="2164285"/>
              <a:ext cx="825500" cy="209550"/>
              <a:chOff x="13504624" y="2482850"/>
              <a:chExt cx="825500" cy="209550"/>
            </a:xfrm>
          </p:grpSpPr>
          <p:sp>
            <p:nvSpPr>
              <p:cNvPr id="174" name="Rechthoek 173">
                <a:extLst>
                  <a:ext uri="{FF2B5EF4-FFF2-40B4-BE49-F238E27FC236}">
                    <a16:creationId xmlns:a16="http://schemas.microsoft.com/office/drawing/2014/main" id="{A18BB440-59DD-44EE-AC44-A327A56955D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75" name="Rechte verbindingslijn 174">
                <a:extLst>
                  <a:ext uri="{FF2B5EF4-FFF2-40B4-BE49-F238E27FC236}">
                    <a16:creationId xmlns:a16="http://schemas.microsoft.com/office/drawing/2014/main" id="{8AC4840D-1E93-4D99-B513-409644E483A0}"/>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6" name="Gelijkbenige driehoek 175">
                <a:extLst>
                  <a:ext uri="{FF2B5EF4-FFF2-40B4-BE49-F238E27FC236}">
                    <a16:creationId xmlns:a16="http://schemas.microsoft.com/office/drawing/2014/main" id="{25EF32C9-5588-4130-ADE0-283EEC752B9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52" name="Ovaal 151">
              <a:extLst>
                <a:ext uri="{FF2B5EF4-FFF2-40B4-BE49-F238E27FC236}">
                  <a16:creationId xmlns:a16="http://schemas.microsoft.com/office/drawing/2014/main" id="{BBF8066C-13DB-49B5-85A0-3C28EC4BA421}"/>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3" name="Rechthoek 152">
              <a:extLst>
                <a:ext uri="{FF2B5EF4-FFF2-40B4-BE49-F238E27FC236}">
                  <a16:creationId xmlns:a16="http://schemas.microsoft.com/office/drawing/2014/main" id="{F02D2F62-4EF7-4A35-9852-5B191F023668}"/>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4" name="Groep 153">
              <a:extLst>
                <a:ext uri="{FF2B5EF4-FFF2-40B4-BE49-F238E27FC236}">
                  <a16:creationId xmlns:a16="http://schemas.microsoft.com/office/drawing/2014/main" id="{5044C9BA-32C3-4CCD-9BFB-7BFB7A78517C}"/>
                </a:ext>
              </a:extLst>
            </p:cNvPr>
            <p:cNvGrpSpPr/>
            <p:nvPr userDrawn="1"/>
          </p:nvGrpSpPr>
          <p:grpSpPr>
            <a:xfrm>
              <a:off x="-3408294" y="3643742"/>
              <a:ext cx="622283" cy="612920"/>
              <a:chOff x="12617641" y="3403239"/>
              <a:chExt cx="752963" cy="741634"/>
            </a:xfrm>
          </p:grpSpPr>
          <p:grpSp>
            <p:nvGrpSpPr>
              <p:cNvPr id="158" name="Groep 157">
                <a:extLst>
                  <a:ext uri="{FF2B5EF4-FFF2-40B4-BE49-F238E27FC236}">
                    <a16:creationId xmlns:a16="http://schemas.microsoft.com/office/drawing/2014/main" id="{CDD7D965-3277-4FC9-A474-C1532DA3B615}"/>
                  </a:ext>
                </a:extLst>
              </p:cNvPr>
              <p:cNvGrpSpPr/>
              <p:nvPr userDrawn="1"/>
            </p:nvGrpSpPr>
            <p:grpSpPr>
              <a:xfrm>
                <a:off x="12771530" y="3403239"/>
                <a:ext cx="467176" cy="448491"/>
                <a:chOff x="12782157" y="3403239"/>
                <a:chExt cx="467176" cy="448491"/>
              </a:xfrm>
            </p:grpSpPr>
            <p:grpSp>
              <p:nvGrpSpPr>
                <p:cNvPr id="161" name="Groep 160">
                  <a:extLst>
                    <a:ext uri="{FF2B5EF4-FFF2-40B4-BE49-F238E27FC236}">
                      <a16:creationId xmlns:a16="http://schemas.microsoft.com/office/drawing/2014/main" id="{7717C2A5-4B72-460F-A667-F7FC24D76F90}"/>
                    </a:ext>
                  </a:extLst>
                </p:cNvPr>
                <p:cNvGrpSpPr/>
                <p:nvPr userDrawn="1"/>
              </p:nvGrpSpPr>
              <p:grpSpPr>
                <a:xfrm>
                  <a:off x="12782157" y="3403239"/>
                  <a:ext cx="412976" cy="396132"/>
                  <a:chOff x="13554906" y="3320109"/>
                  <a:chExt cx="443917" cy="425811"/>
                </a:xfrm>
              </p:grpSpPr>
              <p:grpSp>
                <p:nvGrpSpPr>
                  <p:cNvPr id="168" name="Groep 167">
                    <a:extLst>
                      <a:ext uri="{FF2B5EF4-FFF2-40B4-BE49-F238E27FC236}">
                        <a16:creationId xmlns:a16="http://schemas.microsoft.com/office/drawing/2014/main" id="{47FB106E-5146-45D7-9433-816E16047ABB}"/>
                      </a:ext>
                    </a:extLst>
                  </p:cNvPr>
                  <p:cNvGrpSpPr/>
                  <p:nvPr userDrawn="1"/>
                </p:nvGrpSpPr>
                <p:grpSpPr>
                  <a:xfrm>
                    <a:off x="13554906" y="3320109"/>
                    <a:ext cx="443917" cy="425811"/>
                    <a:chOff x="12909684" y="1276143"/>
                    <a:chExt cx="443917" cy="425811"/>
                  </a:xfrm>
                </p:grpSpPr>
                <p:sp>
                  <p:nvSpPr>
                    <p:cNvPr id="171" name="Rechthoek 170">
                      <a:extLst>
                        <a:ext uri="{FF2B5EF4-FFF2-40B4-BE49-F238E27FC236}">
                          <a16:creationId xmlns:a16="http://schemas.microsoft.com/office/drawing/2014/main" id="{CB3D1FEC-BEB5-416B-9778-83D74BDC8581}"/>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6C6A0B91-4976-44B2-95F6-03917C9E1791}"/>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3" name="Ovaal 172">
                      <a:extLst>
                        <a:ext uri="{FF2B5EF4-FFF2-40B4-BE49-F238E27FC236}">
                          <a16:creationId xmlns:a16="http://schemas.microsoft.com/office/drawing/2014/main" id="{89C26400-4F46-42B0-AF60-E01D56B9A3A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9" name="Afbeelding 168">
                    <a:extLst>
                      <a:ext uri="{FF2B5EF4-FFF2-40B4-BE49-F238E27FC236}">
                        <a16:creationId xmlns:a16="http://schemas.microsoft.com/office/drawing/2014/main" id="{E831C3E0-6078-45AB-993E-755613ACCEB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0" name="Afbeelding 169">
                    <a:extLst>
                      <a:ext uri="{FF2B5EF4-FFF2-40B4-BE49-F238E27FC236}">
                        <a16:creationId xmlns:a16="http://schemas.microsoft.com/office/drawing/2014/main" id="{B9068C94-7D3A-47E7-9F9D-42084D0CC6E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62" name="Groep 161">
                  <a:extLst>
                    <a:ext uri="{FF2B5EF4-FFF2-40B4-BE49-F238E27FC236}">
                      <a16:creationId xmlns:a16="http://schemas.microsoft.com/office/drawing/2014/main" id="{33DAC544-83F5-4D19-9856-A498B06A3646}"/>
                    </a:ext>
                  </a:extLst>
                </p:cNvPr>
                <p:cNvGrpSpPr/>
                <p:nvPr userDrawn="1"/>
              </p:nvGrpSpPr>
              <p:grpSpPr>
                <a:xfrm>
                  <a:off x="13103513" y="3705268"/>
                  <a:ext cx="145820" cy="146462"/>
                  <a:chOff x="13096169" y="3602278"/>
                  <a:chExt cx="145820" cy="146462"/>
                </a:xfrm>
              </p:grpSpPr>
              <p:sp>
                <p:nvSpPr>
                  <p:cNvPr id="166" name="Rechthoek 165">
                    <a:extLst>
                      <a:ext uri="{FF2B5EF4-FFF2-40B4-BE49-F238E27FC236}">
                        <a16:creationId xmlns:a16="http://schemas.microsoft.com/office/drawing/2014/main" id="{32A05FD3-FE27-4724-B558-EDA4D2EC640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2C25BA64-A2FE-40CE-8658-5E937FA2F5E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3" name="Groep 162">
                  <a:extLst>
                    <a:ext uri="{FF2B5EF4-FFF2-40B4-BE49-F238E27FC236}">
                      <a16:creationId xmlns:a16="http://schemas.microsoft.com/office/drawing/2014/main" id="{2D3B53E3-8628-420B-82E1-94F4BA3BE3A3}"/>
                    </a:ext>
                  </a:extLst>
                </p:cNvPr>
                <p:cNvGrpSpPr/>
                <p:nvPr userDrawn="1"/>
              </p:nvGrpSpPr>
              <p:grpSpPr>
                <a:xfrm rot="10800000">
                  <a:off x="13061402" y="3665637"/>
                  <a:ext cx="145820" cy="146462"/>
                  <a:chOff x="13096169" y="3602278"/>
                  <a:chExt cx="145820" cy="146462"/>
                </a:xfrm>
              </p:grpSpPr>
              <p:sp>
                <p:nvSpPr>
                  <p:cNvPr id="164" name="Rechthoek 163">
                    <a:extLst>
                      <a:ext uri="{FF2B5EF4-FFF2-40B4-BE49-F238E27FC236}">
                        <a16:creationId xmlns:a16="http://schemas.microsoft.com/office/drawing/2014/main" id="{8B643393-C964-4BE5-9ACB-16EA83E2C0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C967CB07-0E97-44CB-A041-0BBC568EC47C}"/>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9" name="Rechthoek 158">
                <a:extLst>
                  <a:ext uri="{FF2B5EF4-FFF2-40B4-BE49-F238E27FC236}">
                    <a16:creationId xmlns:a16="http://schemas.microsoft.com/office/drawing/2014/main" id="{6276102F-39B8-404F-BADB-167B1CF5851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60" name="Gelijkbenige driehoek 159">
                <a:extLst>
                  <a:ext uri="{FF2B5EF4-FFF2-40B4-BE49-F238E27FC236}">
                    <a16:creationId xmlns:a16="http://schemas.microsoft.com/office/drawing/2014/main" id="{0D5C3962-14B9-460E-8341-EDC6092EEB5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5" name="ICOON_info">
              <a:extLst>
                <a:ext uri="{FF2B5EF4-FFF2-40B4-BE49-F238E27FC236}">
                  <a16:creationId xmlns:a16="http://schemas.microsoft.com/office/drawing/2014/main" id="{5508C78D-DAC6-4C6F-956A-A21FD0AA62F7}"/>
                </a:ext>
              </a:extLst>
            </p:cNvPr>
            <p:cNvGrpSpPr/>
            <p:nvPr userDrawn="1"/>
          </p:nvGrpSpPr>
          <p:grpSpPr>
            <a:xfrm>
              <a:off x="-376736" y="4271597"/>
              <a:ext cx="283685" cy="283685"/>
              <a:chOff x="-510741" y="5913713"/>
              <a:chExt cx="267555" cy="267555"/>
            </a:xfrm>
          </p:grpSpPr>
          <p:sp>
            <p:nvSpPr>
              <p:cNvPr id="156" name="Ovaal 155">
                <a:extLst>
                  <a:ext uri="{FF2B5EF4-FFF2-40B4-BE49-F238E27FC236}">
                    <a16:creationId xmlns:a16="http://schemas.microsoft.com/office/drawing/2014/main" id="{C004ED91-FF5E-41FB-9370-66AD88F168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7" name="Graphic 163" descr="Informatie">
                <a:extLst>
                  <a:ext uri="{FF2B5EF4-FFF2-40B4-BE49-F238E27FC236}">
                    <a16:creationId xmlns:a16="http://schemas.microsoft.com/office/drawing/2014/main" id="{572A63D6-683D-4F6B-90AF-D633FA48F9E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413199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 + Beeld L">
    <p:spTree>
      <p:nvGrpSpPr>
        <p:cNvPr id="1" name=""/>
        <p:cNvGrpSpPr/>
        <p:nvPr/>
      </p:nvGrpSpPr>
      <p:grpSpPr>
        <a:xfrm>
          <a:off x="0" y="0"/>
          <a:ext cx="0" cy="0"/>
          <a:chOff x="0" y="0"/>
          <a:chExt cx="0" cy="0"/>
        </a:xfrm>
      </p:grpSpPr>
      <p:grpSp>
        <p:nvGrpSpPr>
          <p:cNvPr id="117" name="INSTRUCTIE">
            <a:extLst>
              <a:ext uri="{FF2B5EF4-FFF2-40B4-BE49-F238E27FC236}">
                <a16:creationId xmlns:a16="http://schemas.microsoft.com/office/drawing/2014/main" id="{5B991D4E-E973-4DF2-BA83-C9937B373356}"/>
              </a:ext>
            </a:extLst>
          </p:cNvPr>
          <p:cNvGrpSpPr/>
          <p:nvPr userDrawn="1"/>
        </p:nvGrpSpPr>
        <p:grpSpPr>
          <a:xfrm>
            <a:off x="-3786437" y="0"/>
            <a:ext cx="3693386" cy="5359349"/>
            <a:chOff x="-3786437" y="0"/>
            <a:chExt cx="3693386" cy="5359349"/>
          </a:xfrm>
        </p:grpSpPr>
        <p:sp>
          <p:nvSpPr>
            <p:cNvPr id="118" name="Rechthoek 117">
              <a:extLst>
                <a:ext uri="{FF2B5EF4-FFF2-40B4-BE49-F238E27FC236}">
                  <a16:creationId xmlns:a16="http://schemas.microsoft.com/office/drawing/2014/main" id="{2426FCBA-C80B-43E4-B531-267EC5FEDF8B}"/>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9" name="Ovaal 118">
              <a:extLst>
                <a:ext uri="{FF2B5EF4-FFF2-40B4-BE49-F238E27FC236}">
                  <a16:creationId xmlns:a16="http://schemas.microsoft.com/office/drawing/2014/main" id="{87F2A8DE-72AC-4017-9933-CE7556E538E1}"/>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0" name="Rechthoek 119">
              <a:extLst>
                <a:ext uri="{FF2B5EF4-FFF2-40B4-BE49-F238E27FC236}">
                  <a16:creationId xmlns:a16="http://schemas.microsoft.com/office/drawing/2014/main" id="{30A78E82-1BB5-4861-A3C2-2A3D09895585}"/>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7D5B8247-6CCE-4284-B688-24C6E04451A5}"/>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F348851D-74A5-432D-9003-7E424F934913}"/>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8FF73512-7A68-479E-B741-A3863E95B2D0}"/>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7F14B1BA-FF7A-4A92-8984-25CD66FB42E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07EB0C9D-E4AE-4C73-B535-47CF3F4F20E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7BF0A248-BCB4-4E8D-9399-37C033577CCA}"/>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9E17316E-579B-4124-AEE5-2DC53944DF17}"/>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28" name="Ovaal 127">
              <a:extLst>
                <a:ext uri="{FF2B5EF4-FFF2-40B4-BE49-F238E27FC236}">
                  <a16:creationId xmlns:a16="http://schemas.microsoft.com/office/drawing/2014/main" id="{72295A3C-528E-4D91-999F-23568A11F31E}"/>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13FAA47B-FCA7-4D4C-8E8F-2DA006DBB287}"/>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8DF2F07A-AE00-4FC4-B254-AD90D578DA49}"/>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BF0412B0-025C-45AC-9C45-FC8F24E9CFDB}"/>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7EC10F72-4478-4ADA-A24E-99485DCB4DAC}"/>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FA7F5974-62D8-43CD-8D14-839307AF995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4E1402D1-F9DE-448C-A9DE-CB0AE576666C}"/>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A07B2335-6315-484F-BC5D-A10B82ED5291}"/>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D665AD6E-047B-49E5-A412-F2F6F93E9729}"/>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37" name="Rechthoek 136">
              <a:extLst>
                <a:ext uri="{FF2B5EF4-FFF2-40B4-BE49-F238E27FC236}">
                  <a16:creationId xmlns:a16="http://schemas.microsoft.com/office/drawing/2014/main" id="{40C8835D-A9B7-4CFA-B1C4-30F8D5D2107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38" name="Rechthoek 137">
              <a:extLst>
                <a:ext uri="{FF2B5EF4-FFF2-40B4-BE49-F238E27FC236}">
                  <a16:creationId xmlns:a16="http://schemas.microsoft.com/office/drawing/2014/main" id="{7E11DB3E-2C9F-41D8-A045-FAEBDE907057}"/>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9" name="ICOON_info">
              <a:extLst>
                <a:ext uri="{FF2B5EF4-FFF2-40B4-BE49-F238E27FC236}">
                  <a16:creationId xmlns:a16="http://schemas.microsoft.com/office/drawing/2014/main" id="{01A07C5C-E765-4875-89F3-F4FEA6D87B12}"/>
                </a:ext>
              </a:extLst>
            </p:cNvPr>
            <p:cNvGrpSpPr/>
            <p:nvPr userDrawn="1"/>
          </p:nvGrpSpPr>
          <p:grpSpPr>
            <a:xfrm>
              <a:off x="-376736" y="4400186"/>
              <a:ext cx="283685" cy="283685"/>
              <a:chOff x="-510741" y="5913713"/>
              <a:chExt cx="267555" cy="267555"/>
            </a:xfrm>
          </p:grpSpPr>
          <p:sp>
            <p:nvSpPr>
              <p:cNvPr id="181" name="Ovaal 180">
                <a:extLst>
                  <a:ext uri="{FF2B5EF4-FFF2-40B4-BE49-F238E27FC236}">
                    <a16:creationId xmlns:a16="http://schemas.microsoft.com/office/drawing/2014/main" id="{E65F83DF-AE21-4FAC-9760-1E482EAC03F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2" name="Graphic 163" descr="Informatie">
                <a:extLst>
                  <a:ext uri="{FF2B5EF4-FFF2-40B4-BE49-F238E27FC236}">
                    <a16:creationId xmlns:a16="http://schemas.microsoft.com/office/drawing/2014/main" id="{6E1343CC-528F-4BA6-841A-7F6A4AB1FC8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0" name="VOORBEELD">
              <a:extLst>
                <a:ext uri="{FF2B5EF4-FFF2-40B4-BE49-F238E27FC236}">
                  <a16:creationId xmlns:a16="http://schemas.microsoft.com/office/drawing/2014/main" id="{17028E8C-9BC3-4203-82F8-CC5ED3C0EC07}"/>
                </a:ext>
              </a:extLst>
            </p:cNvPr>
            <p:cNvGrpSpPr/>
            <p:nvPr userDrawn="1"/>
          </p:nvGrpSpPr>
          <p:grpSpPr>
            <a:xfrm>
              <a:off x="-3605171" y="458674"/>
              <a:ext cx="3234311" cy="558875"/>
              <a:chOff x="-3605171" y="458674"/>
              <a:chExt cx="3234311" cy="558875"/>
            </a:xfrm>
          </p:grpSpPr>
          <p:sp>
            <p:nvSpPr>
              <p:cNvPr id="141" name="Rechthoek 140">
                <a:extLst>
                  <a:ext uri="{FF2B5EF4-FFF2-40B4-BE49-F238E27FC236}">
                    <a16:creationId xmlns:a16="http://schemas.microsoft.com/office/drawing/2014/main" id="{B30ACC05-AB4B-4C10-9161-DD38F94640B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2" name="Rechthoek 141">
                <a:extLst>
                  <a:ext uri="{FF2B5EF4-FFF2-40B4-BE49-F238E27FC236}">
                    <a16:creationId xmlns:a16="http://schemas.microsoft.com/office/drawing/2014/main" id="{7BEAE6C4-AB51-4C15-AC59-1A6340E11D6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3" name="Groep 142">
                <a:extLst>
                  <a:ext uri="{FF2B5EF4-FFF2-40B4-BE49-F238E27FC236}">
                    <a16:creationId xmlns:a16="http://schemas.microsoft.com/office/drawing/2014/main" id="{0802B44F-9052-4444-9F91-F7864F020C7B}"/>
                  </a:ext>
                </a:extLst>
              </p:cNvPr>
              <p:cNvGrpSpPr/>
              <p:nvPr userDrawn="1"/>
            </p:nvGrpSpPr>
            <p:grpSpPr>
              <a:xfrm>
                <a:off x="-3386247" y="830871"/>
                <a:ext cx="139423" cy="109566"/>
                <a:chOff x="-2866744" y="827071"/>
                <a:chExt cx="168701" cy="132575"/>
              </a:xfrm>
            </p:grpSpPr>
            <p:grpSp>
              <p:nvGrpSpPr>
                <p:cNvPr id="174" name="Groep 173">
                  <a:extLst>
                    <a:ext uri="{FF2B5EF4-FFF2-40B4-BE49-F238E27FC236}">
                      <a16:creationId xmlns:a16="http://schemas.microsoft.com/office/drawing/2014/main" id="{D58862FC-DA7B-4BEA-9D7E-55ABF3BC88B4}"/>
                    </a:ext>
                  </a:extLst>
                </p:cNvPr>
                <p:cNvGrpSpPr/>
                <p:nvPr userDrawn="1"/>
              </p:nvGrpSpPr>
              <p:grpSpPr>
                <a:xfrm>
                  <a:off x="-2866744" y="827071"/>
                  <a:ext cx="168701" cy="132575"/>
                  <a:chOff x="-2866744" y="827071"/>
                  <a:chExt cx="168701" cy="132575"/>
                </a:xfrm>
              </p:grpSpPr>
              <p:cxnSp>
                <p:nvCxnSpPr>
                  <p:cNvPr id="176" name="Rechte verbindingslijn 175">
                    <a:extLst>
                      <a:ext uri="{FF2B5EF4-FFF2-40B4-BE49-F238E27FC236}">
                        <a16:creationId xmlns:a16="http://schemas.microsoft.com/office/drawing/2014/main" id="{46268346-50F9-470F-A71F-14314F1CFD9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18E066CC-BA90-41F6-A78A-16427CBCA72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40551311-1E1A-421E-9D36-D21127FC8BA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9" name="Rechte verbindingslijn 178">
                    <a:extLst>
                      <a:ext uri="{FF2B5EF4-FFF2-40B4-BE49-F238E27FC236}">
                        <a16:creationId xmlns:a16="http://schemas.microsoft.com/office/drawing/2014/main" id="{E13B7F36-95B4-44D3-A91A-65C56B98157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B14061D4-16E2-4D1B-8EF8-96DEF0815E3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5" name="Pijl: rechts 174">
                  <a:extLst>
                    <a:ext uri="{FF2B5EF4-FFF2-40B4-BE49-F238E27FC236}">
                      <a16:creationId xmlns:a16="http://schemas.microsoft.com/office/drawing/2014/main" id="{8F00948E-A323-4EB9-BA52-DE3D0CD1CA10}"/>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4" name="Groep 143">
                <a:extLst>
                  <a:ext uri="{FF2B5EF4-FFF2-40B4-BE49-F238E27FC236}">
                    <a16:creationId xmlns:a16="http://schemas.microsoft.com/office/drawing/2014/main" id="{24F83A54-72C9-4851-A371-D8C357EC87AD}"/>
                  </a:ext>
                </a:extLst>
              </p:cNvPr>
              <p:cNvGrpSpPr/>
              <p:nvPr userDrawn="1"/>
            </p:nvGrpSpPr>
            <p:grpSpPr>
              <a:xfrm>
                <a:off x="-3605171" y="830871"/>
                <a:ext cx="139423" cy="109566"/>
                <a:chOff x="-2866744" y="518074"/>
                <a:chExt cx="168701" cy="132575"/>
              </a:xfrm>
            </p:grpSpPr>
            <p:grpSp>
              <p:nvGrpSpPr>
                <p:cNvPr id="167" name="Groep 166">
                  <a:extLst>
                    <a:ext uri="{FF2B5EF4-FFF2-40B4-BE49-F238E27FC236}">
                      <a16:creationId xmlns:a16="http://schemas.microsoft.com/office/drawing/2014/main" id="{3C45CDBD-4CB6-4EAD-90F6-69291731DE6A}"/>
                    </a:ext>
                  </a:extLst>
                </p:cNvPr>
                <p:cNvGrpSpPr/>
                <p:nvPr userDrawn="1"/>
              </p:nvGrpSpPr>
              <p:grpSpPr>
                <a:xfrm>
                  <a:off x="-2866744" y="518074"/>
                  <a:ext cx="168701" cy="132575"/>
                  <a:chOff x="-2866744" y="518074"/>
                  <a:chExt cx="168701" cy="132575"/>
                </a:xfrm>
              </p:grpSpPr>
              <p:cxnSp>
                <p:nvCxnSpPr>
                  <p:cNvPr id="169" name="Rechte verbindingslijn 168">
                    <a:extLst>
                      <a:ext uri="{FF2B5EF4-FFF2-40B4-BE49-F238E27FC236}">
                        <a16:creationId xmlns:a16="http://schemas.microsoft.com/office/drawing/2014/main" id="{8C9DD872-245F-49A6-A547-A86C4257B7A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3890C360-3E57-474B-8DA0-2AC4F5F967AB}"/>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1" name="Rechte verbindingslijn 170">
                    <a:extLst>
                      <a:ext uri="{FF2B5EF4-FFF2-40B4-BE49-F238E27FC236}">
                        <a16:creationId xmlns:a16="http://schemas.microsoft.com/office/drawing/2014/main" id="{652B439C-B84F-4111-9958-49F48915C050}"/>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2D97B196-965C-41A8-9586-C0F7B08EBA31}"/>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C26CD140-84F0-467C-BEE2-3DDD5CF70E5B}"/>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8" name="Pijl: rechts 167">
                  <a:extLst>
                    <a:ext uri="{FF2B5EF4-FFF2-40B4-BE49-F238E27FC236}">
                      <a16:creationId xmlns:a16="http://schemas.microsoft.com/office/drawing/2014/main" id="{7BC980E0-03B7-4704-A3A5-CA70FEB07BD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5" name="Rechte verbindingslijn 144">
                <a:extLst>
                  <a:ext uri="{FF2B5EF4-FFF2-40B4-BE49-F238E27FC236}">
                    <a16:creationId xmlns:a16="http://schemas.microsoft.com/office/drawing/2014/main" id="{58F43167-FD0E-4E07-A701-6C0D7BA1212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6" name="Rechte verbindingslijn 145">
                <a:extLst>
                  <a:ext uri="{FF2B5EF4-FFF2-40B4-BE49-F238E27FC236}">
                    <a16:creationId xmlns:a16="http://schemas.microsoft.com/office/drawing/2014/main" id="{7C295304-C589-4D8D-8BFD-4AD3221CDB0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47" name="Rechthoek 146">
                <a:extLst>
                  <a:ext uri="{FF2B5EF4-FFF2-40B4-BE49-F238E27FC236}">
                    <a16:creationId xmlns:a16="http://schemas.microsoft.com/office/drawing/2014/main" id="{E233F789-AE82-4945-B504-87B1DFF5809A}"/>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48" name="Rechthoek 147">
                <a:extLst>
                  <a:ext uri="{FF2B5EF4-FFF2-40B4-BE49-F238E27FC236}">
                    <a16:creationId xmlns:a16="http://schemas.microsoft.com/office/drawing/2014/main" id="{0E16D967-6FC6-4917-BE9C-C3719E7226D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49" name="Groep 148">
                <a:extLst>
                  <a:ext uri="{FF2B5EF4-FFF2-40B4-BE49-F238E27FC236}">
                    <a16:creationId xmlns:a16="http://schemas.microsoft.com/office/drawing/2014/main" id="{17E2878A-C925-41F9-BA69-699CE1AEBB05}"/>
                  </a:ext>
                </a:extLst>
              </p:cNvPr>
              <p:cNvGrpSpPr/>
              <p:nvPr userDrawn="1"/>
            </p:nvGrpSpPr>
            <p:grpSpPr>
              <a:xfrm>
                <a:off x="-2916763" y="769168"/>
                <a:ext cx="268738" cy="248381"/>
                <a:chOff x="-2916763" y="769168"/>
                <a:chExt cx="268738" cy="248381"/>
              </a:xfrm>
            </p:grpSpPr>
            <p:sp>
              <p:nvSpPr>
                <p:cNvPr id="159" name="Rechthoek 158">
                  <a:extLst>
                    <a:ext uri="{FF2B5EF4-FFF2-40B4-BE49-F238E27FC236}">
                      <a16:creationId xmlns:a16="http://schemas.microsoft.com/office/drawing/2014/main" id="{7305C7EC-1A4D-456D-B91B-A555E1C88E44}"/>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36AF88B1-DB6F-41B9-B8E4-73767C83E9DE}"/>
                    </a:ext>
                  </a:extLst>
                </p:cNvPr>
                <p:cNvGrpSpPr/>
                <p:nvPr userDrawn="1"/>
              </p:nvGrpSpPr>
              <p:grpSpPr>
                <a:xfrm>
                  <a:off x="-2866744" y="827071"/>
                  <a:ext cx="168701" cy="132575"/>
                  <a:chOff x="-2866744" y="827071"/>
                  <a:chExt cx="168701" cy="132575"/>
                </a:xfrm>
              </p:grpSpPr>
              <p:cxnSp>
                <p:nvCxnSpPr>
                  <p:cNvPr id="162" name="Rechte verbindingslijn 161">
                    <a:extLst>
                      <a:ext uri="{FF2B5EF4-FFF2-40B4-BE49-F238E27FC236}">
                        <a16:creationId xmlns:a16="http://schemas.microsoft.com/office/drawing/2014/main" id="{4075AA31-1745-4AD9-80E8-94C6653374E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3" name="Rechte verbindingslijn 162">
                    <a:extLst>
                      <a:ext uri="{FF2B5EF4-FFF2-40B4-BE49-F238E27FC236}">
                        <a16:creationId xmlns:a16="http://schemas.microsoft.com/office/drawing/2014/main" id="{5E7587A2-2AF3-4609-AECB-83D7ACFA27D4}"/>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4" name="Rechte verbindingslijn 163">
                    <a:extLst>
                      <a:ext uri="{FF2B5EF4-FFF2-40B4-BE49-F238E27FC236}">
                        <a16:creationId xmlns:a16="http://schemas.microsoft.com/office/drawing/2014/main" id="{361BAF65-E1AB-4A55-8E6E-6BD2F175D45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5" name="Rechte verbindingslijn 164">
                    <a:extLst>
                      <a:ext uri="{FF2B5EF4-FFF2-40B4-BE49-F238E27FC236}">
                        <a16:creationId xmlns:a16="http://schemas.microsoft.com/office/drawing/2014/main" id="{9BBFF538-88D1-4730-BCAE-CDF1E528149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C9845A14-F52C-4F77-AF71-787518E0AD5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1" name="Pijl: rechts 160">
                  <a:extLst>
                    <a:ext uri="{FF2B5EF4-FFF2-40B4-BE49-F238E27FC236}">
                      <a16:creationId xmlns:a16="http://schemas.microsoft.com/office/drawing/2014/main" id="{B0DB2D9F-DB93-4EB8-9E86-9D5F75943D4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0" name="Groep 149">
                <a:extLst>
                  <a:ext uri="{FF2B5EF4-FFF2-40B4-BE49-F238E27FC236}">
                    <a16:creationId xmlns:a16="http://schemas.microsoft.com/office/drawing/2014/main" id="{F938774A-5791-47BB-8F67-8BC88DD90153}"/>
                  </a:ext>
                </a:extLst>
              </p:cNvPr>
              <p:cNvGrpSpPr/>
              <p:nvPr userDrawn="1"/>
            </p:nvGrpSpPr>
            <p:grpSpPr>
              <a:xfrm>
                <a:off x="-2916763" y="460171"/>
                <a:ext cx="268738" cy="248381"/>
                <a:chOff x="-2916763" y="460171"/>
                <a:chExt cx="268738" cy="248381"/>
              </a:xfrm>
            </p:grpSpPr>
            <p:sp>
              <p:nvSpPr>
                <p:cNvPr id="151" name="Rechthoek 150">
                  <a:extLst>
                    <a:ext uri="{FF2B5EF4-FFF2-40B4-BE49-F238E27FC236}">
                      <a16:creationId xmlns:a16="http://schemas.microsoft.com/office/drawing/2014/main" id="{CCBA657B-6C74-4EE5-A1A0-F5E6E6DE91D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2" name="Groep 151">
                  <a:extLst>
                    <a:ext uri="{FF2B5EF4-FFF2-40B4-BE49-F238E27FC236}">
                      <a16:creationId xmlns:a16="http://schemas.microsoft.com/office/drawing/2014/main" id="{6B291C8F-6CEA-404D-8F2F-F4EEF1B71BEF}"/>
                    </a:ext>
                  </a:extLst>
                </p:cNvPr>
                <p:cNvGrpSpPr/>
                <p:nvPr userDrawn="1"/>
              </p:nvGrpSpPr>
              <p:grpSpPr>
                <a:xfrm>
                  <a:off x="-2866744" y="518074"/>
                  <a:ext cx="168701" cy="132575"/>
                  <a:chOff x="-2866744" y="518074"/>
                  <a:chExt cx="168701" cy="132575"/>
                </a:xfrm>
              </p:grpSpPr>
              <p:cxnSp>
                <p:nvCxnSpPr>
                  <p:cNvPr id="154" name="Rechte verbindingslijn 153">
                    <a:extLst>
                      <a:ext uri="{FF2B5EF4-FFF2-40B4-BE49-F238E27FC236}">
                        <a16:creationId xmlns:a16="http://schemas.microsoft.com/office/drawing/2014/main" id="{629CD39C-8385-4AD0-89CF-C8FDDFE1BEF7}"/>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5" name="Rechte verbindingslijn 154">
                    <a:extLst>
                      <a:ext uri="{FF2B5EF4-FFF2-40B4-BE49-F238E27FC236}">
                        <a16:creationId xmlns:a16="http://schemas.microsoft.com/office/drawing/2014/main" id="{1A45D153-E240-42D6-B948-B416B869668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6" name="Rechte verbindingslijn 155">
                    <a:extLst>
                      <a:ext uri="{FF2B5EF4-FFF2-40B4-BE49-F238E27FC236}">
                        <a16:creationId xmlns:a16="http://schemas.microsoft.com/office/drawing/2014/main" id="{25AF92DA-55D0-4219-8A4F-2405267A822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57" name="Rechte verbindingslijn 156">
                    <a:extLst>
                      <a:ext uri="{FF2B5EF4-FFF2-40B4-BE49-F238E27FC236}">
                        <a16:creationId xmlns:a16="http://schemas.microsoft.com/office/drawing/2014/main" id="{9CC6EE90-71A5-4712-83F2-E32A5659C24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36EE73A5-F081-4E57-AA45-E77E5119F888}"/>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3" name="Pijl: rechts 152">
                  <a:extLst>
                    <a:ext uri="{FF2B5EF4-FFF2-40B4-BE49-F238E27FC236}">
                      <a16:creationId xmlns:a16="http://schemas.microsoft.com/office/drawing/2014/main" id="{9CEDFF7F-D962-41B5-BD41-DCC94813629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DFCBCC7D-34BB-4EF5-BE49-8FCBB39DAEB8}"/>
              </a:ext>
            </a:extLst>
          </p:cNvPr>
          <p:cNvGrpSpPr/>
          <p:nvPr userDrawn="1"/>
        </p:nvGrpSpPr>
        <p:grpSpPr>
          <a:xfrm>
            <a:off x="12377595" y="0"/>
            <a:ext cx="3693386" cy="5270646"/>
            <a:chOff x="-3786437" y="0"/>
            <a:chExt cx="3693386" cy="5270646"/>
          </a:xfrm>
        </p:grpSpPr>
        <p:sp>
          <p:nvSpPr>
            <p:cNvPr id="78" name="Rechthoek 77">
              <a:extLst>
                <a:ext uri="{FF2B5EF4-FFF2-40B4-BE49-F238E27FC236}">
                  <a16:creationId xmlns:a16="http://schemas.microsoft.com/office/drawing/2014/main" id="{0C654ED8-CAFE-42A6-9E16-DF93A1BF4E93}"/>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79" name="Rechthoek 78">
              <a:extLst>
                <a:ext uri="{FF2B5EF4-FFF2-40B4-BE49-F238E27FC236}">
                  <a16:creationId xmlns:a16="http://schemas.microsoft.com/office/drawing/2014/main" id="{986D20BB-2394-4E1E-939D-9337073DAE8E}"/>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744DB3A2-B5F0-4C28-937F-5D1DEF73F20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F3BA3C42-9E5D-4CF9-8507-9E439B016C4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5619F17D-9B86-402D-A6A3-EE2DA2D0E682}"/>
                </a:ext>
              </a:extLst>
            </p:cNvPr>
            <p:cNvGrpSpPr/>
            <p:nvPr userDrawn="1"/>
          </p:nvGrpSpPr>
          <p:grpSpPr>
            <a:xfrm>
              <a:off x="-3316179" y="1231351"/>
              <a:ext cx="294789" cy="318834"/>
              <a:chOff x="14466489" y="1001522"/>
              <a:chExt cx="290627" cy="314333"/>
            </a:xfrm>
          </p:grpSpPr>
          <p:sp>
            <p:nvSpPr>
              <p:cNvPr id="111" name="Rechthoek 110">
                <a:extLst>
                  <a:ext uri="{FF2B5EF4-FFF2-40B4-BE49-F238E27FC236}">
                    <a16:creationId xmlns:a16="http://schemas.microsoft.com/office/drawing/2014/main" id="{EC0D8E92-4D2B-48AA-8205-0BB03E5822F6}"/>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2" name="Ovaal 111">
                <a:extLst>
                  <a:ext uri="{FF2B5EF4-FFF2-40B4-BE49-F238E27FC236}">
                    <a16:creationId xmlns:a16="http://schemas.microsoft.com/office/drawing/2014/main" id="{73AD8017-BA81-4B9A-9E90-046B179787E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3" name="Vrije vorm: vorm 112">
                <a:extLst>
                  <a:ext uri="{FF2B5EF4-FFF2-40B4-BE49-F238E27FC236}">
                    <a16:creationId xmlns:a16="http://schemas.microsoft.com/office/drawing/2014/main" id="{E5F8B0CA-3A40-4559-82AC-4F8B13793CA6}"/>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Rechthoek: afgeronde hoeken 113">
                <a:extLst>
                  <a:ext uri="{FF2B5EF4-FFF2-40B4-BE49-F238E27FC236}">
                    <a16:creationId xmlns:a16="http://schemas.microsoft.com/office/drawing/2014/main" id="{F5C72C5C-643C-4A42-B57E-02E596C31D0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5" name="Rechte verbindingslijn 114">
                <a:extLst>
                  <a:ext uri="{FF2B5EF4-FFF2-40B4-BE49-F238E27FC236}">
                    <a16:creationId xmlns:a16="http://schemas.microsoft.com/office/drawing/2014/main" id="{09E21BC8-606D-49B7-985C-A90B77F5635E}"/>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6" name="Rechte verbindingslijn 115">
                <a:extLst>
                  <a:ext uri="{FF2B5EF4-FFF2-40B4-BE49-F238E27FC236}">
                    <a16:creationId xmlns:a16="http://schemas.microsoft.com/office/drawing/2014/main" id="{A5B06236-7CA7-4736-B1DC-8C9B2CD5EB7B}"/>
                  </a:ext>
                </a:extLst>
              </p:cNvPr>
              <p:cNvCxnSpPr>
                <a:cxnSpLocks/>
                <a:stCxn id="1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FA1B3F49-E2AE-4699-BC5F-7E0ECB6B392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4D614742-F93A-434F-9A62-FD414E6B201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4CC217AF-B842-4A9B-928B-8722A7F716B4}"/>
                </a:ext>
              </a:extLst>
            </p:cNvPr>
            <p:cNvGrpSpPr/>
            <p:nvPr userDrawn="1"/>
          </p:nvGrpSpPr>
          <p:grpSpPr>
            <a:xfrm>
              <a:off x="-3311319" y="2164285"/>
              <a:ext cx="825500" cy="209550"/>
              <a:chOff x="13504624" y="2482850"/>
              <a:chExt cx="825500" cy="209550"/>
            </a:xfrm>
          </p:grpSpPr>
          <p:sp>
            <p:nvSpPr>
              <p:cNvPr id="108" name="Rechthoek 107">
                <a:extLst>
                  <a:ext uri="{FF2B5EF4-FFF2-40B4-BE49-F238E27FC236}">
                    <a16:creationId xmlns:a16="http://schemas.microsoft.com/office/drawing/2014/main" id="{2E72EB66-227E-435D-9254-0EA19265BAC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09" name="Rechte verbindingslijn 108">
                <a:extLst>
                  <a:ext uri="{FF2B5EF4-FFF2-40B4-BE49-F238E27FC236}">
                    <a16:creationId xmlns:a16="http://schemas.microsoft.com/office/drawing/2014/main" id="{5EE3A999-77F6-450F-95EC-36CE5D11328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0" name="Gelijkbenige driehoek 109">
                <a:extLst>
                  <a:ext uri="{FF2B5EF4-FFF2-40B4-BE49-F238E27FC236}">
                    <a16:creationId xmlns:a16="http://schemas.microsoft.com/office/drawing/2014/main" id="{9F79A93F-3C84-4D6B-A4E2-74EA6A553476}"/>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D8DBA4DE-F7FC-4794-B4E4-4566EDF112F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89BE6FD6-C266-45DA-B45C-19DD646FBF3C}"/>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8" name="Groep 87">
              <a:extLst>
                <a:ext uri="{FF2B5EF4-FFF2-40B4-BE49-F238E27FC236}">
                  <a16:creationId xmlns:a16="http://schemas.microsoft.com/office/drawing/2014/main" id="{C39FBA69-B44F-4F6E-8DE2-97255EAF8A67}"/>
                </a:ext>
              </a:extLst>
            </p:cNvPr>
            <p:cNvGrpSpPr/>
            <p:nvPr userDrawn="1"/>
          </p:nvGrpSpPr>
          <p:grpSpPr>
            <a:xfrm>
              <a:off x="-3408294" y="3643742"/>
              <a:ext cx="622283" cy="612920"/>
              <a:chOff x="12617641" y="3403239"/>
              <a:chExt cx="752963" cy="741634"/>
            </a:xfrm>
          </p:grpSpPr>
          <p:grpSp>
            <p:nvGrpSpPr>
              <p:cNvPr id="92" name="Groep 91">
                <a:extLst>
                  <a:ext uri="{FF2B5EF4-FFF2-40B4-BE49-F238E27FC236}">
                    <a16:creationId xmlns:a16="http://schemas.microsoft.com/office/drawing/2014/main" id="{5FCEDA68-A8B1-4755-8F75-EBAE02B667C9}"/>
                  </a:ext>
                </a:extLst>
              </p:cNvPr>
              <p:cNvGrpSpPr/>
              <p:nvPr userDrawn="1"/>
            </p:nvGrpSpPr>
            <p:grpSpPr>
              <a:xfrm>
                <a:off x="12771530" y="3403239"/>
                <a:ext cx="467176" cy="448491"/>
                <a:chOff x="12782157" y="3403239"/>
                <a:chExt cx="467176" cy="448491"/>
              </a:xfrm>
            </p:grpSpPr>
            <p:grpSp>
              <p:nvGrpSpPr>
                <p:cNvPr id="95" name="Groep 94">
                  <a:extLst>
                    <a:ext uri="{FF2B5EF4-FFF2-40B4-BE49-F238E27FC236}">
                      <a16:creationId xmlns:a16="http://schemas.microsoft.com/office/drawing/2014/main" id="{F848B581-D706-4187-B202-82D9103986B4}"/>
                    </a:ext>
                  </a:extLst>
                </p:cNvPr>
                <p:cNvGrpSpPr/>
                <p:nvPr userDrawn="1"/>
              </p:nvGrpSpPr>
              <p:grpSpPr>
                <a:xfrm>
                  <a:off x="12782157" y="3403239"/>
                  <a:ext cx="412976" cy="396132"/>
                  <a:chOff x="13554906" y="3320109"/>
                  <a:chExt cx="443917" cy="425811"/>
                </a:xfrm>
              </p:grpSpPr>
              <p:grpSp>
                <p:nvGrpSpPr>
                  <p:cNvPr id="102" name="Groep 101">
                    <a:extLst>
                      <a:ext uri="{FF2B5EF4-FFF2-40B4-BE49-F238E27FC236}">
                        <a16:creationId xmlns:a16="http://schemas.microsoft.com/office/drawing/2014/main" id="{89C1E3F4-E95E-4E51-A635-692D29074F35}"/>
                      </a:ext>
                    </a:extLst>
                  </p:cNvPr>
                  <p:cNvGrpSpPr/>
                  <p:nvPr userDrawn="1"/>
                </p:nvGrpSpPr>
                <p:grpSpPr>
                  <a:xfrm>
                    <a:off x="13554906" y="3320109"/>
                    <a:ext cx="443917" cy="425811"/>
                    <a:chOff x="12909684" y="1276143"/>
                    <a:chExt cx="443917" cy="425811"/>
                  </a:xfrm>
                </p:grpSpPr>
                <p:sp>
                  <p:nvSpPr>
                    <p:cNvPr id="105" name="Rechthoek 104">
                      <a:extLst>
                        <a:ext uri="{FF2B5EF4-FFF2-40B4-BE49-F238E27FC236}">
                          <a16:creationId xmlns:a16="http://schemas.microsoft.com/office/drawing/2014/main" id="{F202AEB5-764B-43A7-91EB-36BFAAB76ED2}"/>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6" name="Rechthoek 105">
                      <a:extLst>
                        <a:ext uri="{FF2B5EF4-FFF2-40B4-BE49-F238E27FC236}">
                          <a16:creationId xmlns:a16="http://schemas.microsoft.com/office/drawing/2014/main" id="{89C12FEE-A62D-45E3-B243-4097B9F47FB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Ovaal 106">
                      <a:extLst>
                        <a:ext uri="{FF2B5EF4-FFF2-40B4-BE49-F238E27FC236}">
                          <a16:creationId xmlns:a16="http://schemas.microsoft.com/office/drawing/2014/main" id="{773D5ADC-1494-42C8-ADE8-560D8CEA305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3" name="Afbeelding 102">
                    <a:extLst>
                      <a:ext uri="{FF2B5EF4-FFF2-40B4-BE49-F238E27FC236}">
                        <a16:creationId xmlns:a16="http://schemas.microsoft.com/office/drawing/2014/main" id="{AC71C59B-C578-47B0-BBA7-93FBAAACA76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4" name="Afbeelding 103">
                    <a:extLst>
                      <a:ext uri="{FF2B5EF4-FFF2-40B4-BE49-F238E27FC236}">
                        <a16:creationId xmlns:a16="http://schemas.microsoft.com/office/drawing/2014/main" id="{25CB4C01-F9C5-4A6A-B963-45BD217F8FE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6" name="Groep 95">
                  <a:extLst>
                    <a:ext uri="{FF2B5EF4-FFF2-40B4-BE49-F238E27FC236}">
                      <a16:creationId xmlns:a16="http://schemas.microsoft.com/office/drawing/2014/main" id="{3D73E66F-11A1-4DD1-92DF-3D1E843C357E}"/>
                    </a:ext>
                  </a:extLst>
                </p:cNvPr>
                <p:cNvGrpSpPr/>
                <p:nvPr userDrawn="1"/>
              </p:nvGrpSpPr>
              <p:grpSpPr>
                <a:xfrm>
                  <a:off x="13103513" y="3705268"/>
                  <a:ext cx="145820" cy="146462"/>
                  <a:chOff x="13096169" y="3602278"/>
                  <a:chExt cx="145820" cy="146462"/>
                </a:xfrm>
              </p:grpSpPr>
              <p:sp>
                <p:nvSpPr>
                  <p:cNvPr id="100" name="Rechthoek 99">
                    <a:extLst>
                      <a:ext uri="{FF2B5EF4-FFF2-40B4-BE49-F238E27FC236}">
                        <a16:creationId xmlns:a16="http://schemas.microsoft.com/office/drawing/2014/main" id="{9FB53645-0BD2-45AA-BCEA-EF838028D35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1" name="Rechthoek 100">
                    <a:extLst>
                      <a:ext uri="{FF2B5EF4-FFF2-40B4-BE49-F238E27FC236}">
                        <a16:creationId xmlns:a16="http://schemas.microsoft.com/office/drawing/2014/main" id="{64375F5A-6E78-4E9B-BEF2-C7FA736FDF3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7" name="Groep 96">
                  <a:extLst>
                    <a:ext uri="{FF2B5EF4-FFF2-40B4-BE49-F238E27FC236}">
                      <a16:creationId xmlns:a16="http://schemas.microsoft.com/office/drawing/2014/main" id="{6F8A972F-4B36-4DE6-9407-E1847B9B269F}"/>
                    </a:ext>
                  </a:extLst>
                </p:cNvPr>
                <p:cNvGrpSpPr/>
                <p:nvPr userDrawn="1"/>
              </p:nvGrpSpPr>
              <p:grpSpPr>
                <a:xfrm rot="10800000">
                  <a:off x="13061402" y="3665637"/>
                  <a:ext cx="145820" cy="146462"/>
                  <a:chOff x="13096169" y="3602278"/>
                  <a:chExt cx="145820" cy="146462"/>
                </a:xfrm>
              </p:grpSpPr>
              <p:sp>
                <p:nvSpPr>
                  <p:cNvPr id="98" name="Rechthoek 97">
                    <a:extLst>
                      <a:ext uri="{FF2B5EF4-FFF2-40B4-BE49-F238E27FC236}">
                        <a16:creationId xmlns:a16="http://schemas.microsoft.com/office/drawing/2014/main" id="{482AA001-27C9-4961-8133-7784087183F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9" name="Rechthoek 98">
                    <a:extLst>
                      <a:ext uri="{FF2B5EF4-FFF2-40B4-BE49-F238E27FC236}">
                        <a16:creationId xmlns:a16="http://schemas.microsoft.com/office/drawing/2014/main" id="{BA4B32E6-0510-4840-96B7-86F54F2E157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3" name="Rechthoek 92">
                <a:extLst>
                  <a:ext uri="{FF2B5EF4-FFF2-40B4-BE49-F238E27FC236}">
                    <a16:creationId xmlns:a16="http://schemas.microsoft.com/office/drawing/2014/main" id="{51CCD431-A3F2-495F-BDBA-EAEB500FEE73}"/>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4" name="Gelijkbenige driehoek 93">
                <a:extLst>
                  <a:ext uri="{FF2B5EF4-FFF2-40B4-BE49-F238E27FC236}">
                    <a16:creationId xmlns:a16="http://schemas.microsoft.com/office/drawing/2014/main" id="{E96C0BAA-B335-47C5-A39E-BAE0FE2481E1}"/>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162DE468-CCF2-4FF7-93ED-9EB19285068D}"/>
                </a:ext>
              </a:extLst>
            </p:cNvPr>
            <p:cNvGrpSpPr/>
            <p:nvPr userDrawn="1"/>
          </p:nvGrpSpPr>
          <p:grpSpPr>
            <a:xfrm>
              <a:off x="-376736" y="4271597"/>
              <a:ext cx="283685" cy="283685"/>
              <a:chOff x="-510741" y="5913713"/>
              <a:chExt cx="267555" cy="267555"/>
            </a:xfrm>
          </p:grpSpPr>
          <p:sp>
            <p:nvSpPr>
              <p:cNvPr id="90" name="Ovaal 89">
                <a:extLst>
                  <a:ext uri="{FF2B5EF4-FFF2-40B4-BE49-F238E27FC236}">
                    <a16:creationId xmlns:a16="http://schemas.microsoft.com/office/drawing/2014/main" id="{8D70CD6E-3916-4A9A-A389-2F30C0E9E8D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BEF40AF4-9C3D-47C5-A075-68A6F7B9B43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9" name="afbeelding">
            <a:extLst>
              <a:ext uri="{FF2B5EF4-FFF2-40B4-BE49-F238E27FC236}">
                <a16:creationId xmlns:a16="http://schemas.microsoft.com/office/drawing/2014/main" id="{546F8749-CCF4-466C-B65B-08D5531250D7}"/>
              </a:ext>
            </a:extLst>
          </p:cNvPr>
          <p:cNvSpPr>
            <a:spLocks noGrp="1"/>
          </p:cNvSpPr>
          <p:nvPr>
            <p:ph type="pic" sz="quarter" idx="14" hasCustomPrompt="1"/>
          </p:nvPr>
        </p:nvSpPr>
        <p:spPr>
          <a:xfrm>
            <a:off x="4600754" y="0"/>
            <a:ext cx="7591246"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544768"/>
            <a:ext cx="3510280"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1" y="1793875"/>
            <a:ext cx="3503610"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Beeld L</a:t>
            </a:r>
          </a:p>
        </p:txBody>
      </p:sp>
    </p:spTree>
    <p:extLst>
      <p:ext uri="{BB962C8B-B14F-4D97-AF65-F5344CB8AC3E}">
        <p14:creationId xmlns:p14="http://schemas.microsoft.com/office/powerpoint/2010/main" val="1362751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blok + Tekst + Beeld L">
    <p:spTree>
      <p:nvGrpSpPr>
        <p:cNvPr id="1" name=""/>
        <p:cNvGrpSpPr/>
        <p:nvPr/>
      </p:nvGrpSpPr>
      <p:grpSpPr>
        <a:xfrm>
          <a:off x="0" y="0"/>
          <a:ext cx="0" cy="0"/>
          <a:chOff x="0" y="0"/>
          <a:chExt cx="0" cy="0"/>
        </a:xfrm>
      </p:grpSpPr>
      <p:grpSp>
        <p:nvGrpSpPr>
          <p:cNvPr id="143" name="INSTRUCTIE">
            <a:extLst>
              <a:ext uri="{FF2B5EF4-FFF2-40B4-BE49-F238E27FC236}">
                <a16:creationId xmlns:a16="http://schemas.microsoft.com/office/drawing/2014/main" id="{DB5563DB-5C58-42B8-B1F1-5F5181BD0932}"/>
              </a:ext>
            </a:extLst>
          </p:cNvPr>
          <p:cNvGrpSpPr/>
          <p:nvPr userDrawn="1"/>
        </p:nvGrpSpPr>
        <p:grpSpPr>
          <a:xfrm>
            <a:off x="12377595" y="0"/>
            <a:ext cx="3693386" cy="5270646"/>
            <a:chOff x="-3786437" y="0"/>
            <a:chExt cx="3693386" cy="5270646"/>
          </a:xfrm>
        </p:grpSpPr>
        <p:sp>
          <p:nvSpPr>
            <p:cNvPr id="144" name="Rechthoek 143">
              <a:extLst>
                <a:ext uri="{FF2B5EF4-FFF2-40B4-BE49-F238E27FC236}">
                  <a16:creationId xmlns:a16="http://schemas.microsoft.com/office/drawing/2014/main" id="{28FFCB42-FBF6-4BC9-B4F8-E7921C327034}"/>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45" name="Rechthoek 144">
              <a:extLst>
                <a:ext uri="{FF2B5EF4-FFF2-40B4-BE49-F238E27FC236}">
                  <a16:creationId xmlns:a16="http://schemas.microsoft.com/office/drawing/2014/main" id="{E8BF2536-3784-40B2-ADC1-507C51933A02}"/>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6" name="Ovaal 145">
              <a:extLst>
                <a:ext uri="{FF2B5EF4-FFF2-40B4-BE49-F238E27FC236}">
                  <a16:creationId xmlns:a16="http://schemas.microsoft.com/office/drawing/2014/main" id="{6E40472D-8F12-4766-9A43-EC147B111F0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7" name="Rechthoek 146">
              <a:extLst>
                <a:ext uri="{FF2B5EF4-FFF2-40B4-BE49-F238E27FC236}">
                  <a16:creationId xmlns:a16="http://schemas.microsoft.com/office/drawing/2014/main" id="{5C8CC695-16EA-4EC0-AF4D-F9AA9A984859}"/>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Groep 147">
              <a:extLst>
                <a:ext uri="{FF2B5EF4-FFF2-40B4-BE49-F238E27FC236}">
                  <a16:creationId xmlns:a16="http://schemas.microsoft.com/office/drawing/2014/main" id="{A517F520-8EBD-4928-95D8-97DE7FE880CC}"/>
                </a:ext>
              </a:extLst>
            </p:cNvPr>
            <p:cNvGrpSpPr/>
            <p:nvPr userDrawn="1"/>
          </p:nvGrpSpPr>
          <p:grpSpPr>
            <a:xfrm>
              <a:off x="-3316179" y="1231351"/>
              <a:ext cx="294789" cy="318834"/>
              <a:chOff x="14466489" y="1001522"/>
              <a:chExt cx="290627" cy="314333"/>
            </a:xfrm>
          </p:grpSpPr>
          <p:sp>
            <p:nvSpPr>
              <p:cNvPr id="177" name="Rechthoek 176">
                <a:extLst>
                  <a:ext uri="{FF2B5EF4-FFF2-40B4-BE49-F238E27FC236}">
                    <a16:creationId xmlns:a16="http://schemas.microsoft.com/office/drawing/2014/main" id="{C896718C-FF64-403C-896B-12789B738BD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8" name="Ovaal 177">
                <a:extLst>
                  <a:ext uri="{FF2B5EF4-FFF2-40B4-BE49-F238E27FC236}">
                    <a16:creationId xmlns:a16="http://schemas.microsoft.com/office/drawing/2014/main" id="{9EC3AE6F-BC54-4560-AD81-CBF2DB5AF39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9" name="Vrije vorm: vorm 178">
                <a:extLst>
                  <a:ext uri="{FF2B5EF4-FFF2-40B4-BE49-F238E27FC236}">
                    <a16:creationId xmlns:a16="http://schemas.microsoft.com/office/drawing/2014/main" id="{8EFF4686-0AC4-4B06-B693-D3C40CA264E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80" name="Rechthoek: afgeronde hoeken 179">
                <a:extLst>
                  <a:ext uri="{FF2B5EF4-FFF2-40B4-BE49-F238E27FC236}">
                    <a16:creationId xmlns:a16="http://schemas.microsoft.com/office/drawing/2014/main" id="{01B98F6E-9D8C-4539-A585-7B560E542AAA}"/>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81" name="Rechte verbindingslijn 180">
                <a:extLst>
                  <a:ext uri="{FF2B5EF4-FFF2-40B4-BE49-F238E27FC236}">
                    <a16:creationId xmlns:a16="http://schemas.microsoft.com/office/drawing/2014/main" id="{6802FCDF-2D88-42A5-B206-3A472C59B0F9}"/>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82" name="Rechte verbindingslijn 181">
                <a:extLst>
                  <a:ext uri="{FF2B5EF4-FFF2-40B4-BE49-F238E27FC236}">
                    <a16:creationId xmlns:a16="http://schemas.microsoft.com/office/drawing/2014/main" id="{8D485FB5-ABCF-4052-B40C-B2AC8085193C}"/>
                  </a:ext>
                </a:extLst>
              </p:cNvPr>
              <p:cNvCxnSpPr>
                <a:cxnSpLocks/>
                <a:stCxn id="180"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9" name="Ovaal 148">
              <a:extLst>
                <a:ext uri="{FF2B5EF4-FFF2-40B4-BE49-F238E27FC236}">
                  <a16:creationId xmlns:a16="http://schemas.microsoft.com/office/drawing/2014/main" id="{F7C64E30-6AB8-4D8F-8FBD-094C6844B71B}"/>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50" name="Rechthoek 149">
              <a:extLst>
                <a:ext uri="{FF2B5EF4-FFF2-40B4-BE49-F238E27FC236}">
                  <a16:creationId xmlns:a16="http://schemas.microsoft.com/office/drawing/2014/main" id="{B5A79309-480C-41F9-8F34-4EB554FF763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51" name="Groep 150">
              <a:extLst>
                <a:ext uri="{FF2B5EF4-FFF2-40B4-BE49-F238E27FC236}">
                  <a16:creationId xmlns:a16="http://schemas.microsoft.com/office/drawing/2014/main" id="{4BCCF667-561A-47C5-9CEB-A210AD79B617}"/>
                </a:ext>
              </a:extLst>
            </p:cNvPr>
            <p:cNvGrpSpPr/>
            <p:nvPr userDrawn="1"/>
          </p:nvGrpSpPr>
          <p:grpSpPr>
            <a:xfrm>
              <a:off x="-3311319" y="2164285"/>
              <a:ext cx="825500" cy="209550"/>
              <a:chOff x="13504624" y="2482850"/>
              <a:chExt cx="825500" cy="209550"/>
            </a:xfrm>
          </p:grpSpPr>
          <p:sp>
            <p:nvSpPr>
              <p:cNvPr id="174" name="Rechthoek 173">
                <a:extLst>
                  <a:ext uri="{FF2B5EF4-FFF2-40B4-BE49-F238E27FC236}">
                    <a16:creationId xmlns:a16="http://schemas.microsoft.com/office/drawing/2014/main" id="{93A1315B-8436-442B-B788-BCC744B5547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75" name="Rechte verbindingslijn 174">
                <a:extLst>
                  <a:ext uri="{FF2B5EF4-FFF2-40B4-BE49-F238E27FC236}">
                    <a16:creationId xmlns:a16="http://schemas.microsoft.com/office/drawing/2014/main" id="{D2F3C1C3-4DC4-4B7D-A96B-3176C1067578}"/>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6" name="Gelijkbenige driehoek 175">
                <a:extLst>
                  <a:ext uri="{FF2B5EF4-FFF2-40B4-BE49-F238E27FC236}">
                    <a16:creationId xmlns:a16="http://schemas.microsoft.com/office/drawing/2014/main" id="{8BBD6E59-414F-4F6A-8C8B-FBAF1D86153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52" name="Ovaal 151">
              <a:extLst>
                <a:ext uri="{FF2B5EF4-FFF2-40B4-BE49-F238E27FC236}">
                  <a16:creationId xmlns:a16="http://schemas.microsoft.com/office/drawing/2014/main" id="{3A8073DC-8A07-412C-A188-10C86C321E3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53" name="Rechthoek 152">
              <a:extLst>
                <a:ext uri="{FF2B5EF4-FFF2-40B4-BE49-F238E27FC236}">
                  <a16:creationId xmlns:a16="http://schemas.microsoft.com/office/drawing/2014/main" id="{F9037068-EDFD-4371-BEFE-FF14229E9017}"/>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4" name="Groep 153">
              <a:extLst>
                <a:ext uri="{FF2B5EF4-FFF2-40B4-BE49-F238E27FC236}">
                  <a16:creationId xmlns:a16="http://schemas.microsoft.com/office/drawing/2014/main" id="{9065A6D4-0A7F-4809-B6E7-28E6CE2CB132}"/>
                </a:ext>
              </a:extLst>
            </p:cNvPr>
            <p:cNvGrpSpPr/>
            <p:nvPr userDrawn="1"/>
          </p:nvGrpSpPr>
          <p:grpSpPr>
            <a:xfrm>
              <a:off x="-3408294" y="3643742"/>
              <a:ext cx="622283" cy="612920"/>
              <a:chOff x="12617641" y="3403239"/>
              <a:chExt cx="752963" cy="741634"/>
            </a:xfrm>
          </p:grpSpPr>
          <p:grpSp>
            <p:nvGrpSpPr>
              <p:cNvPr id="158" name="Groep 157">
                <a:extLst>
                  <a:ext uri="{FF2B5EF4-FFF2-40B4-BE49-F238E27FC236}">
                    <a16:creationId xmlns:a16="http://schemas.microsoft.com/office/drawing/2014/main" id="{E9D32210-6B95-485A-9BC3-123D8E540912}"/>
                  </a:ext>
                </a:extLst>
              </p:cNvPr>
              <p:cNvGrpSpPr/>
              <p:nvPr userDrawn="1"/>
            </p:nvGrpSpPr>
            <p:grpSpPr>
              <a:xfrm>
                <a:off x="12771530" y="3403239"/>
                <a:ext cx="467176" cy="448491"/>
                <a:chOff x="12782157" y="3403239"/>
                <a:chExt cx="467176" cy="448491"/>
              </a:xfrm>
            </p:grpSpPr>
            <p:grpSp>
              <p:nvGrpSpPr>
                <p:cNvPr id="161" name="Groep 160">
                  <a:extLst>
                    <a:ext uri="{FF2B5EF4-FFF2-40B4-BE49-F238E27FC236}">
                      <a16:creationId xmlns:a16="http://schemas.microsoft.com/office/drawing/2014/main" id="{D343AF6D-37F6-457D-9F5E-16DBE055F6EA}"/>
                    </a:ext>
                  </a:extLst>
                </p:cNvPr>
                <p:cNvGrpSpPr/>
                <p:nvPr userDrawn="1"/>
              </p:nvGrpSpPr>
              <p:grpSpPr>
                <a:xfrm>
                  <a:off x="12782157" y="3403239"/>
                  <a:ext cx="412976" cy="396132"/>
                  <a:chOff x="13554906" y="3320109"/>
                  <a:chExt cx="443917" cy="425811"/>
                </a:xfrm>
              </p:grpSpPr>
              <p:grpSp>
                <p:nvGrpSpPr>
                  <p:cNvPr id="168" name="Groep 167">
                    <a:extLst>
                      <a:ext uri="{FF2B5EF4-FFF2-40B4-BE49-F238E27FC236}">
                        <a16:creationId xmlns:a16="http://schemas.microsoft.com/office/drawing/2014/main" id="{066ADB74-2027-4FC4-9E6F-37D1ED524C41}"/>
                      </a:ext>
                    </a:extLst>
                  </p:cNvPr>
                  <p:cNvGrpSpPr/>
                  <p:nvPr userDrawn="1"/>
                </p:nvGrpSpPr>
                <p:grpSpPr>
                  <a:xfrm>
                    <a:off x="13554906" y="3320109"/>
                    <a:ext cx="443917" cy="425811"/>
                    <a:chOff x="12909684" y="1276143"/>
                    <a:chExt cx="443917" cy="425811"/>
                  </a:xfrm>
                </p:grpSpPr>
                <p:sp>
                  <p:nvSpPr>
                    <p:cNvPr id="171" name="Rechthoek 170">
                      <a:extLst>
                        <a:ext uri="{FF2B5EF4-FFF2-40B4-BE49-F238E27FC236}">
                          <a16:creationId xmlns:a16="http://schemas.microsoft.com/office/drawing/2014/main" id="{19B5B996-C841-421F-B4A5-FDD984CC78E3}"/>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9E5EE5B1-2CDC-4ABB-ACF3-2858F4435B4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3" name="Ovaal 172">
                      <a:extLst>
                        <a:ext uri="{FF2B5EF4-FFF2-40B4-BE49-F238E27FC236}">
                          <a16:creationId xmlns:a16="http://schemas.microsoft.com/office/drawing/2014/main" id="{A0355E6A-4684-4EA7-860F-D6B07A47A5A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9" name="Afbeelding 168">
                    <a:extLst>
                      <a:ext uri="{FF2B5EF4-FFF2-40B4-BE49-F238E27FC236}">
                        <a16:creationId xmlns:a16="http://schemas.microsoft.com/office/drawing/2014/main" id="{7C44CF7E-AB9C-49AF-9006-961A7478449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70" name="Afbeelding 169">
                    <a:extLst>
                      <a:ext uri="{FF2B5EF4-FFF2-40B4-BE49-F238E27FC236}">
                        <a16:creationId xmlns:a16="http://schemas.microsoft.com/office/drawing/2014/main" id="{54D0A472-5C54-415B-B22C-7D521442EAD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62" name="Groep 161">
                  <a:extLst>
                    <a:ext uri="{FF2B5EF4-FFF2-40B4-BE49-F238E27FC236}">
                      <a16:creationId xmlns:a16="http://schemas.microsoft.com/office/drawing/2014/main" id="{3F4897D4-B75A-462B-A2A9-98C010B9A43C}"/>
                    </a:ext>
                  </a:extLst>
                </p:cNvPr>
                <p:cNvGrpSpPr/>
                <p:nvPr userDrawn="1"/>
              </p:nvGrpSpPr>
              <p:grpSpPr>
                <a:xfrm>
                  <a:off x="13103513" y="3705268"/>
                  <a:ext cx="145820" cy="146462"/>
                  <a:chOff x="13096169" y="3602278"/>
                  <a:chExt cx="145820" cy="146462"/>
                </a:xfrm>
              </p:grpSpPr>
              <p:sp>
                <p:nvSpPr>
                  <p:cNvPr id="166" name="Rechthoek 165">
                    <a:extLst>
                      <a:ext uri="{FF2B5EF4-FFF2-40B4-BE49-F238E27FC236}">
                        <a16:creationId xmlns:a16="http://schemas.microsoft.com/office/drawing/2014/main" id="{AE816CA0-1E73-40B6-B9CA-B5841FA5357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23049028-F5CD-4CEF-AFC0-243B192C05F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3" name="Groep 162">
                  <a:extLst>
                    <a:ext uri="{FF2B5EF4-FFF2-40B4-BE49-F238E27FC236}">
                      <a16:creationId xmlns:a16="http://schemas.microsoft.com/office/drawing/2014/main" id="{55843D83-950F-4065-AEFC-FF8E05DF19D7}"/>
                    </a:ext>
                  </a:extLst>
                </p:cNvPr>
                <p:cNvGrpSpPr/>
                <p:nvPr userDrawn="1"/>
              </p:nvGrpSpPr>
              <p:grpSpPr>
                <a:xfrm rot="10800000">
                  <a:off x="13061402" y="3665637"/>
                  <a:ext cx="145820" cy="146462"/>
                  <a:chOff x="13096169" y="3602278"/>
                  <a:chExt cx="145820" cy="146462"/>
                </a:xfrm>
              </p:grpSpPr>
              <p:sp>
                <p:nvSpPr>
                  <p:cNvPr id="164" name="Rechthoek 163">
                    <a:extLst>
                      <a:ext uri="{FF2B5EF4-FFF2-40B4-BE49-F238E27FC236}">
                        <a16:creationId xmlns:a16="http://schemas.microsoft.com/office/drawing/2014/main" id="{6AB16639-C56C-448E-AB00-FC19342EEF8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49C7999E-8490-4850-A4C8-DEF36D1E5B2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9" name="Rechthoek 158">
                <a:extLst>
                  <a:ext uri="{FF2B5EF4-FFF2-40B4-BE49-F238E27FC236}">
                    <a16:creationId xmlns:a16="http://schemas.microsoft.com/office/drawing/2014/main" id="{6E2D52DD-2337-4BF2-B31B-AFE697B0C230}"/>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60" name="Gelijkbenige driehoek 159">
                <a:extLst>
                  <a:ext uri="{FF2B5EF4-FFF2-40B4-BE49-F238E27FC236}">
                    <a16:creationId xmlns:a16="http://schemas.microsoft.com/office/drawing/2014/main" id="{670EA110-6358-4DE5-B71F-72766870922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5" name="ICOON_info">
              <a:extLst>
                <a:ext uri="{FF2B5EF4-FFF2-40B4-BE49-F238E27FC236}">
                  <a16:creationId xmlns:a16="http://schemas.microsoft.com/office/drawing/2014/main" id="{FBC32419-E7C8-44C1-9548-4772EB0343C6}"/>
                </a:ext>
              </a:extLst>
            </p:cNvPr>
            <p:cNvGrpSpPr/>
            <p:nvPr userDrawn="1"/>
          </p:nvGrpSpPr>
          <p:grpSpPr>
            <a:xfrm>
              <a:off x="-376736" y="4271597"/>
              <a:ext cx="283685" cy="283685"/>
              <a:chOff x="-510741" y="5913713"/>
              <a:chExt cx="267555" cy="267555"/>
            </a:xfrm>
          </p:grpSpPr>
          <p:sp>
            <p:nvSpPr>
              <p:cNvPr id="156" name="Ovaal 155">
                <a:extLst>
                  <a:ext uri="{FF2B5EF4-FFF2-40B4-BE49-F238E27FC236}">
                    <a16:creationId xmlns:a16="http://schemas.microsoft.com/office/drawing/2014/main" id="{EB4AF8E0-2113-4E2D-9F29-116072790EB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7" name="Graphic 163" descr="Informatie">
                <a:extLst>
                  <a:ext uri="{FF2B5EF4-FFF2-40B4-BE49-F238E27FC236}">
                    <a16:creationId xmlns:a16="http://schemas.microsoft.com/office/drawing/2014/main" id="{6C027DBA-AB9D-40A5-8050-2394549FFEB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nvGrpSpPr>
          <p:cNvPr id="77" name="INSTRUCTIE">
            <a:extLst>
              <a:ext uri="{FF2B5EF4-FFF2-40B4-BE49-F238E27FC236}">
                <a16:creationId xmlns:a16="http://schemas.microsoft.com/office/drawing/2014/main" id="{982EF63F-8B42-4BEC-A3CA-24CC38B9D533}"/>
              </a:ext>
            </a:extLst>
          </p:cNvPr>
          <p:cNvGrpSpPr/>
          <p:nvPr userDrawn="1"/>
        </p:nvGrpSpPr>
        <p:grpSpPr>
          <a:xfrm>
            <a:off x="-3786437" y="0"/>
            <a:ext cx="3693386" cy="5359349"/>
            <a:chOff x="-3786437" y="0"/>
            <a:chExt cx="3693386" cy="5359349"/>
          </a:xfrm>
        </p:grpSpPr>
        <p:sp>
          <p:nvSpPr>
            <p:cNvPr id="78" name="Rechthoek 77">
              <a:extLst>
                <a:ext uri="{FF2B5EF4-FFF2-40B4-BE49-F238E27FC236}">
                  <a16:creationId xmlns:a16="http://schemas.microsoft.com/office/drawing/2014/main" id="{DC47F8ED-ED7F-4C73-A9F9-DB39A342C1CD}"/>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79" name="Ovaal 78">
              <a:extLst>
                <a:ext uri="{FF2B5EF4-FFF2-40B4-BE49-F238E27FC236}">
                  <a16:creationId xmlns:a16="http://schemas.microsoft.com/office/drawing/2014/main" id="{90B1A57D-19C8-469C-A658-6D1D74BB4B5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A5237E5D-9F36-4C9E-92F1-3DEC139FE75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1" name="Ovaal 80">
              <a:extLst>
                <a:ext uri="{FF2B5EF4-FFF2-40B4-BE49-F238E27FC236}">
                  <a16:creationId xmlns:a16="http://schemas.microsoft.com/office/drawing/2014/main" id="{356DE657-2DBB-4322-A137-C03A221B6F0F}"/>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2" name="Rechthoek 81">
              <a:extLst>
                <a:ext uri="{FF2B5EF4-FFF2-40B4-BE49-F238E27FC236}">
                  <a16:creationId xmlns:a16="http://schemas.microsoft.com/office/drawing/2014/main" id="{BD482D70-B1F4-45CE-A074-C240DBAAC456}"/>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83" name="Rechthoek 82">
              <a:extLst>
                <a:ext uri="{FF2B5EF4-FFF2-40B4-BE49-F238E27FC236}">
                  <a16:creationId xmlns:a16="http://schemas.microsoft.com/office/drawing/2014/main" id="{285643D1-F72F-4F1B-BD4F-CAE91E55201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84" name="Ovaal 83">
              <a:extLst>
                <a:ext uri="{FF2B5EF4-FFF2-40B4-BE49-F238E27FC236}">
                  <a16:creationId xmlns:a16="http://schemas.microsoft.com/office/drawing/2014/main" id="{26AFD14B-A334-4A84-B119-3085C3713821}"/>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5" name="Rechthoek 84">
              <a:extLst>
                <a:ext uri="{FF2B5EF4-FFF2-40B4-BE49-F238E27FC236}">
                  <a16:creationId xmlns:a16="http://schemas.microsoft.com/office/drawing/2014/main" id="{EBD5C938-9AE7-48C0-99E3-9FDCF173AAA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86" name="Ovaal 85">
              <a:extLst>
                <a:ext uri="{FF2B5EF4-FFF2-40B4-BE49-F238E27FC236}">
                  <a16:creationId xmlns:a16="http://schemas.microsoft.com/office/drawing/2014/main" id="{BBE5B01A-6255-4622-8B37-C75D127C813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7" name="Rechthoek 86">
              <a:extLst>
                <a:ext uri="{FF2B5EF4-FFF2-40B4-BE49-F238E27FC236}">
                  <a16:creationId xmlns:a16="http://schemas.microsoft.com/office/drawing/2014/main" id="{9AD6C8CF-1A5E-4A6C-AEF5-8FDCE4C9FCCB}"/>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88" name="Ovaal 87">
              <a:extLst>
                <a:ext uri="{FF2B5EF4-FFF2-40B4-BE49-F238E27FC236}">
                  <a16:creationId xmlns:a16="http://schemas.microsoft.com/office/drawing/2014/main" id="{34C033F4-98B5-426E-A008-E5A18EA3F92F}"/>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89" name="Rechthoek 88">
              <a:extLst>
                <a:ext uri="{FF2B5EF4-FFF2-40B4-BE49-F238E27FC236}">
                  <a16:creationId xmlns:a16="http://schemas.microsoft.com/office/drawing/2014/main" id="{A2EF074B-1AAB-4825-B494-392B9890106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90" name="Ovaal 89">
              <a:extLst>
                <a:ext uri="{FF2B5EF4-FFF2-40B4-BE49-F238E27FC236}">
                  <a16:creationId xmlns:a16="http://schemas.microsoft.com/office/drawing/2014/main" id="{12281915-4F63-4F66-8C8A-E709975C2B0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91" name="Rechthoek 90">
              <a:extLst>
                <a:ext uri="{FF2B5EF4-FFF2-40B4-BE49-F238E27FC236}">
                  <a16:creationId xmlns:a16="http://schemas.microsoft.com/office/drawing/2014/main" id="{94B8B4BD-4D9E-4168-ACA3-7CE907AA3129}"/>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92" name="Ovaal 91">
              <a:extLst>
                <a:ext uri="{FF2B5EF4-FFF2-40B4-BE49-F238E27FC236}">
                  <a16:creationId xmlns:a16="http://schemas.microsoft.com/office/drawing/2014/main" id="{695A06D9-132C-4313-B90B-7DC8F4BD5247}"/>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93" name="Rechthoek 92">
              <a:extLst>
                <a:ext uri="{FF2B5EF4-FFF2-40B4-BE49-F238E27FC236}">
                  <a16:creationId xmlns:a16="http://schemas.microsoft.com/office/drawing/2014/main" id="{97223752-F411-4169-960E-34AC9A59C963}"/>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94" name="Ovaal 93">
              <a:extLst>
                <a:ext uri="{FF2B5EF4-FFF2-40B4-BE49-F238E27FC236}">
                  <a16:creationId xmlns:a16="http://schemas.microsoft.com/office/drawing/2014/main" id="{E26A7627-DEB9-490B-B1A8-7F32D1D527ED}"/>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95" name="Rechthoek 94">
              <a:extLst>
                <a:ext uri="{FF2B5EF4-FFF2-40B4-BE49-F238E27FC236}">
                  <a16:creationId xmlns:a16="http://schemas.microsoft.com/office/drawing/2014/main" id="{20D7000C-F397-4A93-BC47-D1F6D9AF636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96" name="Ovaal 95">
              <a:extLst>
                <a:ext uri="{FF2B5EF4-FFF2-40B4-BE49-F238E27FC236}">
                  <a16:creationId xmlns:a16="http://schemas.microsoft.com/office/drawing/2014/main" id="{E28B8CE6-4E9A-48E0-8C87-3F8443FBCBA3}"/>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97" name="Rechthoek 96">
              <a:extLst>
                <a:ext uri="{FF2B5EF4-FFF2-40B4-BE49-F238E27FC236}">
                  <a16:creationId xmlns:a16="http://schemas.microsoft.com/office/drawing/2014/main" id="{264B6170-74CA-4BF9-B5DC-BB97EFAB558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98" name="Rechthoek 97">
              <a:extLst>
                <a:ext uri="{FF2B5EF4-FFF2-40B4-BE49-F238E27FC236}">
                  <a16:creationId xmlns:a16="http://schemas.microsoft.com/office/drawing/2014/main" id="{3AA91D87-7797-4A8D-8C15-26C5374CCE05}"/>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9" name="ICOON_info">
              <a:extLst>
                <a:ext uri="{FF2B5EF4-FFF2-40B4-BE49-F238E27FC236}">
                  <a16:creationId xmlns:a16="http://schemas.microsoft.com/office/drawing/2014/main" id="{3D09A3AC-F794-41C2-9D79-4BF238081206}"/>
                </a:ext>
              </a:extLst>
            </p:cNvPr>
            <p:cNvGrpSpPr/>
            <p:nvPr userDrawn="1"/>
          </p:nvGrpSpPr>
          <p:grpSpPr>
            <a:xfrm>
              <a:off x="-376736" y="4400186"/>
              <a:ext cx="283685" cy="283685"/>
              <a:chOff x="-510741" y="5913713"/>
              <a:chExt cx="267555" cy="267555"/>
            </a:xfrm>
          </p:grpSpPr>
          <p:sp>
            <p:nvSpPr>
              <p:cNvPr id="141" name="Ovaal 140">
                <a:extLst>
                  <a:ext uri="{FF2B5EF4-FFF2-40B4-BE49-F238E27FC236}">
                    <a16:creationId xmlns:a16="http://schemas.microsoft.com/office/drawing/2014/main" id="{68B704F9-CD9B-465A-95E8-452DF879811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42" name="Graphic 163" descr="Informatie">
                <a:extLst>
                  <a:ext uri="{FF2B5EF4-FFF2-40B4-BE49-F238E27FC236}">
                    <a16:creationId xmlns:a16="http://schemas.microsoft.com/office/drawing/2014/main" id="{652F8EA6-186A-421C-A734-8FC8403CE6C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0" name="VOORBEELD">
              <a:extLst>
                <a:ext uri="{FF2B5EF4-FFF2-40B4-BE49-F238E27FC236}">
                  <a16:creationId xmlns:a16="http://schemas.microsoft.com/office/drawing/2014/main" id="{BA917A6F-4FC4-45A5-BBB6-C62728D19EA1}"/>
                </a:ext>
              </a:extLst>
            </p:cNvPr>
            <p:cNvGrpSpPr/>
            <p:nvPr userDrawn="1"/>
          </p:nvGrpSpPr>
          <p:grpSpPr>
            <a:xfrm>
              <a:off x="-3605171" y="458674"/>
              <a:ext cx="3234311" cy="558875"/>
              <a:chOff x="-3605171" y="458674"/>
              <a:chExt cx="3234311" cy="558875"/>
            </a:xfrm>
          </p:grpSpPr>
          <p:sp>
            <p:nvSpPr>
              <p:cNvPr id="101" name="Rechthoek 100">
                <a:extLst>
                  <a:ext uri="{FF2B5EF4-FFF2-40B4-BE49-F238E27FC236}">
                    <a16:creationId xmlns:a16="http://schemas.microsoft.com/office/drawing/2014/main" id="{FDB3820A-DEA5-449A-BFDE-D222D352F41F}"/>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02" name="Rechthoek 101">
                <a:extLst>
                  <a:ext uri="{FF2B5EF4-FFF2-40B4-BE49-F238E27FC236}">
                    <a16:creationId xmlns:a16="http://schemas.microsoft.com/office/drawing/2014/main" id="{CE5C4094-D2D6-4112-B70A-767F27B1CA1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3" name="Groep 102">
                <a:extLst>
                  <a:ext uri="{FF2B5EF4-FFF2-40B4-BE49-F238E27FC236}">
                    <a16:creationId xmlns:a16="http://schemas.microsoft.com/office/drawing/2014/main" id="{008999B9-14EC-4DCE-8B72-9F6DDD299CD3}"/>
                  </a:ext>
                </a:extLst>
              </p:cNvPr>
              <p:cNvGrpSpPr/>
              <p:nvPr userDrawn="1"/>
            </p:nvGrpSpPr>
            <p:grpSpPr>
              <a:xfrm>
                <a:off x="-3386247" y="830871"/>
                <a:ext cx="139423" cy="109566"/>
                <a:chOff x="-2866744" y="827071"/>
                <a:chExt cx="168701" cy="132575"/>
              </a:xfrm>
            </p:grpSpPr>
            <p:grpSp>
              <p:nvGrpSpPr>
                <p:cNvPr id="134" name="Groep 133">
                  <a:extLst>
                    <a:ext uri="{FF2B5EF4-FFF2-40B4-BE49-F238E27FC236}">
                      <a16:creationId xmlns:a16="http://schemas.microsoft.com/office/drawing/2014/main" id="{C51C4A05-E9E9-4901-A803-5311F272E16F}"/>
                    </a:ext>
                  </a:extLst>
                </p:cNvPr>
                <p:cNvGrpSpPr/>
                <p:nvPr userDrawn="1"/>
              </p:nvGrpSpPr>
              <p:grpSpPr>
                <a:xfrm>
                  <a:off x="-2866744" y="827071"/>
                  <a:ext cx="168701" cy="132575"/>
                  <a:chOff x="-2866744" y="827071"/>
                  <a:chExt cx="168701" cy="132575"/>
                </a:xfrm>
              </p:grpSpPr>
              <p:cxnSp>
                <p:nvCxnSpPr>
                  <p:cNvPr id="136" name="Rechte verbindingslijn 135">
                    <a:extLst>
                      <a:ext uri="{FF2B5EF4-FFF2-40B4-BE49-F238E27FC236}">
                        <a16:creationId xmlns:a16="http://schemas.microsoft.com/office/drawing/2014/main" id="{FEE84D10-6F81-45AA-8789-BE9D272EB28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37" name="Rechte verbindingslijn 136">
                    <a:extLst>
                      <a:ext uri="{FF2B5EF4-FFF2-40B4-BE49-F238E27FC236}">
                        <a16:creationId xmlns:a16="http://schemas.microsoft.com/office/drawing/2014/main" id="{7D115C6F-93F6-4026-9A3E-1278BEB91B1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38" name="Rechte verbindingslijn 137">
                    <a:extLst>
                      <a:ext uri="{FF2B5EF4-FFF2-40B4-BE49-F238E27FC236}">
                        <a16:creationId xmlns:a16="http://schemas.microsoft.com/office/drawing/2014/main" id="{D6422C30-5FA2-406E-87D7-D2FBD5A2DAF8}"/>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39" name="Rechte verbindingslijn 138">
                    <a:extLst>
                      <a:ext uri="{FF2B5EF4-FFF2-40B4-BE49-F238E27FC236}">
                        <a16:creationId xmlns:a16="http://schemas.microsoft.com/office/drawing/2014/main" id="{D6C80447-26D2-4469-9212-4C8FDD48CCDF}"/>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40" name="Rechte verbindingslijn 139">
                    <a:extLst>
                      <a:ext uri="{FF2B5EF4-FFF2-40B4-BE49-F238E27FC236}">
                        <a16:creationId xmlns:a16="http://schemas.microsoft.com/office/drawing/2014/main" id="{CBB6D7C2-88BC-4C35-9684-04DBCA6EB0E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35" name="Pijl: rechts 134">
                  <a:extLst>
                    <a:ext uri="{FF2B5EF4-FFF2-40B4-BE49-F238E27FC236}">
                      <a16:creationId xmlns:a16="http://schemas.microsoft.com/office/drawing/2014/main" id="{58281576-7243-49E7-AC54-5132497051C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04" name="Groep 103">
                <a:extLst>
                  <a:ext uri="{FF2B5EF4-FFF2-40B4-BE49-F238E27FC236}">
                    <a16:creationId xmlns:a16="http://schemas.microsoft.com/office/drawing/2014/main" id="{C7B6045A-D452-4408-8201-519D6DAF9FC6}"/>
                  </a:ext>
                </a:extLst>
              </p:cNvPr>
              <p:cNvGrpSpPr/>
              <p:nvPr userDrawn="1"/>
            </p:nvGrpSpPr>
            <p:grpSpPr>
              <a:xfrm>
                <a:off x="-3605171" y="830871"/>
                <a:ext cx="139423" cy="109566"/>
                <a:chOff x="-2866744" y="518074"/>
                <a:chExt cx="168701" cy="132575"/>
              </a:xfrm>
            </p:grpSpPr>
            <p:grpSp>
              <p:nvGrpSpPr>
                <p:cNvPr id="127" name="Groep 126">
                  <a:extLst>
                    <a:ext uri="{FF2B5EF4-FFF2-40B4-BE49-F238E27FC236}">
                      <a16:creationId xmlns:a16="http://schemas.microsoft.com/office/drawing/2014/main" id="{1162B0F2-A9A9-4962-A788-6369E6A060FD}"/>
                    </a:ext>
                  </a:extLst>
                </p:cNvPr>
                <p:cNvGrpSpPr/>
                <p:nvPr userDrawn="1"/>
              </p:nvGrpSpPr>
              <p:grpSpPr>
                <a:xfrm>
                  <a:off x="-2866744" y="518074"/>
                  <a:ext cx="168701" cy="132575"/>
                  <a:chOff x="-2866744" y="518074"/>
                  <a:chExt cx="168701" cy="132575"/>
                </a:xfrm>
              </p:grpSpPr>
              <p:cxnSp>
                <p:nvCxnSpPr>
                  <p:cNvPr id="129" name="Rechte verbindingslijn 128">
                    <a:extLst>
                      <a:ext uri="{FF2B5EF4-FFF2-40B4-BE49-F238E27FC236}">
                        <a16:creationId xmlns:a16="http://schemas.microsoft.com/office/drawing/2014/main" id="{F98A609E-3E1F-4763-9E20-626FFC2EBB2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30" name="Rechte verbindingslijn 129">
                    <a:extLst>
                      <a:ext uri="{FF2B5EF4-FFF2-40B4-BE49-F238E27FC236}">
                        <a16:creationId xmlns:a16="http://schemas.microsoft.com/office/drawing/2014/main" id="{491F9B5B-90AA-4388-995B-1704C1457AF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31" name="Rechte verbindingslijn 130">
                    <a:extLst>
                      <a:ext uri="{FF2B5EF4-FFF2-40B4-BE49-F238E27FC236}">
                        <a16:creationId xmlns:a16="http://schemas.microsoft.com/office/drawing/2014/main" id="{34B1BEB9-D0EF-4535-85EF-6564CD80C45A}"/>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32" name="Rechte verbindingslijn 131">
                    <a:extLst>
                      <a:ext uri="{FF2B5EF4-FFF2-40B4-BE49-F238E27FC236}">
                        <a16:creationId xmlns:a16="http://schemas.microsoft.com/office/drawing/2014/main" id="{F537C53B-10E2-426F-BE14-598CCE0A45A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33" name="Rechte verbindingslijn 132">
                    <a:extLst>
                      <a:ext uri="{FF2B5EF4-FFF2-40B4-BE49-F238E27FC236}">
                        <a16:creationId xmlns:a16="http://schemas.microsoft.com/office/drawing/2014/main" id="{4176817D-267D-40DD-AD0B-E5E459682292}"/>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28" name="Pijl: rechts 127">
                  <a:extLst>
                    <a:ext uri="{FF2B5EF4-FFF2-40B4-BE49-F238E27FC236}">
                      <a16:creationId xmlns:a16="http://schemas.microsoft.com/office/drawing/2014/main" id="{BF900643-F1FD-4269-8938-ED2DE8ED778C}"/>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05" name="Rechte verbindingslijn 104">
                <a:extLst>
                  <a:ext uri="{FF2B5EF4-FFF2-40B4-BE49-F238E27FC236}">
                    <a16:creationId xmlns:a16="http://schemas.microsoft.com/office/drawing/2014/main" id="{832646A9-53F3-4ACD-9773-D3CA9136D54B}"/>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06" name="Rechte verbindingslijn 105">
                <a:extLst>
                  <a:ext uri="{FF2B5EF4-FFF2-40B4-BE49-F238E27FC236}">
                    <a16:creationId xmlns:a16="http://schemas.microsoft.com/office/drawing/2014/main" id="{BD7ECFAD-E3B6-4BB9-835B-FE5B6AE78975}"/>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07" name="Rechthoek 106">
                <a:extLst>
                  <a:ext uri="{FF2B5EF4-FFF2-40B4-BE49-F238E27FC236}">
                    <a16:creationId xmlns:a16="http://schemas.microsoft.com/office/drawing/2014/main" id="{885EB823-DC10-4BC4-8AD4-3D0A0E6B1CB8}"/>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08" name="Rechthoek 107">
                <a:extLst>
                  <a:ext uri="{FF2B5EF4-FFF2-40B4-BE49-F238E27FC236}">
                    <a16:creationId xmlns:a16="http://schemas.microsoft.com/office/drawing/2014/main" id="{86131917-0892-4639-9D6E-6C9D0A52E9F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09" name="Groep 108">
                <a:extLst>
                  <a:ext uri="{FF2B5EF4-FFF2-40B4-BE49-F238E27FC236}">
                    <a16:creationId xmlns:a16="http://schemas.microsoft.com/office/drawing/2014/main" id="{D2570658-469F-477C-88D4-95154B8FC3BA}"/>
                  </a:ext>
                </a:extLst>
              </p:cNvPr>
              <p:cNvGrpSpPr/>
              <p:nvPr userDrawn="1"/>
            </p:nvGrpSpPr>
            <p:grpSpPr>
              <a:xfrm>
                <a:off x="-2916763" y="769168"/>
                <a:ext cx="268738" cy="248381"/>
                <a:chOff x="-2916763" y="769168"/>
                <a:chExt cx="268738" cy="248381"/>
              </a:xfrm>
            </p:grpSpPr>
            <p:sp>
              <p:nvSpPr>
                <p:cNvPr id="119" name="Rechthoek 118">
                  <a:extLst>
                    <a:ext uri="{FF2B5EF4-FFF2-40B4-BE49-F238E27FC236}">
                      <a16:creationId xmlns:a16="http://schemas.microsoft.com/office/drawing/2014/main" id="{45FD1F82-53A3-41A5-9819-9BA2F205B7B1}"/>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20" name="Groep 119">
                  <a:extLst>
                    <a:ext uri="{FF2B5EF4-FFF2-40B4-BE49-F238E27FC236}">
                      <a16:creationId xmlns:a16="http://schemas.microsoft.com/office/drawing/2014/main" id="{D0B0821C-BEFD-42A9-9FA8-88A373D28C6C}"/>
                    </a:ext>
                  </a:extLst>
                </p:cNvPr>
                <p:cNvGrpSpPr/>
                <p:nvPr userDrawn="1"/>
              </p:nvGrpSpPr>
              <p:grpSpPr>
                <a:xfrm>
                  <a:off x="-2866744" y="827071"/>
                  <a:ext cx="168701" cy="132575"/>
                  <a:chOff x="-2866744" y="827071"/>
                  <a:chExt cx="168701" cy="132575"/>
                </a:xfrm>
              </p:grpSpPr>
              <p:cxnSp>
                <p:nvCxnSpPr>
                  <p:cNvPr id="122" name="Rechte verbindingslijn 121">
                    <a:extLst>
                      <a:ext uri="{FF2B5EF4-FFF2-40B4-BE49-F238E27FC236}">
                        <a16:creationId xmlns:a16="http://schemas.microsoft.com/office/drawing/2014/main" id="{0FD463B6-6A4A-4E06-8DD5-47C65E8C3550}"/>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23" name="Rechte verbindingslijn 122">
                    <a:extLst>
                      <a:ext uri="{FF2B5EF4-FFF2-40B4-BE49-F238E27FC236}">
                        <a16:creationId xmlns:a16="http://schemas.microsoft.com/office/drawing/2014/main" id="{F9B49E50-0335-42C4-B8D3-7E4AC56DD75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24" name="Rechte verbindingslijn 123">
                    <a:extLst>
                      <a:ext uri="{FF2B5EF4-FFF2-40B4-BE49-F238E27FC236}">
                        <a16:creationId xmlns:a16="http://schemas.microsoft.com/office/drawing/2014/main" id="{6CD591DF-BEFF-44D4-A6AA-03BC3BD61F5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25" name="Rechte verbindingslijn 124">
                    <a:extLst>
                      <a:ext uri="{FF2B5EF4-FFF2-40B4-BE49-F238E27FC236}">
                        <a16:creationId xmlns:a16="http://schemas.microsoft.com/office/drawing/2014/main" id="{B42F5FE0-58A2-45D1-95BD-BA716B569010}"/>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26" name="Rechte verbindingslijn 125">
                    <a:extLst>
                      <a:ext uri="{FF2B5EF4-FFF2-40B4-BE49-F238E27FC236}">
                        <a16:creationId xmlns:a16="http://schemas.microsoft.com/office/drawing/2014/main" id="{0F517783-FBA1-418D-9B52-FCA20E83693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21" name="Pijl: rechts 120">
                  <a:extLst>
                    <a:ext uri="{FF2B5EF4-FFF2-40B4-BE49-F238E27FC236}">
                      <a16:creationId xmlns:a16="http://schemas.microsoft.com/office/drawing/2014/main" id="{109BC11A-F65E-4969-87B3-E66D0E9A13F1}"/>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0" name="Groep 109">
                <a:extLst>
                  <a:ext uri="{FF2B5EF4-FFF2-40B4-BE49-F238E27FC236}">
                    <a16:creationId xmlns:a16="http://schemas.microsoft.com/office/drawing/2014/main" id="{3C0EA5C6-9970-4061-816C-3DAF5DC719FC}"/>
                  </a:ext>
                </a:extLst>
              </p:cNvPr>
              <p:cNvGrpSpPr/>
              <p:nvPr userDrawn="1"/>
            </p:nvGrpSpPr>
            <p:grpSpPr>
              <a:xfrm>
                <a:off x="-2916763" y="460171"/>
                <a:ext cx="268738" cy="248381"/>
                <a:chOff x="-2916763" y="460171"/>
                <a:chExt cx="268738" cy="248381"/>
              </a:xfrm>
            </p:grpSpPr>
            <p:sp>
              <p:nvSpPr>
                <p:cNvPr id="111" name="Rechthoek 110">
                  <a:extLst>
                    <a:ext uri="{FF2B5EF4-FFF2-40B4-BE49-F238E27FC236}">
                      <a16:creationId xmlns:a16="http://schemas.microsoft.com/office/drawing/2014/main" id="{899A633F-997F-42C4-8354-CF6BBE23ACA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12" name="Groep 111">
                  <a:extLst>
                    <a:ext uri="{FF2B5EF4-FFF2-40B4-BE49-F238E27FC236}">
                      <a16:creationId xmlns:a16="http://schemas.microsoft.com/office/drawing/2014/main" id="{703D6F87-C58F-48AC-BC2A-A4C1A12C35D6}"/>
                    </a:ext>
                  </a:extLst>
                </p:cNvPr>
                <p:cNvGrpSpPr/>
                <p:nvPr userDrawn="1"/>
              </p:nvGrpSpPr>
              <p:grpSpPr>
                <a:xfrm>
                  <a:off x="-2866744" y="518074"/>
                  <a:ext cx="168701" cy="132575"/>
                  <a:chOff x="-2866744" y="518074"/>
                  <a:chExt cx="168701" cy="132575"/>
                </a:xfrm>
              </p:grpSpPr>
              <p:cxnSp>
                <p:nvCxnSpPr>
                  <p:cNvPr id="114" name="Rechte verbindingslijn 113">
                    <a:extLst>
                      <a:ext uri="{FF2B5EF4-FFF2-40B4-BE49-F238E27FC236}">
                        <a16:creationId xmlns:a16="http://schemas.microsoft.com/office/drawing/2014/main" id="{9BD165C3-4B7C-4BE5-9916-E4E2DBA5FCA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15" name="Rechte verbindingslijn 114">
                    <a:extLst>
                      <a:ext uri="{FF2B5EF4-FFF2-40B4-BE49-F238E27FC236}">
                        <a16:creationId xmlns:a16="http://schemas.microsoft.com/office/drawing/2014/main" id="{D5D15488-DD84-4CFC-816D-F52F8E6A086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16" name="Rechte verbindingslijn 115">
                    <a:extLst>
                      <a:ext uri="{FF2B5EF4-FFF2-40B4-BE49-F238E27FC236}">
                        <a16:creationId xmlns:a16="http://schemas.microsoft.com/office/drawing/2014/main" id="{773F5337-907C-46B0-BE1B-AD50B3237E2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17" name="Rechte verbindingslijn 116">
                    <a:extLst>
                      <a:ext uri="{FF2B5EF4-FFF2-40B4-BE49-F238E27FC236}">
                        <a16:creationId xmlns:a16="http://schemas.microsoft.com/office/drawing/2014/main" id="{1DB98547-775C-4976-A429-1640CC2C290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18" name="Rechte verbindingslijn 117">
                    <a:extLst>
                      <a:ext uri="{FF2B5EF4-FFF2-40B4-BE49-F238E27FC236}">
                        <a16:creationId xmlns:a16="http://schemas.microsoft.com/office/drawing/2014/main" id="{56ACF6FF-3009-4AC0-9DAE-E0D3C1689D91}"/>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13" name="Pijl: rechts 112">
                  <a:extLst>
                    <a:ext uri="{FF2B5EF4-FFF2-40B4-BE49-F238E27FC236}">
                      <a16:creationId xmlns:a16="http://schemas.microsoft.com/office/drawing/2014/main" id="{1DCD5F7B-BF26-428D-9911-797364CF5A4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9" name="Titel 8">
            <a:extLst>
              <a:ext uri="{FF2B5EF4-FFF2-40B4-BE49-F238E27FC236}">
                <a16:creationId xmlns:a16="http://schemas.microsoft.com/office/drawing/2014/main" id="{3B42EF8E-F072-4427-A784-E0FBEBFD5929}"/>
              </a:ext>
            </a:extLst>
          </p:cNvPr>
          <p:cNvSpPr>
            <a:spLocks noGrp="1"/>
          </p:cNvSpPr>
          <p:nvPr>
            <p:ph type="title" hasCustomPrompt="1"/>
          </p:nvPr>
        </p:nvSpPr>
        <p:spPr>
          <a:xfrm>
            <a:off x="0" y="0"/>
            <a:ext cx="1699729" cy="1294843"/>
          </a:xfrm>
          <a:custGeom>
            <a:avLst/>
            <a:gdLst>
              <a:gd name="connsiteX0" fmla="*/ 0 w 3259016"/>
              <a:gd name="connsiteY0" fmla="*/ 0 h 1348154"/>
              <a:gd name="connsiteX1" fmla="*/ 3259016 w 3259016"/>
              <a:gd name="connsiteY1" fmla="*/ 0 h 1348154"/>
              <a:gd name="connsiteX2" fmla="*/ 3247292 w 3259016"/>
              <a:gd name="connsiteY2" fmla="*/ 1230923 h 1348154"/>
              <a:gd name="connsiteX3" fmla="*/ 0 w 3259016"/>
              <a:gd name="connsiteY3" fmla="*/ 1348154 h 1348154"/>
            </a:gdLst>
            <a:ahLst/>
            <a:cxnLst>
              <a:cxn ang="0">
                <a:pos x="connsiteX0" y="connsiteY0"/>
              </a:cxn>
              <a:cxn ang="0">
                <a:pos x="connsiteX1" y="connsiteY1"/>
              </a:cxn>
              <a:cxn ang="0">
                <a:pos x="connsiteX2" y="connsiteY2"/>
              </a:cxn>
              <a:cxn ang="0">
                <a:pos x="connsiteX3" y="connsiteY3"/>
              </a:cxn>
            </a:cxnLst>
            <a:rect l="l" t="t" r="r" b="b"/>
            <a:pathLst>
              <a:path w="3259016" h="1348154">
                <a:moveTo>
                  <a:pt x="0" y="0"/>
                </a:moveTo>
                <a:lnTo>
                  <a:pt x="3259016" y="0"/>
                </a:lnTo>
                <a:lnTo>
                  <a:pt x="3247292" y="1230923"/>
                </a:lnTo>
                <a:lnTo>
                  <a:pt x="0" y="1348154"/>
                </a:lnTo>
                <a:close/>
              </a:path>
            </a:pathLst>
          </a:custGeom>
          <a:solidFill>
            <a:schemeClr val="tx1"/>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3503611"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1AEB4AC2-3D2B-45A4-9CF9-8D96D0FEFB49}"/>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Titelblok + Tekst + Beeld L</a:t>
            </a:r>
          </a:p>
        </p:txBody>
      </p:sp>
      <p:sp>
        <p:nvSpPr>
          <p:cNvPr id="76" name="afbeelding">
            <a:extLst>
              <a:ext uri="{FF2B5EF4-FFF2-40B4-BE49-F238E27FC236}">
                <a16:creationId xmlns:a16="http://schemas.microsoft.com/office/drawing/2014/main" id="{EC915E85-FD0B-4DE2-B441-6BE6D792D791}"/>
              </a:ext>
            </a:extLst>
          </p:cNvPr>
          <p:cNvSpPr>
            <a:spLocks noGrp="1"/>
          </p:cNvSpPr>
          <p:nvPr>
            <p:ph type="pic" sz="quarter" idx="14" hasCustomPrompt="1"/>
          </p:nvPr>
        </p:nvSpPr>
        <p:spPr>
          <a:xfrm>
            <a:off x="4600754" y="0"/>
            <a:ext cx="7591246" cy="6103938"/>
          </a:xfrm>
          <a:custGeom>
            <a:avLst/>
            <a:gdLst>
              <a:gd name="connsiteX0" fmla="*/ 0 w 6539345"/>
              <a:gd name="connsiteY0" fmla="*/ 0 h 6103938"/>
              <a:gd name="connsiteX1" fmla="*/ 6539345 w 6539345"/>
              <a:gd name="connsiteY1" fmla="*/ 0 h 6103938"/>
              <a:gd name="connsiteX2" fmla="*/ 6539345 w 6539345"/>
              <a:gd name="connsiteY2" fmla="*/ 6103938 h 6103938"/>
              <a:gd name="connsiteX3" fmla="*/ 0 w 6539345"/>
              <a:gd name="connsiteY3" fmla="*/ 6103938 h 6103938"/>
              <a:gd name="connsiteX4" fmla="*/ 0 w 6539345"/>
              <a:gd name="connsiteY4"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13855 w 6553200"/>
              <a:gd name="connsiteY3" fmla="*/ 6103938 h 6103938"/>
              <a:gd name="connsiteX4" fmla="*/ 0 w 6553200"/>
              <a:gd name="connsiteY4" fmla="*/ 5818909 h 6103938"/>
              <a:gd name="connsiteX5" fmla="*/ 13855 w 6553200"/>
              <a:gd name="connsiteY5" fmla="*/ 0 h 6103938"/>
              <a:gd name="connsiteX0" fmla="*/ 13855 w 6553200"/>
              <a:gd name="connsiteY0" fmla="*/ 0 h 6103938"/>
              <a:gd name="connsiteX1" fmla="*/ 6553200 w 6553200"/>
              <a:gd name="connsiteY1" fmla="*/ 0 h 6103938"/>
              <a:gd name="connsiteX2" fmla="*/ 6553200 w 6553200"/>
              <a:gd name="connsiteY2" fmla="*/ 6103938 h 6103938"/>
              <a:gd name="connsiteX3" fmla="*/ 0 w 6553200"/>
              <a:gd name="connsiteY3" fmla="*/ 5818909 h 6103938"/>
              <a:gd name="connsiteX4" fmla="*/ 13855 w 6553200"/>
              <a:gd name="connsiteY4" fmla="*/ 0 h 6103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3200" h="6103938">
                <a:moveTo>
                  <a:pt x="13855" y="0"/>
                </a:moveTo>
                <a:lnTo>
                  <a:pt x="6553200" y="0"/>
                </a:lnTo>
                <a:lnTo>
                  <a:pt x="6553200" y="6103938"/>
                </a:lnTo>
                <a:lnTo>
                  <a:pt x="0" y="5818909"/>
                </a:lnTo>
                <a:cubicBezTo>
                  <a:pt x="4618" y="3879273"/>
                  <a:pt x="9237" y="1939636"/>
                  <a:pt x="13855" y="0"/>
                </a:cubicBez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Tree>
    <p:extLst>
      <p:ext uri="{BB962C8B-B14F-4D97-AF65-F5344CB8AC3E}">
        <p14:creationId xmlns:p14="http://schemas.microsoft.com/office/powerpoint/2010/main" val="268159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blok + Beeld S">
    <p:spTree>
      <p:nvGrpSpPr>
        <p:cNvPr id="1" name=""/>
        <p:cNvGrpSpPr/>
        <p:nvPr/>
      </p:nvGrpSpPr>
      <p:grpSpPr>
        <a:xfrm>
          <a:off x="0" y="0"/>
          <a:ext cx="0" cy="0"/>
          <a:chOff x="0" y="0"/>
          <a:chExt cx="0" cy="0"/>
        </a:xfrm>
      </p:grpSpPr>
      <p:grpSp>
        <p:nvGrpSpPr>
          <p:cNvPr id="134" name="INSTRUCTIE">
            <a:extLst>
              <a:ext uri="{FF2B5EF4-FFF2-40B4-BE49-F238E27FC236}">
                <a16:creationId xmlns:a16="http://schemas.microsoft.com/office/drawing/2014/main" id="{FB631158-0DC1-48AA-BEAF-CCEE679D1E48}"/>
              </a:ext>
            </a:extLst>
          </p:cNvPr>
          <p:cNvGrpSpPr/>
          <p:nvPr userDrawn="1"/>
        </p:nvGrpSpPr>
        <p:grpSpPr>
          <a:xfrm>
            <a:off x="-3786437" y="0"/>
            <a:ext cx="3693386" cy="5359349"/>
            <a:chOff x="-3786437" y="0"/>
            <a:chExt cx="3693386" cy="5359349"/>
          </a:xfrm>
        </p:grpSpPr>
        <p:sp>
          <p:nvSpPr>
            <p:cNvPr id="135" name="Rechthoek 134">
              <a:extLst>
                <a:ext uri="{FF2B5EF4-FFF2-40B4-BE49-F238E27FC236}">
                  <a16:creationId xmlns:a16="http://schemas.microsoft.com/office/drawing/2014/main" id="{38D89C46-E0F7-49A9-A26D-913223F6C2C1}"/>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136" name="Ovaal 135">
              <a:extLst>
                <a:ext uri="{FF2B5EF4-FFF2-40B4-BE49-F238E27FC236}">
                  <a16:creationId xmlns:a16="http://schemas.microsoft.com/office/drawing/2014/main" id="{4469A792-42E5-4520-B783-5D06923A4E59}"/>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37" name="Rechthoek 136">
              <a:extLst>
                <a:ext uri="{FF2B5EF4-FFF2-40B4-BE49-F238E27FC236}">
                  <a16:creationId xmlns:a16="http://schemas.microsoft.com/office/drawing/2014/main" id="{7093F130-B37B-4077-9DBB-4F04235E9683}"/>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38" name="Ovaal 137">
              <a:extLst>
                <a:ext uri="{FF2B5EF4-FFF2-40B4-BE49-F238E27FC236}">
                  <a16:creationId xmlns:a16="http://schemas.microsoft.com/office/drawing/2014/main" id="{FA0E8DBB-1543-41D0-888A-97CDD24D3641}"/>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39" name="Rechthoek 138">
              <a:extLst>
                <a:ext uri="{FF2B5EF4-FFF2-40B4-BE49-F238E27FC236}">
                  <a16:creationId xmlns:a16="http://schemas.microsoft.com/office/drawing/2014/main" id="{35C9A3C9-6C97-410C-8CDF-E3DB631D5F99}"/>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140" name="Rechthoek 139">
              <a:extLst>
                <a:ext uri="{FF2B5EF4-FFF2-40B4-BE49-F238E27FC236}">
                  <a16:creationId xmlns:a16="http://schemas.microsoft.com/office/drawing/2014/main" id="{74BAC1A3-F75A-421F-B6DC-11211DDCF29B}"/>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1" name="Ovaal 140">
              <a:extLst>
                <a:ext uri="{FF2B5EF4-FFF2-40B4-BE49-F238E27FC236}">
                  <a16:creationId xmlns:a16="http://schemas.microsoft.com/office/drawing/2014/main" id="{A6C77F70-D536-4608-AABD-F4DB36B5529F}"/>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42" name="Rechthoek 141">
              <a:extLst>
                <a:ext uri="{FF2B5EF4-FFF2-40B4-BE49-F238E27FC236}">
                  <a16:creationId xmlns:a16="http://schemas.microsoft.com/office/drawing/2014/main" id="{E1178237-7179-4564-8374-E1938264FDD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143" name="Ovaal 142">
              <a:extLst>
                <a:ext uri="{FF2B5EF4-FFF2-40B4-BE49-F238E27FC236}">
                  <a16:creationId xmlns:a16="http://schemas.microsoft.com/office/drawing/2014/main" id="{4586A659-2F12-46F0-89EC-55249F7D7A58}"/>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144" name="Rechthoek 143">
              <a:extLst>
                <a:ext uri="{FF2B5EF4-FFF2-40B4-BE49-F238E27FC236}">
                  <a16:creationId xmlns:a16="http://schemas.microsoft.com/office/drawing/2014/main" id="{89DAD3A6-6245-4AE4-BA6B-7490FBB28C18}"/>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145" name="Ovaal 144">
              <a:extLst>
                <a:ext uri="{FF2B5EF4-FFF2-40B4-BE49-F238E27FC236}">
                  <a16:creationId xmlns:a16="http://schemas.microsoft.com/office/drawing/2014/main" id="{07162AF1-2E3C-4D83-9385-EBC50F66A1A6}"/>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146" name="Rechthoek 145">
              <a:extLst>
                <a:ext uri="{FF2B5EF4-FFF2-40B4-BE49-F238E27FC236}">
                  <a16:creationId xmlns:a16="http://schemas.microsoft.com/office/drawing/2014/main" id="{42E47E9D-C46E-4621-A026-09E2DE57FB0E}"/>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147" name="Ovaal 146">
              <a:extLst>
                <a:ext uri="{FF2B5EF4-FFF2-40B4-BE49-F238E27FC236}">
                  <a16:creationId xmlns:a16="http://schemas.microsoft.com/office/drawing/2014/main" id="{FB518CD6-8068-48E0-B69A-BB5D5DBD699E}"/>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148" name="Rechthoek 147">
              <a:extLst>
                <a:ext uri="{FF2B5EF4-FFF2-40B4-BE49-F238E27FC236}">
                  <a16:creationId xmlns:a16="http://schemas.microsoft.com/office/drawing/2014/main" id="{96BFC088-E037-443F-A924-CEB2C4589B86}"/>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9" name="Ovaal 148">
              <a:extLst>
                <a:ext uri="{FF2B5EF4-FFF2-40B4-BE49-F238E27FC236}">
                  <a16:creationId xmlns:a16="http://schemas.microsoft.com/office/drawing/2014/main" id="{151707C7-2B69-4D71-BECD-1FEC5B69034F}"/>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150" name="Rechthoek 149">
              <a:extLst>
                <a:ext uri="{FF2B5EF4-FFF2-40B4-BE49-F238E27FC236}">
                  <a16:creationId xmlns:a16="http://schemas.microsoft.com/office/drawing/2014/main" id="{D16509B7-DFC7-456D-B1FB-E11441CCF6A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51" name="Ovaal 150">
              <a:extLst>
                <a:ext uri="{FF2B5EF4-FFF2-40B4-BE49-F238E27FC236}">
                  <a16:creationId xmlns:a16="http://schemas.microsoft.com/office/drawing/2014/main" id="{9D47E470-7B7B-4366-8576-BE446E9C06FB}"/>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152" name="Rechthoek 151">
              <a:extLst>
                <a:ext uri="{FF2B5EF4-FFF2-40B4-BE49-F238E27FC236}">
                  <a16:creationId xmlns:a16="http://schemas.microsoft.com/office/drawing/2014/main" id="{8E65A2FD-68C7-4DF7-9503-EE77964C3EE2}"/>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153" name="Ovaal 152">
              <a:extLst>
                <a:ext uri="{FF2B5EF4-FFF2-40B4-BE49-F238E27FC236}">
                  <a16:creationId xmlns:a16="http://schemas.microsoft.com/office/drawing/2014/main" id="{2C59A24F-B917-4158-A7D0-48F0A88CA3F2}"/>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154" name="Rechthoek 153">
              <a:extLst>
                <a:ext uri="{FF2B5EF4-FFF2-40B4-BE49-F238E27FC236}">
                  <a16:creationId xmlns:a16="http://schemas.microsoft.com/office/drawing/2014/main" id="{B4CE2EDF-A3BF-401A-8894-464C9FCAC9B3}"/>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155" name="Rechthoek 154">
              <a:extLst>
                <a:ext uri="{FF2B5EF4-FFF2-40B4-BE49-F238E27FC236}">
                  <a16:creationId xmlns:a16="http://schemas.microsoft.com/office/drawing/2014/main" id="{2820572E-8A7D-4B74-B432-4569F2448400}"/>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6" name="ICOON_info">
              <a:extLst>
                <a:ext uri="{FF2B5EF4-FFF2-40B4-BE49-F238E27FC236}">
                  <a16:creationId xmlns:a16="http://schemas.microsoft.com/office/drawing/2014/main" id="{36382E21-086F-4D37-A0D6-8D6589A34C91}"/>
                </a:ext>
              </a:extLst>
            </p:cNvPr>
            <p:cNvGrpSpPr/>
            <p:nvPr userDrawn="1"/>
          </p:nvGrpSpPr>
          <p:grpSpPr>
            <a:xfrm>
              <a:off x="-376736" y="4400186"/>
              <a:ext cx="283685" cy="283685"/>
              <a:chOff x="-510741" y="5913713"/>
              <a:chExt cx="267555" cy="267555"/>
            </a:xfrm>
          </p:grpSpPr>
          <p:sp>
            <p:nvSpPr>
              <p:cNvPr id="198" name="Ovaal 197">
                <a:extLst>
                  <a:ext uri="{FF2B5EF4-FFF2-40B4-BE49-F238E27FC236}">
                    <a16:creationId xmlns:a16="http://schemas.microsoft.com/office/drawing/2014/main" id="{5036774C-DF52-4A32-A7D2-59B42C945BA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9" name="Graphic 163" descr="Informatie">
                <a:extLst>
                  <a:ext uri="{FF2B5EF4-FFF2-40B4-BE49-F238E27FC236}">
                    <a16:creationId xmlns:a16="http://schemas.microsoft.com/office/drawing/2014/main" id="{8EC536F2-42E3-483E-9D3E-485D611D43B6}"/>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7" name="VOORBEELD">
              <a:extLst>
                <a:ext uri="{FF2B5EF4-FFF2-40B4-BE49-F238E27FC236}">
                  <a16:creationId xmlns:a16="http://schemas.microsoft.com/office/drawing/2014/main" id="{A51EB7B0-93C2-40CF-95EB-239EC8CF2A9E}"/>
                </a:ext>
              </a:extLst>
            </p:cNvPr>
            <p:cNvGrpSpPr/>
            <p:nvPr userDrawn="1"/>
          </p:nvGrpSpPr>
          <p:grpSpPr>
            <a:xfrm>
              <a:off x="-3605171" y="458674"/>
              <a:ext cx="3234311" cy="558875"/>
              <a:chOff x="-3605171" y="458674"/>
              <a:chExt cx="3234311" cy="558875"/>
            </a:xfrm>
          </p:grpSpPr>
          <p:sp>
            <p:nvSpPr>
              <p:cNvPr id="158" name="Rechthoek 157">
                <a:extLst>
                  <a:ext uri="{FF2B5EF4-FFF2-40B4-BE49-F238E27FC236}">
                    <a16:creationId xmlns:a16="http://schemas.microsoft.com/office/drawing/2014/main" id="{5B74227E-73B7-4779-869C-BCA7FC7EBF81}"/>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9" name="Rechthoek 158">
                <a:extLst>
                  <a:ext uri="{FF2B5EF4-FFF2-40B4-BE49-F238E27FC236}">
                    <a16:creationId xmlns:a16="http://schemas.microsoft.com/office/drawing/2014/main" id="{758FE453-F83C-49EE-899A-CBE01E90D64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6FA742FF-015D-48D1-983C-0F9A040EB7F1}"/>
                  </a:ext>
                </a:extLst>
              </p:cNvPr>
              <p:cNvGrpSpPr/>
              <p:nvPr userDrawn="1"/>
            </p:nvGrpSpPr>
            <p:grpSpPr>
              <a:xfrm>
                <a:off x="-3386247" y="830871"/>
                <a:ext cx="139423" cy="109566"/>
                <a:chOff x="-2866744" y="827071"/>
                <a:chExt cx="168701" cy="132575"/>
              </a:xfrm>
            </p:grpSpPr>
            <p:grpSp>
              <p:nvGrpSpPr>
                <p:cNvPr id="191" name="Groep 190">
                  <a:extLst>
                    <a:ext uri="{FF2B5EF4-FFF2-40B4-BE49-F238E27FC236}">
                      <a16:creationId xmlns:a16="http://schemas.microsoft.com/office/drawing/2014/main" id="{FC7CB5F6-80E4-4F63-B0C3-F9C87C742B30}"/>
                    </a:ext>
                  </a:extLst>
                </p:cNvPr>
                <p:cNvGrpSpPr/>
                <p:nvPr userDrawn="1"/>
              </p:nvGrpSpPr>
              <p:grpSpPr>
                <a:xfrm>
                  <a:off x="-2866744" y="827071"/>
                  <a:ext cx="168701" cy="132575"/>
                  <a:chOff x="-2866744" y="827071"/>
                  <a:chExt cx="168701" cy="132575"/>
                </a:xfrm>
              </p:grpSpPr>
              <p:cxnSp>
                <p:nvCxnSpPr>
                  <p:cNvPr id="193" name="Rechte verbindingslijn 192">
                    <a:extLst>
                      <a:ext uri="{FF2B5EF4-FFF2-40B4-BE49-F238E27FC236}">
                        <a16:creationId xmlns:a16="http://schemas.microsoft.com/office/drawing/2014/main" id="{0681846B-5B27-4CA5-8C43-669C9317AB0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86A6BBF7-4752-4F0F-B63F-71A4B8C2A8D3}"/>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63D9C2F9-44A2-40CE-8C60-A793AAB6E20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351FEFB1-B78B-485B-8B54-E3619E11129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1501E423-4C30-4D96-950D-69E72C5B8AD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2" name="Pijl: rechts 191">
                  <a:extLst>
                    <a:ext uri="{FF2B5EF4-FFF2-40B4-BE49-F238E27FC236}">
                      <a16:creationId xmlns:a16="http://schemas.microsoft.com/office/drawing/2014/main" id="{E587861C-799C-43B5-9386-51B4F3AA48B9}"/>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1" name="Groep 160">
                <a:extLst>
                  <a:ext uri="{FF2B5EF4-FFF2-40B4-BE49-F238E27FC236}">
                    <a16:creationId xmlns:a16="http://schemas.microsoft.com/office/drawing/2014/main" id="{AC4066BE-E79F-4335-83D3-31165E7CC7E6}"/>
                  </a:ext>
                </a:extLst>
              </p:cNvPr>
              <p:cNvGrpSpPr/>
              <p:nvPr userDrawn="1"/>
            </p:nvGrpSpPr>
            <p:grpSpPr>
              <a:xfrm>
                <a:off x="-3605171" y="830871"/>
                <a:ext cx="139423" cy="109566"/>
                <a:chOff x="-2866744" y="518074"/>
                <a:chExt cx="168701" cy="132575"/>
              </a:xfrm>
            </p:grpSpPr>
            <p:grpSp>
              <p:nvGrpSpPr>
                <p:cNvPr id="184" name="Groep 183">
                  <a:extLst>
                    <a:ext uri="{FF2B5EF4-FFF2-40B4-BE49-F238E27FC236}">
                      <a16:creationId xmlns:a16="http://schemas.microsoft.com/office/drawing/2014/main" id="{CDEF6D90-EA76-428D-884B-14C6078EE52B}"/>
                    </a:ext>
                  </a:extLst>
                </p:cNvPr>
                <p:cNvGrpSpPr/>
                <p:nvPr userDrawn="1"/>
              </p:nvGrpSpPr>
              <p:grpSpPr>
                <a:xfrm>
                  <a:off x="-2866744" y="518074"/>
                  <a:ext cx="168701" cy="132575"/>
                  <a:chOff x="-2866744" y="518074"/>
                  <a:chExt cx="168701" cy="132575"/>
                </a:xfrm>
              </p:grpSpPr>
              <p:cxnSp>
                <p:nvCxnSpPr>
                  <p:cNvPr id="186" name="Rechte verbindingslijn 185">
                    <a:extLst>
                      <a:ext uri="{FF2B5EF4-FFF2-40B4-BE49-F238E27FC236}">
                        <a16:creationId xmlns:a16="http://schemas.microsoft.com/office/drawing/2014/main" id="{D93F406A-3823-4505-88DC-ED1A19F0F029}"/>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3DF79E87-F7E0-4E05-B23E-65F1695334C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705BDE3A-B478-4D2C-A042-49A8CAFA70E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573CE27F-975A-4857-98B7-F892A299B6C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6D7D3ABD-5A7A-42CE-B7AD-2B8206B6C2D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217F80A1-3B1F-4634-91E0-E1D504331C6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62" name="Rechte verbindingslijn 161">
                <a:extLst>
                  <a:ext uri="{FF2B5EF4-FFF2-40B4-BE49-F238E27FC236}">
                    <a16:creationId xmlns:a16="http://schemas.microsoft.com/office/drawing/2014/main" id="{97A39DF6-1082-457C-B2C1-E8064BB9DB64}"/>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163" name="Rechte verbindingslijn 162">
                <a:extLst>
                  <a:ext uri="{FF2B5EF4-FFF2-40B4-BE49-F238E27FC236}">
                    <a16:creationId xmlns:a16="http://schemas.microsoft.com/office/drawing/2014/main" id="{47595C64-AEA8-4255-BD26-28682F16A44F}"/>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164" name="Rechthoek 163">
                <a:extLst>
                  <a:ext uri="{FF2B5EF4-FFF2-40B4-BE49-F238E27FC236}">
                    <a16:creationId xmlns:a16="http://schemas.microsoft.com/office/drawing/2014/main" id="{3F64D850-D237-4E19-96EE-7CF163A0BAF3}"/>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165" name="Rechthoek 164">
                <a:extLst>
                  <a:ext uri="{FF2B5EF4-FFF2-40B4-BE49-F238E27FC236}">
                    <a16:creationId xmlns:a16="http://schemas.microsoft.com/office/drawing/2014/main" id="{9AD0A7E7-4CA0-4873-9638-C416E792A38A}"/>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166" name="Groep 165">
                <a:extLst>
                  <a:ext uri="{FF2B5EF4-FFF2-40B4-BE49-F238E27FC236}">
                    <a16:creationId xmlns:a16="http://schemas.microsoft.com/office/drawing/2014/main" id="{075F2BE8-C4C0-459F-9153-95097C7C6056}"/>
                  </a:ext>
                </a:extLst>
              </p:cNvPr>
              <p:cNvGrpSpPr/>
              <p:nvPr userDrawn="1"/>
            </p:nvGrpSpPr>
            <p:grpSpPr>
              <a:xfrm>
                <a:off x="-2916763" y="769168"/>
                <a:ext cx="268738" cy="248381"/>
                <a:chOff x="-2916763" y="769168"/>
                <a:chExt cx="268738" cy="248381"/>
              </a:xfrm>
            </p:grpSpPr>
            <p:sp>
              <p:nvSpPr>
                <p:cNvPr id="176" name="Rechthoek 175">
                  <a:extLst>
                    <a:ext uri="{FF2B5EF4-FFF2-40B4-BE49-F238E27FC236}">
                      <a16:creationId xmlns:a16="http://schemas.microsoft.com/office/drawing/2014/main" id="{C785BF2B-F883-4E6A-BBF1-E7EDE2DA2D4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7" name="Groep 176">
                  <a:extLst>
                    <a:ext uri="{FF2B5EF4-FFF2-40B4-BE49-F238E27FC236}">
                      <a16:creationId xmlns:a16="http://schemas.microsoft.com/office/drawing/2014/main" id="{AF88DC5A-4C42-44A9-856A-6DDB3BC8F5E0}"/>
                    </a:ext>
                  </a:extLst>
                </p:cNvPr>
                <p:cNvGrpSpPr/>
                <p:nvPr userDrawn="1"/>
              </p:nvGrpSpPr>
              <p:grpSpPr>
                <a:xfrm>
                  <a:off x="-2866744" y="827071"/>
                  <a:ext cx="168701" cy="132575"/>
                  <a:chOff x="-2866744" y="827071"/>
                  <a:chExt cx="168701" cy="132575"/>
                </a:xfrm>
              </p:grpSpPr>
              <p:cxnSp>
                <p:nvCxnSpPr>
                  <p:cNvPr id="179" name="Rechte verbindingslijn 178">
                    <a:extLst>
                      <a:ext uri="{FF2B5EF4-FFF2-40B4-BE49-F238E27FC236}">
                        <a16:creationId xmlns:a16="http://schemas.microsoft.com/office/drawing/2014/main" id="{14A84F16-618E-4DB2-B900-D66D8F0476EB}"/>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F87A8035-014E-499A-96FC-49033C7063D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D0D94CAD-F870-4288-B245-4C2D73D6154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B0D913F6-9851-4B7E-B73A-9E4FB1AC617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51310986-FCDE-49FF-8C2E-4792F79C6BF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B0DA07DA-EDA7-444C-8F3A-244B90232F5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9648BE9E-B851-43AE-89D8-560B23568B71}"/>
                  </a:ext>
                </a:extLst>
              </p:cNvPr>
              <p:cNvGrpSpPr/>
              <p:nvPr userDrawn="1"/>
            </p:nvGrpSpPr>
            <p:grpSpPr>
              <a:xfrm>
                <a:off x="-2916763" y="460171"/>
                <a:ext cx="268738" cy="248381"/>
                <a:chOff x="-2916763" y="460171"/>
                <a:chExt cx="268738" cy="248381"/>
              </a:xfrm>
            </p:grpSpPr>
            <p:sp>
              <p:nvSpPr>
                <p:cNvPr id="168" name="Rechthoek 167">
                  <a:extLst>
                    <a:ext uri="{FF2B5EF4-FFF2-40B4-BE49-F238E27FC236}">
                      <a16:creationId xmlns:a16="http://schemas.microsoft.com/office/drawing/2014/main" id="{48BA4355-A0CB-43A9-ADCD-7501D9D5047E}"/>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9" name="Groep 168">
                  <a:extLst>
                    <a:ext uri="{FF2B5EF4-FFF2-40B4-BE49-F238E27FC236}">
                      <a16:creationId xmlns:a16="http://schemas.microsoft.com/office/drawing/2014/main" id="{187427A1-8B14-4D83-B4C9-F9BA5AAFE7BE}"/>
                    </a:ext>
                  </a:extLst>
                </p:cNvPr>
                <p:cNvGrpSpPr/>
                <p:nvPr userDrawn="1"/>
              </p:nvGrpSpPr>
              <p:grpSpPr>
                <a:xfrm>
                  <a:off x="-2866744" y="518074"/>
                  <a:ext cx="168701" cy="132575"/>
                  <a:chOff x="-2866744" y="518074"/>
                  <a:chExt cx="168701" cy="132575"/>
                </a:xfrm>
              </p:grpSpPr>
              <p:cxnSp>
                <p:nvCxnSpPr>
                  <p:cNvPr id="171" name="Rechte verbindingslijn 170">
                    <a:extLst>
                      <a:ext uri="{FF2B5EF4-FFF2-40B4-BE49-F238E27FC236}">
                        <a16:creationId xmlns:a16="http://schemas.microsoft.com/office/drawing/2014/main" id="{4518C2ED-CC70-415C-8665-2FAA1C18F3A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62E55F62-6BA9-4DDB-9584-281360891D4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E58C88DE-C944-45F1-9ABA-575F8602F0A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58323549-53FD-436E-9EF5-8923F2619BB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19C50D97-C97A-40C3-9AC4-7FB80361F95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0" name="Pijl: rechts 169">
                  <a:extLst>
                    <a:ext uri="{FF2B5EF4-FFF2-40B4-BE49-F238E27FC236}">
                      <a16:creationId xmlns:a16="http://schemas.microsoft.com/office/drawing/2014/main" id="{B787DE2B-79BC-40DF-B440-7C3F65BE8E4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ECF121E3-6F30-4DFA-8F44-BD400E0678C7}"/>
              </a:ext>
            </a:extLst>
          </p:cNvPr>
          <p:cNvGrpSpPr/>
          <p:nvPr userDrawn="1"/>
        </p:nvGrpSpPr>
        <p:grpSpPr>
          <a:xfrm>
            <a:off x="12377595" y="0"/>
            <a:ext cx="3693386" cy="6452863"/>
            <a:chOff x="-3786437" y="0"/>
            <a:chExt cx="3693386" cy="6452863"/>
          </a:xfrm>
        </p:grpSpPr>
        <p:sp>
          <p:nvSpPr>
            <p:cNvPr id="77" name="Rechthoek 76">
              <a:extLst>
                <a:ext uri="{FF2B5EF4-FFF2-40B4-BE49-F238E27FC236}">
                  <a16:creationId xmlns:a16="http://schemas.microsoft.com/office/drawing/2014/main" id="{30C42BAB-F131-4735-AFF7-11A4128E66D6}"/>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8" name="INSTRUCTIE">
              <a:extLst>
                <a:ext uri="{FF2B5EF4-FFF2-40B4-BE49-F238E27FC236}">
                  <a16:creationId xmlns:a16="http://schemas.microsoft.com/office/drawing/2014/main" id="{CC194ADF-9FA3-448B-82D4-AB797E2F7BB6}"/>
                </a:ext>
              </a:extLst>
            </p:cNvPr>
            <p:cNvGrpSpPr/>
            <p:nvPr userDrawn="1"/>
          </p:nvGrpSpPr>
          <p:grpSpPr>
            <a:xfrm>
              <a:off x="-3786165" y="0"/>
              <a:ext cx="3693114" cy="5782322"/>
              <a:chOff x="-3786165" y="0"/>
              <a:chExt cx="3693114" cy="5782322"/>
            </a:xfrm>
          </p:grpSpPr>
          <p:sp>
            <p:nvSpPr>
              <p:cNvPr id="79" name="Rechthoek 78">
                <a:extLst>
                  <a:ext uri="{FF2B5EF4-FFF2-40B4-BE49-F238E27FC236}">
                    <a16:creationId xmlns:a16="http://schemas.microsoft.com/office/drawing/2014/main" id="{F8E00F16-DEDE-44BD-99B0-40D61B3F6C50}"/>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50FE67E0-6F63-460F-88E7-63B5753FBDE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975BE5F1-6A63-4537-AECE-9022FA5C9F4D}"/>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676B1431-6E37-4604-B75F-08F58C52D796}"/>
                  </a:ext>
                </a:extLst>
              </p:cNvPr>
              <p:cNvGrpSpPr/>
              <p:nvPr userDrawn="1"/>
            </p:nvGrpSpPr>
            <p:grpSpPr>
              <a:xfrm>
                <a:off x="-3316179" y="1231351"/>
                <a:ext cx="294789" cy="318834"/>
                <a:chOff x="14466489" y="1001522"/>
                <a:chExt cx="290627" cy="314333"/>
              </a:xfrm>
            </p:grpSpPr>
            <p:sp>
              <p:nvSpPr>
                <p:cNvPr id="128" name="Rechthoek 127">
                  <a:extLst>
                    <a:ext uri="{FF2B5EF4-FFF2-40B4-BE49-F238E27FC236}">
                      <a16:creationId xmlns:a16="http://schemas.microsoft.com/office/drawing/2014/main" id="{7FEEB07E-D6DC-4A4A-A8A8-022E38C57713}"/>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CF6E733D-538C-4D08-8F43-7BB6E621788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0" name="Vrije vorm: vorm 129">
                  <a:extLst>
                    <a:ext uri="{FF2B5EF4-FFF2-40B4-BE49-F238E27FC236}">
                      <a16:creationId xmlns:a16="http://schemas.microsoft.com/office/drawing/2014/main" id="{6D52ECF1-E1C9-4F80-AC43-357D06F72802}"/>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1" name="Rechthoek: afgeronde hoeken 130">
                  <a:extLst>
                    <a:ext uri="{FF2B5EF4-FFF2-40B4-BE49-F238E27FC236}">
                      <a16:creationId xmlns:a16="http://schemas.microsoft.com/office/drawing/2014/main" id="{4E9D5D41-1039-4A91-A76E-37578A6BE565}"/>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32" name="Rechte verbindingslijn 131">
                  <a:extLst>
                    <a:ext uri="{FF2B5EF4-FFF2-40B4-BE49-F238E27FC236}">
                      <a16:creationId xmlns:a16="http://schemas.microsoft.com/office/drawing/2014/main" id="{AED78133-9065-49CB-AEB3-EEFCDFA4F43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 name="Rechte verbindingslijn 132">
                  <a:extLst>
                    <a:ext uri="{FF2B5EF4-FFF2-40B4-BE49-F238E27FC236}">
                      <a16:creationId xmlns:a16="http://schemas.microsoft.com/office/drawing/2014/main" id="{395CBC18-47BF-4735-9E26-C93C130B1160}"/>
                    </a:ext>
                  </a:extLst>
                </p:cNvPr>
                <p:cNvCxnSpPr>
                  <a:cxnSpLocks/>
                  <a:stCxn id="13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94C5A2D3-7489-4779-91A6-0FD16D4E1424}"/>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EEA74252-3AD6-4B4F-8AB7-B7CFEF3A5FD4}"/>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44C840F1-AF4A-496C-8FF6-3A42CB99C677}"/>
                  </a:ext>
                </a:extLst>
              </p:cNvPr>
              <p:cNvGrpSpPr/>
              <p:nvPr userDrawn="1"/>
            </p:nvGrpSpPr>
            <p:grpSpPr>
              <a:xfrm>
                <a:off x="-3311319" y="2164285"/>
                <a:ext cx="825500" cy="209550"/>
                <a:chOff x="13504624" y="2482850"/>
                <a:chExt cx="825500" cy="209550"/>
              </a:xfrm>
            </p:grpSpPr>
            <p:sp>
              <p:nvSpPr>
                <p:cNvPr id="125" name="Rechthoek 124">
                  <a:extLst>
                    <a:ext uri="{FF2B5EF4-FFF2-40B4-BE49-F238E27FC236}">
                      <a16:creationId xmlns:a16="http://schemas.microsoft.com/office/drawing/2014/main" id="{D031654D-22F4-4DC9-9E93-5AEA9200BB21}"/>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26" name="Rechte verbindingslijn 125">
                  <a:extLst>
                    <a:ext uri="{FF2B5EF4-FFF2-40B4-BE49-F238E27FC236}">
                      <a16:creationId xmlns:a16="http://schemas.microsoft.com/office/drawing/2014/main" id="{3BAFC997-DB81-44E7-985E-C0B916EFC8C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7" name="Gelijkbenige driehoek 126">
                  <a:extLst>
                    <a:ext uri="{FF2B5EF4-FFF2-40B4-BE49-F238E27FC236}">
                      <a16:creationId xmlns:a16="http://schemas.microsoft.com/office/drawing/2014/main" id="{B7DEEB23-0BC0-41E2-9CC3-9B5BFF4FCDC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51DF43F5-DE5F-4399-8261-759588F6547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DE03C71A-2EE1-43FE-8684-3FA7731F7244}"/>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977E6301-8C29-48EA-AC05-BD7D2345C8B2}"/>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9" name="Rechthoek 88">
                <a:extLst>
                  <a:ext uri="{FF2B5EF4-FFF2-40B4-BE49-F238E27FC236}">
                    <a16:creationId xmlns:a16="http://schemas.microsoft.com/office/drawing/2014/main" id="{A889B2B4-C23A-453B-9CBC-1F21B729BDE5}"/>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0" name="Groep 89">
                <a:extLst>
                  <a:ext uri="{FF2B5EF4-FFF2-40B4-BE49-F238E27FC236}">
                    <a16:creationId xmlns:a16="http://schemas.microsoft.com/office/drawing/2014/main" id="{3F291914-76E0-4900-BA66-D3C98A6D93F9}"/>
                  </a:ext>
                </a:extLst>
              </p:cNvPr>
              <p:cNvGrpSpPr/>
              <p:nvPr userDrawn="1"/>
            </p:nvGrpSpPr>
            <p:grpSpPr>
              <a:xfrm>
                <a:off x="-3408294" y="4834615"/>
                <a:ext cx="622283" cy="612919"/>
                <a:chOff x="12617641" y="3403239"/>
                <a:chExt cx="752963" cy="741634"/>
              </a:xfrm>
            </p:grpSpPr>
            <p:grpSp>
              <p:nvGrpSpPr>
                <p:cNvPr id="109" name="Groep 108">
                  <a:extLst>
                    <a:ext uri="{FF2B5EF4-FFF2-40B4-BE49-F238E27FC236}">
                      <a16:creationId xmlns:a16="http://schemas.microsoft.com/office/drawing/2014/main" id="{2BCC4895-1FFE-498D-9B6F-B711A8ABAD3A}"/>
                    </a:ext>
                  </a:extLst>
                </p:cNvPr>
                <p:cNvGrpSpPr/>
                <p:nvPr userDrawn="1"/>
              </p:nvGrpSpPr>
              <p:grpSpPr>
                <a:xfrm>
                  <a:off x="12771550" y="3403239"/>
                  <a:ext cx="467156" cy="448491"/>
                  <a:chOff x="12782177" y="3403239"/>
                  <a:chExt cx="467156" cy="448491"/>
                </a:xfrm>
              </p:grpSpPr>
              <p:grpSp>
                <p:nvGrpSpPr>
                  <p:cNvPr id="112" name="Groep 111">
                    <a:extLst>
                      <a:ext uri="{FF2B5EF4-FFF2-40B4-BE49-F238E27FC236}">
                        <a16:creationId xmlns:a16="http://schemas.microsoft.com/office/drawing/2014/main" id="{4877FA6F-4BAF-4F6F-8524-3E641162F41B}"/>
                      </a:ext>
                    </a:extLst>
                  </p:cNvPr>
                  <p:cNvGrpSpPr/>
                  <p:nvPr userDrawn="1"/>
                </p:nvGrpSpPr>
                <p:grpSpPr>
                  <a:xfrm>
                    <a:off x="12782177" y="3403239"/>
                    <a:ext cx="412972" cy="396132"/>
                    <a:chOff x="13554906" y="3320109"/>
                    <a:chExt cx="443912" cy="425811"/>
                  </a:xfrm>
                </p:grpSpPr>
                <p:grpSp>
                  <p:nvGrpSpPr>
                    <p:cNvPr id="119" name="Groep 118">
                      <a:extLst>
                        <a:ext uri="{FF2B5EF4-FFF2-40B4-BE49-F238E27FC236}">
                          <a16:creationId xmlns:a16="http://schemas.microsoft.com/office/drawing/2014/main" id="{79DBDD89-54B0-4C45-B5AA-87D8A721B557}"/>
                        </a:ext>
                      </a:extLst>
                    </p:cNvPr>
                    <p:cNvGrpSpPr/>
                    <p:nvPr userDrawn="1"/>
                  </p:nvGrpSpPr>
                  <p:grpSpPr>
                    <a:xfrm>
                      <a:off x="13554906" y="3320109"/>
                      <a:ext cx="443912" cy="425811"/>
                      <a:chOff x="12909684" y="1276143"/>
                      <a:chExt cx="443912" cy="425811"/>
                    </a:xfrm>
                  </p:grpSpPr>
                  <p:sp>
                    <p:nvSpPr>
                      <p:cNvPr id="122" name="Rechthoek 121">
                        <a:extLst>
                          <a:ext uri="{FF2B5EF4-FFF2-40B4-BE49-F238E27FC236}">
                            <a16:creationId xmlns:a16="http://schemas.microsoft.com/office/drawing/2014/main" id="{A8BAAC82-C953-49C7-9163-C5DAAD58A9B8}"/>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4C6C0245-3408-4F5C-8F26-5D7117D74AC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4" name="Ovaal 123">
                        <a:extLst>
                          <a:ext uri="{FF2B5EF4-FFF2-40B4-BE49-F238E27FC236}">
                            <a16:creationId xmlns:a16="http://schemas.microsoft.com/office/drawing/2014/main" id="{52F96CE1-1963-4C43-A0BF-95E3CCFCE58E}"/>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0" name="Afbeelding 119">
                      <a:extLst>
                        <a:ext uri="{FF2B5EF4-FFF2-40B4-BE49-F238E27FC236}">
                          <a16:creationId xmlns:a16="http://schemas.microsoft.com/office/drawing/2014/main" id="{07D6561C-3103-4771-A01D-738FCCBDF43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1" name="Afbeelding 120">
                      <a:extLst>
                        <a:ext uri="{FF2B5EF4-FFF2-40B4-BE49-F238E27FC236}">
                          <a16:creationId xmlns:a16="http://schemas.microsoft.com/office/drawing/2014/main" id="{1E635CF7-EC19-4F06-A8A7-1708167CF51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13" name="Groep 112">
                    <a:extLst>
                      <a:ext uri="{FF2B5EF4-FFF2-40B4-BE49-F238E27FC236}">
                        <a16:creationId xmlns:a16="http://schemas.microsoft.com/office/drawing/2014/main" id="{EB3388A5-1DF7-4C75-B13C-1D713064512B}"/>
                      </a:ext>
                    </a:extLst>
                  </p:cNvPr>
                  <p:cNvGrpSpPr/>
                  <p:nvPr userDrawn="1"/>
                </p:nvGrpSpPr>
                <p:grpSpPr>
                  <a:xfrm>
                    <a:off x="13103513" y="3705268"/>
                    <a:ext cx="145820" cy="146462"/>
                    <a:chOff x="13096169" y="3602278"/>
                    <a:chExt cx="145820" cy="146462"/>
                  </a:xfrm>
                </p:grpSpPr>
                <p:sp>
                  <p:nvSpPr>
                    <p:cNvPr id="117" name="Rechthoek 116">
                      <a:extLst>
                        <a:ext uri="{FF2B5EF4-FFF2-40B4-BE49-F238E27FC236}">
                          <a16:creationId xmlns:a16="http://schemas.microsoft.com/office/drawing/2014/main" id="{4DCBF2C0-956A-4F59-BBE3-98912225DBB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81D8EBA9-C25A-4542-A769-122DD0368005}"/>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0A8978A7-0569-4F80-89F8-8BB05B1331F3}"/>
                      </a:ext>
                    </a:extLst>
                  </p:cNvPr>
                  <p:cNvGrpSpPr/>
                  <p:nvPr userDrawn="1"/>
                </p:nvGrpSpPr>
                <p:grpSpPr>
                  <a:xfrm rot="10800000">
                    <a:off x="13061402" y="3665637"/>
                    <a:ext cx="145820" cy="146462"/>
                    <a:chOff x="13096169" y="3602278"/>
                    <a:chExt cx="145820" cy="146462"/>
                  </a:xfrm>
                </p:grpSpPr>
                <p:sp>
                  <p:nvSpPr>
                    <p:cNvPr id="115" name="Rechthoek 114">
                      <a:extLst>
                        <a:ext uri="{FF2B5EF4-FFF2-40B4-BE49-F238E27FC236}">
                          <a16:creationId xmlns:a16="http://schemas.microsoft.com/office/drawing/2014/main" id="{B3518010-D3C6-486A-8DA1-E08DC80B6F6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64F3664C-B2A3-42E7-AFC3-8BAF788BC33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0" name="Rechthoek 109">
                  <a:extLst>
                    <a:ext uri="{FF2B5EF4-FFF2-40B4-BE49-F238E27FC236}">
                      <a16:creationId xmlns:a16="http://schemas.microsoft.com/office/drawing/2014/main" id="{FA8F5632-51E4-486E-92E6-05DDCFC216E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1" name="Gelijkbenige driehoek 110">
                  <a:extLst>
                    <a:ext uri="{FF2B5EF4-FFF2-40B4-BE49-F238E27FC236}">
                      <a16:creationId xmlns:a16="http://schemas.microsoft.com/office/drawing/2014/main" id="{9C57EB6F-CB2E-4678-8141-9BB8944B0D3B}"/>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CB9D96D7-ECA2-478F-ABE5-C13EB331D0FC}"/>
                  </a:ext>
                </a:extLst>
              </p:cNvPr>
              <p:cNvGrpSpPr/>
              <p:nvPr userDrawn="1"/>
            </p:nvGrpSpPr>
            <p:grpSpPr>
              <a:xfrm>
                <a:off x="-3314821" y="2981448"/>
                <a:ext cx="1558053" cy="563933"/>
                <a:chOff x="-3314821" y="2981448"/>
                <a:chExt cx="1558053" cy="563933"/>
              </a:xfrm>
            </p:grpSpPr>
            <p:sp>
              <p:nvSpPr>
                <p:cNvPr id="95" name="Rechthoek 94">
                  <a:extLst>
                    <a:ext uri="{FF2B5EF4-FFF2-40B4-BE49-F238E27FC236}">
                      <a16:creationId xmlns:a16="http://schemas.microsoft.com/office/drawing/2014/main" id="{D6627C23-7029-4D47-9266-5DBD9B606B81}"/>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70051A9B-D380-4A09-B187-DDD7EE593F31}"/>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7" name="Tekstvak 96">
                  <a:extLst>
                    <a:ext uri="{FF2B5EF4-FFF2-40B4-BE49-F238E27FC236}">
                      <a16:creationId xmlns:a16="http://schemas.microsoft.com/office/drawing/2014/main" id="{D3A1C722-187A-44C5-8ED6-138B41719BFB}"/>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98" name="Tekstvak 97">
                  <a:extLst>
                    <a:ext uri="{FF2B5EF4-FFF2-40B4-BE49-F238E27FC236}">
                      <a16:creationId xmlns:a16="http://schemas.microsoft.com/office/drawing/2014/main" id="{175CD741-DD38-4035-92A5-841B49923C5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99" name="Vrije vorm: vorm 98">
                  <a:extLst>
                    <a:ext uri="{FF2B5EF4-FFF2-40B4-BE49-F238E27FC236}">
                      <a16:creationId xmlns:a16="http://schemas.microsoft.com/office/drawing/2014/main" id="{642A6C9B-5880-4512-B94C-AFE4C002E64F}"/>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0" name="Gelijkbenige driehoek 99">
                  <a:extLst>
                    <a:ext uri="{FF2B5EF4-FFF2-40B4-BE49-F238E27FC236}">
                      <a16:creationId xmlns:a16="http://schemas.microsoft.com/office/drawing/2014/main" id="{929EE340-E0DE-442D-BBFE-AF0B0EE273AA}"/>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E92BAF99-2054-4F1E-8C8F-9FD7B95D4EDA}"/>
                    </a:ext>
                  </a:extLst>
                </p:cNvPr>
                <p:cNvGrpSpPr/>
                <p:nvPr userDrawn="1"/>
              </p:nvGrpSpPr>
              <p:grpSpPr>
                <a:xfrm>
                  <a:off x="-3257052" y="3032066"/>
                  <a:ext cx="182309" cy="163794"/>
                  <a:chOff x="12832541" y="3162395"/>
                  <a:chExt cx="219532" cy="197236"/>
                </a:xfrm>
              </p:grpSpPr>
              <p:sp>
                <p:nvSpPr>
                  <p:cNvPr id="106" name="Rechthoek 105">
                    <a:extLst>
                      <a:ext uri="{FF2B5EF4-FFF2-40B4-BE49-F238E27FC236}">
                        <a16:creationId xmlns:a16="http://schemas.microsoft.com/office/drawing/2014/main" id="{A0E7F231-588F-4E2A-92C3-7758523E36F1}"/>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8D1B299F-F3A3-4E6B-A8EA-3F4F8733B252}"/>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740CF6AB-C266-49AF-9973-DEC93244C39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A9CD99D2-3624-47CC-A5EA-979643302BD4}"/>
                    </a:ext>
                  </a:extLst>
                </p:cNvPr>
                <p:cNvGrpSpPr/>
                <p:nvPr userDrawn="1"/>
              </p:nvGrpSpPr>
              <p:grpSpPr>
                <a:xfrm>
                  <a:off x="-3257053" y="3276580"/>
                  <a:ext cx="182309" cy="163794"/>
                  <a:chOff x="12832541" y="3162395"/>
                  <a:chExt cx="219532" cy="197236"/>
                </a:xfrm>
              </p:grpSpPr>
              <p:sp>
                <p:nvSpPr>
                  <p:cNvPr id="103" name="Rechthoek 102">
                    <a:extLst>
                      <a:ext uri="{FF2B5EF4-FFF2-40B4-BE49-F238E27FC236}">
                        <a16:creationId xmlns:a16="http://schemas.microsoft.com/office/drawing/2014/main" id="{74DB8BF2-6FF8-4B96-972B-6977A8499A5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27FD94B3-FE41-46B7-BE64-A768F430A90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00A19082-C8C8-42A6-A2D7-1752D1A44D28}"/>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92" name="ICOON_info">
                <a:extLst>
                  <a:ext uri="{FF2B5EF4-FFF2-40B4-BE49-F238E27FC236}">
                    <a16:creationId xmlns:a16="http://schemas.microsoft.com/office/drawing/2014/main" id="{FB9261EE-2796-4AC8-827B-B7162EBF1240}"/>
                  </a:ext>
                </a:extLst>
              </p:cNvPr>
              <p:cNvGrpSpPr/>
              <p:nvPr userDrawn="1"/>
            </p:nvGrpSpPr>
            <p:grpSpPr>
              <a:xfrm>
                <a:off x="-376736" y="5498637"/>
                <a:ext cx="283685" cy="283685"/>
                <a:chOff x="-510741" y="5913713"/>
                <a:chExt cx="267555" cy="267555"/>
              </a:xfrm>
            </p:grpSpPr>
            <p:sp>
              <p:nvSpPr>
                <p:cNvPr id="93" name="Ovaal 92">
                  <a:extLst>
                    <a:ext uri="{FF2B5EF4-FFF2-40B4-BE49-F238E27FC236}">
                      <a16:creationId xmlns:a16="http://schemas.microsoft.com/office/drawing/2014/main" id="{13E526EB-0253-409B-AFE4-A61C2F415F8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76ED081B-1FE8-4803-AE01-8D8E0E24C6D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14" name="Tijdelijke aanduiding voor afbeelding 13">
            <a:extLst>
              <a:ext uri="{FF2B5EF4-FFF2-40B4-BE49-F238E27FC236}">
                <a16:creationId xmlns:a16="http://schemas.microsoft.com/office/drawing/2014/main" id="{458F2375-FF54-4836-8D6F-895BC97D9D78}"/>
              </a:ext>
            </a:extLst>
          </p:cNvPr>
          <p:cNvSpPr>
            <a:spLocks noGrp="1"/>
          </p:cNvSpPr>
          <p:nvPr>
            <p:ph type="pic" sz="quarter" idx="15" hasCustomPrompt="1"/>
          </p:nvPr>
        </p:nvSpPr>
        <p:spPr>
          <a:xfrm>
            <a:off x="7024220" y="1"/>
            <a:ext cx="5167781" cy="5853417"/>
          </a:xfrm>
          <a:custGeom>
            <a:avLst/>
            <a:gdLst>
              <a:gd name="connsiteX0" fmla="*/ 0 w 5167781"/>
              <a:gd name="connsiteY0" fmla="*/ 0 h 5853417"/>
              <a:gd name="connsiteX1" fmla="*/ 5167781 w 5167781"/>
              <a:gd name="connsiteY1" fmla="*/ 0 h 5853417"/>
              <a:gd name="connsiteX2" fmla="*/ 5167781 w 5167781"/>
              <a:gd name="connsiteY2" fmla="*/ 5853417 h 5853417"/>
              <a:gd name="connsiteX3" fmla="*/ 0 w 5167781"/>
              <a:gd name="connsiteY3" fmla="*/ 5616375 h 5853417"/>
            </a:gdLst>
            <a:ahLst/>
            <a:cxnLst>
              <a:cxn ang="0">
                <a:pos x="connsiteX0" y="connsiteY0"/>
              </a:cxn>
              <a:cxn ang="0">
                <a:pos x="connsiteX1" y="connsiteY1"/>
              </a:cxn>
              <a:cxn ang="0">
                <a:pos x="connsiteX2" y="connsiteY2"/>
              </a:cxn>
              <a:cxn ang="0">
                <a:pos x="connsiteX3" y="connsiteY3"/>
              </a:cxn>
            </a:cxnLst>
            <a:rect l="l" t="t" r="r" b="b"/>
            <a:pathLst>
              <a:path w="5167781" h="5853417">
                <a:moveTo>
                  <a:pt x="0" y="0"/>
                </a:moveTo>
                <a:lnTo>
                  <a:pt x="5167781" y="0"/>
                </a:lnTo>
                <a:lnTo>
                  <a:pt x="5167781" y="5853417"/>
                </a:lnTo>
                <a:lnTo>
                  <a:pt x="0" y="5616375"/>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Beeld S</a:t>
            </a:r>
          </a:p>
        </p:txBody>
      </p:sp>
      <p:sp>
        <p:nvSpPr>
          <p:cNvPr id="201" name="Vrije vorm: vorm 200">
            <a:extLst>
              <a:ext uri="{FF2B5EF4-FFF2-40B4-BE49-F238E27FC236}">
                <a16:creationId xmlns:a16="http://schemas.microsoft.com/office/drawing/2014/main" id="{45491F40-108A-4A82-A4A9-A90D099499D7}"/>
              </a:ext>
            </a:extLst>
          </p:cNvPr>
          <p:cNvSpPr>
            <a:spLocks noGrp="1"/>
          </p:cNvSpPr>
          <p:nvPr>
            <p:ph type="body" sz="quarter" idx="13" hasCustomPrompt="1"/>
          </p:nvPr>
        </p:nvSpPr>
        <p:spPr>
          <a:xfrm>
            <a:off x="-21597" y="572879"/>
            <a:ext cx="7603968" cy="6293843"/>
          </a:xfrm>
          <a:custGeom>
            <a:avLst/>
            <a:gdLst>
              <a:gd name="connsiteX0" fmla="*/ 0 w 7603968"/>
              <a:gd name="connsiteY0" fmla="*/ 0 h 6293843"/>
              <a:gd name="connsiteX1" fmla="*/ 7603968 w 7603968"/>
              <a:gd name="connsiteY1" fmla="*/ 287425 h 6293843"/>
              <a:gd name="connsiteX2" fmla="*/ 7603968 w 7603968"/>
              <a:gd name="connsiteY2" fmla="*/ 6293843 h 6293843"/>
              <a:gd name="connsiteX3" fmla="*/ 756 w 7603968"/>
              <a:gd name="connsiteY3" fmla="*/ 6293843 h 6293843"/>
              <a:gd name="connsiteX4" fmla="*/ 399 w 7603968"/>
              <a:gd name="connsiteY4" fmla="*/ 3320361 h 6293843"/>
              <a:gd name="connsiteX5" fmla="*/ 0 w 7603968"/>
              <a:gd name="connsiteY5" fmla="*/ 0 h 6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3968" h="6293843">
                <a:moveTo>
                  <a:pt x="0" y="0"/>
                </a:moveTo>
                <a:lnTo>
                  <a:pt x="7603968" y="287425"/>
                </a:lnTo>
                <a:lnTo>
                  <a:pt x="7603968" y="6293843"/>
                </a:lnTo>
                <a:lnTo>
                  <a:pt x="756" y="6293843"/>
                </a:lnTo>
                <a:lnTo>
                  <a:pt x="399" y="3320361"/>
                </a:lnTo>
                <a:cubicBezTo>
                  <a:pt x="3438" y="2212339"/>
                  <a:pt x="6477" y="1104317"/>
                  <a:pt x="0"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Tree>
    <p:extLst>
      <p:ext uri="{BB962C8B-B14F-4D97-AF65-F5344CB8AC3E}">
        <p14:creationId xmlns:p14="http://schemas.microsoft.com/office/powerpoint/2010/main" val="311133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blok + Beeld M">
    <p:spTree>
      <p:nvGrpSpPr>
        <p:cNvPr id="1" name=""/>
        <p:cNvGrpSpPr/>
        <p:nvPr/>
      </p:nvGrpSpPr>
      <p:grpSpPr>
        <a:xfrm>
          <a:off x="0" y="0"/>
          <a:ext cx="0" cy="0"/>
          <a:chOff x="0" y="0"/>
          <a:chExt cx="0" cy="0"/>
        </a:xfrm>
      </p:grpSpPr>
      <p:grpSp>
        <p:nvGrpSpPr>
          <p:cNvPr id="134" name="INSTRUCTIE">
            <a:extLst>
              <a:ext uri="{FF2B5EF4-FFF2-40B4-BE49-F238E27FC236}">
                <a16:creationId xmlns:a16="http://schemas.microsoft.com/office/drawing/2014/main" id="{8CF6499F-B7AC-40AB-990F-C47998D60B0E}"/>
              </a:ext>
            </a:extLst>
          </p:cNvPr>
          <p:cNvGrpSpPr/>
          <p:nvPr userDrawn="1"/>
        </p:nvGrpSpPr>
        <p:grpSpPr>
          <a:xfrm>
            <a:off x="-3786437" y="0"/>
            <a:ext cx="3693386" cy="5359349"/>
            <a:chOff x="-3786437" y="0"/>
            <a:chExt cx="3693386" cy="5359349"/>
          </a:xfrm>
        </p:grpSpPr>
        <p:sp>
          <p:nvSpPr>
            <p:cNvPr id="135" name="Rechthoek 134">
              <a:extLst>
                <a:ext uri="{FF2B5EF4-FFF2-40B4-BE49-F238E27FC236}">
                  <a16:creationId xmlns:a16="http://schemas.microsoft.com/office/drawing/2014/main" id="{5541A04F-EDCD-4C8C-8811-3F4D1C8C0044}"/>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136" name="Ovaal 135">
              <a:extLst>
                <a:ext uri="{FF2B5EF4-FFF2-40B4-BE49-F238E27FC236}">
                  <a16:creationId xmlns:a16="http://schemas.microsoft.com/office/drawing/2014/main" id="{9BDF6A3A-F16D-4109-A5C2-A1409C07BCC9}"/>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37" name="Rechthoek 136">
              <a:extLst>
                <a:ext uri="{FF2B5EF4-FFF2-40B4-BE49-F238E27FC236}">
                  <a16:creationId xmlns:a16="http://schemas.microsoft.com/office/drawing/2014/main" id="{ABA89FA7-6375-4526-A5F8-4A4BB4537140}"/>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38" name="Ovaal 137">
              <a:extLst>
                <a:ext uri="{FF2B5EF4-FFF2-40B4-BE49-F238E27FC236}">
                  <a16:creationId xmlns:a16="http://schemas.microsoft.com/office/drawing/2014/main" id="{63158955-E7D3-42C7-8ED7-3E493C0CC459}"/>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39" name="Rechthoek 138">
              <a:extLst>
                <a:ext uri="{FF2B5EF4-FFF2-40B4-BE49-F238E27FC236}">
                  <a16:creationId xmlns:a16="http://schemas.microsoft.com/office/drawing/2014/main" id="{50010CD4-13F1-4C90-BD20-3DEC9DABD1E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140" name="Rechthoek 139">
              <a:extLst>
                <a:ext uri="{FF2B5EF4-FFF2-40B4-BE49-F238E27FC236}">
                  <a16:creationId xmlns:a16="http://schemas.microsoft.com/office/drawing/2014/main" id="{1E9387AF-B10B-42B8-A782-9E8E87BA0F84}"/>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1" name="Ovaal 140">
              <a:extLst>
                <a:ext uri="{FF2B5EF4-FFF2-40B4-BE49-F238E27FC236}">
                  <a16:creationId xmlns:a16="http://schemas.microsoft.com/office/drawing/2014/main" id="{7C9CA69B-E30A-4EC8-AE8B-070862084924}"/>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42" name="Rechthoek 141">
              <a:extLst>
                <a:ext uri="{FF2B5EF4-FFF2-40B4-BE49-F238E27FC236}">
                  <a16:creationId xmlns:a16="http://schemas.microsoft.com/office/drawing/2014/main" id="{1E8B7098-E953-44D8-A2A9-DD6A25A98B8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143" name="Ovaal 142">
              <a:extLst>
                <a:ext uri="{FF2B5EF4-FFF2-40B4-BE49-F238E27FC236}">
                  <a16:creationId xmlns:a16="http://schemas.microsoft.com/office/drawing/2014/main" id="{EB3D5223-31FA-4302-AD5F-BD399EC60D66}"/>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144" name="Rechthoek 143">
              <a:extLst>
                <a:ext uri="{FF2B5EF4-FFF2-40B4-BE49-F238E27FC236}">
                  <a16:creationId xmlns:a16="http://schemas.microsoft.com/office/drawing/2014/main" id="{C34716FE-7F03-49E0-986B-7FFACABAFF1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145" name="Ovaal 144">
              <a:extLst>
                <a:ext uri="{FF2B5EF4-FFF2-40B4-BE49-F238E27FC236}">
                  <a16:creationId xmlns:a16="http://schemas.microsoft.com/office/drawing/2014/main" id="{E5CD3C2E-D596-4A31-BFE1-B322EAEF5318}"/>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146" name="Rechthoek 145">
              <a:extLst>
                <a:ext uri="{FF2B5EF4-FFF2-40B4-BE49-F238E27FC236}">
                  <a16:creationId xmlns:a16="http://schemas.microsoft.com/office/drawing/2014/main" id="{D5958338-05C5-40AA-8D16-52132264AC6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147" name="Ovaal 146">
              <a:extLst>
                <a:ext uri="{FF2B5EF4-FFF2-40B4-BE49-F238E27FC236}">
                  <a16:creationId xmlns:a16="http://schemas.microsoft.com/office/drawing/2014/main" id="{6BB4D2D0-4A15-4057-AC12-535F633B3DE2}"/>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148" name="Rechthoek 147">
              <a:extLst>
                <a:ext uri="{FF2B5EF4-FFF2-40B4-BE49-F238E27FC236}">
                  <a16:creationId xmlns:a16="http://schemas.microsoft.com/office/drawing/2014/main" id="{8344F153-B8FE-42EA-801F-36113D481B3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9" name="Ovaal 148">
              <a:extLst>
                <a:ext uri="{FF2B5EF4-FFF2-40B4-BE49-F238E27FC236}">
                  <a16:creationId xmlns:a16="http://schemas.microsoft.com/office/drawing/2014/main" id="{A6F44D0B-3631-46F6-8F64-55D0BE13AD64}"/>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150" name="Rechthoek 149">
              <a:extLst>
                <a:ext uri="{FF2B5EF4-FFF2-40B4-BE49-F238E27FC236}">
                  <a16:creationId xmlns:a16="http://schemas.microsoft.com/office/drawing/2014/main" id="{03CF622A-C1CA-4A08-8E92-2AAC2DC67D82}"/>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51" name="Ovaal 150">
              <a:extLst>
                <a:ext uri="{FF2B5EF4-FFF2-40B4-BE49-F238E27FC236}">
                  <a16:creationId xmlns:a16="http://schemas.microsoft.com/office/drawing/2014/main" id="{FCCB2AAA-E449-42D1-B3A7-088653B162C0}"/>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152" name="Rechthoek 151">
              <a:extLst>
                <a:ext uri="{FF2B5EF4-FFF2-40B4-BE49-F238E27FC236}">
                  <a16:creationId xmlns:a16="http://schemas.microsoft.com/office/drawing/2014/main" id="{512EF504-D062-4F6F-B06E-B2E42396C43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153" name="Ovaal 152">
              <a:extLst>
                <a:ext uri="{FF2B5EF4-FFF2-40B4-BE49-F238E27FC236}">
                  <a16:creationId xmlns:a16="http://schemas.microsoft.com/office/drawing/2014/main" id="{AC1973F9-E0F8-45B6-8A03-50A61D9F8E5D}"/>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154" name="Rechthoek 153">
              <a:extLst>
                <a:ext uri="{FF2B5EF4-FFF2-40B4-BE49-F238E27FC236}">
                  <a16:creationId xmlns:a16="http://schemas.microsoft.com/office/drawing/2014/main" id="{5BF6BED5-B54C-4A39-9715-E83A6C6044C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155" name="Rechthoek 154">
              <a:extLst>
                <a:ext uri="{FF2B5EF4-FFF2-40B4-BE49-F238E27FC236}">
                  <a16:creationId xmlns:a16="http://schemas.microsoft.com/office/drawing/2014/main" id="{6A1EBE40-D86C-48E0-B461-B30C46AA4CA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6" name="ICOON_info">
              <a:extLst>
                <a:ext uri="{FF2B5EF4-FFF2-40B4-BE49-F238E27FC236}">
                  <a16:creationId xmlns:a16="http://schemas.microsoft.com/office/drawing/2014/main" id="{B885ED4A-7BD4-4FDB-87E8-3BE61B72D7D8}"/>
                </a:ext>
              </a:extLst>
            </p:cNvPr>
            <p:cNvGrpSpPr/>
            <p:nvPr userDrawn="1"/>
          </p:nvGrpSpPr>
          <p:grpSpPr>
            <a:xfrm>
              <a:off x="-376736" y="4400186"/>
              <a:ext cx="283685" cy="283685"/>
              <a:chOff x="-510741" y="5913713"/>
              <a:chExt cx="267555" cy="267555"/>
            </a:xfrm>
          </p:grpSpPr>
          <p:sp>
            <p:nvSpPr>
              <p:cNvPr id="198" name="Ovaal 197">
                <a:extLst>
                  <a:ext uri="{FF2B5EF4-FFF2-40B4-BE49-F238E27FC236}">
                    <a16:creationId xmlns:a16="http://schemas.microsoft.com/office/drawing/2014/main" id="{AAD677E5-00F1-42AD-BFB1-1E15D9BE2408}"/>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9" name="Graphic 163" descr="Informatie">
                <a:extLst>
                  <a:ext uri="{FF2B5EF4-FFF2-40B4-BE49-F238E27FC236}">
                    <a16:creationId xmlns:a16="http://schemas.microsoft.com/office/drawing/2014/main" id="{EE08D8A1-DBB9-4153-AAFA-131487977865}"/>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7" name="VOORBEELD">
              <a:extLst>
                <a:ext uri="{FF2B5EF4-FFF2-40B4-BE49-F238E27FC236}">
                  <a16:creationId xmlns:a16="http://schemas.microsoft.com/office/drawing/2014/main" id="{4C0E77D7-6606-418C-90FE-1D06EBC59405}"/>
                </a:ext>
              </a:extLst>
            </p:cNvPr>
            <p:cNvGrpSpPr/>
            <p:nvPr userDrawn="1"/>
          </p:nvGrpSpPr>
          <p:grpSpPr>
            <a:xfrm>
              <a:off x="-3605171" y="458674"/>
              <a:ext cx="3234311" cy="558875"/>
              <a:chOff x="-3605171" y="458674"/>
              <a:chExt cx="3234311" cy="558875"/>
            </a:xfrm>
          </p:grpSpPr>
          <p:sp>
            <p:nvSpPr>
              <p:cNvPr id="158" name="Rechthoek 157">
                <a:extLst>
                  <a:ext uri="{FF2B5EF4-FFF2-40B4-BE49-F238E27FC236}">
                    <a16:creationId xmlns:a16="http://schemas.microsoft.com/office/drawing/2014/main" id="{06B358F5-A79B-4BEA-B247-8988DADBF2F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9" name="Rechthoek 158">
                <a:extLst>
                  <a:ext uri="{FF2B5EF4-FFF2-40B4-BE49-F238E27FC236}">
                    <a16:creationId xmlns:a16="http://schemas.microsoft.com/office/drawing/2014/main" id="{F25A7C53-4344-416A-A687-6699460D0DAC}"/>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C1365C6B-BBB0-4AD8-97E1-A79EEC836482}"/>
                  </a:ext>
                </a:extLst>
              </p:cNvPr>
              <p:cNvGrpSpPr/>
              <p:nvPr userDrawn="1"/>
            </p:nvGrpSpPr>
            <p:grpSpPr>
              <a:xfrm>
                <a:off x="-3386247" y="830871"/>
                <a:ext cx="139423" cy="109566"/>
                <a:chOff x="-2866744" y="827071"/>
                <a:chExt cx="168701" cy="132575"/>
              </a:xfrm>
            </p:grpSpPr>
            <p:grpSp>
              <p:nvGrpSpPr>
                <p:cNvPr id="191" name="Groep 190">
                  <a:extLst>
                    <a:ext uri="{FF2B5EF4-FFF2-40B4-BE49-F238E27FC236}">
                      <a16:creationId xmlns:a16="http://schemas.microsoft.com/office/drawing/2014/main" id="{400A8DF0-C1A9-4E8E-8507-B6EEEED55DCF}"/>
                    </a:ext>
                  </a:extLst>
                </p:cNvPr>
                <p:cNvGrpSpPr/>
                <p:nvPr userDrawn="1"/>
              </p:nvGrpSpPr>
              <p:grpSpPr>
                <a:xfrm>
                  <a:off x="-2866744" y="827071"/>
                  <a:ext cx="168701" cy="132575"/>
                  <a:chOff x="-2866744" y="827071"/>
                  <a:chExt cx="168701" cy="132575"/>
                </a:xfrm>
              </p:grpSpPr>
              <p:cxnSp>
                <p:nvCxnSpPr>
                  <p:cNvPr id="193" name="Rechte verbindingslijn 192">
                    <a:extLst>
                      <a:ext uri="{FF2B5EF4-FFF2-40B4-BE49-F238E27FC236}">
                        <a16:creationId xmlns:a16="http://schemas.microsoft.com/office/drawing/2014/main" id="{669B4CDA-9699-4001-A9A4-5214D719704C}"/>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6E16EF5C-5F4F-4E2C-A991-1C6839679E6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CDEAB9AE-508E-48C9-B414-34B69E92832F}"/>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C6F5A214-2048-4C07-B311-38DCE18E9651}"/>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54E2D61E-E88D-4181-871F-6AF8D861B6C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2" name="Pijl: rechts 191">
                  <a:extLst>
                    <a:ext uri="{FF2B5EF4-FFF2-40B4-BE49-F238E27FC236}">
                      <a16:creationId xmlns:a16="http://schemas.microsoft.com/office/drawing/2014/main" id="{E68470D2-BA50-4933-8C03-B3F9CEEE4F4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1" name="Groep 160">
                <a:extLst>
                  <a:ext uri="{FF2B5EF4-FFF2-40B4-BE49-F238E27FC236}">
                    <a16:creationId xmlns:a16="http://schemas.microsoft.com/office/drawing/2014/main" id="{D5BCAD57-AFCF-4BE5-9574-5A8322AB9277}"/>
                  </a:ext>
                </a:extLst>
              </p:cNvPr>
              <p:cNvGrpSpPr/>
              <p:nvPr userDrawn="1"/>
            </p:nvGrpSpPr>
            <p:grpSpPr>
              <a:xfrm>
                <a:off x="-3605171" y="830871"/>
                <a:ext cx="139423" cy="109566"/>
                <a:chOff x="-2866744" y="518074"/>
                <a:chExt cx="168701" cy="132575"/>
              </a:xfrm>
            </p:grpSpPr>
            <p:grpSp>
              <p:nvGrpSpPr>
                <p:cNvPr id="184" name="Groep 183">
                  <a:extLst>
                    <a:ext uri="{FF2B5EF4-FFF2-40B4-BE49-F238E27FC236}">
                      <a16:creationId xmlns:a16="http://schemas.microsoft.com/office/drawing/2014/main" id="{BDEBD412-749C-4EE1-8C11-9A012DE8170A}"/>
                    </a:ext>
                  </a:extLst>
                </p:cNvPr>
                <p:cNvGrpSpPr/>
                <p:nvPr userDrawn="1"/>
              </p:nvGrpSpPr>
              <p:grpSpPr>
                <a:xfrm>
                  <a:off x="-2866744" y="518074"/>
                  <a:ext cx="168701" cy="132575"/>
                  <a:chOff x="-2866744" y="518074"/>
                  <a:chExt cx="168701" cy="132575"/>
                </a:xfrm>
              </p:grpSpPr>
              <p:cxnSp>
                <p:nvCxnSpPr>
                  <p:cNvPr id="186" name="Rechte verbindingslijn 185">
                    <a:extLst>
                      <a:ext uri="{FF2B5EF4-FFF2-40B4-BE49-F238E27FC236}">
                        <a16:creationId xmlns:a16="http://schemas.microsoft.com/office/drawing/2014/main" id="{28B57070-BD2C-438F-A121-AB30D138786A}"/>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84D9E973-3D51-4F0E-8F6D-B545E327F6F3}"/>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39D4D8B8-38FE-4CF1-BA03-B5EDC65E8BE8}"/>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6C315EEE-14FF-4796-BF7D-D2F4AA7DAF3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878A1A55-7130-4121-A3B1-7B3EC72D5E1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F31CE91A-F3FB-4D37-B745-0117AEE823E4}"/>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62" name="Rechte verbindingslijn 161">
                <a:extLst>
                  <a:ext uri="{FF2B5EF4-FFF2-40B4-BE49-F238E27FC236}">
                    <a16:creationId xmlns:a16="http://schemas.microsoft.com/office/drawing/2014/main" id="{2C3F25CB-052E-4038-930D-1A226E5DE7DD}"/>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163" name="Rechte verbindingslijn 162">
                <a:extLst>
                  <a:ext uri="{FF2B5EF4-FFF2-40B4-BE49-F238E27FC236}">
                    <a16:creationId xmlns:a16="http://schemas.microsoft.com/office/drawing/2014/main" id="{03D9116B-F92E-427F-A65B-1B036A318814}"/>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164" name="Rechthoek 163">
                <a:extLst>
                  <a:ext uri="{FF2B5EF4-FFF2-40B4-BE49-F238E27FC236}">
                    <a16:creationId xmlns:a16="http://schemas.microsoft.com/office/drawing/2014/main" id="{64259E1A-0174-43D5-BEDF-72E520EC01D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165" name="Rechthoek 164">
                <a:extLst>
                  <a:ext uri="{FF2B5EF4-FFF2-40B4-BE49-F238E27FC236}">
                    <a16:creationId xmlns:a16="http://schemas.microsoft.com/office/drawing/2014/main" id="{042E0BE0-8738-469C-9F5A-27D9807AF7F4}"/>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166" name="Groep 165">
                <a:extLst>
                  <a:ext uri="{FF2B5EF4-FFF2-40B4-BE49-F238E27FC236}">
                    <a16:creationId xmlns:a16="http://schemas.microsoft.com/office/drawing/2014/main" id="{03611A9D-3B75-4991-90A4-BD3416A2F00A}"/>
                  </a:ext>
                </a:extLst>
              </p:cNvPr>
              <p:cNvGrpSpPr/>
              <p:nvPr userDrawn="1"/>
            </p:nvGrpSpPr>
            <p:grpSpPr>
              <a:xfrm>
                <a:off x="-2916763" y="769168"/>
                <a:ext cx="268738" cy="248381"/>
                <a:chOff x="-2916763" y="769168"/>
                <a:chExt cx="268738" cy="248381"/>
              </a:xfrm>
            </p:grpSpPr>
            <p:sp>
              <p:nvSpPr>
                <p:cNvPr id="176" name="Rechthoek 175">
                  <a:extLst>
                    <a:ext uri="{FF2B5EF4-FFF2-40B4-BE49-F238E27FC236}">
                      <a16:creationId xmlns:a16="http://schemas.microsoft.com/office/drawing/2014/main" id="{54CD49F7-E8A2-4D7D-96A8-7544C43FA533}"/>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7" name="Groep 176">
                  <a:extLst>
                    <a:ext uri="{FF2B5EF4-FFF2-40B4-BE49-F238E27FC236}">
                      <a16:creationId xmlns:a16="http://schemas.microsoft.com/office/drawing/2014/main" id="{F573718E-6BAB-4A7B-98B8-7D09393B2A5C}"/>
                    </a:ext>
                  </a:extLst>
                </p:cNvPr>
                <p:cNvGrpSpPr/>
                <p:nvPr userDrawn="1"/>
              </p:nvGrpSpPr>
              <p:grpSpPr>
                <a:xfrm>
                  <a:off x="-2866744" y="827071"/>
                  <a:ext cx="168701" cy="132575"/>
                  <a:chOff x="-2866744" y="827071"/>
                  <a:chExt cx="168701" cy="132575"/>
                </a:xfrm>
              </p:grpSpPr>
              <p:cxnSp>
                <p:nvCxnSpPr>
                  <p:cNvPr id="179" name="Rechte verbindingslijn 178">
                    <a:extLst>
                      <a:ext uri="{FF2B5EF4-FFF2-40B4-BE49-F238E27FC236}">
                        <a16:creationId xmlns:a16="http://schemas.microsoft.com/office/drawing/2014/main" id="{EB78B132-12B6-4946-9D79-DC440D1E492A}"/>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9F89F159-635F-4068-89ED-FEFC133F757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D338E696-9E96-48D7-8287-C6EB05A7A9D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943F3A4C-7F59-47C5-A0F8-751426CEE3C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11F30C8F-CABD-4EB2-8729-704AF8413FE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33E8478C-2EBF-4B89-9F99-D9A251DB2792}"/>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A39646C2-F1DA-49DE-9279-D643163CE398}"/>
                  </a:ext>
                </a:extLst>
              </p:cNvPr>
              <p:cNvGrpSpPr/>
              <p:nvPr userDrawn="1"/>
            </p:nvGrpSpPr>
            <p:grpSpPr>
              <a:xfrm>
                <a:off x="-2916763" y="460171"/>
                <a:ext cx="268738" cy="248381"/>
                <a:chOff x="-2916763" y="460171"/>
                <a:chExt cx="268738" cy="248381"/>
              </a:xfrm>
            </p:grpSpPr>
            <p:sp>
              <p:nvSpPr>
                <p:cNvPr id="168" name="Rechthoek 167">
                  <a:extLst>
                    <a:ext uri="{FF2B5EF4-FFF2-40B4-BE49-F238E27FC236}">
                      <a16:creationId xmlns:a16="http://schemas.microsoft.com/office/drawing/2014/main" id="{DF998A5D-09F0-4628-B75A-053EC26E304C}"/>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9" name="Groep 168">
                  <a:extLst>
                    <a:ext uri="{FF2B5EF4-FFF2-40B4-BE49-F238E27FC236}">
                      <a16:creationId xmlns:a16="http://schemas.microsoft.com/office/drawing/2014/main" id="{CBBAAA3E-F0E1-4CAB-B6C4-60EDBCE1E65B}"/>
                    </a:ext>
                  </a:extLst>
                </p:cNvPr>
                <p:cNvGrpSpPr/>
                <p:nvPr userDrawn="1"/>
              </p:nvGrpSpPr>
              <p:grpSpPr>
                <a:xfrm>
                  <a:off x="-2866744" y="518074"/>
                  <a:ext cx="168701" cy="132575"/>
                  <a:chOff x="-2866744" y="518074"/>
                  <a:chExt cx="168701" cy="132575"/>
                </a:xfrm>
              </p:grpSpPr>
              <p:cxnSp>
                <p:nvCxnSpPr>
                  <p:cNvPr id="171" name="Rechte verbindingslijn 170">
                    <a:extLst>
                      <a:ext uri="{FF2B5EF4-FFF2-40B4-BE49-F238E27FC236}">
                        <a16:creationId xmlns:a16="http://schemas.microsoft.com/office/drawing/2014/main" id="{630A0795-59CE-448A-A76C-E2B90304428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065509C8-7237-4688-8B33-CF010B898DE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72C69E53-2B8D-4BC4-B61A-861C3E8B2664}"/>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E1BDB2FD-9366-44A3-8E9C-E2C5CA19D3D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3499C8F0-474C-4B54-8528-59AF860DCEA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0" name="Pijl: rechts 169">
                  <a:extLst>
                    <a:ext uri="{FF2B5EF4-FFF2-40B4-BE49-F238E27FC236}">
                      <a16:creationId xmlns:a16="http://schemas.microsoft.com/office/drawing/2014/main" id="{61E75655-458C-47C8-865F-41195E219FE1}"/>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53AE8F10-EA08-447F-93BA-F435F691CEEC}"/>
              </a:ext>
            </a:extLst>
          </p:cNvPr>
          <p:cNvGrpSpPr/>
          <p:nvPr userDrawn="1"/>
        </p:nvGrpSpPr>
        <p:grpSpPr>
          <a:xfrm>
            <a:off x="12377595" y="0"/>
            <a:ext cx="3693386" cy="6452863"/>
            <a:chOff x="-3786437" y="0"/>
            <a:chExt cx="3693386" cy="6452863"/>
          </a:xfrm>
        </p:grpSpPr>
        <p:sp>
          <p:nvSpPr>
            <p:cNvPr id="77" name="Rechthoek 76">
              <a:extLst>
                <a:ext uri="{FF2B5EF4-FFF2-40B4-BE49-F238E27FC236}">
                  <a16:creationId xmlns:a16="http://schemas.microsoft.com/office/drawing/2014/main" id="{81C5574A-4CE7-4DDD-B0EB-5E202B32C479}"/>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8" name="INSTRUCTIE">
              <a:extLst>
                <a:ext uri="{FF2B5EF4-FFF2-40B4-BE49-F238E27FC236}">
                  <a16:creationId xmlns:a16="http://schemas.microsoft.com/office/drawing/2014/main" id="{C63A2E7C-BD2E-4E17-9038-084237745CAB}"/>
                </a:ext>
              </a:extLst>
            </p:cNvPr>
            <p:cNvGrpSpPr/>
            <p:nvPr userDrawn="1"/>
          </p:nvGrpSpPr>
          <p:grpSpPr>
            <a:xfrm>
              <a:off x="-3786165" y="0"/>
              <a:ext cx="3693114" cy="5782322"/>
              <a:chOff x="-3786165" y="0"/>
              <a:chExt cx="3693114" cy="5782322"/>
            </a:xfrm>
          </p:grpSpPr>
          <p:sp>
            <p:nvSpPr>
              <p:cNvPr id="79" name="Rechthoek 78">
                <a:extLst>
                  <a:ext uri="{FF2B5EF4-FFF2-40B4-BE49-F238E27FC236}">
                    <a16:creationId xmlns:a16="http://schemas.microsoft.com/office/drawing/2014/main" id="{8DA63590-56B0-4547-A132-DEE995BB18BC}"/>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703AB7BD-6C75-4FDD-86F9-8E9EDF5111A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4835C789-ED88-4988-B218-25662A0476F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A4062FD2-523D-415B-A686-642C6DD43B5D}"/>
                  </a:ext>
                </a:extLst>
              </p:cNvPr>
              <p:cNvGrpSpPr/>
              <p:nvPr userDrawn="1"/>
            </p:nvGrpSpPr>
            <p:grpSpPr>
              <a:xfrm>
                <a:off x="-3316179" y="1231351"/>
                <a:ext cx="294789" cy="318834"/>
                <a:chOff x="14466489" y="1001522"/>
                <a:chExt cx="290627" cy="314333"/>
              </a:xfrm>
            </p:grpSpPr>
            <p:sp>
              <p:nvSpPr>
                <p:cNvPr id="128" name="Rechthoek 127">
                  <a:extLst>
                    <a:ext uri="{FF2B5EF4-FFF2-40B4-BE49-F238E27FC236}">
                      <a16:creationId xmlns:a16="http://schemas.microsoft.com/office/drawing/2014/main" id="{418FFC68-F6DF-44FF-9F53-CB7CB41F7DED}"/>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7BC3B8C8-8634-4758-BDA9-5AF94EB9CC0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0" name="Vrije vorm: vorm 129">
                  <a:extLst>
                    <a:ext uri="{FF2B5EF4-FFF2-40B4-BE49-F238E27FC236}">
                      <a16:creationId xmlns:a16="http://schemas.microsoft.com/office/drawing/2014/main" id="{AAE75158-1E10-445D-B593-C9FB8F1EDF93}"/>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1" name="Rechthoek: afgeronde hoeken 130">
                  <a:extLst>
                    <a:ext uri="{FF2B5EF4-FFF2-40B4-BE49-F238E27FC236}">
                      <a16:creationId xmlns:a16="http://schemas.microsoft.com/office/drawing/2014/main" id="{55A13CDC-F01F-4538-9527-6CC5235E24E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32" name="Rechte verbindingslijn 131">
                  <a:extLst>
                    <a:ext uri="{FF2B5EF4-FFF2-40B4-BE49-F238E27FC236}">
                      <a16:creationId xmlns:a16="http://schemas.microsoft.com/office/drawing/2014/main" id="{7F034CE4-FF8D-4A38-A3A3-C74DD165DF3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 name="Rechte verbindingslijn 132">
                  <a:extLst>
                    <a:ext uri="{FF2B5EF4-FFF2-40B4-BE49-F238E27FC236}">
                      <a16:creationId xmlns:a16="http://schemas.microsoft.com/office/drawing/2014/main" id="{C33F9053-C961-4632-B40B-0B0417823D09}"/>
                    </a:ext>
                  </a:extLst>
                </p:cNvPr>
                <p:cNvCxnSpPr>
                  <a:cxnSpLocks/>
                  <a:stCxn id="13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EDD071A4-D4EF-43C4-B33E-0A612A7B9F70}"/>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4CE93DAB-7143-445C-8E7C-D711F8F687B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14B4CEDD-8469-4C17-84A1-6C708FC3EA10}"/>
                  </a:ext>
                </a:extLst>
              </p:cNvPr>
              <p:cNvGrpSpPr/>
              <p:nvPr userDrawn="1"/>
            </p:nvGrpSpPr>
            <p:grpSpPr>
              <a:xfrm>
                <a:off x="-3311319" y="2164285"/>
                <a:ext cx="825500" cy="209550"/>
                <a:chOff x="13504624" y="2482850"/>
                <a:chExt cx="825500" cy="209550"/>
              </a:xfrm>
            </p:grpSpPr>
            <p:sp>
              <p:nvSpPr>
                <p:cNvPr id="125" name="Rechthoek 124">
                  <a:extLst>
                    <a:ext uri="{FF2B5EF4-FFF2-40B4-BE49-F238E27FC236}">
                      <a16:creationId xmlns:a16="http://schemas.microsoft.com/office/drawing/2014/main" id="{DBB5C426-3942-4626-BBF7-6C91DC522565}"/>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26" name="Rechte verbindingslijn 125">
                  <a:extLst>
                    <a:ext uri="{FF2B5EF4-FFF2-40B4-BE49-F238E27FC236}">
                      <a16:creationId xmlns:a16="http://schemas.microsoft.com/office/drawing/2014/main" id="{E6BFF1D7-3E3B-4EE1-A0B7-6BFD990FD2D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7" name="Gelijkbenige driehoek 126">
                  <a:extLst>
                    <a:ext uri="{FF2B5EF4-FFF2-40B4-BE49-F238E27FC236}">
                      <a16:creationId xmlns:a16="http://schemas.microsoft.com/office/drawing/2014/main" id="{7D1B0D49-E3D4-491E-B060-8AE59DED1F48}"/>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979E8494-00C8-4823-BC0E-70FB2F02999E}"/>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3480939A-CFB2-4E21-A328-D4B1A88C50A7}"/>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1085C383-529D-458F-882D-299D8A1A32E6}"/>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9" name="Rechthoek 88">
                <a:extLst>
                  <a:ext uri="{FF2B5EF4-FFF2-40B4-BE49-F238E27FC236}">
                    <a16:creationId xmlns:a16="http://schemas.microsoft.com/office/drawing/2014/main" id="{17732658-32CE-4EC9-A061-29DE9E4E6315}"/>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0" name="Groep 89">
                <a:extLst>
                  <a:ext uri="{FF2B5EF4-FFF2-40B4-BE49-F238E27FC236}">
                    <a16:creationId xmlns:a16="http://schemas.microsoft.com/office/drawing/2014/main" id="{B94AE88D-FF59-409C-96F2-F5AB8A8D8227}"/>
                  </a:ext>
                </a:extLst>
              </p:cNvPr>
              <p:cNvGrpSpPr/>
              <p:nvPr userDrawn="1"/>
            </p:nvGrpSpPr>
            <p:grpSpPr>
              <a:xfrm>
                <a:off x="-3408294" y="4834615"/>
                <a:ext cx="622283" cy="612919"/>
                <a:chOff x="12617641" y="3403239"/>
                <a:chExt cx="752963" cy="741634"/>
              </a:xfrm>
            </p:grpSpPr>
            <p:grpSp>
              <p:nvGrpSpPr>
                <p:cNvPr id="109" name="Groep 108">
                  <a:extLst>
                    <a:ext uri="{FF2B5EF4-FFF2-40B4-BE49-F238E27FC236}">
                      <a16:creationId xmlns:a16="http://schemas.microsoft.com/office/drawing/2014/main" id="{6B23A986-2B46-4BCE-99E6-54B77172B98B}"/>
                    </a:ext>
                  </a:extLst>
                </p:cNvPr>
                <p:cNvGrpSpPr/>
                <p:nvPr userDrawn="1"/>
              </p:nvGrpSpPr>
              <p:grpSpPr>
                <a:xfrm>
                  <a:off x="12771550" y="3403239"/>
                  <a:ext cx="467156" cy="448491"/>
                  <a:chOff x="12782177" y="3403239"/>
                  <a:chExt cx="467156" cy="448491"/>
                </a:xfrm>
              </p:grpSpPr>
              <p:grpSp>
                <p:nvGrpSpPr>
                  <p:cNvPr id="112" name="Groep 111">
                    <a:extLst>
                      <a:ext uri="{FF2B5EF4-FFF2-40B4-BE49-F238E27FC236}">
                        <a16:creationId xmlns:a16="http://schemas.microsoft.com/office/drawing/2014/main" id="{EC9A4F4D-2E59-4C8B-BAEF-12E3F76B3C77}"/>
                      </a:ext>
                    </a:extLst>
                  </p:cNvPr>
                  <p:cNvGrpSpPr/>
                  <p:nvPr userDrawn="1"/>
                </p:nvGrpSpPr>
                <p:grpSpPr>
                  <a:xfrm>
                    <a:off x="12782177" y="3403239"/>
                    <a:ext cx="412972" cy="396132"/>
                    <a:chOff x="13554906" y="3320109"/>
                    <a:chExt cx="443912" cy="425811"/>
                  </a:xfrm>
                </p:grpSpPr>
                <p:grpSp>
                  <p:nvGrpSpPr>
                    <p:cNvPr id="119" name="Groep 118">
                      <a:extLst>
                        <a:ext uri="{FF2B5EF4-FFF2-40B4-BE49-F238E27FC236}">
                          <a16:creationId xmlns:a16="http://schemas.microsoft.com/office/drawing/2014/main" id="{C1613862-8167-4BDA-BA69-827BD8467FB0}"/>
                        </a:ext>
                      </a:extLst>
                    </p:cNvPr>
                    <p:cNvGrpSpPr/>
                    <p:nvPr userDrawn="1"/>
                  </p:nvGrpSpPr>
                  <p:grpSpPr>
                    <a:xfrm>
                      <a:off x="13554906" y="3320109"/>
                      <a:ext cx="443912" cy="425811"/>
                      <a:chOff x="12909684" y="1276143"/>
                      <a:chExt cx="443912" cy="425811"/>
                    </a:xfrm>
                  </p:grpSpPr>
                  <p:sp>
                    <p:nvSpPr>
                      <p:cNvPr id="122" name="Rechthoek 121">
                        <a:extLst>
                          <a:ext uri="{FF2B5EF4-FFF2-40B4-BE49-F238E27FC236}">
                            <a16:creationId xmlns:a16="http://schemas.microsoft.com/office/drawing/2014/main" id="{ABFB6ACB-318A-412C-9D5A-0043B5F82E85}"/>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AD94895C-6153-463D-B930-77A627593F1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4" name="Ovaal 123">
                        <a:extLst>
                          <a:ext uri="{FF2B5EF4-FFF2-40B4-BE49-F238E27FC236}">
                            <a16:creationId xmlns:a16="http://schemas.microsoft.com/office/drawing/2014/main" id="{AB4A5ED6-5AEB-43B2-965C-22816C2B24F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0" name="Afbeelding 119">
                      <a:extLst>
                        <a:ext uri="{FF2B5EF4-FFF2-40B4-BE49-F238E27FC236}">
                          <a16:creationId xmlns:a16="http://schemas.microsoft.com/office/drawing/2014/main" id="{71A3DE2A-89B3-4180-9397-AB1ED83394F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1" name="Afbeelding 120">
                      <a:extLst>
                        <a:ext uri="{FF2B5EF4-FFF2-40B4-BE49-F238E27FC236}">
                          <a16:creationId xmlns:a16="http://schemas.microsoft.com/office/drawing/2014/main" id="{C6A3CCE5-204F-4C61-B498-A1969058294E}"/>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13" name="Groep 112">
                    <a:extLst>
                      <a:ext uri="{FF2B5EF4-FFF2-40B4-BE49-F238E27FC236}">
                        <a16:creationId xmlns:a16="http://schemas.microsoft.com/office/drawing/2014/main" id="{4BE4476E-008D-49B3-8DF0-DBE2E69CF5B7}"/>
                      </a:ext>
                    </a:extLst>
                  </p:cNvPr>
                  <p:cNvGrpSpPr/>
                  <p:nvPr userDrawn="1"/>
                </p:nvGrpSpPr>
                <p:grpSpPr>
                  <a:xfrm>
                    <a:off x="13103513" y="3705268"/>
                    <a:ext cx="145820" cy="146462"/>
                    <a:chOff x="13096169" y="3602278"/>
                    <a:chExt cx="145820" cy="146462"/>
                  </a:xfrm>
                </p:grpSpPr>
                <p:sp>
                  <p:nvSpPr>
                    <p:cNvPr id="117" name="Rechthoek 116">
                      <a:extLst>
                        <a:ext uri="{FF2B5EF4-FFF2-40B4-BE49-F238E27FC236}">
                          <a16:creationId xmlns:a16="http://schemas.microsoft.com/office/drawing/2014/main" id="{A8078BBC-D031-48A0-AE88-D039DB7E16D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DFBFFDAC-0D33-4BA1-8A66-9F6AE3E0467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A28467BA-D42F-4813-9B46-258E6C33A6C1}"/>
                      </a:ext>
                    </a:extLst>
                  </p:cNvPr>
                  <p:cNvGrpSpPr/>
                  <p:nvPr userDrawn="1"/>
                </p:nvGrpSpPr>
                <p:grpSpPr>
                  <a:xfrm rot="10800000">
                    <a:off x="13061402" y="3665637"/>
                    <a:ext cx="145820" cy="146462"/>
                    <a:chOff x="13096169" y="3602278"/>
                    <a:chExt cx="145820" cy="146462"/>
                  </a:xfrm>
                </p:grpSpPr>
                <p:sp>
                  <p:nvSpPr>
                    <p:cNvPr id="115" name="Rechthoek 114">
                      <a:extLst>
                        <a:ext uri="{FF2B5EF4-FFF2-40B4-BE49-F238E27FC236}">
                          <a16:creationId xmlns:a16="http://schemas.microsoft.com/office/drawing/2014/main" id="{464203F6-9C3D-46CC-BD97-3A5552C237EE}"/>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E6DD84CD-7187-47C0-9891-C6BA859D183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0" name="Rechthoek 109">
                  <a:extLst>
                    <a:ext uri="{FF2B5EF4-FFF2-40B4-BE49-F238E27FC236}">
                      <a16:creationId xmlns:a16="http://schemas.microsoft.com/office/drawing/2014/main" id="{974204B4-EDDF-4C57-806C-73DAE4B0E174}"/>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1" name="Gelijkbenige driehoek 110">
                  <a:extLst>
                    <a:ext uri="{FF2B5EF4-FFF2-40B4-BE49-F238E27FC236}">
                      <a16:creationId xmlns:a16="http://schemas.microsoft.com/office/drawing/2014/main" id="{7BA17565-564D-434C-9AAB-26C102642B6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27A0A507-B358-4B29-A567-686E45CBE79C}"/>
                  </a:ext>
                </a:extLst>
              </p:cNvPr>
              <p:cNvGrpSpPr/>
              <p:nvPr userDrawn="1"/>
            </p:nvGrpSpPr>
            <p:grpSpPr>
              <a:xfrm>
                <a:off x="-3314821" y="2981448"/>
                <a:ext cx="1558053" cy="563933"/>
                <a:chOff x="-3314821" y="2981448"/>
                <a:chExt cx="1558053" cy="563933"/>
              </a:xfrm>
            </p:grpSpPr>
            <p:sp>
              <p:nvSpPr>
                <p:cNvPr id="95" name="Rechthoek 94">
                  <a:extLst>
                    <a:ext uri="{FF2B5EF4-FFF2-40B4-BE49-F238E27FC236}">
                      <a16:creationId xmlns:a16="http://schemas.microsoft.com/office/drawing/2014/main" id="{3F364CD7-B5C7-4872-A913-485D8EC05D78}"/>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8503E1A9-912B-4F99-8115-4F9C30588C3D}"/>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7" name="Tekstvak 96">
                  <a:extLst>
                    <a:ext uri="{FF2B5EF4-FFF2-40B4-BE49-F238E27FC236}">
                      <a16:creationId xmlns:a16="http://schemas.microsoft.com/office/drawing/2014/main" id="{CE99F73E-1721-4930-8E98-E663B330A76E}"/>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98" name="Tekstvak 97">
                  <a:extLst>
                    <a:ext uri="{FF2B5EF4-FFF2-40B4-BE49-F238E27FC236}">
                      <a16:creationId xmlns:a16="http://schemas.microsoft.com/office/drawing/2014/main" id="{B3591412-9957-49D9-80A2-B9859B5593BC}"/>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99" name="Vrije vorm: vorm 98">
                  <a:extLst>
                    <a:ext uri="{FF2B5EF4-FFF2-40B4-BE49-F238E27FC236}">
                      <a16:creationId xmlns:a16="http://schemas.microsoft.com/office/drawing/2014/main" id="{5C2C9268-6242-4F58-A245-E38E3221405F}"/>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0" name="Gelijkbenige driehoek 99">
                  <a:extLst>
                    <a:ext uri="{FF2B5EF4-FFF2-40B4-BE49-F238E27FC236}">
                      <a16:creationId xmlns:a16="http://schemas.microsoft.com/office/drawing/2014/main" id="{7DC0C454-8246-444C-ACE3-1B53D2E6B31E}"/>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F34CB980-D135-494D-B91D-C6CF5BBE2701}"/>
                    </a:ext>
                  </a:extLst>
                </p:cNvPr>
                <p:cNvGrpSpPr/>
                <p:nvPr userDrawn="1"/>
              </p:nvGrpSpPr>
              <p:grpSpPr>
                <a:xfrm>
                  <a:off x="-3257052" y="3032066"/>
                  <a:ext cx="182309" cy="163794"/>
                  <a:chOff x="12832541" y="3162395"/>
                  <a:chExt cx="219532" cy="197236"/>
                </a:xfrm>
              </p:grpSpPr>
              <p:sp>
                <p:nvSpPr>
                  <p:cNvPr id="106" name="Rechthoek 105">
                    <a:extLst>
                      <a:ext uri="{FF2B5EF4-FFF2-40B4-BE49-F238E27FC236}">
                        <a16:creationId xmlns:a16="http://schemas.microsoft.com/office/drawing/2014/main" id="{7E6CC059-4321-404E-A9AC-1C4FE5248A38}"/>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DBD2FB83-822E-4D58-AA1D-11E730B5AF67}"/>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EEAA8842-C2B6-4759-BD76-A309095FBD3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0AB00672-6F52-488D-93FD-8A4890A119F7}"/>
                    </a:ext>
                  </a:extLst>
                </p:cNvPr>
                <p:cNvGrpSpPr/>
                <p:nvPr userDrawn="1"/>
              </p:nvGrpSpPr>
              <p:grpSpPr>
                <a:xfrm>
                  <a:off x="-3257053" y="3276580"/>
                  <a:ext cx="182309" cy="163794"/>
                  <a:chOff x="12832541" y="3162395"/>
                  <a:chExt cx="219532" cy="197236"/>
                </a:xfrm>
              </p:grpSpPr>
              <p:sp>
                <p:nvSpPr>
                  <p:cNvPr id="103" name="Rechthoek 102">
                    <a:extLst>
                      <a:ext uri="{FF2B5EF4-FFF2-40B4-BE49-F238E27FC236}">
                        <a16:creationId xmlns:a16="http://schemas.microsoft.com/office/drawing/2014/main" id="{801848EE-071B-423F-A5EB-B2F53790AAFB}"/>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F1F7350C-4DDC-4D98-A9CF-4669B23F74BC}"/>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F22F14A5-E308-4901-8B3C-D9C2F672F223}"/>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92" name="ICOON_info">
                <a:extLst>
                  <a:ext uri="{FF2B5EF4-FFF2-40B4-BE49-F238E27FC236}">
                    <a16:creationId xmlns:a16="http://schemas.microsoft.com/office/drawing/2014/main" id="{6147D840-4113-4E40-A064-D9403571618F}"/>
                  </a:ext>
                </a:extLst>
              </p:cNvPr>
              <p:cNvGrpSpPr/>
              <p:nvPr userDrawn="1"/>
            </p:nvGrpSpPr>
            <p:grpSpPr>
              <a:xfrm>
                <a:off x="-376736" y="5498637"/>
                <a:ext cx="283685" cy="283685"/>
                <a:chOff x="-510741" y="5913713"/>
                <a:chExt cx="267555" cy="267555"/>
              </a:xfrm>
            </p:grpSpPr>
            <p:sp>
              <p:nvSpPr>
                <p:cNvPr id="93" name="Ovaal 92">
                  <a:extLst>
                    <a:ext uri="{FF2B5EF4-FFF2-40B4-BE49-F238E27FC236}">
                      <a16:creationId xmlns:a16="http://schemas.microsoft.com/office/drawing/2014/main" id="{445EC4A6-5970-4911-874A-1CAA59BDC8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69A3B075-360D-4CE3-B2A5-9961F7AA68A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27" name="Tijdelijke aanduiding voor afbeelding 26">
            <a:extLst>
              <a:ext uri="{FF2B5EF4-FFF2-40B4-BE49-F238E27FC236}">
                <a16:creationId xmlns:a16="http://schemas.microsoft.com/office/drawing/2014/main" id="{6A905C6B-444C-4504-94F5-4E9AD44EE21C}"/>
              </a:ext>
            </a:extLst>
          </p:cNvPr>
          <p:cNvSpPr>
            <a:spLocks noGrp="1"/>
          </p:cNvSpPr>
          <p:nvPr>
            <p:ph type="pic" sz="quarter" idx="15" hasCustomPrompt="1"/>
          </p:nvPr>
        </p:nvSpPr>
        <p:spPr>
          <a:xfrm>
            <a:off x="5263436" y="1"/>
            <a:ext cx="6928564" cy="5853417"/>
          </a:xfrm>
          <a:custGeom>
            <a:avLst/>
            <a:gdLst>
              <a:gd name="connsiteX0" fmla="*/ 13181 w 7306849"/>
              <a:gd name="connsiteY0" fmla="*/ 0 h 5853417"/>
              <a:gd name="connsiteX1" fmla="*/ 7306849 w 7306849"/>
              <a:gd name="connsiteY1" fmla="*/ 0 h 5853417"/>
              <a:gd name="connsiteX2" fmla="*/ 7306849 w 7306849"/>
              <a:gd name="connsiteY2" fmla="*/ 5853417 h 5853417"/>
              <a:gd name="connsiteX3" fmla="*/ 0 w 7306849"/>
              <a:gd name="connsiteY3" fmla="*/ 5535609 h 5853417"/>
            </a:gdLst>
            <a:ahLst/>
            <a:cxnLst>
              <a:cxn ang="0">
                <a:pos x="connsiteX0" y="connsiteY0"/>
              </a:cxn>
              <a:cxn ang="0">
                <a:pos x="connsiteX1" y="connsiteY1"/>
              </a:cxn>
              <a:cxn ang="0">
                <a:pos x="connsiteX2" y="connsiteY2"/>
              </a:cxn>
              <a:cxn ang="0">
                <a:pos x="connsiteX3" y="connsiteY3"/>
              </a:cxn>
            </a:cxnLst>
            <a:rect l="l" t="t" r="r" b="b"/>
            <a:pathLst>
              <a:path w="7306849" h="5853417">
                <a:moveTo>
                  <a:pt x="13181" y="0"/>
                </a:moveTo>
                <a:lnTo>
                  <a:pt x="7306849" y="0"/>
                </a:lnTo>
                <a:lnTo>
                  <a:pt x="7306849" y="5853417"/>
                </a:lnTo>
                <a:lnTo>
                  <a:pt x="0" y="5535609"/>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Beeld M</a:t>
            </a:r>
          </a:p>
        </p:txBody>
      </p:sp>
      <p:sp>
        <p:nvSpPr>
          <p:cNvPr id="201" name="Vrije vorm: vorm 200">
            <a:extLst>
              <a:ext uri="{FF2B5EF4-FFF2-40B4-BE49-F238E27FC236}">
                <a16:creationId xmlns:a16="http://schemas.microsoft.com/office/drawing/2014/main" id="{CBD5CEEF-2D6D-4D65-BD9C-CBE52409E00D}"/>
              </a:ext>
            </a:extLst>
          </p:cNvPr>
          <p:cNvSpPr>
            <a:spLocks noGrp="1"/>
          </p:cNvSpPr>
          <p:nvPr>
            <p:ph type="body" sz="quarter" idx="13" hasCustomPrompt="1"/>
          </p:nvPr>
        </p:nvSpPr>
        <p:spPr>
          <a:xfrm>
            <a:off x="-22300" y="572879"/>
            <a:ext cx="5840557" cy="6293843"/>
          </a:xfrm>
          <a:custGeom>
            <a:avLst/>
            <a:gdLst>
              <a:gd name="connsiteX0" fmla="*/ 0 w 5840557"/>
              <a:gd name="connsiteY0" fmla="*/ 0 h 6293843"/>
              <a:gd name="connsiteX1" fmla="*/ 5840557 w 5840557"/>
              <a:gd name="connsiteY1" fmla="*/ 287974 h 6293843"/>
              <a:gd name="connsiteX2" fmla="*/ 5840557 w 5840557"/>
              <a:gd name="connsiteY2" fmla="*/ 6293843 h 6293843"/>
              <a:gd name="connsiteX3" fmla="*/ 579 w 5840557"/>
              <a:gd name="connsiteY3" fmla="*/ 6293843 h 6293843"/>
              <a:gd name="connsiteX4" fmla="*/ 306 w 5840557"/>
              <a:gd name="connsiteY4" fmla="*/ 3326711 h 6293843"/>
              <a:gd name="connsiteX5" fmla="*/ 0 w 5840557"/>
              <a:gd name="connsiteY5" fmla="*/ 0 h 6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0557" h="6293843">
                <a:moveTo>
                  <a:pt x="0" y="0"/>
                </a:moveTo>
                <a:lnTo>
                  <a:pt x="5840557" y="287974"/>
                </a:lnTo>
                <a:lnTo>
                  <a:pt x="5840557" y="6293843"/>
                </a:lnTo>
                <a:lnTo>
                  <a:pt x="579" y="6293843"/>
                </a:lnTo>
                <a:lnTo>
                  <a:pt x="306" y="3326711"/>
                </a:lnTo>
                <a:cubicBezTo>
                  <a:pt x="2640" y="2216570"/>
                  <a:pt x="4974" y="1106429"/>
                  <a:pt x="0"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Tree>
    <p:extLst>
      <p:ext uri="{BB962C8B-B14F-4D97-AF65-F5344CB8AC3E}">
        <p14:creationId xmlns:p14="http://schemas.microsoft.com/office/powerpoint/2010/main" val="161184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E96E4-361E-3AC0-1263-A88AC6374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4377F8F3-D181-0991-40B7-0CFCC435EA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C6EBC5-3BA4-D133-329D-F6441D87030C}"/>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16D95909-CF11-8BB9-FD2C-15C1BABF66AD}"/>
              </a:ext>
            </a:extLst>
          </p:cNvPr>
          <p:cNvSpPr>
            <a:spLocks noGrp="1"/>
          </p:cNvSpPr>
          <p:nvPr>
            <p:ph type="ftr" sz="quarter" idx="11"/>
          </p:nvPr>
        </p:nvSpPr>
        <p:spPr/>
        <p:txBody>
          <a:bodyPr/>
          <a:lstStyle/>
          <a:p>
            <a:endParaRPr lang="nl-NL"/>
          </a:p>
        </p:txBody>
      </p:sp>
      <p:sp>
        <p:nvSpPr>
          <p:cNvPr id="6" name="Slide Number Placeholder 5">
            <a:extLst>
              <a:ext uri="{FF2B5EF4-FFF2-40B4-BE49-F238E27FC236}">
                <a16:creationId xmlns:a16="http://schemas.microsoft.com/office/drawing/2014/main" id="{B1DEF245-1907-F30B-5125-49401BE68F71}"/>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2474545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blok + Beeld L">
    <p:spTree>
      <p:nvGrpSpPr>
        <p:cNvPr id="1" name=""/>
        <p:cNvGrpSpPr/>
        <p:nvPr/>
      </p:nvGrpSpPr>
      <p:grpSpPr>
        <a:xfrm>
          <a:off x="0" y="0"/>
          <a:ext cx="0" cy="0"/>
          <a:chOff x="0" y="0"/>
          <a:chExt cx="0" cy="0"/>
        </a:xfrm>
      </p:grpSpPr>
      <p:grpSp>
        <p:nvGrpSpPr>
          <p:cNvPr id="134" name="INSTRUCTIE">
            <a:extLst>
              <a:ext uri="{FF2B5EF4-FFF2-40B4-BE49-F238E27FC236}">
                <a16:creationId xmlns:a16="http://schemas.microsoft.com/office/drawing/2014/main" id="{60F950F7-8652-42AD-9249-F1BDD28B29E5}"/>
              </a:ext>
            </a:extLst>
          </p:cNvPr>
          <p:cNvGrpSpPr/>
          <p:nvPr userDrawn="1"/>
        </p:nvGrpSpPr>
        <p:grpSpPr>
          <a:xfrm>
            <a:off x="-3786437" y="0"/>
            <a:ext cx="3693386" cy="5359349"/>
            <a:chOff x="-3786437" y="0"/>
            <a:chExt cx="3693386" cy="5359349"/>
          </a:xfrm>
        </p:grpSpPr>
        <p:sp>
          <p:nvSpPr>
            <p:cNvPr id="135" name="Rechthoek 134">
              <a:extLst>
                <a:ext uri="{FF2B5EF4-FFF2-40B4-BE49-F238E27FC236}">
                  <a16:creationId xmlns:a16="http://schemas.microsoft.com/office/drawing/2014/main" id="{C1D8AEA8-AF21-4C83-B386-709E6DEAAB90}"/>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136" name="Ovaal 135">
              <a:extLst>
                <a:ext uri="{FF2B5EF4-FFF2-40B4-BE49-F238E27FC236}">
                  <a16:creationId xmlns:a16="http://schemas.microsoft.com/office/drawing/2014/main" id="{9FD9295F-3CB8-4E93-8926-4EC439F5B790}"/>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137" name="Rechthoek 136">
              <a:extLst>
                <a:ext uri="{FF2B5EF4-FFF2-40B4-BE49-F238E27FC236}">
                  <a16:creationId xmlns:a16="http://schemas.microsoft.com/office/drawing/2014/main" id="{2ECC58EB-BF02-42E0-B3C3-6FE03508F199}"/>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38" name="Ovaal 137">
              <a:extLst>
                <a:ext uri="{FF2B5EF4-FFF2-40B4-BE49-F238E27FC236}">
                  <a16:creationId xmlns:a16="http://schemas.microsoft.com/office/drawing/2014/main" id="{23E8B316-2619-470A-9ABE-53D81A4C7B34}"/>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139" name="Rechthoek 138">
              <a:extLst>
                <a:ext uri="{FF2B5EF4-FFF2-40B4-BE49-F238E27FC236}">
                  <a16:creationId xmlns:a16="http://schemas.microsoft.com/office/drawing/2014/main" id="{E5AC82D9-DF08-463A-AF2B-C5A3D743227A}"/>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140" name="Rechthoek 139">
              <a:extLst>
                <a:ext uri="{FF2B5EF4-FFF2-40B4-BE49-F238E27FC236}">
                  <a16:creationId xmlns:a16="http://schemas.microsoft.com/office/drawing/2014/main" id="{78336F49-2D54-4D26-A1D9-999701038B36}"/>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1" name="Ovaal 140">
              <a:extLst>
                <a:ext uri="{FF2B5EF4-FFF2-40B4-BE49-F238E27FC236}">
                  <a16:creationId xmlns:a16="http://schemas.microsoft.com/office/drawing/2014/main" id="{9DD04161-8967-4AB9-8CF5-7C970E3A524A}"/>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142" name="Rechthoek 141">
              <a:extLst>
                <a:ext uri="{FF2B5EF4-FFF2-40B4-BE49-F238E27FC236}">
                  <a16:creationId xmlns:a16="http://schemas.microsoft.com/office/drawing/2014/main" id="{2B34D786-B197-426E-AE3D-A12823D30B2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143" name="Ovaal 142">
              <a:extLst>
                <a:ext uri="{FF2B5EF4-FFF2-40B4-BE49-F238E27FC236}">
                  <a16:creationId xmlns:a16="http://schemas.microsoft.com/office/drawing/2014/main" id="{F5509558-711B-4CE9-A677-7D5884B08B76}"/>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144" name="Rechthoek 143">
              <a:extLst>
                <a:ext uri="{FF2B5EF4-FFF2-40B4-BE49-F238E27FC236}">
                  <a16:creationId xmlns:a16="http://schemas.microsoft.com/office/drawing/2014/main" id="{3F5E0A15-68A1-4BDF-A7AE-E82798428580}"/>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145" name="Ovaal 144">
              <a:extLst>
                <a:ext uri="{FF2B5EF4-FFF2-40B4-BE49-F238E27FC236}">
                  <a16:creationId xmlns:a16="http://schemas.microsoft.com/office/drawing/2014/main" id="{379AAD47-0336-4E30-A203-BC7153FB8425}"/>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146" name="Rechthoek 145">
              <a:extLst>
                <a:ext uri="{FF2B5EF4-FFF2-40B4-BE49-F238E27FC236}">
                  <a16:creationId xmlns:a16="http://schemas.microsoft.com/office/drawing/2014/main" id="{C8F4C3DB-013C-463A-9099-33559BE98BE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147" name="Ovaal 146">
              <a:extLst>
                <a:ext uri="{FF2B5EF4-FFF2-40B4-BE49-F238E27FC236}">
                  <a16:creationId xmlns:a16="http://schemas.microsoft.com/office/drawing/2014/main" id="{FF3541F9-0F3A-4BC0-B574-AC51ED5B877F}"/>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148" name="Rechthoek 147">
              <a:extLst>
                <a:ext uri="{FF2B5EF4-FFF2-40B4-BE49-F238E27FC236}">
                  <a16:creationId xmlns:a16="http://schemas.microsoft.com/office/drawing/2014/main" id="{64349D49-B69F-48F8-A248-65FAD347BB72}"/>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149" name="Ovaal 148">
              <a:extLst>
                <a:ext uri="{FF2B5EF4-FFF2-40B4-BE49-F238E27FC236}">
                  <a16:creationId xmlns:a16="http://schemas.microsoft.com/office/drawing/2014/main" id="{CA53D56C-BE55-47C3-96E3-F545B04EEDA5}"/>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150" name="Rechthoek 149">
              <a:extLst>
                <a:ext uri="{FF2B5EF4-FFF2-40B4-BE49-F238E27FC236}">
                  <a16:creationId xmlns:a16="http://schemas.microsoft.com/office/drawing/2014/main" id="{940277E2-5AA3-4F92-A450-36309001D60D}"/>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151" name="Ovaal 150">
              <a:extLst>
                <a:ext uri="{FF2B5EF4-FFF2-40B4-BE49-F238E27FC236}">
                  <a16:creationId xmlns:a16="http://schemas.microsoft.com/office/drawing/2014/main" id="{61B4ED2C-FFFD-46C1-91DA-634E5C7CD4AA}"/>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152" name="Rechthoek 151">
              <a:extLst>
                <a:ext uri="{FF2B5EF4-FFF2-40B4-BE49-F238E27FC236}">
                  <a16:creationId xmlns:a16="http://schemas.microsoft.com/office/drawing/2014/main" id="{C52F69E4-AF86-48BD-AB91-F7FA66B4A40B}"/>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153" name="Ovaal 152">
              <a:extLst>
                <a:ext uri="{FF2B5EF4-FFF2-40B4-BE49-F238E27FC236}">
                  <a16:creationId xmlns:a16="http://schemas.microsoft.com/office/drawing/2014/main" id="{C23D0B1A-CE79-48B8-B488-32F66F344439}"/>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154" name="Rechthoek 153">
              <a:extLst>
                <a:ext uri="{FF2B5EF4-FFF2-40B4-BE49-F238E27FC236}">
                  <a16:creationId xmlns:a16="http://schemas.microsoft.com/office/drawing/2014/main" id="{B29816BD-F478-46F7-B711-4DD83AB47086}"/>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155" name="Rechthoek 154">
              <a:extLst>
                <a:ext uri="{FF2B5EF4-FFF2-40B4-BE49-F238E27FC236}">
                  <a16:creationId xmlns:a16="http://schemas.microsoft.com/office/drawing/2014/main" id="{ACB6E3C1-4AD5-44EC-B560-3AC20781AAB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6" name="ICOON_info">
              <a:extLst>
                <a:ext uri="{FF2B5EF4-FFF2-40B4-BE49-F238E27FC236}">
                  <a16:creationId xmlns:a16="http://schemas.microsoft.com/office/drawing/2014/main" id="{C7584B40-1329-4A3C-A2EF-1336296861E5}"/>
                </a:ext>
              </a:extLst>
            </p:cNvPr>
            <p:cNvGrpSpPr/>
            <p:nvPr userDrawn="1"/>
          </p:nvGrpSpPr>
          <p:grpSpPr>
            <a:xfrm>
              <a:off x="-376736" y="4400186"/>
              <a:ext cx="283685" cy="283685"/>
              <a:chOff x="-510741" y="5913713"/>
              <a:chExt cx="267555" cy="267555"/>
            </a:xfrm>
          </p:grpSpPr>
          <p:sp>
            <p:nvSpPr>
              <p:cNvPr id="198" name="Ovaal 197">
                <a:extLst>
                  <a:ext uri="{FF2B5EF4-FFF2-40B4-BE49-F238E27FC236}">
                    <a16:creationId xmlns:a16="http://schemas.microsoft.com/office/drawing/2014/main" id="{1AC5DB12-21DF-4663-BB46-5DAAAF44922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9" name="Graphic 163" descr="Informatie">
                <a:extLst>
                  <a:ext uri="{FF2B5EF4-FFF2-40B4-BE49-F238E27FC236}">
                    <a16:creationId xmlns:a16="http://schemas.microsoft.com/office/drawing/2014/main" id="{81E5342E-4AB0-461B-9756-A9BA91E00BF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7" name="VOORBEELD">
              <a:extLst>
                <a:ext uri="{FF2B5EF4-FFF2-40B4-BE49-F238E27FC236}">
                  <a16:creationId xmlns:a16="http://schemas.microsoft.com/office/drawing/2014/main" id="{A2ED844E-BF63-401C-A1F4-35FA33A61B00}"/>
                </a:ext>
              </a:extLst>
            </p:cNvPr>
            <p:cNvGrpSpPr/>
            <p:nvPr userDrawn="1"/>
          </p:nvGrpSpPr>
          <p:grpSpPr>
            <a:xfrm>
              <a:off x="-3605171" y="458674"/>
              <a:ext cx="3234311" cy="558875"/>
              <a:chOff x="-3605171" y="458674"/>
              <a:chExt cx="3234311" cy="558875"/>
            </a:xfrm>
          </p:grpSpPr>
          <p:sp>
            <p:nvSpPr>
              <p:cNvPr id="158" name="Rechthoek 157">
                <a:extLst>
                  <a:ext uri="{FF2B5EF4-FFF2-40B4-BE49-F238E27FC236}">
                    <a16:creationId xmlns:a16="http://schemas.microsoft.com/office/drawing/2014/main" id="{6223B05C-C229-4F2E-82AB-5875D903627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9" name="Rechthoek 158">
                <a:extLst>
                  <a:ext uri="{FF2B5EF4-FFF2-40B4-BE49-F238E27FC236}">
                    <a16:creationId xmlns:a16="http://schemas.microsoft.com/office/drawing/2014/main" id="{F2CC68DA-32B1-4C1E-83F8-9806437C4062}"/>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60" name="Groep 159">
                <a:extLst>
                  <a:ext uri="{FF2B5EF4-FFF2-40B4-BE49-F238E27FC236}">
                    <a16:creationId xmlns:a16="http://schemas.microsoft.com/office/drawing/2014/main" id="{6A119320-D92B-4D6D-9F15-CDAC1F45F306}"/>
                  </a:ext>
                </a:extLst>
              </p:cNvPr>
              <p:cNvGrpSpPr/>
              <p:nvPr userDrawn="1"/>
            </p:nvGrpSpPr>
            <p:grpSpPr>
              <a:xfrm>
                <a:off x="-3386247" y="830871"/>
                <a:ext cx="139423" cy="109566"/>
                <a:chOff x="-2866744" y="827071"/>
                <a:chExt cx="168701" cy="132575"/>
              </a:xfrm>
            </p:grpSpPr>
            <p:grpSp>
              <p:nvGrpSpPr>
                <p:cNvPr id="191" name="Groep 190">
                  <a:extLst>
                    <a:ext uri="{FF2B5EF4-FFF2-40B4-BE49-F238E27FC236}">
                      <a16:creationId xmlns:a16="http://schemas.microsoft.com/office/drawing/2014/main" id="{AB153A60-9A91-420D-AAE8-F27DF8C5DA58}"/>
                    </a:ext>
                  </a:extLst>
                </p:cNvPr>
                <p:cNvGrpSpPr/>
                <p:nvPr userDrawn="1"/>
              </p:nvGrpSpPr>
              <p:grpSpPr>
                <a:xfrm>
                  <a:off x="-2866744" y="827071"/>
                  <a:ext cx="168701" cy="132575"/>
                  <a:chOff x="-2866744" y="827071"/>
                  <a:chExt cx="168701" cy="132575"/>
                </a:xfrm>
              </p:grpSpPr>
              <p:cxnSp>
                <p:nvCxnSpPr>
                  <p:cNvPr id="193" name="Rechte verbindingslijn 192">
                    <a:extLst>
                      <a:ext uri="{FF2B5EF4-FFF2-40B4-BE49-F238E27FC236}">
                        <a16:creationId xmlns:a16="http://schemas.microsoft.com/office/drawing/2014/main" id="{8222DE7B-C18C-4685-A3F2-F145583F244E}"/>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94" name="Rechte verbindingslijn 193">
                    <a:extLst>
                      <a:ext uri="{FF2B5EF4-FFF2-40B4-BE49-F238E27FC236}">
                        <a16:creationId xmlns:a16="http://schemas.microsoft.com/office/drawing/2014/main" id="{011BF792-D81D-4C69-BEF5-F2C9BED5DE1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6040BE9A-581E-4500-86A8-FD4F705059C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8226DD9E-6663-4019-92C3-2D5997EEA17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7E3E67DA-B163-440E-A08A-0D9632F39DD1}"/>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92" name="Pijl: rechts 191">
                  <a:extLst>
                    <a:ext uri="{FF2B5EF4-FFF2-40B4-BE49-F238E27FC236}">
                      <a16:creationId xmlns:a16="http://schemas.microsoft.com/office/drawing/2014/main" id="{1AE8C589-B3A3-4310-8714-80E5FFAC348E}"/>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1" name="Groep 160">
                <a:extLst>
                  <a:ext uri="{FF2B5EF4-FFF2-40B4-BE49-F238E27FC236}">
                    <a16:creationId xmlns:a16="http://schemas.microsoft.com/office/drawing/2014/main" id="{98FFBB04-CB62-4656-BB9F-4265F544C79A}"/>
                  </a:ext>
                </a:extLst>
              </p:cNvPr>
              <p:cNvGrpSpPr/>
              <p:nvPr userDrawn="1"/>
            </p:nvGrpSpPr>
            <p:grpSpPr>
              <a:xfrm>
                <a:off x="-3605171" y="830871"/>
                <a:ext cx="139423" cy="109566"/>
                <a:chOff x="-2866744" y="518074"/>
                <a:chExt cx="168701" cy="132575"/>
              </a:xfrm>
            </p:grpSpPr>
            <p:grpSp>
              <p:nvGrpSpPr>
                <p:cNvPr id="184" name="Groep 183">
                  <a:extLst>
                    <a:ext uri="{FF2B5EF4-FFF2-40B4-BE49-F238E27FC236}">
                      <a16:creationId xmlns:a16="http://schemas.microsoft.com/office/drawing/2014/main" id="{2D7D998A-4941-4CC4-97B5-BDA5301C4586}"/>
                    </a:ext>
                  </a:extLst>
                </p:cNvPr>
                <p:cNvGrpSpPr/>
                <p:nvPr userDrawn="1"/>
              </p:nvGrpSpPr>
              <p:grpSpPr>
                <a:xfrm>
                  <a:off x="-2866744" y="518074"/>
                  <a:ext cx="168701" cy="132575"/>
                  <a:chOff x="-2866744" y="518074"/>
                  <a:chExt cx="168701" cy="132575"/>
                </a:xfrm>
              </p:grpSpPr>
              <p:cxnSp>
                <p:nvCxnSpPr>
                  <p:cNvPr id="186" name="Rechte verbindingslijn 185">
                    <a:extLst>
                      <a:ext uri="{FF2B5EF4-FFF2-40B4-BE49-F238E27FC236}">
                        <a16:creationId xmlns:a16="http://schemas.microsoft.com/office/drawing/2014/main" id="{1FD8667D-A06E-4F82-AEE7-AEDC7CE899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7" name="Rechte verbindingslijn 186">
                    <a:extLst>
                      <a:ext uri="{FF2B5EF4-FFF2-40B4-BE49-F238E27FC236}">
                        <a16:creationId xmlns:a16="http://schemas.microsoft.com/office/drawing/2014/main" id="{5C4CDC06-50AD-4593-BAA9-90B7238F2419}"/>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8" name="Rechte verbindingslijn 187">
                    <a:extLst>
                      <a:ext uri="{FF2B5EF4-FFF2-40B4-BE49-F238E27FC236}">
                        <a16:creationId xmlns:a16="http://schemas.microsoft.com/office/drawing/2014/main" id="{AF015680-8BF1-491D-BE23-312359DFB82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D16B8170-8EE1-4EFC-BF41-ED019AED377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9B89F4AE-6D31-420C-8453-CEF5C61281F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5" name="Pijl: rechts 184">
                  <a:extLst>
                    <a:ext uri="{FF2B5EF4-FFF2-40B4-BE49-F238E27FC236}">
                      <a16:creationId xmlns:a16="http://schemas.microsoft.com/office/drawing/2014/main" id="{521A69A2-C9D7-40C8-94C3-549A47FA06B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62" name="Rechte verbindingslijn 161">
                <a:extLst>
                  <a:ext uri="{FF2B5EF4-FFF2-40B4-BE49-F238E27FC236}">
                    <a16:creationId xmlns:a16="http://schemas.microsoft.com/office/drawing/2014/main" id="{32A9D347-A457-40B9-A44A-DD805A083687}"/>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163" name="Rechte verbindingslijn 162">
                <a:extLst>
                  <a:ext uri="{FF2B5EF4-FFF2-40B4-BE49-F238E27FC236}">
                    <a16:creationId xmlns:a16="http://schemas.microsoft.com/office/drawing/2014/main" id="{CDF27723-116E-4CDF-9220-E96BF6E9E68B}"/>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164" name="Rechthoek 163">
                <a:extLst>
                  <a:ext uri="{FF2B5EF4-FFF2-40B4-BE49-F238E27FC236}">
                    <a16:creationId xmlns:a16="http://schemas.microsoft.com/office/drawing/2014/main" id="{CF0F1C2B-8009-4F49-A416-16180D1C0437}"/>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165" name="Rechthoek 164">
                <a:extLst>
                  <a:ext uri="{FF2B5EF4-FFF2-40B4-BE49-F238E27FC236}">
                    <a16:creationId xmlns:a16="http://schemas.microsoft.com/office/drawing/2014/main" id="{E9D76736-A270-432D-A114-E667DBD97DE9}"/>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166" name="Groep 165">
                <a:extLst>
                  <a:ext uri="{FF2B5EF4-FFF2-40B4-BE49-F238E27FC236}">
                    <a16:creationId xmlns:a16="http://schemas.microsoft.com/office/drawing/2014/main" id="{99B2F2AB-83B5-44C0-B64E-209D51CA10B2}"/>
                  </a:ext>
                </a:extLst>
              </p:cNvPr>
              <p:cNvGrpSpPr/>
              <p:nvPr userDrawn="1"/>
            </p:nvGrpSpPr>
            <p:grpSpPr>
              <a:xfrm>
                <a:off x="-2916763" y="769168"/>
                <a:ext cx="268738" cy="248381"/>
                <a:chOff x="-2916763" y="769168"/>
                <a:chExt cx="268738" cy="248381"/>
              </a:xfrm>
            </p:grpSpPr>
            <p:sp>
              <p:nvSpPr>
                <p:cNvPr id="176" name="Rechthoek 175">
                  <a:extLst>
                    <a:ext uri="{FF2B5EF4-FFF2-40B4-BE49-F238E27FC236}">
                      <a16:creationId xmlns:a16="http://schemas.microsoft.com/office/drawing/2014/main" id="{6E4A561E-794C-479C-850D-ADF1548F9B1B}"/>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7" name="Groep 176">
                  <a:extLst>
                    <a:ext uri="{FF2B5EF4-FFF2-40B4-BE49-F238E27FC236}">
                      <a16:creationId xmlns:a16="http://schemas.microsoft.com/office/drawing/2014/main" id="{94DBD059-B7D8-4721-9C74-562442B4DA26}"/>
                    </a:ext>
                  </a:extLst>
                </p:cNvPr>
                <p:cNvGrpSpPr/>
                <p:nvPr userDrawn="1"/>
              </p:nvGrpSpPr>
              <p:grpSpPr>
                <a:xfrm>
                  <a:off x="-2866744" y="827071"/>
                  <a:ext cx="168701" cy="132575"/>
                  <a:chOff x="-2866744" y="827071"/>
                  <a:chExt cx="168701" cy="132575"/>
                </a:xfrm>
              </p:grpSpPr>
              <p:cxnSp>
                <p:nvCxnSpPr>
                  <p:cNvPr id="179" name="Rechte verbindingslijn 178">
                    <a:extLst>
                      <a:ext uri="{FF2B5EF4-FFF2-40B4-BE49-F238E27FC236}">
                        <a16:creationId xmlns:a16="http://schemas.microsoft.com/office/drawing/2014/main" id="{DC371EC0-90AF-41BC-B624-E271CE5CBD3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C3D187A6-6193-42A5-97BA-4F97695B47E8}"/>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31D8C757-D31B-4D92-A6EB-5219454563C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4ABF02BE-37AA-421C-B484-47EF15F30144}"/>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71CC42C1-7107-407B-A563-EC1F6F80B8C5}"/>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4DC01DFF-C3AA-47E4-9A01-B24FD5F0D42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7" name="Groep 166">
                <a:extLst>
                  <a:ext uri="{FF2B5EF4-FFF2-40B4-BE49-F238E27FC236}">
                    <a16:creationId xmlns:a16="http://schemas.microsoft.com/office/drawing/2014/main" id="{33CFA33E-4A49-412D-86AF-F057DFBE736C}"/>
                  </a:ext>
                </a:extLst>
              </p:cNvPr>
              <p:cNvGrpSpPr/>
              <p:nvPr userDrawn="1"/>
            </p:nvGrpSpPr>
            <p:grpSpPr>
              <a:xfrm>
                <a:off x="-2916763" y="460171"/>
                <a:ext cx="268738" cy="248381"/>
                <a:chOff x="-2916763" y="460171"/>
                <a:chExt cx="268738" cy="248381"/>
              </a:xfrm>
            </p:grpSpPr>
            <p:sp>
              <p:nvSpPr>
                <p:cNvPr id="168" name="Rechthoek 167">
                  <a:extLst>
                    <a:ext uri="{FF2B5EF4-FFF2-40B4-BE49-F238E27FC236}">
                      <a16:creationId xmlns:a16="http://schemas.microsoft.com/office/drawing/2014/main" id="{75965847-BD82-436C-B379-90F8F70E2E7B}"/>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9" name="Groep 168">
                  <a:extLst>
                    <a:ext uri="{FF2B5EF4-FFF2-40B4-BE49-F238E27FC236}">
                      <a16:creationId xmlns:a16="http://schemas.microsoft.com/office/drawing/2014/main" id="{B1503801-055C-487C-A045-DBD31F3FB7F6}"/>
                    </a:ext>
                  </a:extLst>
                </p:cNvPr>
                <p:cNvGrpSpPr/>
                <p:nvPr userDrawn="1"/>
              </p:nvGrpSpPr>
              <p:grpSpPr>
                <a:xfrm>
                  <a:off x="-2866744" y="518074"/>
                  <a:ext cx="168701" cy="132575"/>
                  <a:chOff x="-2866744" y="518074"/>
                  <a:chExt cx="168701" cy="132575"/>
                </a:xfrm>
              </p:grpSpPr>
              <p:cxnSp>
                <p:nvCxnSpPr>
                  <p:cNvPr id="171" name="Rechte verbindingslijn 170">
                    <a:extLst>
                      <a:ext uri="{FF2B5EF4-FFF2-40B4-BE49-F238E27FC236}">
                        <a16:creationId xmlns:a16="http://schemas.microsoft.com/office/drawing/2014/main" id="{930A97C5-4774-45A4-AA59-1A489ABD3FA6}"/>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2" name="Rechte verbindingslijn 171">
                    <a:extLst>
                      <a:ext uri="{FF2B5EF4-FFF2-40B4-BE49-F238E27FC236}">
                        <a16:creationId xmlns:a16="http://schemas.microsoft.com/office/drawing/2014/main" id="{E55F332A-858E-47AE-9814-762AE00D715D}"/>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38693DD8-98B4-4A6A-A1EE-A012851C4186}"/>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B5C35771-3255-43C6-A789-0F739466745E}"/>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E75FD567-D26C-4ED8-9BE8-9C7EF7756AD4}"/>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0" name="Pijl: rechts 169">
                  <a:extLst>
                    <a:ext uri="{FF2B5EF4-FFF2-40B4-BE49-F238E27FC236}">
                      <a16:creationId xmlns:a16="http://schemas.microsoft.com/office/drawing/2014/main" id="{8C65F0A8-C1BD-4F0D-B124-28F88120E5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6" name="INSTRUCTIE">
            <a:extLst>
              <a:ext uri="{FF2B5EF4-FFF2-40B4-BE49-F238E27FC236}">
                <a16:creationId xmlns:a16="http://schemas.microsoft.com/office/drawing/2014/main" id="{DC9D6DBC-A8E9-4F81-A22B-91FE475B6D58}"/>
              </a:ext>
            </a:extLst>
          </p:cNvPr>
          <p:cNvGrpSpPr/>
          <p:nvPr userDrawn="1"/>
        </p:nvGrpSpPr>
        <p:grpSpPr>
          <a:xfrm>
            <a:off x="12377595" y="0"/>
            <a:ext cx="3693386" cy="6452863"/>
            <a:chOff x="-3786437" y="0"/>
            <a:chExt cx="3693386" cy="6452863"/>
          </a:xfrm>
        </p:grpSpPr>
        <p:sp>
          <p:nvSpPr>
            <p:cNvPr id="77" name="Rechthoek 76">
              <a:extLst>
                <a:ext uri="{FF2B5EF4-FFF2-40B4-BE49-F238E27FC236}">
                  <a16:creationId xmlns:a16="http://schemas.microsoft.com/office/drawing/2014/main" id="{DDB7FEBE-DC2A-483D-B485-124BF75ECF0F}"/>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8" name="INSTRUCTIE">
              <a:extLst>
                <a:ext uri="{FF2B5EF4-FFF2-40B4-BE49-F238E27FC236}">
                  <a16:creationId xmlns:a16="http://schemas.microsoft.com/office/drawing/2014/main" id="{D84D1A5A-1BE0-4AB9-BA18-0C00459458A9}"/>
                </a:ext>
              </a:extLst>
            </p:cNvPr>
            <p:cNvGrpSpPr/>
            <p:nvPr userDrawn="1"/>
          </p:nvGrpSpPr>
          <p:grpSpPr>
            <a:xfrm>
              <a:off x="-3786165" y="0"/>
              <a:ext cx="3693114" cy="5782322"/>
              <a:chOff x="-3786165" y="0"/>
              <a:chExt cx="3693114" cy="5782322"/>
            </a:xfrm>
          </p:grpSpPr>
          <p:sp>
            <p:nvSpPr>
              <p:cNvPr id="79" name="Rechthoek 78">
                <a:extLst>
                  <a:ext uri="{FF2B5EF4-FFF2-40B4-BE49-F238E27FC236}">
                    <a16:creationId xmlns:a16="http://schemas.microsoft.com/office/drawing/2014/main" id="{D64D82D5-9B53-41CE-9556-39C30E8E499A}"/>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0" name="Ovaal 79">
                <a:extLst>
                  <a:ext uri="{FF2B5EF4-FFF2-40B4-BE49-F238E27FC236}">
                    <a16:creationId xmlns:a16="http://schemas.microsoft.com/office/drawing/2014/main" id="{B7A3B4AB-0F74-4290-A8CE-3D23238AEAF4}"/>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1" name="Rechthoek 80">
                <a:extLst>
                  <a:ext uri="{FF2B5EF4-FFF2-40B4-BE49-F238E27FC236}">
                    <a16:creationId xmlns:a16="http://schemas.microsoft.com/office/drawing/2014/main" id="{DF1E52B0-3D50-4FB9-AA0C-B272313216D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2" name="Groep 81">
                <a:extLst>
                  <a:ext uri="{FF2B5EF4-FFF2-40B4-BE49-F238E27FC236}">
                    <a16:creationId xmlns:a16="http://schemas.microsoft.com/office/drawing/2014/main" id="{F8F12058-D759-4A49-BBD3-A711FF8FAA80}"/>
                  </a:ext>
                </a:extLst>
              </p:cNvPr>
              <p:cNvGrpSpPr/>
              <p:nvPr userDrawn="1"/>
            </p:nvGrpSpPr>
            <p:grpSpPr>
              <a:xfrm>
                <a:off x="-3316179" y="1231351"/>
                <a:ext cx="294789" cy="318834"/>
                <a:chOff x="14466489" y="1001522"/>
                <a:chExt cx="290627" cy="314333"/>
              </a:xfrm>
            </p:grpSpPr>
            <p:sp>
              <p:nvSpPr>
                <p:cNvPr id="128" name="Rechthoek 127">
                  <a:extLst>
                    <a:ext uri="{FF2B5EF4-FFF2-40B4-BE49-F238E27FC236}">
                      <a16:creationId xmlns:a16="http://schemas.microsoft.com/office/drawing/2014/main" id="{C97C0050-7B8E-4F63-B5BA-31694EC8B9A7}"/>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9" name="Ovaal 128">
                  <a:extLst>
                    <a:ext uri="{FF2B5EF4-FFF2-40B4-BE49-F238E27FC236}">
                      <a16:creationId xmlns:a16="http://schemas.microsoft.com/office/drawing/2014/main" id="{E6A654C4-D851-4D95-A43F-2E7FD0C576CC}"/>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0" name="Vrije vorm: vorm 129">
                  <a:extLst>
                    <a:ext uri="{FF2B5EF4-FFF2-40B4-BE49-F238E27FC236}">
                      <a16:creationId xmlns:a16="http://schemas.microsoft.com/office/drawing/2014/main" id="{3EB2AA1B-41B1-44FB-916E-98BE062C459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31" name="Rechthoek: afgeronde hoeken 130">
                  <a:extLst>
                    <a:ext uri="{FF2B5EF4-FFF2-40B4-BE49-F238E27FC236}">
                      <a16:creationId xmlns:a16="http://schemas.microsoft.com/office/drawing/2014/main" id="{6D1B9E16-FC82-4801-A9E2-8E2213090CC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32" name="Rechte verbindingslijn 131">
                  <a:extLst>
                    <a:ext uri="{FF2B5EF4-FFF2-40B4-BE49-F238E27FC236}">
                      <a16:creationId xmlns:a16="http://schemas.microsoft.com/office/drawing/2014/main" id="{0982BDC6-C21C-4F97-9712-F8D4CDF04FD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33" name="Rechte verbindingslijn 132">
                  <a:extLst>
                    <a:ext uri="{FF2B5EF4-FFF2-40B4-BE49-F238E27FC236}">
                      <a16:creationId xmlns:a16="http://schemas.microsoft.com/office/drawing/2014/main" id="{62DCB87B-191A-4148-AB1C-19BC0C8D7C67}"/>
                    </a:ext>
                  </a:extLst>
                </p:cNvPr>
                <p:cNvCxnSpPr>
                  <a:cxnSpLocks/>
                  <a:stCxn id="13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3" name="Ovaal 82">
                <a:extLst>
                  <a:ext uri="{FF2B5EF4-FFF2-40B4-BE49-F238E27FC236}">
                    <a16:creationId xmlns:a16="http://schemas.microsoft.com/office/drawing/2014/main" id="{D6AA170E-F090-4DF8-A751-F80EA70C1068}"/>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14E8B0DF-EE9A-4973-BD3E-873222CC3827}"/>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54A7132A-8DEF-4D28-911D-C42414EEC1F7}"/>
                  </a:ext>
                </a:extLst>
              </p:cNvPr>
              <p:cNvGrpSpPr/>
              <p:nvPr userDrawn="1"/>
            </p:nvGrpSpPr>
            <p:grpSpPr>
              <a:xfrm>
                <a:off x="-3311319" y="2164285"/>
                <a:ext cx="825500" cy="209550"/>
                <a:chOff x="13504624" y="2482850"/>
                <a:chExt cx="825500" cy="209550"/>
              </a:xfrm>
            </p:grpSpPr>
            <p:sp>
              <p:nvSpPr>
                <p:cNvPr id="125" name="Rechthoek 124">
                  <a:extLst>
                    <a:ext uri="{FF2B5EF4-FFF2-40B4-BE49-F238E27FC236}">
                      <a16:creationId xmlns:a16="http://schemas.microsoft.com/office/drawing/2014/main" id="{6AB9AA4D-7F83-4CBA-B9EF-DECB3F3597D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26" name="Rechte verbindingslijn 125">
                  <a:extLst>
                    <a:ext uri="{FF2B5EF4-FFF2-40B4-BE49-F238E27FC236}">
                      <a16:creationId xmlns:a16="http://schemas.microsoft.com/office/drawing/2014/main" id="{6FEFFA08-11E9-4748-9452-B83C21F627A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27" name="Gelijkbenige driehoek 126">
                  <a:extLst>
                    <a:ext uri="{FF2B5EF4-FFF2-40B4-BE49-F238E27FC236}">
                      <a16:creationId xmlns:a16="http://schemas.microsoft.com/office/drawing/2014/main" id="{EED5268C-7686-4F17-946C-549F534E5B0B}"/>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9EC5EF37-6825-4C4F-8130-1FAF7D764A4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86458F15-1DD8-413C-95E7-D8C380F52BCA}"/>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8" name="Ovaal 87">
                <a:extLst>
                  <a:ext uri="{FF2B5EF4-FFF2-40B4-BE49-F238E27FC236}">
                    <a16:creationId xmlns:a16="http://schemas.microsoft.com/office/drawing/2014/main" id="{99702B56-8661-4975-B261-2C5851B8184D}"/>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89" name="Rechthoek 88">
                <a:extLst>
                  <a:ext uri="{FF2B5EF4-FFF2-40B4-BE49-F238E27FC236}">
                    <a16:creationId xmlns:a16="http://schemas.microsoft.com/office/drawing/2014/main" id="{A6C05723-5F06-4C5D-8088-23C7B3BF128C}"/>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90" name="Groep 89">
                <a:extLst>
                  <a:ext uri="{FF2B5EF4-FFF2-40B4-BE49-F238E27FC236}">
                    <a16:creationId xmlns:a16="http://schemas.microsoft.com/office/drawing/2014/main" id="{94EA594E-C506-4E21-B658-760119984815}"/>
                  </a:ext>
                </a:extLst>
              </p:cNvPr>
              <p:cNvGrpSpPr/>
              <p:nvPr userDrawn="1"/>
            </p:nvGrpSpPr>
            <p:grpSpPr>
              <a:xfrm>
                <a:off x="-3408294" y="4834615"/>
                <a:ext cx="622283" cy="612919"/>
                <a:chOff x="12617641" y="3403239"/>
                <a:chExt cx="752963" cy="741634"/>
              </a:xfrm>
            </p:grpSpPr>
            <p:grpSp>
              <p:nvGrpSpPr>
                <p:cNvPr id="109" name="Groep 108">
                  <a:extLst>
                    <a:ext uri="{FF2B5EF4-FFF2-40B4-BE49-F238E27FC236}">
                      <a16:creationId xmlns:a16="http://schemas.microsoft.com/office/drawing/2014/main" id="{6F09C140-1A73-4B0D-9F32-F066E235AC7A}"/>
                    </a:ext>
                  </a:extLst>
                </p:cNvPr>
                <p:cNvGrpSpPr/>
                <p:nvPr userDrawn="1"/>
              </p:nvGrpSpPr>
              <p:grpSpPr>
                <a:xfrm>
                  <a:off x="12771550" y="3403239"/>
                  <a:ext cx="467156" cy="448491"/>
                  <a:chOff x="12782177" y="3403239"/>
                  <a:chExt cx="467156" cy="448491"/>
                </a:xfrm>
              </p:grpSpPr>
              <p:grpSp>
                <p:nvGrpSpPr>
                  <p:cNvPr id="112" name="Groep 111">
                    <a:extLst>
                      <a:ext uri="{FF2B5EF4-FFF2-40B4-BE49-F238E27FC236}">
                        <a16:creationId xmlns:a16="http://schemas.microsoft.com/office/drawing/2014/main" id="{16011610-9E75-4B2E-AB07-DCA007787FB5}"/>
                      </a:ext>
                    </a:extLst>
                  </p:cNvPr>
                  <p:cNvGrpSpPr/>
                  <p:nvPr userDrawn="1"/>
                </p:nvGrpSpPr>
                <p:grpSpPr>
                  <a:xfrm>
                    <a:off x="12782177" y="3403239"/>
                    <a:ext cx="412972" cy="396132"/>
                    <a:chOff x="13554906" y="3320109"/>
                    <a:chExt cx="443912" cy="425811"/>
                  </a:xfrm>
                </p:grpSpPr>
                <p:grpSp>
                  <p:nvGrpSpPr>
                    <p:cNvPr id="119" name="Groep 118">
                      <a:extLst>
                        <a:ext uri="{FF2B5EF4-FFF2-40B4-BE49-F238E27FC236}">
                          <a16:creationId xmlns:a16="http://schemas.microsoft.com/office/drawing/2014/main" id="{3224E806-C7CA-4645-A587-559D0E0A942F}"/>
                        </a:ext>
                      </a:extLst>
                    </p:cNvPr>
                    <p:cNvGrpSpPr/>
                    <p:nvPr userDrawn="1"/>
                  </p:nvGrpSpPr>
                  <p:grpSpPr>
                    <a:xfrm>
                      <a:off x="13554906" y="3320109"/>
                      <a:ext cx="443912" cy="425811"/>
                      <a:chOff x="12909684" y="1276143"/>
                      <a:chExt cx="443912" cy="425811"/>
                    </a:xfrm>
                  </p:grpSpPr>
                  <p:sp>
                    <p:nvSpPr>
                      <p:cNvPr id="122" name="Rechthoek 121">
                        <a:extLst>
                          <a:ext uri="{FF2B5EF4-FFF2-40B4-BE49-F238E27FC236}">
                            <a16:creationId xmlns:a16="http://schemas.microsoft.com/office/drawing/2014/main" id="{E531DDFC-2890-44E8-8BDB-FE7B127DC4FF}"/>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3" name="Rechthoek 122">
                        <a:extLst>
                          <a:ext uri="{FF2B5EF4-FFF2-40B4-BE49-F238E27FC236}">
                            <a16:creationId xmlns:a16="http://schemas.microsoft.com/office/drawing/2014/main" id="{7491B330-492F-458C-87EC-700BA44D303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24" name="Ovaal 123">
                        <a:extLst>
                          <a:ext uri="{FF2B5EF4-FFF2-40B4-BE49-F238E27FC236}">
                            <a16:creationId xmlns:a16="http://schemas.microsoft.com/office/drawing/2014/main" id="{92F765EC-F2C2-4A2D-96C2-19DB150EEAD7}"/>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20" name="Afbeelding 119">
                      <a:extLst>
                        <a:ext uri="{FF2B5EF4-FFF2-40B4-BE49-F238E27FC236}">
                          <a16:creationId xmlns:a16="http://schemas.microsoft.com/office/drawing/2014/main" id="{DFD9973B-2203-40EC-BF71-5C8005D9356F}"/>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21" name="Afbeelding 120">
                      <a:extLst>
                        <a:ext uri="{FF2B5EF4-FFF2-40B4-BE49-F238E27FC236}">
                          <a16:creationId xmlns:a16="http://schemas.microsoft.com/office/drawing/2014/main" id="{3270DA83-7FBC-418D-A267-5578780F2176}"/>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13" name="Groep 112">
                    <a:extLst>
                      <a:ext uri="{FF2B5EF4-FFF2-40B4-BE49-F238E27FC236}">
                        <a16:creationId xmlns:a16="http://schemas.microsoft.com/office/drawing/2014/main" id="{2216ED06-5098-4288-A5CD-8AE7C3393258}"/>
                      </a:ext>
                    </a:extLst>
                  </p:cNvPr>
                  <p:cNvGrpSpPr/>
                  <p:nvPr userDrawn="1"/>
                </p:nvGrpSpPr>
                <p:grpSpPr>
                  <a:xfrm>
                    <a:off x="13103513" y="3705268"/>
                    <a:ext cx="145820" cy="146462"/>
                    <a:chOff x="13096169" y="3602278"/>
                    <a:chExt cx="145820" cy="146462"/>
                  </a:xfrm>
                </p:grpSpPr>
                <p:sp>
                  <p:nvSpPr>
                    <p:cNvPr id="117" name="Rechthoek 116">
                      <a:extLst>
                        <a:ext uri="{FF2B5EF4-FFF2-40B4-BE49-F238E27FC236}">
                          <a16:creationId xmlns:a16="http://schemas.microsoft.com/office/drawing/2014/main" id="{3DD4C4AF-2EC2-4214-ADAF-66B3B93389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8" name="Rechthoek 117">
                      <a:extLst>
                        <a:ext uri="{FF2B5EF4-FFF2-40B4-BE49-F238E27FC236}">
                          <a16:creationId xmlns:a16="http://schemas.microsoft.com/office/drawing/2014/main" id="{B8C565E3-5213-4FC9-8C4E-349E4173915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14" name="Groep 113">
                    <a:extLst>
                      <a:ext uri="{FF2B5EF4-FFF2-40B4-BE49-F238E27FC236}">
                        <a16:creationId xmlns:a16="http://schemas.microsoft.com/office/drawing/2014/main" id="{61EC7AD5-ACE1-44DA-B3FB-317A4E31F1A3}"/>
                      </a:ext>
                    </a:extLst>
                  </p:cNvPr>
                  <p:cNvGrpSpPr/>
                  <p:nvPr userDrawn="1"/>
                </p:nvGrpSpPr>
                <p:grpSpPr>
                  <a:xfrm rot="10800000">
                    <a:off x="13061402" y="3665637"/>
                    <a:ext cx="145820" cy="146462"/>
                    <a:chOff x="13096169" y="3602278"/>
                    <a:chExt cx="145820" cy="146462"/>
                  </a:xfrm>
                </p:grpSpPr>
                <p:sp>
                  <p:nvSpPr>
                    <p:cNvPr id="115" name="Rechthoek 114">
                      <a:extLst>
                        <a:ext uri="{FF2B5EF4-FFF2-40B4-BE49-F238E27FC236}">
                          <a16:creationId xmlns:a16="http://schemas.microsoft.com/office/drawing/2014/main" id="{DDB2FCEF-F01D-4F1C-9746-83B6A046202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16" name="Rechthoek 115">
                      <a:extLst>
                        <a:ext uri="{FF2B5EF4-FFF2-40B4-BE49-F238E27FC236}">
                          <a16:creationId xmlns:a16="http://schemas.microsoft.com/office/drawing/2014/main" id="{C22A272C-5CE3-4EAE-9006-6289E0CF386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10" name="Rechthoek 109">
                  <a:extLst>
                    <a:ext uri="{FF2B5EF4-FFF2-40B4-BE49-F238E27FC236}">
                      <a16:creationId xmlns:a16="http://schemas.microsoft.com/office/drawing/2014/main" id="{7CCA9F72-224A-4055-AD65-46B4B226397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11" name="Gelijkbenige driehoek 110">
                  <a:extLst>
                    <a:ext uri="{FF2B5EF4-FFF2-40B4-BE49-F238E27FC236}">
                      <a16:creationId xmlns:a16="http://schemas.microsoft.com/office/drawing/2014/main" id="{2F9DB33F-1E4B-4166-BB96-2CB28C8946CC}"/>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1" name="Groep 90">
                <a:extLst>
                  <a:ext uri="{FF2B5EF4-FFF2-40B4-BE49-F238E27FC236}">
                    <a16:creationId xmlns:a16="http://schemas.microsoft.com/office/drawing/2014/main" id="{880D06A6-D3BA-4B7F-9EC6-DE8CBF5797C8}"/>
                  </a:ext>
                </a:extLst>
              </p:cNvPr>
              <p:cNvGrpSpPr/>
              <p:nvPr userDrawn="1"/>
            </p:nvGrpSpPr>
            <p:grpSpPr>
              <a:xfrm>
                <a:off x="-3314821" y="2981448"/>
                <a:ext cx="1558053" cy="563933"/>
                <a:chOff x="-3314821" y="2981448"/>
                <a:chExt cx="1558053" cy="563933"/>
              </a:xfrm>
            </p:grpSpPr>
            <p:sp>
              <p:nvSpPr>
                <p:cNvPr id="95" name="Rechthoek 94">
                  <a:extLst>
                    <a:ext uri="{FF2B5EF4-FFF2-40B4-BE49-F238E27FC236}">
                      <a16:creationId xmlns:a16="http://schemas.microsoft.com/office/drawing/2014/main" id="{422913BC-07D4-4B9D-A886-B853D002EF1C}"/>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DD9BCFFF-AF3B-483F-95CB-D7F7A14A7AA8}"/>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97" name="Tekstvak 96">
                  <a:extLst>
                    <a:ext uri="{FF2B5EF4-FFF2-40B4-BE49-F238E27FC236}">
                      <a16:creationId xmlns:a16="http://schemas.microsoft.com/office/drawing/2014/main" id="{6244DD9E-9A2D-499A-B2E2-E613820FF9EA}"/>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98" name="Tekstvak 97">
                  <a:extLst>
                    <a:ext uri="{FF2B5EF4-FFF2-40B4-BE49-F238E27FC236}">
                      <a16:creationId xmlns:a16="http://schemas.microsoft.com/office/drawing/2014/main" id="{A679ED47-9F4F-4D26-AB4B-798D397B184F}"/>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99" name="Vrije vorm: vorm 98">
                  <a:extLst>
                    <a:ext uri="{FF2B5EF4-FFF2-40B4-BE49-F238E27FC236}">
                      <a16:creationId xmlns:a16="http://schemas.microsoft.com/office/drawing/2014/main" id="{79BFFD36-A273-42C2-95F3-D4A28A160FA0}"/>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00" name="Gelijkbenige driehoek 99">
                  <a:extLst>
                    <a:ext uri="{FF2B5EF4-FFF2-40B4-BE49-F238E27FC236}">
                      <a16:creationId xmlns:a16="http://schemas.microsoft.com/office/drawing/2014/main" id="{0A361392-59D5-4BF7-A419-229AB6877A78}"/>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01" name="Groep 100">
                  <a:extLst>
                    <a:ext uri="{FF2B5EF4-FFF2-40B4-BE49-F238E27FC236}">
                      <a16:creationId xmlns:a16="http://schemas.microsoft.com/office/drawing/2014/main" id="{1AB27ABA-82A8-4E7E-86CB-064A8248260B}"/>
                    </a:ext>
                  </a:extLst>
                </p:cNvPr>
                <p:cNvGrpSpPr/>
                <p:nvPr userDrawn="1"/>
              </p:nvGrpSpPr>
              <p:grpSpPr>
                <a:xfrm>
                  <a:off x="-3257052" y="3032066"/>
                  <a:ext cx="182309" cy="163794"/>
                  <a:chOff x="12832541" y="3162395"/>
                  <a:chExt cx="219532" cy="197236"/>
                </a:xfrm>
              </p:grpSpPr>
              <p:sp>
                <p:nvSpPr>
                  <p:cNvPr id="106" name="Rechthoek 105">
                    <a:extLst>
                      <a:ext uri="{FF2B5EF4-FFF2-40B4-BE49-F238E27FC236}">
                        <a16:creationId xmlns:a16="http://schemas.microsoft.com/office/drawing/2014/main" id="{82F1DB6B-53CD-4AB3-BC70-196924B786DB}"/>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BC364802-8058-4FF0-804D-1707F74AE783}"/>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8" name="Rechthoek 107">
                    <a:extLst>
                      <a:ext uri="{FF2B5EF4-FFF2-40B4-BE49-F238E27FC236}">
                        <a16:creationId xmlns:a16="http://schemas.microsoft.com/office/drawing/2014/main" id="{A92CCD61-7736-4EB4-A060-D61E69DD0818}"/>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102" name="Groep 101">
                  <a:extLst>
                    <a:ext uri="{FF2B5EF4-FFF2-40B4-BE49-F238E27FC236}">
                      <a16:creationId xmlns:a16="http://schemas.microsoft.com/office/drawing/2014/main" id="{5F52F35E-2CF1-4688-BA5A-D50E723873E4}"/>
                    </a:ext>
                  </a:extLst>
                </p:cNvPr>
                <p:cNvGrpSpPr/>
                <p:nvPr userDrawn="1"/>
              </p:nvGrpSpPr>
              <p:grpSpPr>
                <a:xfrm>
                  <a:off x="-3257053" y="3276580"/>
                  <a:ext cx="182309" cy="163794"/>
                  <a:chOff x="12832541" y="3162395"/>
                  <a:chExt cx="219532" cy="197236"/>
                </a:xfrm>
              </p:grpSpPr>
              <p:sp>
                <p:nvSpPr>
                  <p:cNvPr id="103" name="Rechthoek 102">
                    <a:extLst>
                      <a:ext uri="{FF2B5EF4-FFF2-40B4-BE49-F238E27FC236}">
                        <a16:creationId xmlns:a16="http://schemas.microsoft.com/office/drawing/2014/main" id="{713B9731-4D9D-407A-B06A-5607373039E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4" name="Rechthoek 103">
                    <a:extLst>
                      <a:ext uri="{FF2B5EF4-FFF2-40B4-BE49-F238E27FC236}">
                        <a16:creationId xmlns:a16="http://schemas.microsoft.com/office/drawing/2014/main" id="{6AACFF16-EAA7-4DC8-8972-4FBEE87912D6}"/>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05" name="Rechthoek 104">
                    <a:extLst>
                      <a:ext uri="{FF2B5EF4-FFF2-40B4-BE49-F238E27FC236}">
                        <a16:creationId xmlns:a16="http://schemas.microsoft.com/office/drawing/2014/main" id="{A938A690-3DF5-4FAA-BC91-D56158435D0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92" name="ICOON_info">
                <a:extLst>
                  <a:ext uri="{FF2B5EF4-FFF2-40B4-BE49-F238E27FC236}">
                    <a16:creationId xmlns:a16="http://schemas.microsoft.com/office/drawing/2014/main" id="{E70C0C7B-6CC1-4FBD-A0A3-3D2C931C518D}"/>
                  </a:ext>
                </a:extLst>
              </p:cNvPr>
              <p:cNvGrpSpPr/>
              <p:nvPr userDrawn="1"/>
            </p:nvGrpSpPr>
            <p:grpSpPr>
              <a:xfrm>
                <a:off x="-376736" y="5498637"/>
                <a:ext cx="283685" cy="283685"/>
                <a:chOff x="-510741" y="5913713"/>
                <a:chExt cx="267555" cy="267555"/>
              </a:xfrm>
            </p:grpSpPr>
            <p:sp>
              <p:nvSpPr>
                <p:cNvPr id="93" name="Ovaal 92">
                  <a:extLst>
                    <a:ext uri="{FF2B5EF4-FFF2-40B4-BE49-F238E27FC236}">
                      <a16:creationId xmlns:a16="http://schemas.microsoft.com/office/drawing/2014/main" id="{C9531C9B-C5B9-44D6-9D71-8879EEB42C6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B13CBECF-B311-4FF4-B018-83E68F1453D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27" name="Tijdelijke aanduiding voor afbeelding 26">
            <a:extLst>
              <a:ext uri="{FF2B5EF4-FFF2-40B4-BE49-F238E27FC236}">
                <a16:creationId xmlns:a16="http://schemas.microsoft.com/office/drawing/2014/main" id="{6A905C6B-444C-4504-94F5-4E9AD44EE21C}"/>
              </a:ext>
            </a:extLst>
          </p:cNvPr>
          <p:cNvSpPr>
            <a:spLocks noGrp="1"/>
          </p:cNvSpPr>
          <p:nvPr>
            <p:ph type="pic" sz="quarter" idx="15" hasCustomPrompt="1"/>
          </p:nvPr>
        </p:nvSpPr>
        <p:spPr>
          <a:xfrm>
            <a:off x="3505675" y="1"/>
            <a:ext cx="8686325" cy="5853417"/>
          </a:xfrm>
          <a:custGeom>
            <a:avLst/>
            <a:gdLst>
              <a:gd name="connsiteX0" fmla="*/ 13181 w 7306849"/>
              <a:gd name="connsiteY0" fmla="*/ 0 h 5853417"/>
              <a:gd name="connsiteX1" fmla="*/ 7306849 w 7306849"/>
              <a:gd name="connsiteY1" fmla="*/ 0 h 5853417"/>
              <a:gd name="connsiteX2" fmla="*/ 7306849 w 7306849"/>
              <a:gd name="connsiteY2" fmla="*/ 5853417 h 5853417"/>
              <a:gd name="connsiteX3" fmla="*/ 0 w 7306849"/>
              <a:gd name="connsiteY3" fmla="*/ 5535609 h 5853417"/>
            </a:gdLst>
            <a:ahLst/>
            <a:cxnLst>
              <a:cxn ang="0">
                <a:pos x="connsiteX0" y="connsiteY0"/>
              </a:cxn>
              <a:cxn ang="0">
                <a:pos x="connsiteX1" y="connsiteY1"/>
              </a:cxn>
              <a:cxn ang="0">
                <a:pos x="connsiteX2" y="connsiteY2"/>
              </a:cxn>
              <a:cxn ang="0">
                <a:pos x="connsiteX3" y="connsiteY3"/>
              </a:cxn>
            </a:cxnLst>
            <a:rect l="l" t="t" r="r" b="b"/>
            <a:pathLst>
              <a:path w="7306849" h="5853417">
                <a:moveTo>
                  <a:pt x="13181" y="0"/>
                </a:moveTo>
                <a:lnTo>
                  <a:pt x="7306849" y="0"/>
                </a:lnTo>
                <a:lnTo>
                  <a:pt x="7306849" y="5853417"/>
                </a:lnTo>
                <a:lnTo>
                  <a:pt x="0" y="5535609"/>
                </a:lnTo>
                <a:close/>
              </a:path>
            </a:pathLst>
          </a:custGeom>
          <a:solidFill>
            <a:schemeClr val="bg1">
              <a:lumMod val="75000"/>
            </a:schemeClr>
          </a:solidFill>
        </p:spPr>
        <p:txBody>
          <a:bodyPr wrap="square" bIns="1260000" anchor="ctr" anchorCtr="0">
            <a:no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Beeld L</a:t>
            </a:r>
          </a:p>
        </p:txBody>
      </p:sp>
      <p:sp>
        <p:nvSpPr>
          <p:cNvPr id="201" name="Vrije vorm: vorm 200">
            <a:extLst>
              <a:ext uri="{FF2B5EF4-FFF2-40B4-BE49-F238E27FC236}">
                <a16:creationId xmlns:a16="http://schemas.microsoft.com/office/drawing/2014/main" id="{E3275817-CD11-4ABD-AB70-5049FCA703D9}"/>
              </a:ext>
            </a:extLst>
          </p:cNvPr>
          <p:cNvSpPr>
            <a:spLocks noGrp="1"/>
          </p:cNvSpPr>
          <p:nvPr>
            <p:ph type="body" sz="quarter" idx="13" hasCustomPrompt="1"/>
          </p:nvPr>
        </p:nvSpPr>
        <p:spPr>
          <a:xfrm>
            <a:off x="-21866" y="572879"/>
            <a:ext cx="4070963" cy="6293843"/>
          </a:xfrm>
          <a:custGeom>
            <a:avLst/>
            <a:gdLst>
              <a:gd name="connsiteX0" fmla="*/ 0 w 4070963"/>
              <a:gd name="connsiteY0" fmla="*/ 0 h 6293843"/>
              <a:gd name="connsiteX1" fmla="*/ 4070963 w 4070963"/>
              <a:gd name="connsiteY1" fmla="*/ 166365 h 6293843"/>
              <a:gd name="connsiteX2" fmla="*/ 4070963 w 4070963"/>
              <a:gd name="connsiteY2" fmla="*/ 6293843 h 6293843"/>
              <a:gd name="connsiteX3" fmla="*/ 699 w 4070963"/>
              <a:gd name="connsiteY3" fmla="*/ 6293843 h 6293843"/>
              <a:gd name="connsiteX4" fmla="*/ 363 w 4070963"/>
              <a:gd name="connsiteY4" fmla="*/ 3269562 h 6293843"/>
              <a:gd name="connsiteX5" fmla="*/ 0 w 4070963"/>
              <a:gd name="connsiteY5" fmla="*/ 0 h 6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0963" h="6293843">
                <a:moveTo>
                  <a:pt x="0" y="0"/>
                </a:moveTo>
                <a:lnTo>
                  <a:pt x="4070963" y="166365"/>
                </a:lnTo>
                <a:lnTo>
                  <a:pt x="4070963" y="6293843"/>
                </a:lnTo>
                <a:lnTo>
                  <a:pt x="699" y="6293843"/>
                </a:lnTo>
                <a:lnTo>
                  <a:pt x="363" y="3269562"/>
                </a:lnTo>
                <a:cubicBezTo>
                  <a:pt x="3131" y="2178492"/>
                  <a:pt x="5899" y="1087422"/>
                  <a:pt x="0"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Tree>
    <p:extLst>
      <p:ext uri="{BB962C8B-B14F-4D97-AF65-F5344CB8AC3E}">
        <p14:creationId xmlns:p14="http://schemas.microsoft.com/office/powerpoint/2010/main" val="201571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98">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 Beeld">
    <p:spTree>
      <p:nvGrpSpPr>
        <p:cNvPr id="1" name=""/>
        <p:cNvGrpSpPr/>
        <p:nvPr/>
      </p:nvGrpSpPr>
      <p:grpSpPr>
        <a:xfrm>
          <a:off x="0" y="0"/>
          <a:ext cx="0" cy="0"/>
          <a:chOff x="0" y="0"/>
          <a:chExt cx="0" cy="0"/>
        </a:xfrm>
      </p:grpSpPr>
      <p:grpSp>
        <p:nvGrpSpPr>
          <p:cNvPr id="8" name="INSTRUCTIE">
            <a:extLst>
              <a:ext uri="{FF2B5EF4-FFF2-40B4-BE49-F238E27FC236}">
                <a16:creationId xmlns:a16="http://schemas.microsoft.com/office/drawing/2014/main" id="{66BD53A2-67CF-47A3-8D9A-BD0CA18BFED5}"/>
              </a:ext>
            </a:extLst>
          </p:cNvPr>
          <p:cNvGrpSpPr/>
          <p:nvPr userDrawn="1"/>
        </p:nvGrpSpPr>
        <p:grpSpPr>
          <a:xfrm>
            <a:off x="12377595" y="0"/>
            <a:ext cx="3693386" cy="6452863"/>
            <a:chOff x="-3786437" y="0"/>
            <a:chExt cx="3693386" cy="6452863"/>
          </a:xfrm>
        </p:grpSpPr>
        <p:sp>
          <p:nvSpPr>
            <p:cNvPr id="9" name="Rechthoek 8">
              <a:extLst>
                <a:ext uri="{FF2B5EF4-FFF2-40B4-BE49-F238E27FC236}">
                  <a16:creationId xmlns:a16="http://schemas.microsoft.com/office/drawing/2014/main" id="{AED83A13-EC71-4B3B-A257-EDDF1BED036F}"/>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2" name="INSTRUCTIE">
              <a:extLst>
                <a:ext uri="{FF2B5EF4-FFF2-40B4-BE49-F238E27FC236}">
                  <a16:creationId xmlns:a16="http://schemas.microsoft.com/office/drawing/2014/main" id="{B7E23E9B-4E5B-4E66-A154-5FD183BBC9CC}"/>
                </a:ext>
              </a:extLst>
            </p:cNvPr>
            <p:cNvGrpSpPr/>
            <p:nvPr userDrawn="1"/>
          </p:nvGrpSpPr>
          <p:grpSpPr>
            <a:xfrm>
              <a:off x="-3786165" y="0"/>
              <a:ext cx="3693114" cy="5782322"/>
              <a:chOff x="-3786165" y="0"/>
              <a:chExt cx="3693114" cy="5782322"/>
            </a:xfrm>
          </p:grpSpPr>
          <p:sp>
            <p:nvSpPr>
              <p:cNvPr id="13" name="Rechthoek 12">
                <a:extLst>
                  <a:ext uri="{FF2B5EF4-FFF2-40B4-BE49-F238E27FC236}">
                    <a16:creationId xmlns:a16="http://schemas.microsoft.com/office/drawing/2014/main" id="{7B95EDD2-7D83-4817-9DBA-65F6504A424B}"/>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 name="Ovaal 13">
                <a:extLst>
                  <a:ext uri="{FF2B5EF4-FFF2-40B4-BE49-F238E27FC236}">
                    <a16:creationId xmlns:a16="http://schemas.microsoft.com/office/drawing/2014/main" id="{FB66E850-3254-403D-8282-21A055453AD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2921E9B9-27F9-4E17-86F3-11555C291481}"/>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6" name="Groep 15">
                <a:extLst>
                  <a:ext uri="{FF2B5EF4-FFF2-40B4-BE49-F238E27FC236}">
                    <a16:creationId xmlns:a16="http://schemas.microsoft.com/office/drawing/2014/main" id="{A3AC0FC7-D2A1-497A-AB02-D6E00B6A6885}"/>
                  </a:ext>
                </a:extLst>
              </p:cNvPr>
              <p:cNvGrpSpPr/>
              <p:nvPr userDrawn="1"/>
            </p:nvGrpSpPr>
            <p:grpSpPr>
              <a:xfrm>
                <a:off x="-3316179" y="1231351"/>
                <a:ext cx="294789" cy="318834"/>
                <a:chOff x="14466489" y="1001522"/>
                <a:chExt cx="290627" cy="314333"/>
              </a:xfrm>
            </p:grpSpPr>
            <p:sp>
              <p:nvSpPr>
                <p:cNvPr id="62" name="Rechthoek 61">
                  <a:extLst>
                    <a:ext uri="{FF2B5EF4-FFF2-40B4-BE49-F238E27FC236}">
                      <a16:creationId xmlns:a16="http://schemas.microsoft.com/office/drawing/2014/main" id="{FD777826-E865-40D1-A1EA-1E878D2C09B2}"/>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3" name="Ovaal 62">
                  <a:extLst>
                    <a:ext uri="{FF2B5EF4-FFF2-40B4-BE49-F238E27FC236}">
                      <a16:creationId xmlns:a16="http://schemas.microsoft.com/office/drawing/2014/main" id="{464F063E-9563-431C-93BA-7B679E370FED}"/>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64" name="Vrije vorm: vorm 63">
                  <a:extLst>
                    <a:ext uri="{FF2B5EF4-FFF2-40B4-BE49-F238E27FC236}">
                      <a16:creationId xmlns:a16="http://schemas.microsoft.com/office/drawing/2014/main" id="{B14EFB7E-46C1-4D98-9F79-A347FA59B97F}"/>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65" name="Rechthoek: afgeronde hoeken 64">
                  <a:extLst>
                    <a:ext uri="{FF2B5EF4-FFF2-40B4-BE49-F238E27FC236}">
                      <a16:creationId xmlns:a16="http://schemas.microsoft.com/office/drawing/2014/main" id="{F44498E3-479B-4D04-AF03-C3635F6F97B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66" name="Rechte verbindingslijn 65">
                  <a:extLst>
                    <a:ext uri="{FF2B5EF4-FFF2-40B4-BE49-F238E27FC236}">
                      <a16:creationId xmlns:a16="http://schemas.microsoft.com/office/drawing/2014/main" id="{3EC8EDA5-7EA9-4D54-9F6B-7A0F36B9584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67" name="Rechte verbindingslijn 66">
                  <a:extLst>
                    <a:ext uri="{FF2B5EF4-FFF2-40B4-BE49-F238E27FC236}">
                      <a16:creationId xmlns:a16="http://schemas.microsoft.com/office/drawing/2014/main" id="{DA3FCB82-0C35-4D0D-A6BD-F6F0818417F9}"/>
                    </a:ext>
                  </a:extLst>
                </p:cNvPr>
                <p:cNvCxnSpPr>
                  <a:cxnSpLocks/>
                  <a:stCxn id="6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7" name="Ovaal 16">
                <a:extLst>
                  <a:ext uri="{FF2B5EF4-FFF2-40B4-BE49-F238E27FC236}">
                    <a16:creationId xmlns:a16="http://schemas.microsoft.com/office/drawing/2014/main" id="{580C4FA8-6A6E-4A7D-82A8-E3258F4DD10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8" name="Rechthoek 17">
                <a:extLst>
                  <a:ext uri="{FF2B5EF4-FFF2-40B4-BE49-F238E27FC236}">
                    <a16:creationId xmlns:a16="http://schemas.microsoft.com/office/drawing/2014/main" id="{D82390D3-D7E4-410F-AE2E-B9D29380709C}"/>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B4F4A1A4-97F7-4A4A-9C75-11AE106F03FD}"/>
                  </a:ext>
                </a:extLst>
              </p:cNvPr>
              <p:cNvGrpSpPr/>
              <p:nvPr userDrawn="1"/>
            </p:nvGrpSpPr>
            <p:grpSpPr>
              <a:xfrm>
                <a:off x="-3311319" y="2164285"/>
                <a:ext cx="825500" cy="209550"/>
                <a:chOff x="13504624" y="2482850"/>
                <a:chExt cx="825500" cy="209550"/>
              </a:xfrm>
            </p:grpSpPr>
            <p:sp>
              <p:nvSpPr>
                <p:cNvPr id="59" name="Rechthoek 58">
                  <a:extLst>
                    <a:ext uri="{FF2B5EF4-FFF2-40B4-BE49-F238E27FC236}">
                      <a16:creationId xmlns:a16="http://schemas.microsoft.com/office/drawing/2014/main" id="{F1AB6E26-41B8-4F2A-8959-C5CB49C90F4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60" name="Rechte verbindingslijn 59">
                  <a:extLst>
                    <a:ext uri="{FF2B5EF4-FFF2-40B4-BE49-F238E27FC236}">
                      <a16:creationId xmlns:a16="http://schemas.microsoft.com/office/drawing/2014/main" id="{EFC65B32-E5A4-465D-9974-5BCF642522E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1" name="Gelijkbenige driehoek 60">
                  <a:extLst>
                    <a:ext uri="{FF2B5EF4-FFF2-40B4-BE49-F238E27FC236}">
                      <a16:creationId xmlns:a16="http://schemas.microsoft.com/office/drawing/2014/main" id="{DE32CE62-5F9E-4B49-AAEB-DF65CFD5CCB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0" name="Ovaal 19">
                <a:extLst>
                  <a:ext uri="{FF2B5EF4-FFF2-40B4-BE49-F238E27FC236}">
                    <a16:creationId xmlns:a16="http://schemas.microsoft.com/office/drawing/2014/main" id="{483E8E78-2790-43AC-8F94-80C97DE3F2B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1" name="Rechthoek 20">
                <a:extLst>
                  <a:ext uri="{FF2B5EF4-FFF2-40B4-BE49-F238E27FC236}">
                    <a16:creationId xmlns:a16="http://schemas.microsoft.com/office/drawing/2014/main" id="{B21AFC13-31AB-4AC3-AED6-FEB2961CF413}"/>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2" name="Ovaal 21">
                <a:extLst>
                  <a:ext uri="{FF2B5EF4-FFF2-40B4-BE49-F238E27FC236}">
                    <a16:creationId xmlns:a16="http://schemas.microsoft.com/office/drawing/2014/main" id="{BFA2D45A-EA82-4D04-8C08-40246C7C6C44}"/>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3" name="Rechthoek 22">
                <a:extLst>
                  <a:ext uri="{FF2B5EF4-FFF2-40B4-BE49-F238E27FC236}">
                    <a16:creationId xmlns:a16="http://schemas.microsoft.com/office/drawing/2014/main" id="{EA87DA17-53D6-4034-A30F-712CFE39D3B4}"/>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4" name="Groep 23">
                <a:extLst>
                  <a:ext uri="{FF2B5EF4-FFF2-40B4-BE49-F238E27FC236}">
                    <a16:creationId xmlns:a16="http://schemas.microsoft.com/office/drawing/2014/main" id="{DAF18515-3599-43A9-8452-BAF13115ACBB}"/>
                  </a:ext>
                </a:extLst>
              </p:cNvPr>
              <p:cNvGrpSpPr/>
              <p:nvPr userDrawn="1"/>
            </p:nvGrpSpPr>
            <p:grpSpPr>
              <a:xfrm>
                <a:off x="-3408294" y="4834615"/>
                <a:ext cx="622283" cy="612919"/>
                <a:chOff x="12617641" y="3403239"/>
                <a:chExt cx="752963" cy="741634"/>
              </a:xfrm>
            </p:grpSpPr>
            <p:grpSp>
              <p:nvGrpSpPr>
                <p:cNvPr id="43" name="Groep 42">
                  <a:extLst>
                    <a:ext uri="{FF2B5EF4-FFF2-40B4-BE49-F238E27FC236}">
                      <a16:creationId xmlns:a16="http://schemas.microsoft.com/office/drawing/2014/main" id="{B816F708-69D2-48E2-A11D-C4841DF92ACA}"/>
                    </a:ext>
                  </a:extLst>
                </p:cNvPr>
                <p:cNvGrpSpPr/>
                <p:nvPr userDrawn="1"/>
              </p:nvGrpSpPr>
              <p:grpSpPr>
                <a:xfrm>
                  <a:off x="12771550" y="3403239"/>
                  <a:ext cx="467156" cy="448491"/>
                  <a:chOff x="12782177" y="3403239"/>
                  <a:chExt cx="467156" cy="448491"/>
                </a:xfrm>
              </p:grpSpPr>
              <p:grpSp>
                <p:nvGrpSpPr>
                  <p:cNvPr id="46" name="Groep 45">
                    <a:extLst>
                      <a:ext uri="{FF2B5EF4-FFF2-40B4-BE49-F238E27FC236}">
                        <a16:creationId xmlns:a16="http://schemas.microsoft.com/office/drawing/2014/main" id="{B254D763-64A1-4147-A243-7BD625D7549A}"/>
                      </a:ext>
                    </a:extLst>
                  </p:cNvPr>
                  <p:cNvGrpSpPr/>
                  <p:nvPr userDrawn="1"/>
                </p:nvGrpSpPr>
                <p:grpSpPr>
                  <a:xfrm>
                    <a:off x="12782177" y="3403239"/>
                    <a:ext cx="412972" cy="396132"/>
                    <a:chOff x="13554906" y="3320109"/>
                    <a:chExt cx="443912" cy="425811"/>
                  </a:xfrm>
                </p:grpSpPr>
                <p:grpSp>
                  <p:nvGrpSpPr>
                    <p:cNvPr id="53" name="Groep 52">
                      <a:extLst>
                        <a:ext uri="{FF2B5EF4-FFF2-40B4-BE49-F238E27FC236}">
                          <a16:creationId xmlns:a16="http://schemas.microsoft.com/office/drawing/2014/main" id="{317FE435-72E7-45D7-9551-1B306E8BEACC}"/>
                        </a:ext>
                      </a:extLst>
                    </p:cNvPr>
                    <p:cNvGrpSpPr/>
                    <p:nvPr userDrawn="1"/>
                  </p:nvGrpSpPr>
                  <p:grpSpPr>
                    <a:xfrm>
                      <a:off x="13554906" y="3320109"/>
                      <a:ext cx="443912" cy="425811"/>
                      <a:chOff x="12909684" y="1276143"/>
                      <a:chExt cx="443912" cy="425811"/>
                    </a:xfrm>
                  </p:grpSpPr>
                  <p:sp>
                    <p:nvSpPr>
                      <p:cNvPr id="56" name="Rechthoek 55">
                        <a:extLst>
                          <a:ext uri="{FF2B5EF4-FFF2-40B4-BE49-F238E27FC236}">
                            <a16:creationId xmlns:a16="http://schemas.microsoft.com/office/drawing/2014/main" id="{205247CE-9B43-4D18-A9B4-33563970C660}"/>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7" name="Rechthoek 56">
                        <a:extLst>
                          <a:ext uri="{FF2B5EF4-FFF2-40B4-BE49-F238E27FC236}">
                            <a16:creationId xmlns:a16="http://schemas.microsoft.com/office/drawing/2014/main" id="{74910463-D2C2-495D-8E61-FE8CE89575D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8" name="Ovaal 57">
                        <a:extLst>
                          <a:ext uri="{FF2B5EF4-FFF2-40B4-BE49-F238E27FC236}">
                            <a16:creationId xmlns:a16="http://schemas.microsoft.com/office/drawing/2014/main" id="{99CDAFBF-6C05-4FAC-A2D5-3F7D8A1561D5}"/>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54" name="Afbeelding 53">
                      <a:extLst>
                        <a:ext uri="{FF2B5EF4-FFF2-40B4-BE49-F238E27FC236}">
                          <a16:creationId xmlns:a16="http://schemas.microsoft.com/office/drawing/2014/main" id="{15C0D3BA-2B1B-4848-BFA9-E5A6ADA883E0}"/>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55" name="Afbeelding 54">
                      <a:extLst>
                        <a:ext uri="{FF2B5EF4-FFF2-40B4-BE49-F238E27FC236}">
                          <a16:creationId xmlns:a16="http://schemas.microsoft.com/office/drawing/2014/main" id="{F84A938E-D554-4F6E-ACDF-9A9D958C805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47" name="Groep 46">
                    <a:extLst>
                      <a:ext uri="{FF2B5EF4-FFF2-40B4-BE49-F238E27FC236}">
                        <a16:creationId xmlns:a16="http://schemas.microsoft.com/office/drawing/2014/main" id="{5B12FDE1-43E6-4E49-B2EB-24DAA9CEE04B}"/>
                      </a:ext>
                    </a:extLst>
                  </p:cNvPr>
                  <p:cNvGrpSpPr/>
                  <p:nvPr userDrawn="1"/>
                </p:nvGrpSpPr>
                <p:grpSpPr>
                  <a:xfrm>
                    <a:off x="13103513" y="3705268"/>
                    <a:ext cx="145820" cy="146462"/>
                    <a:chOff x="13096169" y="3602278"/>
                    <a:chExt cx="145820" cy="146462"/>
                  </a:xfrm>
                </p:grpSpPr>
                <p:sp>
                  <p:nvSpPr>
                    <p:cNvPr id="51" name="Rechthoek 50">
                      <a:extLst>
                        <a:ext uri="{FF2B5EF4-FFF2-40B4-BE49-F238E27FC236}">
                          <a16:creationId xmlns:a16="http://schemas.microsoft.com/office/drawing/2014/main" id="{93ED54BC-6347-4D6A-A297-46840443762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3F27F5B5-2D41-47CA-B0B4-8F0F6A5F0A74}"/>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8" name="Groep 47">
                    <a:extLst>
                      <a:ext uri="{FF2B5EF4-FFF2-40B4-BE49-F238E27FC236}">
                        <a16:creationId xmlns:a16="http://schemas.microsoft.com/office/drawing/2014/main" id="{61F416F9-DDD5-4C70-8950-E7DBEA7DFDAC}"/>
                      </a:ext>
                    </a:extLst>
                  </p:cNvPr>
                  <p:cNvGrpSpPr/>
                  <p:nvPr userDrawn="1"/>
                </p:nvGrpSpPr>
                <p:grpSpPr>
                  <a:xfrm rot="10800000">
                    <a:off x="13061402" y="3665637"/>
                    <a:ext cx="145820" cy="146462"/>
                    <a:chOff x="13096169" y="3602278"/>
                    <a:chExt cx="145820" cy="146462"/>
                  </a:xfrm>
                </p:grpSpPr>
                <p:sp>
                  <p:nvSpPr>
                    <p:cNvPr id="49" name="Rechthoek 48">
                      <a:extLst>
                        <a:ext uri="{FF2B5EF4-FFF2-40B4-BE49-F238E27FC236}">
                          <a16:creationId xmlns:a16="http://schemas.microsoft.com/office/drawing/2014/main" id="{9BB7816F-C66B-4DCC-910C-B3A3596D861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89A0BA95-CE1B-4878-B0FE-866D10B79BD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44" name="Rechthoek 43">
                  <a:extLst>
                    <a:ext uri="{FF2B5EF4-FFF2-40B4-BE49-F238E27FC236}">
                      <a16:creationId xmlns:a16="http://schemas.microsoft.com/office/drawing/2014/main" id="{F1CF769D-8E6C-45C1-9AC6-F92C45580E42}"/>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45" name="Gelijkbenige driehoek 44">
                  <a:extLst>
                    <a:ext uri="{FF2B5EF4-FFF2-40B4-BE49-F238E27FC236}">
                      <a16:creationId xmlns:a16="http://schemas.microsoft.com/office/drawing/2014/main" id="{EABADAC0-60E0-42F4-A6E2-1CF7FDB11CA9}"/>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5" name="Groep 24">
                <a:extLst>
                  <a:ext uri="{FF2B5EF4-FFF2-40B4-BE49-F238E27FC236}">
                    <a16:creationId xmlns:a16="http://schemas.microsoft.com/office/drawing/2014/main" id="{3A883969-6375-47D1-AC24-1DA81359780C}"/>
                  </a:ext>
                </a:extLst>
              </p:cNvPr>
              <p:cNvGrpSpPr/>
              <p:nvPr userDrawn="1"/>
            </p:nvGrpSpPr>
            <p:grpSpPr>
              <a:xfrm>
                <a:off x="-3314821" y="2981448"/>
                <a:ext cx="1558053" cy="563933"/>
                <a:chOff x="-3314821" y="2981448"/>
                <a:chExt cx="1558053" cy="563933"/>
              </a:xfrm>
            </p:grpSpPr>
            <p:sp>
              <p:nvSpPr>
                <p:cNvPr id="29" name="Rechthoek 28">
                  <a:extLst>
                    <a:ext uri="{FF2B5EF4-FFF2-40B4-BE49-F238E27FC236}">
                      <a16:creationId xmlns:a16="http://schemas.microsoft.com/office/drawing/2014/main" id="{2410F1A1-EE6F-4BE8-9E90-FE0F8B7A38A7}"/>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FE41E95B-41C3-4223-A2D1-72042D81231A}"/>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1" name="Tekstvak 30">
                  <a:extLst>
                    <a:ext uri="{FF2B5EF4-FFF2-40B4-BE49-F238E27FC236}">
                      <a16:creationId xmlns:a16="http://schemas.microsoft.com/office/drawing/2014/main" id="{ABBFD591-AEA5-4E9D-BD0B-B2A083BE169C}"/>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32" name="Tekstvak 31">
                  <a:extLst>
                    <a:ext uri="{FF2B5EF4-FFF2-40B4-BE49-F238E27FC236}">
                      <a16:creationId xmlns:a16="http://schemas.microsoft.com/office/drawing/2014/main" id="{9E85ACF5-B0B4-4E9B-9A4A-AEDCF6834763}"/>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33" name="Vrije vorm: vorm 32">
                  <a:extLst>
                    <a:ext uri="{FF2B5EF4-FFF2-40B4-BE49-F238E27FC236}">
                      <a16:creationId xmlns:a16="http://schemas.microsoft.com/office/drawing/2014/main" id="{64EF2913-1B9D-4568-973F-BBD2C90B4F96}"/>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4" name="Gelijkbenige driehoek 33">
                  <a:extLst>
                    <a:ext uri="{FF2B5EF4-FFF2-40B4-BE49-F238E27FC236}">
                      <a16:creationId xmlns:a16="http://schemas.microsoft.com/office/drawing/2014/main" id="{6092163F-3B3F-4EEC-9D0E-B1B234F4BFD2}"/>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5BD08367-E791-4283-A6E8-C782811F95BD}"/>
                    </a:ext>
                  </a:extLst>
                </p:cNvPr>
                <p:cNvGrpSpPr/>
                <p:nvPr userDrawn="1"/>
              </p:nvGrpSpPr>
              <p:grpSpPr>
                <a:xfrm>
                  <a:off x="-3257052" y="3032066"/>
                  <a:ext cx="182309" cy="163794"/>
                  <a:chOff x="12832541" y="3162395"/>
                  <a:chExt cx="219532" cy="197236"/>
                </a:xfrm>
              </p:grpSpPr>
              <p:sp>
                <p:nvSpPr>
                  <p:cNvPr id="40" name="Rechthoek 39">
                    <a:extLst>
                      <a:ext uri="{FF2B5EF4-FFF2-40B4-BE49-F238E27FC236}">
                        <a16:creationId xmlns:a16="http://schemas.microsoft.com/office/drawing/2014/main" id="{B92B855A-D179-4FF2-98F5-85EC9E595E2F}"/>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CC62692F-BE74-4C62-BF9A-593B2BD9CB60}"/>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388B033C-2B1A-4D0D-8B44-3AA3D7627507}"/>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9AA36D1B-1FFA-483B-9BAE-236745F633E5}"/>
                    </a:ext>
                  </a:extLst>
                </p:cNvPr>
                <p:cNvGrpSpPr/>
                <p:nvPr userDrawn="1"/>
              </p:nvGrpSpPr>
              <p:grpSpPr>
                <a:xfrm>
                  <a:off x="-3257053" y="3276580"/>
                  <a:ext cx="182309" cy="163794"/>
                  <a:chOff x="12832541" y="3162395"/>
                  <a:chExt cx="219532" cy="197236"/>
                </a:xfrm>
              </p:grpSpPr>
              <p:sp>
                <p:nvSpPr>
                  <p:cNvPr id="37" name="Rechthoek 36">
                    <a:extLst>
                      <a:ext uri="{FF2B5EF4-FFF2-40B4-BE49-F238E27FC236}">
                        <a16:creationId xmlns:a16="http://schemas.microsoft.com/office/drawing/2014/main" id="{E6DC2E44-348F-42C3-80CE-B05868CBF79D}"/>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09BA226F-BD3B-4B60-962B-77F1E336FC05}"/>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E136BFF2-B284-4D9F-958C-C97DDF1210CA}"/>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26" name="ICOON_info">
                <a:extLst>
                  <a:ext uri="{FF2B5EF4-FFF2-40B4-BE49-F238E27FC236}">
                    <a16:creationId xmlns:a16="http://schemas.microsoft.com/office/drawing/2014/main" id="{03AF90D2-A192-4E64-9642-F5D8D318AC0D}"/>
                  </a:ext>
                </a:extLst>
              </p:cNvPr>
              <p:cNvGrpSpPr/>
              <p:nvPr userDrawn="1"/>
            </p:nvGrpSpPr>
            <p:grpSpPr>
              <a:xfrm>
                <a:off x="-376736" y="5498637"/>
                <a:ext cx="283685" cy="283685"/>
                <a:chOff x="-510741" y="5913713"/>
                <a:chExt cx="267555" cy="267555"/>
              </a:xfrm>
            </p:grpSpPr>
            <p:sp>
              <p:nvSpPr>
                <p:cNvPr id="27" name="Ovaal 26">
                  <a:extLst>
                    <a:ext uri="{FF2B5EF4-FFF2-40B4-BE49-F238E27FC236}">
                      <a16:creationId xmlns:a16="http://schemas.microsoft.com/office/drawing/2014/main" id="{A5EF1E1D-5C89-4EA3-B7E0-79726A01BCE7}"/>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8" name="Graphic 163" descr="Informatie">
                  <a:extLst>
                    <a:ext uri="{FF2B5EF4-FFF2-40B4-BE49-F238E27FC236}">
                      <a16:creationId xmlns:a16="http://schemas.microsoft.com/office/drawing/2014/main" id="{839B791B-F9F6-43C9-9B98-D8F6245D343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7" name="afbeelding">
            <a:extLst>
              <a:ext uri="{FF2B5EF4-FFF2-40B4-BE49-F238E27FC236}">
                <a16:creationId xmlns:a16="http://schemas.microsoft.com/office/drawing/2014/main" id="{0ED1532C-AD92-49ED-A627-6D27F1A68A89}"/>
              </a:ext>
            </a:extLst>
          </p:cNvPr>
          <p:cNvSpPr>
            <a:spLocks noGrp="1"/>
          </p:cNvSpPr>
          <p:nvPr>
            <p:ph type="pic" sz="quarter" idx="14" hasCustomPrompt="1"/>
          </p:nvPr>
        </p:nvSpPr>
        <p:spPr>
          <a:xfrm>
            <a:off x="-3175" y="0"/>
            <a:ext cx="12195175" cy="6872068"/>
          </a:xfr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70" name="Vrije vorm: vorm 69">
            <a:extLst>
              <a:ext uri="{FF2B5EF4-FFF2-40B4-BE49-F238E27FC236}">
                <a16:creationId xmlns:a16="http://schemas.microsoft.com/office/drawing/2014/main" id="{61C7F8EA-2177-4FB1-B015-E5F68604C617}"/>
              </a:ext>
            </a:extLst>
          </p:cNvPr>
          <p:cNvSpPr>
            <a:spLocks noGrp="1"/>
          </p:cNvSpPr>
          <p:nvPr>
            <p:ph type="title" hasCustomPrompt="1"/>
          </p:nvPr>
        </p:nvSpPr>
        <p:spPr>
          <a:xfrm>
            <a:off x="-74071" y="572879"/>
            <a:ext cx="5146815" cy="6293843"/>
          </a:xfrm>
          <a:custGeom>
            <a:avLst/>
            <a:gdLst>
              <a:gd name="connsiteX0" fmla="*/ 0 w 5146815"/>
              <a:gd name="connsiteY0" fmla="*/ 0 h 6293843"/>
              <a:gd name="connsiteX1" fmla="*/ 5146815 w 5146815"/>
              <a:gd name="connsiteY1" fmla="*/ 292475 h 6293843"/>
              <a:gd name="connsiteX2" fmla="*/ 5146815 w 5146815"/>
              <a:gd name="connsiteY2" fmla="*/ 6293843 h 6293843"/>
              <a:gd name="connsiteX3" fmla="*/ 24553 w 5146815"/>
              <a:gd name="connsiteY3" fmla="*/ 6293843 h 6293843"/>
            </a:gdLst>
            <a:ahLst/>
            <a:cxnLst>
              <a:cxn ang="0">
                <a:pos x="connsiteX0" y="connsiteY0"/>
              </a:cxn>
              <a:cxn ang="0">
                <a:pos x="connsiteX1" y="connsiteY1"/>
              </a:cxn>
              <a:cxn ang="0">
                <a:pos x="connsiteX2" y="connsiteY2"/>
              </a:cxn>
              <a:cxn ang="0">
                <a:pos x="connsiteX3" y="connsiteY3"/>
              </a:cxn>
            </a:cxnLst>
            <a:rect l="l" t="t" r="r" b="b"/>
            <a:pathLst>
              <a:path w="5146815" h="6293843">
                <a:moveTo>
                  <a:pt x="0" y="0"/>
                </a:moveTo>
                <a:lnTo>
                  <a:pt x="5146815" y="292475"/>
                </a:lnTo>
                <a:lnTo>
                  <a:pt x="5146815" y="6293843"/>
                </a:lnTo>
                <a:lnTo>
                  <a:pt x="24553" y="6293843"/>
                </a:lnTo>
                <a:close/>
              </a:path>
            </a:pathLst>
          </a:custGeom>
          <a:solidFill>
            <a:schemeClr val="accent1"/>
          </a:solidFill>
        </p:spPr>
        <p:txBody>
          <a:bodyPr wrap="square" lIns="900000" tIns="720000" rIns="360000" bIns="720000" anchor="t" anchorCtr="0">
            <a:noAutofit/>
          </a:bodyPr>
          <a:lstStyle>
            <a:lvl1pPr>
              <a:lnSpc>
                <a:spcPts val="5000"/>
              </a:lnSpc>
              <a:defRPr sz="5400">
                <a:solidFill>
                  <a:schemeClr val="bg1"/>
                </a:solidFill>
              </a:defRPr>
            </a:lvl1pPr>
          </a:lstStyle>
          <a:p>
            <a:r>
              <a:rPr lang="nl-NL" dirty="0"/>
              <a:t>Titel van </a:t>
            </a:r>
            <a:br>
              <a:rPr lang="nl-NL" dirty="0"/>
            </a:br>
            <a:r>
              <a:rPr lang="nl-NL" dirty="0"/>
              <a:t>de slide</a:t>
            </a:r>
          </a:p>
        </p:txBody>
      </p:sp>
      <p:sp>
        <p:nvSpPr>
          <p:cNvPr id="5" name="dianummer">
            <a:extLst>
              <a:ext uri="{FF2B5EF4-FFF2-40B4-BE49-F238E27FC236}">
                <a16:creationId xmlns:a16="http://schemas.microsoft.com/office/drawing/2014/main" id="{5FE84C7E-C14B-4A19-99E9-41458C490A86}"/>
              </a:ext>
            </a:extLst>
          </p:cNvPr>
          <p:cNvSpPr>
            <a:spLocks noGrp="1"/>
          </p:cNvSpPr>
          <p:nvPr>
            <p:ph type="sldNum" sz="quarter" idx="12"/>
          </p:nvPr>
        </p:nvSpPr>
        <p:spPr/>
        <p:txBody>
          <a:bodyPr/>
          <a:lstStyle>
            <a:lvl1pPr>
              <a:defRPr>
                <a:solidFill>
                  <a:schemeClr val="bg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38F3283-AAD8-461D-A1A3-0A161EAC662B}"/>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Titel + Beeld</a:t>
            </a:r>
          </a:p>
        </p:txBody>
      </p:sp>
      <p:sp>
        <p:nvSpPr>
          <p:cNvPr id="68" name="Tijdelijke aanduiding voor tekst 9">
            <a:extLst>
              <a:ext uri="{FF2B5EF4-FFF2-40B4-BE49-F238E27FC236}">
                <a16:creationId xmlns:a16="http://schemas.microsoft.com/office/drawing/2014/main" id="{FEB6295A-20F3-468F-84B8-BCAB9EEA0DE6}"/>
              </a:ext>
            </a:extLst>
          </p:cNvPr>
          <p:cNvSpPr>
            <a:spLocks noGrp="1"/>
          </p:cNvSpPr>
          <p:nvPr>
            <p:ph type="body" sz="quarter" idx="15" hasCustomPrompt="1"/>
          </p:nvPr>
        </p:nvSpPr>
        <p:spPr>
          <a:xfrm>
            <a:off x="10465543" y="6221421"/>
            <a:ext cx="1234772" cy="505912"/>
          </a:xfrm>
          <a:blipFill>
            <a:blip r:embed="rId4">
              <a:biLevel thresh="50000"/>
              <a:extLst>
                <a:ext uri="{BEBA8EAE-BF5A-486C-A8C5-ECC9F3942E4B}">
                  <a14:imgProps xmlns:a14="http://schemas.microsoft.com/office/drawing/2010/main">
                    <a14:imgLayer r:embed="rId5">
                      <a14:imgEffect>
                        <a14:brightnessContrast bright="100000"/>
                      </a14:imgEffect>
                    </a14:imgLayer>
                  </a14:imgProps>
                </a:ext>
              </a:extLst>
            </a:blip>
            <a:srcRect/>
            <a:stretch>
              <a:fillRect l="-284" r="-284"/>
            </a:stretch>
          </a:blipFill>
        </p:spPr>
        <p:txBody>
          <a:bodyPr/>
          <a:lstStyle>
            <a:lvl1pPr>
              <a:buNone/>
              <a:defRPr/>
            </a:lvl1pPr>
          </a:lstStyle>
          <a:p>
            <a:pPr lvl="0"/>
            <a:r>
              <a:rPr lang="en-GB" dirty="0"/>
              <a:t> </a:t>
            </a:r>
          </a:p>
        </p:txBody>
      </p:sp>
    </p:spTree>
    <p:extLst>
      <p:ext uri="{BB962C8B-B14F-4D97-AF65-F5344CB8AC3E}">
        <p14:creationId xmlns:p14="http://schemas.microsoft.com/office/powerpoint/2010/main" val="198453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kst + Grafiek">
    <p:spTree>
      <p:nvGrpSpPr>
        <p:cNvPr id="1" name=""/>
        <p:cNvGrpSpPr/>
        <p:nvPr/>
      </p:nvGrpSpPr>
      <p:grpSpPr>
        <a:xfrm>
          <a:off x="0" y="0"/>
          <a:ext cx="0" cy="0"/>
          <a:chOff x="0" y="0"/>
          <a:chExt cx="0" cy="0"/>
        </a:xfrm>
      </p:grpSpPr>
      <p:grpSp>
        <p:nvGrpSpPr>
          <p:cNvPr id="129" name="INSTRUCTIE">
            <a:extLst>
              <a:ext uri="{FF2B5EF4-FFF2-40B4-BE49-F238E27FC236}">
                <a16:creationId xmlns:a16="http://schemas.microsoft.com/office/drawing/2014/main" id="{03090393-8E47-419D-94F2-7DD0DA2A6510}"/>
              </a:ext>
            </a:extLst>
          </p:cNvPr>
          <p:cNvGrpSpPr/>
          <p:nvPr userDrawn="1"/>
        </p:nvGrpSpPr>
        <p:grpSpPr>
          <a:xfrm>
            <a:off x="-3786437" y="0"/>
            <a:ext cx="3693386" cy="5359349"/>
            <a:chOff x="-3786437" y="0"/>
            <a:chExt cx="3693386" cy="5359349"/>
          </a:xfrm>
        </p:grpSpPr>
        <p:sp>
          <p:nvSpPr>
            <p:cNvPr id="130" name="Rechthoek 129">
              <a:extLst>
                <a:ext uri="{FF2B5EF4-FFF2-40B4-BE49-F238E27FC236}">
                  <a16:creationId xmlns:a16="http://schemas.microsoft.com/office/drawing/2014/main" id="{428ECA93-2E43-44D6-8CAE-53513C6BB10E}"/>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31" name="Ovaal 130">
              <a:extLst>
                <a:ext uri="{FF2B5EF4-FFF2-40B4-BE49-F238E27FC236}">
                  <a16:creationId xmlns:a16="http://schemas.microsoft.com/office/drawing/2014/main" id="{4BA22242-12D2-470A-9EB2-4888A1F500BE}"/>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2" name="Rechthoek 131">
              <a:extLst>
                <a:ext uri="{FF2B5EF4-FFF2-40B4-BE49-F238E27FC236}">
                  <a16:creationId xmlns:a16="http://schemas.microsoft.com/office/drawing/2014/main" id="{6B5C93CB-5A84-49D7-B917-FF060819CB4B}"/>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3" name="Ovaal 132">
              <a:extLst>
                <a:ext uri="{FF2B5EF4-FFF2-40B4-BE49-F238E27FC236}">
                  <a16:creationId xmlns:a16="http://schemas.microsoft.com/office/drawing/2014/main" id="{4BBBAA54-863A-4E8E-B5D0-BA02EFC807D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4" name="Rechthoek 133">
              <a:extLst>
                <a:ext uri="{FF2B5EF4-FFF2-40B4-BE49-F238E27FC236}">
                  <a16:creationId xmlns:a16="http://schemas.microsoft.com/office/drawing/2014/main" id="{DDA471F1-398C-44AE-B930-10A38EC001E3}"/>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35" name="Rechthoek 134">
              <a:extLst>
                <a:ext uri="{FF2B5EF4-FFF2-40B4-BE49-F238E27FC236}">
                  <a16:creationId xmlns:a16="http://schemas.microsoft.com/office/drawing/2014/main" id="{D5FD4DBE-9DC4-4D1F-8A5E-3C77ADF2E517}"/>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6" name="Ovaal 135">
              <a:extLst>
                <a:ext uri="{FF2B5EF4-FFF2-40B4-BE49-F238E27FC236}">
                  <a16:creationId xmlns:a16="http://schemas.microsoft.com/office/drawing/2014/main" id="{1A8D2A83-C980-4EB9-8C6B-2C8493EB6E12}"/>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37" name="Rechthoek 136">
              <a:extLst>
                <a:ext uri="{FF2B5EF4-FFF2-40B4-BE49-F238E27FC236}">
                  <a16:creationId xmlns:a16="http://schemas.microsoft.com/office/drawing/2014/main" id="{8F22E257-33AB-41D0-936C-D1E3F2EC936F}"/>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38" name="Ovaal 137">
              <a:extLst>
                <a:ext uri="{FF2B5EF4-FFF2-40B4-BE49-F238E27FC236}">
                  <a16:creationId xmlns:a16="http://schemas.microsoft.com/office/drawing/2014/main" id="{6FE788D1-ED0B-40DF-9C25-48063E0BA534}"/>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9" name="Rechthoek 138">
              <a:extLst>
                <a:ext uri="{FF2B5EF4-FFF2-40B4-BE49-F238E27FC236}">
                  <a16:creationId xmlns:a16="http://schemas.microsoft.com/office/drawing/2014/main" id="{A9C010CF-1CAC-421D-9C91-811A18528D8E}"/>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40" name="Ovaal 139">
              <a:extLst>
                <a:ext uri="{FF2B5EF4-FFF2-40B4-BE49-F238E27FC236}">
                  <a16:creationId xmlns:a16="http://schemas.microsoft.com/office/drawing/2014/main" id="{DB552B3B-CE7C-453F-AE58-B436A97A1E22}"/>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41" name="Rechthoek 140">
              <a:extLst>
                <a:ext uri="{FF2B5EF4-FFF2-40B4-BE49-F238E27FC236}">
                  <a16:creationId xmlns:a16="http://schemas.microsoft.com/office/drawing/2014/main" id="{CB343798-4AF4-4812-9F56-18D0090AF47C}"/>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42" name="Ovaal 141">
              <a:extLst>
                <a:ext uri="{FF2B5EF4-FFF2-40B4-BE49-F238E27FC236}">
                  <a16:creationId xmlns:a16="http://schemas.microsoft.com/office/drawing/2014/main" id="{55F17BAF-9D77-4B64-909A-FC417D59322B}"/>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43" name="Rechthoek 142">
              <a:extLst>
                <a:ext uri="{FF2B5EF4-FFF2-40B4-BE49-F238E27FC236}">
                  <a16:creationId xmlns:a16="http://schemas.microsoft.com/office/drawing/2014/main" id="{757C831F-D271-4DB9-9EF6-EF2D7F03723F}"/>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44" name="Ovaal 143">
              <a:extLst>
                <a:ext uri="{FF2B5EF4-FFF2-40B4-BE49-F238E27FC236}">
                  <a16:creationId xmlns:a16="http://schemas.microsoft.com/office/drawing/2014/main" id="{800EFA26-3EAF-48B3-9A64-89303170A5DB}"/>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45" name="Rechthoek 144">
              <a:extLst>
                <a:ext uri="{FF2B5EF4-FFF2-40B4-BE49-F238E27FC236}">
                  <a16:creationId xmlns:a16="http://schemas.microsoft.com/office/drawing/2014/main" id="{C88E9F83-AB32-4C12-9486-94534848255A}"/>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46" name="Ovaal 145">
              <a:extLst>
                <a:ext uri="{FF2B5EF4-FFF2-40B4-BE49-F238E27FC236}">
                  <a16:creationId xmlns:a16="http://schemas.microsoft.com/office/drawing/2014/main" id="{E5155939-CBA5-4B33-A4B2-47CA7F95719A}"/>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47" name="Rechthoek 146">
              <a:extLst>
                <a:ext uri="{FF2B5EF4-FFF2-40B4-BE49-F238E27FC236}">
                  <a16:creationId xmlns:a16="http://schemas.microsoft.com/office/drawing/2014/main" id="{D78736EB-3CAC-4592-BCA3-6C21F3A15CAF}"/>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48" name="Ovaal 147">
              <a:extLst>
                <a:ext uri="{FF2B5EF4-FFF2-40B4-BE49-F238E27FC236}">
                  <a16:creationId xmlns:a16="http://schemas.microsoft.com/office/drawing/2014/main" id="{60F4CA24-8272-400F-99CF-9E00E5C257C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49" name="Rechthoek 148">
              <a:extLst>
                <a:ext uri="{FF2B5EF4-FFF2-40B4-BE49-F238E27FC236}">
                  <a16:creationId xmlns:a16="http://schemas.microsoft.com/office/drawing/2014/main" id="{06166ECC-7622-4AF6-82DA-C1F44D094C6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50" name="Rechthoek 149">
              <a:extLst>
                <a:ext uri="{FF2B5EF4-FFF2-40B4-BE49-F238E27FC236}">
                  <a16:creationId xmlns:a16="http://schemas.microsoft.com/office/drawing/2014/main" id="{365D2369-0EB4-43A6-AECC-D9E4FA9E1ACD}"/>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1" name="ICOON_info">
              <a:extLst>
                <a:ext uri="{FF2B5EF4-FFF2-40B4-BE49-F238E27FC236}">
                  <a16:creationId xmlns:a16="http://schemas.microsoft.com/office/drawing/2014/main" id="{CE0E1F94-BA43-40F9-804D-3244A61E7007}"/>
                </a:ext>
              </a:extLst>
            </p:cNvPr>
            <p:cNvGrpSpPr/>
            <p:nvPr userDrawn="1"/>
          </p:nvGrpSpPr>
          <p:grpSpPr>
            <a:xfrm>
              <a:off x="-376736" y="4400186"/>
              <a:ext cx="283685" cy="283685"/>
              <a:chOff x="-510741" y="5913713"/>
              <a:chExt cx="267555" cy="267555"/>
            </a:xfrm>
          </p:grpSpPr>
          <p:sp>
            <p:nvSpPr>
              <p:cNvPr id="193" name="Ovaal 192">
                <a:extLst>
                  <a:ext uri="{FF2B5EF4-FFF2-40B4-BE49-F238E27FC236}">
                    <a16:creationId xmlns:a16="http://schemas.microsoft.com/office/drawing/2014/main" id="{DB956D38-4EB2-4BC6-B430-09765FC7A543}"/>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4" name="Graphic 163" descr="Informatie">
                <a:extLst>
                  <a:ext uri="{FF2B5EF4-FFF2-40B4-BE49-F238E27FC236}">
                    <a16:creationId xmlns:a16="http://schemas.microsoft.com/office/drawing/2014/main" id="{54370BA2-95F8-4E66-AE7C-80C56CDA44E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52" name="VOORBEELD">
              <a:extLst>
                <a:ext uri="{FF2B5EF4-FFF2-40B4-BE49-F238E27FC236}">
                  <a16:creationId xmlns:a16="http://schemas.microsoft.com/office/drawing/2014/main" id="{E54D61E9-3EE0-461E-B9AA-47A7D5237E1C}"/>
                </a:ext>
              </a:extLst>
            </p:cNvPr>
            <p:cNvGrpSpPr/>
            <p:nvPr userDrawn="1"/>
          </p:nvGrpSpPr>
          <p:grpSpPr>
            <a:xfrm>
              <a:off x="-3605171" y="458674"/>
              <a:ext cx="3234311" cy="558875"/>
              <a:chOff x="-3605171" y="458674"/>
              <a:chExt cx="3234311" cy="558875"/>
            </a:xfrm>
          </p:grpSpPr>
          <p:sp>
            <p:nvSpPr>
              <p:cNvPr id="153" name="Rechthoek 152">
                <a:extLst>
                  <a:ext uri="{FF2B5EF4-FFF2-40B4-BE49-F238E27FC236}">
                    <a16:creationId xmlns:a16="http://schemas.microsoft.com/office/drawing/2014/main" id="{4B286942-63B8-4350-A38C-C576DA1E31A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54" name="Rechthoek 153">
                <a:extLst>
                  <a:ext uri="{FF2B5EF4-FFF2-40B4-BE49-F238E27FC236}">
                    <a16:creationId xmlns:a16="http://schemas.microsoft.com/office/drawing/2014/main" id="{DA49748F-ACE3-405B-BC77-A96D71EA927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55" name="Groep 154">
                <a:extLst>
                  <a:ext uri="{FF2B5EF4-FFF2-40B4-BE49-F238E27FC236}">
                    <a16:creationId xmlns:a16="http://schemas.microsoft.com/office/drawing/2014/main" id="{48B8DCEF-30C7-4C4C-8FCA-465627D99E67}"/>
                  </a:ext>
                </a:extLst>
              </p:cNvPr>
              <p:cNvGrpSpPr/>
              <p:nvPr userDrawn="1"/>
            </p:nvGrpSpPr>
            <p:grpSpPr>
              <a:xfrm>
                <a:off x="-3386247" y="830871"/>
                <a:ext cx="139423" cy="109566"/>
                <a:chOff x="-2866744" y="827071"/>
                <a:chExt cx="168701" cy="132575"/>
              </a:xfrm>
            </p:grpSpPr>
            <p:grpSp>
              <p:nvGrpSpPr>
                <p:cNvPr id="186" name="Groep 185">
                  <a:extLst>
                    <a:ext uri="{FF2B5EF4-FFF2-40B4-BE49-F238E27FC236}">
                      <a16:creationId xmlns:a16="http://schemas.microsoft.com/office/drawing/2014/main" id="{1BD7CF00-C42F-48AB-BEE3-90D4DD1C823F}"/>
                    </a:ext>
                  </a:extLst>
                </p:cNvPr>
                <p:cNvGrpSpPr/>
                <p:nvPr userDrawn="1"/>
              </p:nvGrpSpPr>
              <p:grpSpPr>
                <a:xfrm>
                  <a:off x="-2866744" y="827071"/>
                  <a:ext cx="168701" cy="132575"/>
                  <a:chOff x="-2866744" y="827071"/>
                  <a:chExt cx="168701" cy="132575"/>
                </a:xfrm>
              </p:grpSpPr>
              <p:cxnSp>
                <p:nvCxnSpPr>
                  <p:cNvPr id="188" name="Rechte verbindingslijn 187">
                    <a:extLst>
                      <a:ext uri="{FF2B5EF4-FFF2-40B4-BE49-F238E27FC236}">
                        <a16:creationId xmlns:a16="http://schemas.microsoft.com/office/drawing/2014/main" id="{5B5224BE-6596-4C74-98F6-6A48ECEA463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9" name="Rechte verbindingslijn 188">
                    <a:extLst>
                      <a:ext uri="{FF2B5EF4-FFF2-40B4-BE49-F238E27FC236}">
                        <a16:creationId xmlns:a16="http://schemas.microsoft.com/office/drawing/2014/main" id="{59FD8DA2-64BE-4FFF-94C8-4138C8BA0F0A}"/>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90" name="Rechte verbindingslijn 189">
                    <a:extLst>
                      <a:ext uri="{FF2B5EF4-FFF2-40B4-BE49-F238E27FC236}">
                        <a16:creationId xmlns:a16="http://schemas.microsoft.com/office/drawing/2014/main" id="{43E18F4C-047D-4C9C-B671-E89281384557}"/>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91" name="Rechte verbindingslijn 190">
                    <a:extLst>
                      <a:ext uri="{FF2B5EF4-FFF2-40B4-BE49-F238E27FC236}">
                        <a16:creationId xmlns:a16="http://schemas.microsoft.com/office/drawing/2014/main" id="{0D22CD55-37FD-489F-ADC4-03E41009D242}"/>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92" name="Rechte verbindingslijn 191">
                    <a:extLst>
                      <a:ext uri="{FF2B5EF4-FFF2-40B4-BE49-F238E27FC236}">
                        <a16:creationId xmlns:a16="http://schemas.microsoft.com/office/drawing/2014/main" id="{FF8BC7DC-F419-4C66-BC09-E1D3DD4D5DC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87" name="Pijl: rechts 186">
                  <a:extLst>
                    <a:ext uri="{FF2B5EF4-FFF2-40B4-BE49-F238E27FC236}">
                      <a16:creationId xmlns:a16="http://schemas.microsoft.com/office/drawing/2014/main" id="{25BC434F-6A7B-4FF5-A571-389CB73A06A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6" name="Groep 155">
                <a:extLst>
                  <a:ext uri="{FF2B5EF4-FFF2-40B4-BE49-F238E27FC236}">
                    <a16:creationId xmlns:a16="http://schemas.microsoft.com/office/drawing/2014/main" id="{E5957B18-D922-418E-868B-A929E85EB0C9}"/>
                  </a:ext>
                </a:extLst>
              </p:cNvPr>
              <p:cNvGrpSpPr/>
              <p:nvPr userDrawn="1"/>
            </p:nvGrpSpPr>
            <p:grpSpPr>
              <a:xfrm>
                <a:off x="-3605171" y="830871"/>
                <a:ext cx="139423" cy="109566"/>
                <a:chOff x="-2866744" y="518074"/>
                <a:chExt cx="168701" cy="132575"/>
              </a:xfrm>
            </p:grpSpPr>
            <p:grpSp>
              <p:nvGrpSpPr>
                <p:cNvPr id="179" name="Groep 178">
                  <a:extLst>
                    <a:ext uri="{FF2B5EF4-FFF2-40B4-BE49-F238E27FC236}">
                      <a16:creationId xmlns:a16="http://schemas.microsoft.com/office/drawing/2014/main" id="{A8F55E3E-281F-40E5-8F66-751232B10C6B}"/>
                    </a:ext>
                  </a:extLst>
                </p:cNvPr>
                <p:cNvGrpSpPr/>
                <p:nvPr userDrawn="1"/>
              </p:nvGrpSpPr>
              <p:grpSpPr>
                <a:xfrm>
                  <a:off x="-2866744" y="518074"/>
                  <a:ext cx="168701" cy="132575"/>
                  <a:chOff x="-2866744" y="518074"/>
                  <a:chExt cx="168701" cy="132575"/>
                </a:xfrm>
              </p:grpSpPr>
              <p:cxnSp>
                <p:nvCxnSpPr>
                  <p:cNvPr id="181" name="Rechte verbindingslijn 180">
                    <a:extLst>
                      <a:ext uri="{FF2B5EF4-FFF2-40B4-BE49-F238E27FC236}">
                        <a16:creationId xmlns:a16="http://schemas.microsoft.com/office/drawing/2014/main" id="{793C10CE-C1A6-49A8-9BD1-623BD5813F0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558AB516-11C0-485E-9B08-0D65105AFD2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E97F64A1-CE20-4D27-81E1-BBC4CCE11A03}"/>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84" name="Rechte verbindingslijn 183">
                    <a:extLst>
                      <a:ext uri="{FF2B5EF4-FFF2-40B4-BE49-F238E27FC236}">
                        <a16:creationId xmlns:a16="http://schemas.microsoft.com/office/drawing/2014/main" id="{6CCD6772-B23E-45CE-B9C4-32EA23F1E9F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85" name="Rechte verbindingslijn 184">
                    <a:extLst>
                      <a:ext uri="{FF2B5EF4-FFF2-40B4-BE49-F238E27FC236}">
                        <a16:creationId xmlns:a16="http://schemas.microsoft.com/office/drawing/2014/main" id="{01412FD1-F77A-4E52-98BE-BDDE93071C9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80" name="Pijl: rechts 179">
                  <a:extLst>
                    <a:ext uri="{FF2B5EF4-FFF2-40B4-BE49-F238E27FC236}">
                      <a16:creationId xmlns:a16="http://schemas.microsoft.com/office/drawing/2014/main" id="{235FD6D4-CBFA-48CD-BC4E-547DC8A8BF9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57" name="Rechte verbindingslijn 156">
                <a:extLst>
                  <a:ext uri="{FF2B5EF4-FFF2-40B4-BE49-F238E27FC236}">
                    <a16:creationId xmlns:a16="http://schemas.microsoft.com/office/drawing/2014/main" id="{B29306D5-7071-4135-AE7E-7A656F2B7E25}"/>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58" name="Rechte verbindingslijn 157">
                <a:extLst>
                  <a:ext uri="{FF2B5EF4-FFF2-40B4-BE49-F238E27FC236}">
                    <a16:creationId xmlns:a16="http://schemas.microsoft.com/office/drawing/2014/main" id="{C502A984-B919-4DA5-9B03-E6CB0AEC4668}"/>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59" name="Rechthoek 158">
                <a:extLst>
                  <a:ext uri="{FF2B5EF4-FFF2-40B4-BE49-F238E27FC236}">
                    <a16:creationId xmlns:a16="http://schemas.microsoft.com/office/drawing/2014/main" id="{9F658D8A-F852-4564-A0A5-25BAB3D6867F}"/>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60" name="Rechthoek 159">
                <a:extLst>
                  <a:ext uri="{FF2B5EF4-FFF2-40B4-BE49-F238E27FC236}">
                    <a16:creationId xmlns:a16="http://schemas.microsoft.com/office/drawing/2014/main" id="{3EEB9007-00EA-4C11-8201-3DC6675EAE8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61" name="Groep 160">
                <a:extLst>
                  <a:ext uri="{FF2B5EF4-FFF2-40B4-BE49-F238E27FC236}">
                    <a16:creationId xmlns:a16="http://schemas.microsoft.com/office/drawing/2014/main" id="{C46F0773-564F-4D95-9E67-0868B2FA1081}"/>
                  </a:ext>
                </a:extLst>
              </p:cNvPr>
              <p:cNvGrpSpPr/>
              <p:nvPr userDrawn="1"/>
            </p:nvGrpSpPr>
            <p:grpSpPr>
              <a:xfrm>
                <a:off x="-2916763" y="769168"/>
                <a:ext cx="268738" cy="248381"/>
                <a:chOff x="-2916763" y="769168"/>
                <a:chExt cx="268738" cy="248381"/>
              </a:xfrm>
            </p:grpSpPr>
            <p:sp>
              <p:nvSpPr>
                <p:cNvPr id="171" name="Rechthoek 170">
                  <a:extLst>
                    <a:ext uri="{FF2B5EF4-FFF2-40B4-BE49-F238E27FC236}">
                      <a16:creationId xmlns:a16="http://schemas.microsoft.com/office/drawing/2014/main" id="{DA403176-1E46-40C3-8186-568A26C16DF8}"/>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72" name="Groep 171">
                  <a:extLst>
                    <a:ext uri="{FF2B5EF4-FFF2-40B4-BE49-F238E27FC236}">
                      <a16:creationId xmlns:a16="http://schemas.microsoft.com/office/drawing/2014/main" id="{E771C975-D2C7-4BF0-A68D-DFB7530BAFF4}"/>
                    </a:ext>
                  </a:extLst>
                </p:cNvPr>
                <p:cNvGrpSpPr/>
                <p:nvPr userDrawn="1"/>
              </p:nvGrpSpPr>
              <p:grpSpPr>
                <a:xfrm>
                  <a:off x="-2866744" y="827071"/>
                  <a:ext cx="168701" cy="132575"/>
                  <a:chOff x="-2866744" y="827071"/>
                  <a:chExt cx="168701" cy="132575"/>
                </a:xfrm>
              </p:grpSpPr>
              <p:cxnSp>
                <p:nvCxnSpPr>
                  <p:cNvPr id="174" name="Rechte verbindingslijn 173">
                    <a:extLst>
                      <a:ext uri="{FF2B5EF4-FFF2-40B4-BE49-F238E27FC236}">
                        <a16:creationId xmlns:a16="http://schemas.microsoft.com/office/drawing/2014/main" id="{5E0D6205-737C-4485-9869-77E9E2DD2059}"/>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5EEE59DD-C2EC-4222-B89B-2C73AF7CC83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21007B80-68C0-4D61-89A8-F37AFE53316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77" name="Rechte verbindingslijn 176">
                    <a:extLst>
                      <a:ext uri="{FF2B5EF4-FFF2-40B4-BE49-F238E27FC236}">
                        <a16:creationId xmlns:a16="http://schemas.microsoft.com/office/drawing/2014/main" id="{37078BC6-E119-49A3-888A-F7F74834121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78" name="Rechte verbindingslijn 177">
                    <a:extLst>
                      <a:ext uri="{FF2B5EF4-FFF2-40B4-BE49-F238E27FC236}">
                        <a16:creationId xmlns:a16="http://schemas.microsoft.com/office/drawing/2014/main" id="{C3F14153-D3EA-42D5-9A10-177462F1E1E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3" name="Pijl: rechts 172">
                  <a:extLst>
                    <a:ext uri="{FF2B5EF4-FFF2-40B4-BE49-F238E27FC236}">
                      <a16:creationId xmlns:a16="http://schemas.microsoft.com/office/drawing/2014/main" id="{CB51E9DD-4ED3-42D0-B9EF-F98648656527}"/>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62" name="Groep 161">
                <a:extLst>
                  <a:ext uri="{FF2B5EF4-FFF2-40B4-BE49-F238E27FC236}">
                    <a16:creationId xmlns:a16="http://schemas.microsoft.com/office/drawing/2014/main" id="{19847284-9149-4DFC-B6E8-28FE79B0996F}"/>
                  </a:ext>
                </a:extLst>
              </p:cNvPr>
              <p:cNvGrpSpPr/>
              <p:nvPr userDrawn="1"/>
            </p:nvGrpSpPr>
            <p:grpSpPr>
              <a:xfrm>
                <a:off x="-2916763" y="460171"/>
                <a:ext cx="268738" cy="248381"/>
                <a:chOff x="-2916763" y="460171"/>
                <a:chExt cx="268738" cy="248381"/>
              </a:xfrm>
            </p:grpSpPr>
            <p:sp>
              <p:nvSpPr>
                <p:cNvPr id="163" name="Rechthoek 162">
                  <a:extLst>
                    <a:ext uri="{FF2B5EF4-FFF2-40B4-BE49-F238E27FC236}">
                      <a16:creationId xmlns:a16="http://schemas.microsoft.com/office/drawing/2014/main" id="{F716E19D-DAC6-4D26-A857-85437879FF94}"/>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4" name="Groep 163">
                  <a:extLst>
                    <a:ext uri="{FF2B5EF4-FFF2-40B4-BE49-F238E27FC236}">
                      <a16:creationId xmlns:a16="http://schemas.microsoft.com/office/drawing/2014/main" id="{A0F30282-51DB-4BAF-8452-84B4A740843A}"/>
                    </a:ext>
                  </a:extLst>
                </p:cNvPr>
                <p:cNvGrpSpPr/>
                <p:nvPr userDrawn="1"/>
              </p:nvGrpSpPr>
              <p:grpSpPr>
                <a:xfrm>
                  <a:off x="-2866744" y="518074"/>
                  <a:ext cx="168701" cy="132575"/>
                  <a:chOff x="-2866744" y="518074"/>
                  <a:chExt cx="168701" cy="132575"/>
                </a:xfrm>
              </p:grpSpPr>
              <p:cxnSp>
                <p:nvCxnSpPr>
                  <p:cNvPr id="166" name="Rechte verbindingslijn 165">
                    <a:extLst>
                      <a:ext uri="{FF2B5EF4-FFF2-40B4-BE49-F238E27FC236}">
                        <a16:creationId xmlns:a16="http://schemas.microsoft.com/office/drawing/2014/main" id="{63AA3E29-505D-40CD-87BD-148564865B4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C09AEDAB-66FD-4425-9E73-F584F93211C7}"/>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71D8E5B6-6383-450D-ADB9-963CD226350D}"/>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8794DF18-62B6-4ABC-A223-B0D67CCEECED}"/>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0" name="Rechte verbindingslijn 169">
                    <a:extLst>
                      <a:ext uri="{FF2B5EF4-FFF2-40B4-BE49-F238E27FC236}">
                        <a16:creationId xmlns:a16="http://schemas.microsoft.com/office/drawing/2014/main" id="{099A2C77-7DB0-4AA8-B860-9764D5FBF4CD}"/>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65" name="Pijl: rechts 164">
                  <a:extLst>
                    <a:ext uri="{FF2B5EF4-FFF2-40B4-BE49-F238E27FC236}">
                      <a16:creationId xmlns:a16="http://schemas.microsoft.com/office/drawing/2014/main" id="{5AFCE0AD-84B7-44F5-9B33-BE4C0C5C65A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7" name="INSTRUCTIE">
            <a:extLst>
              <a:ext uri="{FF2B5EF4-FFF2-40B4-BE49-F238E27FC236}">
                <a16:creationId xmlns:a16="http://schemas.microsoft.com/office/drawing/2014/main" id="{5F4160DD-DC47-49FB-90DE-98CC5DA96850}"/>
              </a:ext>
            </a:extLst>
          </p:cNvPr>
          <p:cNvGrpSpPr/>
          <p:nvPr userDrawn="1"/>
        </p:nvGrpSpPr>
        <p:grpSpPr>
          <a:xfrm>
            <a:off x="12377867" y="1"/>
            <a:ext cx="3693114" cy="6056851"/>
            <a:chOff x="12377867" y="1"/>
            <a:chExt cx="3693114" cy="6056851"/>
          </a:xfrm>
        </p:grpSpPr>
        <p:sp>
          <p:nvSpPr>
            <p:cNvPr id="78" name="Rechthoek 77">
              <a:extLst>
                <a:ext uri="{FF2B5EF4-FFF2-40B4-BE49-F238E27FC236}">
                  <a16:creationId xmlns:a16="http://schemas.microsoft.com/office/drawing/2014/main" id="{809CF44A-4133-4D93-A610-4AA0758F8BEA}"/>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79" name="Ovaal 78">
              <a:extLst>
                <a:ext uri="{FF2B5EF4-FFF2-40B4-BE49-F238E27FC236}">
                  <a16:creationId xmlns:a16="http://schemas.microsoft.com/office/drawing/2014/main" id="{2BFF9FAA-9433-45D7-B121-D5CB7D343690}"/>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0" name="Rechthoek 79">
              <a:extLst>
                <a:ext uri="{FF2B5EF4-FFF2-40B4-BE49-F238E27FC236}">
                  <a16:creationId xmlns:a16="http://schemas.microsoft.com/office/drawing/2014/main" id="{A8A464A1-0418-4288-A638-107C31C4D7AD}"/>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1" name="Groep 80">
              <a:extLst>
                <a:ext uri="{FF2B5EF4-FFF2-40B4-BE49-F238E27FC236}">
                  <a16:creationId xmlns:a16="http://schemas.microsoft.com/office/drawing/2014/main" id="{182E9013-9171-4769-ACB1-5095215745D5}"/>
                </a:ext>
              </a:extLst>
            </p:cNvPr>
            <p:cNvGrpSpPr/>
            <p:nvPr userDrawn="1"/>
          </p:nvGrpSpPr>
          <p:grpSpPr>
            <a:xfrm>
              <a:off x="12849211" y="4480038"/>
              <a:ext cx="1495189" cy="563933"/>
              <a:chOff x="-3314821" y="3310415"/>
              <a:chExt cx="1495189" cy="563933"/>
            </a:xfrm>
          </p:grpSpPr>
          <p:sp>
            <p:nvSpPr>
              <p:cNvPr id="101" name="Rechthoek 100">
                <a:extLst>
                  <a:ext uri="{FF2B5EF4-FFF2-40B4-BE49-F238E27FC236}">
                    <a16:creationId xmlns:a16="http://schemas.microsoft.com/office/drawing/2014/main" id="{EAC19013-616E-4082-88C3-48D4DE750D19}"/>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D6713C18-4538-44C7-8244-930EE29F4337}"/>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3" name="Tekstvak 102">
                <a:extLst>
                  <a:ext uri="{FF2B5EF4-FFF2-40B4-BE49-F238E27FC236}">
                    <a16:creationId xmlns:a16="http://schemas.microsoft.com/office/drawing/2014/main" id="{7A56B961-B35D-48C2-9E94-D0C16561FCE2}"/>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104" name="Tekstvak 103">
                <a:extLst>
                  <a:ext uri="{FF2B5EF4-FFF2-40B4-BE49-F238E27FC236}">
                    <a16:creationId xmlns:a16="http://schemas.microsoft.com/office/drawing/2014/main" id="{970B4C62-D83F-4FA4-8DA5-473E7DD9C942}"/>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105" name="Vrije vorm: vorm 104">
                <a:extLst>
                  <a:ext uri="{FF2B5EF4-FFF2-40B4-BE49-F238E27FC236}">
                    <a16:creationId xmlns:a16="http://schemas.microsoft.com/office/drawing/2014/main" id="{0C822CC6-5410-49BA-91CD-AE67B249AE76}"/>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106" name="Groep 105">
                <a:extLst>
                  <a:ext uri="{FF2B5EF4-FFF2-40B4-BE49-F238E27FC236}">
                    <a16:creationId xmlns:a16="http://schemas.microsoft.com/office/drawing/2014/main" id="{25AD60F1-CE8A-4E51-BEFC-C67F38F8197D}"/>
                  </a:ext>
                </a:extLst>
              </p:cNvPr>
              <p:cNvGrpSpPr/>
              <p:nvPr userDrawn="1"/>
            </p:nvGrpSpPr>
            <p:grpSpPr>
              <a:xfrm>
                <a:off x="-3261976" y="3361742"/>
                <a:ext cx="139861" cy="152244"/>
                <a:chOff x="12574450" y="6053892"/>
                <a:chExt cx="169232" cy="184215"/>
              </a:xfrm>
            </p:grpSpPr>
            <p:sp>
              <p:nvSpPr>
                <p:cNvPr id="126" name="Rechthoek 125">
                  <a:extLst>
                    <a:ext uri="{FF2B5EF4-FFF2-40B4-BE49-F238E27FC236}">
                      <a16:creationId xmlns:a16="http://schemas.microsoft.com/office/drawing/2014/main" id="{A6934ADF-5D48-4783-9F66-FB085A2C6F4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27" name="Rechthoek 126">
                  <a:extLst>
                    <a:ext uri="{FF2B5EF4-FFF2-40B4-BE49-F238E27FC236}">
                      <a16:creationId xmlns:a16="http://schemas.microsoft.com/office/drawing/2014/main" id="{D057D2EA-B4D0-498A-B2AA-7C41118E75B1}"/>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128" name="Rechthoek 127">
                  <a:extLst>
                    <a:ext uri="{FF2B5EF4-FFF2-40B4-BE49-F238E27FC236}">
                      <a16:creationId xmlns:a16="http://schemas.microsoft.com/office/drawing/2014/main" id="{CF688D66-CAD2-444A-833B-D67157C71E60}"/>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07" name="Groep 106">
                <a:extLst>
                  <a:ext uri="{FF2B5EF4-FFF2-40B4-BE49-F238E27FC236}">
                    <a16:creationId xmlns:a16="http://schemas.microsoft.com/office/drawing/2014/main" id="{EC7ACE79-A1C4-4038-BA7A-C8AD1A06268F}"/>
                  </a:ext>
                </a:extLst>
              </p:cNvPr>
              <p:cNvGrpSpPr/>
              <p:nvPr userDrawn="1"/>
            </p:nvGrpSpPr>
            <p:grpSpPr>
              <a:xfrm>
                <a:off x="-3261070" y="3635199"/>
                <a:ext cx="168905" cy="104490"/>
                <a:chOff x="-3261070" y="3620931"/>
                <a:chExt cx="193920" cy="119965"/>
              </a:xfrm>
            </p:grpSpPr>
            <p:sp>
              <p:nvSpPr>
                <p:cNvPr id="108" name="Rechthoek 107">
                  <a:extLst>
                    <a:ext uri="{FF2B5EF4-FFF2-40B4-BE49-F238E27FC236}">
                      <a16:creationId xmlns:a16="http://schemas.microsoft.com/office/drawing/2014/main" id="{08DA785B-27F5-468F-9BB2-D5578F109FD7}"/>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09" name="Groep 108">
                  <a:extLst>
                    <a:ext uri="{FF2B5EF4-FFF2-40B4-BE49-F238E27FC236}">
                      <a16:creationId xmlns:a16="http://schemas.microsoft.com/office/drawing/2014/main" id="{AAFC4566-75C3-438A-8851-2489B9D17D65}"/>
                    </a:ext>
                  </a:extLst>
                </p:cNvPr>
                <p:cNvGrpSpPr/>
                <p:nvPr userDrawn="1"/>
              </p:nvGrpSpPr>
              <p:grpSpPr>
                <a:xfrm>
                  <a:off x="-3261070" y="3622063"/>
                  <a:ext cx="141113" cy="117345"/>
                  <a:chOff x="1094874" y="-878306"/>
                  <a:chExt cx="867364" cy="613611"/>
                </a:xfrm>
              </p:grpSpPr>
              <p:cxnSp>
                <p:nvCxnSpPr>
                  <p:cNvPr id="119" name="Rechte verbindingslijn 118">
                    <a:extLst>
                      <a:ext uri="{FF2B5EF4-FFF2-40B4-BE49-F238E27FC236}">
                        <a16:creationId xmlns:a16="http://schemas.microsoft.com/office/drawing/2014/main" id="{C253687C-AD43-458D-8359-CC717F86E41C}"/>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0" name="Rechte verbindingslijn 119">
                    <a:extLst>
                      <a:ext uri="{FF2B5EF4-FFF2-40B4-BE49-F238E27FC236}">
                        <a16:creationId xmlns:a16="http://schemas.microsoft.com/office/drawing/2014/main" id="{85D81433-3E40-4718-ADB8-8922D7A46350}"/>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21" name="Groep 120">
                    <a:extLst>
                      <a:ext uri="{FF2B5EF4-FFF2-40B4-BE49-F238E27FC236}">
                        <a16:creationId xmlns:a16="http://schemas.microsoft.com/office/drawing/2014/main" id="{40A37473-0F30-4639-A1A9-535B7B211CF2}"/>
                      </a:ext>
                    </a:extLst>
                  </p:cNvPr>
                  <p:cNvGrpSpPr/>
                  <p:nvPr userDrawn="1"/>
                </p:nvGrpSpPr>
                <p:grpSpPr>
                  <a:xfrm>
                    <a:off x="1270535" y="-878306"/>
                    <a:ext cx="526983" cy="613611"/>
                    <a:chOff x="1270535" y="-745959"/>
                    <a:chExt cx="526983" cy="481264"/>
                  </a:xfrm>
                </p:grpSpPr>
                <p:cxnSp>
                  <p:nvCxnSpPr>
                    <p:cNvPr id="122" name="Rechte verbindingslijn 121">
                      <a:extLst>
                        <a:ext uri="{FF2B5EF4-FFF2-40B4-BE49-F238E27FC236}">
                          <a16:creationId xmlns:a16="http://schemas.microsoft.com/office/drawing/2014/main" id="{DCD7CCED-BE94-4712-B8E8-8200CB68DD8C}"/>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3" name="Rechte verbindingslijn 122">
                      <a:extLst>
                        <a:ext uri="{FF2B5EF4-FFF2-40B4-BE49-F238E27FC236}">
                          <a16:creationId xmlns:a16="http://schemas.microsoft.com/office/drawing/2014/main" id="{C172F6D8-B9CC-4F6D-BC2F-E272EFC4B8DA}"/>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4" name="Rechte verbindingslijn 123">
                      <a:extLst>
                        <a:ext uri="{FF2B5EF4-FFF2-40B4-BE49-F238E27FC236}">
                          <a16:creationId xmlns:a16="http://schemas.microsoft.com/office/drawing/2014/main" id="{702AA059-40D7-4BCD-B6D2-FD5BE9ABCFC9}"/>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3AFA4D15-35F4-48B3-B1CA-4F9139A9974E}"/>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10" name="Rechte verbindingslijn 109">
                  <a:extLst>
                    <a:ext uri="{FF2B5EF4-FFF2-40B4-BE49-F238E27FC236}">
                      <a16:creationId xmlns:a16="http://schemas.microsoft.com/office/drawing/2014/main" id="{EBBEBA06-F384-4594-A76B-5026990EAFB7}"/>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9A864478-0470-4F98-BD49-98C82BB5449B}"/>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FA4977A6-7F49-4580-BFF7-6C5402A4E573}"/>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3" name="Rechte verbindingslijn 112">
                  <a:extLst>
                    <a:ext uri="{FF2B5EF4-FFF2-40B4-BE49-F238E27FC236}">
                      <a16:creationId xmlns:a16="http://schemas.microsoft.com/office/drawing/2014/main" id="{9077018F-2DC2-4DAF-A53C-BA611B7F74FF}"/>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114" name="Rechthoek 113">
                  <a:extLst>
                    <a:ext uri="{FF2B5EF4-FFF2-40B4-BE49-F238E27FC236}">
                      <a16:creationId xmlns:a16="http://schemas.microsoft.com/office/drawing/2014/main" id="{6E488B41-BB70-4F0C-9400-9AD1E0DFA627}"/>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115" name="Groep 114">
                  <a:extLst>
                    <a:ext uri="{FF2B5EF4-FFF2-40B4-BE49-F238E27FC236}">
                      <a16:creationId xmlns:a16="http://schemas.microsoft.com/office/drawing/2014/main" id="{73FD2A98-4ED3-42EC-AECD-05D644F09302}"/>
                    </a:ext>
                  </a:extLst>
                </p:cNvPr>
                <p:cNvGrpSpPr/>
                <p:nvPr userDrawn="1"/>
              </p:nvGrpSpPr>
              <p:grpSpPr>
                <a:xfrm rot="2700000">
                  <a:off x="-3158000" y="3650045"/>
                  <a:ext cx="34350" cy="147351"/>
                  <a:chOff x="3148392" y="-836646"/>
                  <a:chExt cx="132124" cy="596095"/>
                </a:xfrm>
                <a:solidFill>
                  <a:srgbClr val="3399FF"/>
                </a:solidFill>
              </p:grpSpPr>
              <p:sp>
                <p:nvSpPr>
                  <p:cNvPr id="116" name="Rechthoek 115">
                    <a:extLst>
                      <a:ext uri="{FF2B5EF4-FFF2-40B4-BE49-F238E27FC236}">
                        <a16:creationId xmlns:a16="http://schemas.microsoft.com/office/drawing/2014/main" id="{27E6494B-D9FA-48C4-AFD8-4C96FF4B6152}"/>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7" name="Rechthoek: afgeronde bovenhoeken 116">
                    <a:extLst>
                      <a:ext uri="{FF2B5EF4-FFF2-40B4-BE49-F238E27FC236}">
                        <a16:creationId xmlns:a16="http://schemas.microsoft.com/office/drawing/2014/main" id="{89CC9A7B-AC3D-4648-8F9E-B2D094F49869}"/>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118" name="Gelijkbenige driehoek 117">
                    <a:extLst>
                      <a:ext uri="{FF2B5EF4-FFF2-40B4-BE49-F238E27FC236}">
                        <a16:creationId xmlns:a16="http://schemas.microsoft.com/office/drawing/2014/main" id="{C366A3AA-2C49-42D8-B8C3-9636A6F37511}"/>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82" name="Rechthoek 81">
              <a:extLst>
                <a:ext uri="{FF2B5EF4-FFF2-40B4-BE49-F238E27FC236}">
                  <a16:creationId xmlns:a16="http://schemas.microsoft.com/office/drawing/2014/main" id="{9A009607-4460-437E-9351-D06CF1585C27}"/>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83" name="Ovaal 82">
              <a:extLst>
                <a:ext uri="{FF2B5EF4-FFF2-40B4-BE49-F238E27FC236}">
                  <a16:creationId xmlns:a16="http://schemas.microsoft.com/office/drawing/2014/main" id="{85484FC0-10D8-4820-936C-FC278D734337}"/>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4" name="Rechthoek 83">
              <a:extLst>
                <a:ext uri="{FF2B5EF4-FFF2-40B4-BE49-F238E27FC236}">
                  <a16:creationId xmlns:a16="http://schemas.microsoft.com/office/drawing/2014/main" id="{7BF410E0-4919-4B32-8E9F-EAC65E7A42CF}"/>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5" name="Ovaal 84">
              <a:extLst>
                <a:ext uri="{FF2B5EF4-FFF2-40B4-BE49-F238E27FC236}">
                  <a16:creationId xmlns:a16="http://schemas.microsoft.com/office/drawing/2014/main" id="{054DDA2C-5FE2-4793-98CF-B6E13A5CFD72}"/>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6" name="Rechthoek 85">
              <a:extLst>
                <a:ext uri="{FF2B5EF4-FFF2-40B4-BE49-F238E27FC236}">
                  <a16:creationId xmlns:a16="http://schemas.microsoft.com/office/drawing/2014/main" id="{D23EB006-E60A-4A78-8C97-6CAF80FDE8C5}"/>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7" name="Groep 86">
              <a:extLst>
                <a:ext uri="{FF2B5EF4-FFF2-40B4-BE49-F238E27FC236}">
                  <a16:creationId xmlns:a16="http://schemas.microsoft.com/office/drawing/2014/main" id="{B1C01370-12D4-4735-80D2-452274B1D00C}"/>
                </a:ext>
              </a:extLst>
            </p:cNvPr>
            <p:cNvGrpSpPr/>
            <p:nvPr userDrawn="1"/>
          </p:nvGrpSpPr>
          <p:grpSpPr>
            <a:xfrm>
              <a:off x="12852713" y="2164285"/>
              <a:ext cx="825500" cy="209550"/>
              <a:chOff x="13504624" y="2482850"/>
              <a:chExt cx="825500" cy="209550"/>
            </a:xfrm>
          </p:grpSpPr>
          <p:sp>
            <p:nvSpPr>
              <p:cNvPr id="98" name="Rechthoek 97">
                <a:extLst>
                  <a:ext uri="{FF2B5EF4-FFF2-40B4-BE49-F238E27FC236}">
                    <a16:creationId xmlns:a16="http://schemas.microsoft.com/office/drawing/2014/main" id="{FD2AB684-F508-443A-9877-4CD5E303B6C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99" name="Rechte verbindingslijn 98">
                <a:extLst>
                  <a:ext uri="{FF2B5EF4-FFF2-40B4-BE49-F238E27FC236}">
                    <a16:creationId xmlns:a16="http://schemas.microsoft.com/office/drawing/2014/main" id="{9C487887-2BA6-4348-B77A-63DAD79B414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0" name="Gelijkbenige driehoek 99">
                <a:extLst>
                  <a:ext uri="{FF2B5EF4-FFF2-40B4-BE49-F238E27FC236}">
                    <a16:creationId xmlns:a16="http://schemas.microsoft.com/office/drawing/2014/main" id="{81666790-2D24-475E-9DC4-953746C90A1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88" name="Groep 87">
              <a:extLst>
                <a:ext uri="{FF2B5EF4-FFF2-40B4-BE49-F238E27FC236}">
                  <a16:creationId xmlns:a16="http://schemas.microsoft.com/office/drawing/2014/main" id="{F7DCCCDA-D670-4203-85D0-2CB0C44CA345}"/>
                </a:ext>
              </a:extLst>
            </p:cNvPr>
            <p:cNvGrpSpPr/>
            <p:nvPr userDrawn="1"/>
          </p:nvGrpSpPr>
          <p:grpSpPr>
            <a:xfrm>
              <a:off x="12847433" y="1232480"/>
              <a:ext cx="289372" cy="314992"/>
              <a:chOff x="7322769" y="-310267"/>
              <a:chExt cx="289372" cy="314992"/>
            </a:xfrm>
          </p:grpSpPr>
          <p:sp>
            <p:nvSpPr>
              <p:cNvPr id="95" name="Rechthoek 94">
                <a:extLst>
                  <a:ext uri="{FF2B5EF4-FFF2-40B4-BE49-F238E27FC236}">
                    <a16:creationId xmlns:a16="http://schemas.microsoft.com/office/drawing/2014/main" id="{55B85935-B262-4EEE-BC16-28733FA6CC62}"/>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96" name="Rechthoek 95">
                <a:extLst>
                  <a:ext uri="{FF2B5EF4-FFF2-40B4-BE49-F238E27FC236}">
                    <a16:creationId xmlns:a16="http://schemas.microsoft.com/office/drawing/2014/main" id="{888E47D3-8090-4463-A78B-4A75B778A8CA}"/>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97" name="Rechthoek 96">
                <a:extLst>
                  <a:ext uri="{FF2B5EF4-FFF2-40B4-BE49-F238E27FC236}">
                    <a16:creationId xmlns:a16="http://schemas.microsoft.com/office/drawing/2014/main" id="{AA97D1B5-8049-4E71-B174-E66ED268E4F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89" name="Ovaal 88">
              <a:extLst>
                <a:ext uri="{FF2B5EF4-FFF2-40B4-BE49-F238E27FC236}">
                  <a16:creationId xmlns:a16="http://schemas.microsoft.com/office/drawing/2014/main" id="{5C7CA9F0-964E-45BC-977D-7A8EC38C65B0}"/>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90" name="Rechthoek 89">
              <a:extLst>
                <a:ext uri="{FF2B5EF4-FFF2-40B4-BE49-F238E27FC236}">
                  <a16:creationId xmlns:a16="http://schemas.microsoft.com/office/drawing/2014/main" id="{21D0E4EC-4DA9-4C03-8B1F-5EB16DB00E08}"/>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91" name="Rechthoek 90">
              <a:extLst>
                <a:ext uri="{FF2B5EF4-FFF2-40B4-BE49-F238E27FC236}">
                  <a16:creationId xmlns:a16="http://schemas.microsoft.com/office/drawing/2014/main" id="{279E96AA-4E45-4CE5-A442-E3E8AA21204D}"/>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92" name="ICOON_info">
              <a:extLst>
                <a:ext uri="{FF2B5EF4-FFF2-40B4-BE49-F238E27FC236}">
                  <a16:creationId xmlns:a16="http://schemas.microsoft.com/office/drawing/2014/main" id="{D413320A-3A1E-4121-A90D-4BACB5231DB0}"/>
                </a:ext>
              </a:extLst>
            </p:cNvPr>
            <p:cNvGrpSpPr/>
            <p:nvPr userDrawn="1"/>
          </p:nvGrpSpPr>
          <p:grpSpPr>
            <a:xfrm>
              <a:off x="15787296" y="5092834"/>
              <a:ext cx="283685" cy="283685"/>
              <a:chOff x="-510741" y="5913713"/>
              <a:chExt cx="267555" cy="267555"/>
            </a:xfrm>
          </p:grpSpPr>
          <p:sp>
            <p:nvSpPr>
              <p:cNvPr id="93" name="Ovaal 92">
                <a:extLst>
                  <a:ext uri="{FF2B5EF4-FFF2-40B4-BE49-F238E27FC236}">
                    <a16:creationId xmlns:a16="http://schemas.microsoft.com/office/drawing/2014/main" id="{ED9B06C6-CD38-4813-957D-C82B1C5884BC}"/>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4" name="Graphic 163" descr="Informatie">
                <a:extLst>
                  <a:ext uri="{FF2B5EF4-FFF2-40B4-BE49-F238E27FC236}">
                    <a16:creationId xmlns:a16="http://schemas.microsoft.com/office/drawing/2014/main" id="{6705E12A-610A-47D9-B5F8-8534B53C426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544768"/>
            <a:ext cx="5280602"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5270567" cy="4310064"/>
          </a:xfrm>
        </p:spPr>
        <p:txBody>
          <a:bodyPr/>
          <a:lstStyle>
            <a:lvl1pPr>
              <a:defRPr/>
            </a:lvl1pPr>
            <a:lvl2pPr marL="549275" indent="-285750">
              <a:lnSpc>
                <a:spcPct val="100000"/>
              </a:lnSpc>
              <a:buFont typeface="Arial" panose="020B0604020202020204" pitchFamily="34" charset="0"/>
              <a:buChar char="•"/>
              <a:defRPr/>
            </a:lvl2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Grafiek</a:t>
            </a:r>
          </a:p>
        </p:txBody>
      </p:sp>
      <p:sp>
        <p:nvSpPr>
          <p:cNvPr id="7" name="grafiek">
            <a:extLst>
              <a:ext uri="{FF2B5EF4-FFF2-40B4-BE49-F238E27FC236}">
                <a16:creationId xmlns:a16="http://schemas.microsoft.com/office/drawing/2014/main" id="{D3C892D9-3E95-47A0-9C76-CE97684DB1AD}"/>
              </a:ext>
            </a:extLst>
          </p:cNvPr>
          <p:cNvSpPr>
            <a:spLocks noGrp="1"/>
          </p:cNvSpPr>
          <p:nvPr>
            <p:ph type="chart" sz="quarter" idx="15" hasCustomPrompt="1"/>
          </p:nvPr>
        </p:nvSpPr>
        <p:spPr>
          <a:xfrm>
            <a:off x="6363711" y="549275"/>
            <a:ext cx="5280602" cy="5554664"/>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grafiek in te voegen</a:t>
            </a:r>
          </a:p>
        </p:txBody>
      </p:sp>
    </p:spTree>
    <p:extLst>
      <p:ext uri="{BB962C8B-B14F-4D97-AF65-F5344CB8AC3E}">
        <p14:creationId xmlns:p14="http://schemas.microsoft.com/office/powerpoint/2010/main" val="186024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grpSp>
        <p:nvGrpSpPr>
          <p:cNvPr id="9" name="INSTRUCTIE">
            <a:extLst>
              <a:ext uri="{FF2B5EF4-FFF2-40B4-BE49-F238E27FC236}">
                <a16:creationId xmlns:a16="http://schemas.microsoft.com/office/drawing/2014/main" id="{1F09E9B7-427F-4E7A-B497-9AFE5E9DBBC2}"/>
              </a:ext>
            </a:extLst>
          </p:cNvPr>
          <p:cNvGrpSpPr/>
          <p:nvPr userDrawn="1"/>
        </p:nvGrpSpPr>
        <p:grpSpPr>
          <a:xfrm>
            <a:off x="12377867" y="1"/>
            <a:ext cx="3693114" cy="6056851"/>
            <a:chOff x="12377867" y="1"/>
            <a:chExt cx="3693114" cy="6056851"/>
          </a:xfrm>
        </p:grpSpPr>
        <p:sp>
          <p:nvSpPr>
            <p:cNvPr id="10" name="Rechthoek 9">
              <a:extLst>
                <a:ext uri="{FF2B5EF4-FFF2-40B4-BE49-F238E27FC236}">
                  <a16:creationId xmlns:a16="http://schemas.microsoft.com/office/drawing/2014/main" id="{D0A3CF0B-0487-40D2-8BF3-B5CCBC34E0FF}"/>
                </a:ext>
              </a:extLst>
            </p:cNvPr>
            <p:cNvSpPr/>
            <p:nvPr userDrawn="1"/>
          </p:nvSpPr>
          <p:spPr>
            <a:xfrm>
              <a:off x="12377867" y="3575647"/>
              <a:ext cx="3593091" cy="1752600"/>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data bewerken</a:t>
              </a:r>
            </a:p>
          </p:txBody>
        </p:sp>
        <p:sp>
          <p:nvSpPr>
            <p:cNvPr id="12" name="Ovaal 11">
              <a:extLst>
                <a:ext uri="{FF2B5EF4-FFF2-40B4-BE49-F238E27FC236}">
                  <a16:creationId xmlns:a16="http://schemas.microsoft.com/office/drawing/2014/main" id="{14389E14-CCDA-48EA-B5B4-61720BC60C6A}"/>
                </a:ext>
              </a:extLst>
            </p:cNvPr>
            <p:cNvSpPr/>
            <p:nvPr userDrawn="1"/>
          </p:nvSpPr>
          <p:spPr>
            <a:xfrm>
              <a:off x="12560445" y="4040245"/>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3" name="Rechthoek 12">
              <a:extLst>
                <a:ext uri="{FF2B5EF4-FFF2-40B4-BE49-F238E27FC236}">
                  <a16:creationId xmlns:a16="http://schemas.microsoft.com/office/drawing/2014/main" id="{DCB46903-6E08-4908-AF4C-F99D1BB79AE3}"/>
                </a:ext>
              </a:extLst>
            </p:cNvPr>
            <p:cNvSpPr/>
            <p:nvPr userDrawn="1"/>
          </p:nvSpPr>
          <p:spPr>
            <a:xfrm>
              <a:off x="12844617" y="4040246"/>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‘Gegevens bewerken’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D97E1D1D-3778-4E0D-8C0F-153C20935B65}"/>
                </a:ext>
              </a:extLst>
            </p:cNvPr>
            <p:cNvGrpSpPr/>
            <p:nvPr userDrawn="1"/>
          </p:nvGrpSpPr>
          <p:grpSpPr>
            <a:xfrm>
              <a:off x="12849211" y="4480038"/>
              <a:ext cx="1495189" cy="563933"/>
              <a:chOff x="-3314821" y="3310415"/>
              <a:chExt cx="1495189" cy="563933"/>
            </a:xfrm>
          </p:grpSpPr>
          <p:sp>
            <p:nvSpPr>
              <p:cNvPr id="34" name="Rechthoek 33">
                <a:extLst>
                  <a:ext uri="{FF2B5EF4-FFF2-40B4-BE49-F238E27FC236}">
                    <a16:creationId xmlns:a16="http://schemas.microsoft.com/office/drawing/2014/main" id="{FDB30C24-FC9D-4151-9126-100DEEC9A264}"/>
                  </a:ext>
                </a:extLst>
              </p:cNvPr>
              <p:cNvSpPr/>
              <p:nvPr userDrawn="1"/>
            </p:nvSpPr>
            <p:spPr>
              <a:xfrm>
                <a:off x="-3314821" y="3310415"/>
                <a:ext cx="1403797"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5" name="Rechthoek 34">
                <a:extLst>
                  <a:ext uri="{FF2B5EF4-FFF2-40B4-BE49-F238E27FC236}">
                    <a16:creationId xmlns:a16="http://schemas.microsoft.com/office/drawing/2014/main" id="{45604933-A9C0-4CF7-A845-09181E056E4D}"/>
                  </a:ext>
                </a:extLst>
              </p:cNvPr>
              <p:cNvSpPr/>
              <p:nvPr userDrawn="1"/>
            </p:nvSpPr>
            <p:spPr>
              <a:xfrm>
                <a:off x="-3304719" y="3564140"/>
                <a:ext cx="13878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6" name="Tekstvak 35">
                <a:extLst>
                  <a:ext uri="{FF2B5EF4-FFF2-40B4-BE49-F238E27FC236}">
                    <a16:creationId xmlns:a16="http://schemas.microsoft.com/office/drawing/2014/main" id="{AFC62D3C-1868-49D0-964D-AA8E8F7E8097}"/>
                  </a:ext>
                </a:extLst>
              </p:cNvPr>
              <p:cNvSpPr txBox="1"/>
              <p:nvPr userDrawn="1"/>
            </p:nvSpPr>
            <p:spPr>
              <a:xfrm>
                <a:off x="-3122115" y="3369117"/>
                <a:ext cx="1258624"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Grafiektype wijzigen</a:t>
                </a:r>
              </a:p>
            </p:txBody>
          </p:sp>
          <p:sp>
            <p:nvSpPr>
              <p:cNvPr id="37" name="Tekstvak 36">
                <a:extLst>
                  <a:ext uri="{FF2B5EF4-FFF2-40B4-BE49-F238E27FC236}">
                    <a16:creationId xmlns:a16="http://schemas.microsoft.com/office/drawing/2014/main" id="{511DE225-04A9-405E-9633-C63CBA3F8492}"/>
                  </a:ext>
                </a:extLst>
              </p:cNvPr>
              <p:cNvSpPr txBox="1"/>
              <p:nvPr userDrawn="1"/>
            </p:nvSpPr>
            <p:spPr>
              <a:xfrm>
                <a:off x="-3115840" y="3624236"/>
                <a:ext cx="1296208"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Gegevens bewerken</a:t>
                </a:r>
              </a:p>
            </p:txBody>
          </p:sp>
          <p:sp>
            <p:nvSpPr>
              <p:cNvPr id="38" name="Vrije vorm: vorm 37">
                <a:extLst>
                  <a:ext uri="{FF2B5EF4-FFF2-40B4-BE49-F238E27FC236}">
                    <a16:creationId xmlns:a16="http://schemas.microsoft.com/office/drawing/2014/main" id="{957FF558-3B05-4732-8D00-F8EB544D4C4A}"/>
                  </a:ext>
                </a:extLst>
              </p:cNvPr>
              <p:cNvSpPr/>
              <p:nvPr userDrawn="1"/>
            </p:nvSpPr>
            <p:spPr>
              <a:xfrm>
                <a:off x="-1959834" y="3694348"/>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nvGrpSpPr>
              <p:cNvPr id="39" name="Groep 38">
                <a:extLst>
                  <a:ext uri="{FF2B5EF4-FFF2-40B4-BE49-F238E27FC236}">
                    <a16:creationId xmlns:a16="http://schemas.microsoft.com/office/drawing/2014/main" id="{231F5EBA-9F33-4890-B421-7C4CF8D2FC61}"/>
                  </a:ext>
                </a:extLst>
              </p:cNvPr>
              <p:cNvGrpSpPr/>
              <p:nvPr userDrawn="1"/>
            </p:nvGrpSpPr>
            <p:grpSpPr>
              <a:xfrm>
                <a:off x="-3261976" y="3361742"/>
                <a:ext cx="139861" cy="152244"/>
                <a:chOff x="12574450" y="6053892"/>
                <a:chExt cx="169232" cy="184215"/>
              </a:xfrm>
            </p:grpSpPr>
            <p:sp>
              <p:nvSpPr>
                <p:cNvPr id="59" name="Rechthoek 58">
                  <a:extLst>
                    <a:ext uri="{FF2B5EF4-FFF2-40B4-BE49-F238E27FC236}">
                      <a16:creationId xmlns:a16="http://schemas.microsoft.com/office/drawing/2014/main" id="{02F1E10A-3975-4234-9865-FE90069E4D34}"/>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60" name="Rechthoek 59">
                  <a:extLst>
                    <a:ext uri="{FF2B5EF4-FFF2-40B4-BE49-F238E27FC236}">
                      <a16:creationId xmlns:a16="http://schemas.microsoft.com/office/drawing/2014/main" id="{D413EA0A-907F-445C-A37C-778650FB4D9B}"/>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sp>
              <p:nvSpPr>
                <p:cNvPr id="61" name="Rechthoek 60">
                  <a:extLst>
                    <a:ext uri="{FF2B5EF4-FFF2-40B4-BE49-F238E27FC236}">
                      <a16:creationId xmlns:a16="http://schemas.microsoft.com/office/drawing/2014/main" id="{1B53EE3F-9FAC-4B98-9CA2-6A143FA97557}"/>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40" name="Groep 39">
                <a:extLst>
                  <a:ext uri="{FF2B5EF4-FFF2-40B4-BE49-F238E27FC236}">
                    <a16:creationId xmlns:a16="http://schemas.microsoft.com/office/drawing/2014/main" id="{34DB3EB6-2598-4ACD-83FD-88D6553C9504}"/>
                  </a:ext>
                </a:extLst>
              </p:cNvPr>
              <p:cNvGrpSpPr/>
              <p:nvPr userDrawn="1"/>
            </p:nvGrpSpPr>
            <p:grpSpPr>
              <a:xfrm>
                <a:off x="-3261070" y="3635199"/>
                <a:ext cx="168905" cy="104490"/>
                <a:chOff x="-3261070" y="3620931"/>
                <a:chExt cx="193920" cy="119965"/>
              </a:xfrm>
            </p:grpSpPr>
            <p:sp>
              <p:nvSpPr>
                <p:cNvPr id="41" name="Rechthoek 40">
                  <a:extLst>
                    <a:ext uri="{FF2B5EF4-FFF2-40B4-BE49-F238E27FC236}">
                      <a16:creationId xmlns:a16="http://schemas.microsoft.com/office/drawing/2014/main" id="{BF80ED30-4B94-43A1-B8A9-E18F1391B80D}"/>
                    </a:ext>
                  </a:extLst>
                </p:cNvPr>
                <p:cNvSpPr/>
                <p:nvPr userDrawn="1"/>
              </p:nvSpPr>
              <p:spPr>
                <a:xfrm>
                  <a:off x="-3261070" y="3643881"/>
                  <a:ext cx="142985" cy="952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42" name="Groep 41">
                  <a:extLst>
                    <a:ext uri="{FF2B5EF4-FFF2-40B4-BE49-F238E27FC236}">
                      <a16:creationId xmlns:a16="http://schemas.microsoft.com/office/drawing/2014/main" id="{9F7DBCEC-A0C7-4E0F-8026-07B59348936B}"/>
                    </a:ext>
                  </a:extLst>
                </p:cNvPr>
                <p:cNvGrpSpPr/>
                <p:nvPr userDrawn="1"/>
              </p:nvGrpSpPr>
              <p:grpSpPr>
                <a:xfrm>
                  <a:off x="-3261070" y="3622063"/>
                  <a:ext cx="141113" cy="117345"/>
                  <a:chOff x="1094874" y="-878306"/>
                  <a:chExt cx="867364" cy="613611"/>
                </a:xfrm>
              </p:grpSpPr>
              <p:cxnSp>
                <p:nvCxnSpPr>
                  <p:cNvPr id="52" name="Rechte verbindingslijn 51">
                    <a:extLst>
                      <a:ext uri="{FF2B5EF4-FFF2-40B4-BE49-F238E27FC236}">
                        <a16:creationId xmlns:a16="http://schemas.microsoft.com/office/drawing/2014/main" id="{965FFECE-93CA-4028-937A-C8D173465E98}"/>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3" name="Rechte verbindingslijn 52">
                    <a:extLst>
                      <a:ext uri="{FF2B5EF4-FFF2-40B4-BE49-F238E27FC236}">
                        <a16:creationId xmlns:a16="http://schemas.microsoft.com/office/drawing/2014/main" id="{F4544BB4-648E-4190-B94D-4DCF53E02672}"/>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54" name="Groep 53">
                    <a:extLst>
                      <a:ext uri="{FF2B5EF4-FFF2-40B4-BE49-F238E27FC236}">
                        <a16:creationId xmlns:a16="http://schemas.microsoft.com/office/drawing/2014/main" id="{5A130A85-FAB1-4C7E-938F-F04DAE6C66D7}"/>
                      </a:ext>
                    </a:extLst>
                  </p:cNvPr>
                  <p:cNvGrpSpPr/>
                  <p:nvPr userDrawn="1"/>
                </p:nvGrpSpPr>
                <p:grpSpPr>
                  <a:xfrm>
                    <a:off x="1270535" y="-878306"/>
                    <a:ext cx="526983" cy="613611"/>
                    <a:chOff x="1270535" y="-745959"/>
                    <a:chExt cx="526983" cy="481264"/>
                  </a:xfrm>
                </p:grpSpPr>
                <p:cxnSp>
                  <p:nvCxnSpPr>
                    <p:cNvPr id="55" name="Rechte verbindingslijn 54">
                      <a:extLst>
                        <a:ext uri="{FF2B5EF4-FFF2-40B4-BE49-F238E27FC236}">
                          <a16:creationId xmlns:a16="http://schemas.microsoft.com/office/drawing/2014/main" id="{D264FA79-B428-44C2-AE6C-CB5F3BB13161}"/>
                        </a:ext>
                      </a:extLst>
                    </p:cNvPr>
                    <p:cNvCxnSpPr>
                      <a:cxnSpLocks/>
                    </p:cNvCxnSpPr>
                    <p:nvPr userDrawn="1"/>
                  </p:nvCxnSpPr>
                  <p:spPr>
                    <a:xfrm>
                      <a:off x="1446196"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C73DD2F3-2A20-4337-A138-E41CE712B072}"/>
                        </a:ext>
                      </a:extLst>
                    </p:cNvPr>
                    <p:cNvCxnSpPr>
                      <a:cxnSpLocks/>
                    </p:cNvCxnSpPr>
                    <p:nvPr userDrawn="1"/>
                  </p:nvCxnSpPr>
                  <p:spPr>
                    <a:xfrm>
                      <a:off x="1270535"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DD036295-8787-444B-A03B-7B838EB77996}"/>
                        </a:ext>
                      </a:extLst>
                    </p:cNvPr>
                    <p:cNvCxnSpPr>
                      <a:cxnSpLocks/>
                    </p:cNvCxnSpPr>
                    <p:nvPr userDrawn="1"/>
                  </p:nvCxnSpPr>
                  <p:spPr>
                    <a:xfrm>
                      <a:off x="1621857"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D4AA9FD4-8176-4327-87E0-DDBD9F654AC3}"/>
                        </a:ext>
                      </a:extLst>
                    </p:cNvPr>
                    <p:cNvCxnSpPr>
                      <a:cxnSpLocks/>
                    </p:cNvCxnSpPr>
                    <p:nvPr userDrawn="1"/>
                  </p:nvCxnSpPr>
                  <p:spPr>
                    <a:xfrm>
                      <a:off x="1797518" y="-745959"/>
                      <a:ext cx="0" cy="481264"/>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43" name="Rechte verbindingslijn 42">
                  <a:extLst>
                    <a:ext uri="{FF2B5EF4-FFF2-40B4-BE49-F238E27FC236}">
                      <a16:creationId xmlns:a16="http://schemas.microsoft.com/office/drawing/2014/main" id="{0590D315-E741-4ED7-9BDE-09D3DF47F7CD}"/>
                    </a:ext>
                  </a:extLst>
                </p:cNvPr>
                <p:cNvCxnSpPr>
                  <a:cxnSpLocks/>
                </p:cNvCxnSpPr>
                <p:nvPr userDrawn="1"/>
              </p:nvCxnSpPr>
              <p:spPr>
                <a:xfrm flipH="1">
                  <a:off x="-3260471" y="3739408"/>
                  <a:ext cx="143329"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4" name="Rechte verbindingslijn 43">
                  <a:extLst>
                    <a:ext uri="{FF2B5EF4-FFF2-40B4-BE49-F238E27FC236}">
                      <a16:creationId xmlns:a16="http://schemas.microsoft.com/office/drawing/2014/main" id="{68E6E1F8-3491-448E-A464-67F1DF6D4B6D}"/>
                    </a:ext>
                  </a:extLst>
                </p:cNvPr>
                <p:cNvCxnSpPr>
                  <a:cxnSpLocks/>
                </p:cNvCxnSpPr>
                <p:nvPr userDrawn="1"/>
              </p:nvCxnSpPr>
              <p:spPr>
                <a:xfrm flipH="1">
                  <a:off x="-3261070" y="3713352"/>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5" name="Rechte verbindingslijn 44">
                  <a:extLst>
                    <a:ext uri="{FF2B5EF4-FFF2-40B4-BE49-F238E27FC236}">
                      <a16:creationId xmlns:a16="http://schemas.microsoft.com/office/drawing/2014/main" id="{8A18C94B-7400-4D6E-9477-2271AD38BB64}"/>
                    </a:ext>
                  </a:extLst>
                </p:cNvPr>
                <p:cNvCxnSpPr>
                  <a:cxnSpLocks/>
                </p:cNvCxnSpPr>
                <p:nvPr userDrawn="1"/>
              </p:nvCxnSpPr>
              <p:spPr>
                <a:xfrm flipH="1">
                  <a:off x="-3261070" y="3689677"/>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46" name="Rechte verbindingslijn 45">
                  <a:extLst>
                    <a:ext uri="{FF2B5EF4-FFF2-40B4-BE49-F238E27FC236}">
                      <a16:creationId xmlns:a16="http://schemas.microsoft.com/office/drawing/2014/main" id="{FEA89212-5943-4D00-AEF5-324A6D4FDBE2}"/>
                    </a:ext>
                  </a:extLst>
                </p:cNvPr>
                <p:cNvCxnSpPr>
                  <a:cxnSpLocks/>
                </p:cNvCxnSpPr>
                <p:nvPr userDrawn="1"/>
              </p:nvCxnSpPr>
              <p:spPr>
                <a:xfrm flipH="1">
                  <a:off x="-3261070" y="3663621"/>
                  <a:ext cx="142893" cy="0"/>
                </a:xfrm>
                <a:prstGeom prst="line">
                  <a:avLst/>
                </a:prstGeom>
                <a:ln w="3175">
                  <a:solidFill>
                    <a:srgbClr val="818181"/>
                  </a:solidFill>
                </a:ln>
              </p:spPr>
              <p:style>
                <a:lnRef idx="1">
                  <a:schemeClr val="accent1"/>
                </a:lnRef>
                <a:fillRef idx="0">
                  <a:schemeClr val="accent1"/>
                </a:fillRef>
                <a:effectRef idx="0">
                  <a:schemeClr val="accent1"/>
                </a:effectRef>
                <a:fontRef idx="minor">
                  <a:schemeClr val="tx1"/>
                </a:fontRef>
              </p:style>
            </p:cxnSp>
            <p:sp>
              <p:nvSpPr>
                <p:cNvPr id="47" name="Rechthoek 46">
                  <a:extLst>
                    <a:ext uri="{FF2B5EF4-FFF2-40B4-BE49-F238E27FC236}">
                      <a16:creationId xmlns:a16="http://schemas.microsoft.com/office/drawing/2014/main" id="{B6C78CBD-BE89-4AD2-8B1A-C5EAFB6D8B13}"/>
                    </a:ext>
                  </a:extLst>
                </p:cNvPr>
                <p:cNvSpPr/>
                <p:nvPr userDrawn="1"/>
              </p:nvSpPr>
              <p:spPr>
                <a:xfrm>
                  <a:off x="-3261070" y="3620931"/>
                  <a:ext cx="142893" cy="24910"/>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nvGrpSpPr>
                <p:cNvPr id="48" name="Groep 47">
                  <a:extLst>
                    <a:ext uri="{FF2B5EF4-FFF2-40B4-BE49-F238E27FC236}">
                      <a16:creationId xmlns:a16="http://schemas.microsoft.com/office/drawing/2014/main" id="{D25E5BC5-26E9-40BE-ADFB-25E5F5BDFEB1}"/>
                    </a:ext>
                  </a:extLst>
                </p:cNvPr>
                <p:cNvGrpSpPr/>
                <p:nvPr userDrawn="1"/>
              </p:nvGrpSpPr>
              <p:grpSpPr>
                <a:xfrm rot="2700000">
                  <a:off x="-3158000" y="3650045"/>
                  <a:ext cx="34350" cy="147351"/>
                  <a:chOff x="3148392" y="-836646"/>
                  <a:chExt cx="132124" cy="596095"/>
                </a:xfrm>
                <a:solidFill>
                  <a:srgbClr val="3399FF"/>
                </a:solidFill>
              </p:grpSpPr>
              <p:sp>
                <p:nvSpPr>
                  <p:cNvPr id="49" name="Rechthoek 48">
                    <a:extLst>
                      <a:ext uri="{FF2B5EF4-FFF2-40B4-BE49-F238E27FC236}">
                        <a16:creationId xmlns:a16="http://schemas.microsoft.com/office/drawing/2014/main" id="{DADA6D08-45CC-4064-8E94-B11DFAEC5FCE}"/>
                      </a:ext>
                    </a:extLst>
                  </p:cNvPr>
                  <p:cNvSpPr/>
                  <p:nvPr userDrawn="1"/>
                </p:nvSpPr>
                <p:spPr>
                  <a:xfrm>
                    <a:off x="3148632" y="-725510"/>
                    <a:ext cx="131884" cy="281356"/>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50" name="Rechthoek: afgeronde bovenhoeken 49">
                    <a:extLst>
                      <a:ext uri="{FF2B5EF4-FFF2-40B4-BE49-F238E27FC236}">
                        <a16:creationId xmlns:a16="http://schemas.microsoft.com/office/drawing/2014/main" id="{BEDD7ADF-6B88-4988-A3CC-D350BB0C1D1A}"/>
                      </a:ext>
                    </a:extLst>
                  </p:cNvPr>
                  <p:cNvSpPr/>
                  <p:nvPr userDrawn="1"/>
                </p:nvSpPr>
                <p:spPr>
                  <a:xfrm>
                    <a:off x="3148556" y="-836646"/>
                    <a:ext cx="131882" cy="87614"/>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51" name="Gelijkbenige driehoek 50">
                    <a:extLst>
                      <a:ext uri="{FF2B5EF4-FFF2-40B4-BE49-F238E27FC236}">
                        <a16:creationId xmlns:a16="http://schemas.microsoft.com/office/drawing/2014/main" id="{34E45C4A-BF2D-43EA-BA8E-E1A59F6E29EE}"/>
                      </a:ext>
                    </a:extLst>
                  </p:cNvPr>
                  <p:cNvSpPr/>
                  <p:nvPr userDrawn="1"/>
                </p:nvSpPr>
                <p:spPr>
                  <a:xfrm rot="10800000">
                    <a:off x="3148392" y="-420304"/>
                    <a:ext cx="131887"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sp>
          <p:nvSpPr>
            <p:cNvPr id="15" name="Rechthoek 14">
              <a:extLst>
                <a:ext uri="{FF2B5EF4-FFF2-40B4-BE49-F238E27FC236}">
                  <a16:creationId xmlns:a16="http://schemas.microsoft.com/office/drawing/2014/main" id="{4DF9CCE2-CD28-4EF8-8E5C-674D7C4E9921}"/>
                </a:ext>
              </a:extLst>
            </p:cNvPr>
            <p:cNvSpPr/>
            <p:nvPr userDrawn="1"/>
          </p:nvSpPr>
          <p:spPr>
            <a:xfrm>
              <a:off x="12377867" y="1"/>
              <a:ext cx="3593091" cy="3394057"/>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Grafiek invoegen/opmaken</a:t>
              </a:r>
            </a:p>
          </p:txBody>
        </p:sp>
        <p:sp>
          <p:nvSpPr>
            <p:cNvPr id="16" name="Ovaal 15">
              <a:extLst>
                <a:ext uri="{FF2B5EF4-FFF2-40B4-BE49-F238E27FC236}">
                  <a16:creationId xmlns:a16="http://schemas.microsoft.com/office/drawing/2014/main" id="{938603B4-EE7F-4137-9488-19D9BCF2790E}"/>
                </a:ext>
              </a:extLst>
            </p:cNvPr>
            <p:cNvSpPr/>
            <p:nvPr userDrawn="1"/>
          </p:nvSpPr>
          <p:spPr>
            <a:xfrm>
              <a:off x="12560445"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7" name="Rechthoek 16">
              <a:extLst>
                <a:ext uri="{FF2B5EF4-FFF2-40B4-BE49-F238E27FC236}">
                  <a16:creationId xmlns:a16="http://schemas.microsoft.com/office/drawing/2014/main" id="{9803ED8F-0E0E-4FA8-9BE1-FB1F706BE9BA}"/>
                </a:ext>
              </a:extLst>
            </p:cNvPr>
            <p:cNvSpPr/>
            <p:nvPr userDrawn="1"/>
          </p:nvSpPr>
          <p:spPr>
            <a:xfrm>
              <a:off x="12844617"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grafiek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grafiek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8" name="Ovaal 17">
              <a:extLst>
                <a:ext uri="{FF2B5EF4-FFF2-40B4-BE49-F238E27FC236}">
                  <a16:creationId xmlns:a16="http://schemas.microsoft.com/office/drawing/2014/main" id="{0427D254-8322-400B-9CF6-2F3EACC340FF}"/>
                </a:ext>
              </a:extLst>
            </p:cNvPr>
            <p:cNvSpPr/>
            <p:nvPr userDrawn="1"/>
          </p:nvSpPr>
          <p:spPr>
            <a:xfrm>
              <a:off x="12560445"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9" name="Rechthoek 18">
              <a:extLst>
                <a:ext uri="{FF2B5EF4-FFF2-40B4-BE49-F238E27FC236}">
                  <a16:creationId xmlns:a16="http://schemas.microsoft.com/office/drawing/2014/main" id="{D91A96DF-08F7-4A7B-8EB8-873ED7FE7998}"/>
                </a:ext>
              </a:extLst>
            </p:cNvPr>
            <p:cNvSpPr/>
            <p:nvPr userDrawn="1"/>
          </p:nvSpPr>
          <p:spPr>
            <a:xfrm>
              <a:off x="12844617"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grafiek</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0" name="Groep 19">
              <a:extLst>
                <a:ext uri="{FF2B5EF4-FFF2-40B4-BE49-F238E27FC236}">
                  <a16:creationId xmlns:a16="http://schemas.microsoft.com/office/drawing/2014/main" id="{67ED2D9B-2160-4038-BDE8-42D2AAD4017E}"/>
                </a:ext>
              </a:extLst>
            </p:cNvPr>
            <p:cNvGrpSpPr/>
            <p:nvPr userDrawn="1"/>
          </p:nvGrpSpPr>
          <p:grpSpPr>
            <a:xfrm>
              <a:off x="12852713" y="2164285"/>
              <a:ext cx="825500" cy="209550"/>
              <a:chOff x="13504624" y="2482850"/>
              <a:chExt cx="825500" cy="209550"/>
            </a:xfrm>
          </p:grpSpPr>
          <p:sp>
            <p:nvSpPr>
              <p:cNvPr id="31" name="Rechthoek 30">
                <a:extLst>
                  <a:ext uri="{FF2B5EF4-FFF2-40B4-BE49-F238E27FC236}">
                    <a16:creationId xmlns:a16="http://schemas.microsoft.com/office/drawing/2014/main" id="{CFBCC05E-1360-4A7C-B33B-634F356870B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32" name="Rechte verbindingslijn 31">
                <a:extLst>
                  <a:ext uri="{FF2B5EF4-FFF2-40B4-BE49-F238E27FC236}">
                    <a16:creationId xmlns:a16="http://schemas.microsoft.com/office/drawing/2014/main" id="{019F3592-D44F-4585-B8CB-17551969BFF7}"/>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3" name="Gelijkbenige driehoek 32">
                <a:extLst>
                  <a:ext uri="{FF2B5EF4-FFF2-40B4-BE49-F238E27FC236}">
                    <a16:creationId xmlns:a16="http://schemas.microsoft.com/office/drawing/2014/main" id="{00DC9DB4-60B3-4BCF-8165-550360F3F8D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grpSp>
          <p:nvGrpSpPr>
            <p:cNvPr id="21" name="Groep 20">
              <a:extLst>
                <a:ext uri="{FF2B5EF4-FFF2-40B4-BE49-F238E27FC236}">
                  <a16:creationId xmlns:a16="http://schemas.microsoft.com/office/drawing/2014/main" id="{AC9BA4C6-E170-4CD7-8868-D13D80B57C7D}"/>
                </a:ext>
              </a:extLst>
            </p:cNvPr>
            <p:cNvGrpSpPr/>
            <p:nvPr userDrawn="1"/>
          </p:nvGrpSpPr>
          <p:grpSpPr>
            <a:xfrm>
              <a:off x="12847433" y="1232480"/>
              <a:ext cx="289372" cy="314992"/>
              <a:chOff x="7322769" y="-310267"/>
              <a:chExt cx="289372" cy="314992"/>
            </a:xfrm>
          </p:grpSpPr>
          <p:sp>
            <p:nvSpPr>
              <p:cNvPr id="28" name="Rechthoek 27">
                <a:extLst>
                  <a:ext uri="{FF2B5EF4-FFF2-40B4-BE49-F238E27FC236}">
                    <a16:creationId xmlns:a16="http://schemas.microsoft.com/office/drawing/2014/main" id="{47842558-7CCC-42C3-8417-1D4FAC42FA95}"/>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9" name="Rechthoek 28">
                <a:extLst>
                  <a:ext uri="{FF2B5EF4-FFF2-40B4-BE49-F238E27FC236}">
                    <a16:creationId xmlns:a16="http://schemas.microsoft.com/office/drawing/2014/main" id="{B8F719B8-7E1F-4365-8139-6FC9510A4D6E}"/>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30" name="Rechthoek 29">
                <a:extLst>
                  <a:ext uri="{FF2B5EF4-FFF2-40B4-BE49-F238E27FC236}">
                    <a16:creationId xmlns:a16="http://schemas.microsoft.com/office/drawing/2014/main" id="{1706BFC9-B985-4E27-8AE2-A6753CAA953E}"/>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22" name="Ovaal 21">
              <a:extLst>
                <a:ext uri="{FF2B5EF4-FFF2-40B4-BE49-F238E27FC236}">
                  <a16:creationId xmlns:a16="http://schemas.microsoft.com/office/drawing/2014/main" id="{A41F5838-65EC-4B86-A246-D9082175E5E4}"/>
                </a:ext>
              </a:extLst>
            </p:cNvPr>
            <p:cNvSpPr/>
            <p:nvPr userDrawn="1"/>
          </p:nvSpPr>
          <p:spPr>
            <a:xfrm>
              <a:off x="12560445"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3" name="Rechthoek 22">
              <a:extLst>
                <a:ext uri="{FF2B5EF4-FFF2-40B4-BE49-F238E27FC236}">
                  <a16:creationId xmlns:a16="http://schemas.microsoft.com/office/drawing/2014/main" id="{8CA8A98A-FE66-4DC5-9815-6C0BC2DCEB1A}"/>
                </a:ext>
              </a:extLst>
            </p:cNvPr>
            <p:cNvSpPr/>
            <p:nvPr userDrawn="1"/>
          </p:nvSpPr>
          <p:spPr>
            <a:xfrm>
              <a:off x="12844617" y="2555609"/>
              <a:ext cx="2944682" cy="653931"/>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grafiek door onderdelen van de grafiek aan te klikken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grafieken - Opmaak’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sp>
          <p:nvSpPr>
            <p:cNvPr id="24" name="Rechthoek 23">
              <a:extLst>
                <a:ext uri="{FF2B5EF4-FFF2-40B4-BE49-F238E27FC236}">
                  <a16:creationId xmlns:a16="http://schemas.microsoft.com/office/drawing/2014/main" id="{2AC280B8-4635-4DE9-9498-A7A38BED8FA4}"/>
                </a:ext>
              </a:extLst>
            </p:cNvPr>
            <p:cNvSpPr/>
            <p:nvPr userDrawn="1"/>
          </p:nvSpPr>
          <p:spPr>
            <a:xfrm>
              <a:off x="12377867" y="522885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5" name="ICOON_info">
              <a:extLst>
                <a:ext uri="{FF2B5EF4-FFF2-40B4-BE49-F238E27FC236}">
                  <a16:creationId xmlns:a16="http://schemas.microsoft.com/office/drawing/2014/main" id="{8DDA5DFE-F960-47B0-8269-389FF62DFD92}"/>
                </a:ext>
              </a:extLst>
            </p:cNvPr>
            <p:cNvGrpSpPr/>
            <p:nvPr userDrawn="1"/>
          </p:nvGrpSpPr>
          <p:grpSpPr>
            <a:xfrm>
              <a:off x="15787296" y="5092834"/>
              <a:ext cx="283685" cy="283685"/>
              <a:chOff x="-510741" y="5913713"/>
              <a:chExt cx="267555" cy="267555"/>
            </a:xfrm>
          </p:grpSpPr>
          <p:sp>
            <p:nvSpPr>
              <p:cNvPr id="26" name="Ovaal 25">
                <a:extLst>
                  <a:ext uri="{FF2B5EF4-FFF2-40B4-BE49-F238E27FC236}">
                    <a16:creationId xmlns:a16="http://schemas.microsoft.com/office/drawing/2014/main" id="{D14C03F8-1D8D-446F-A88D-A5A74079161D}"/>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7" name="Graphic 163" descr="Informatie">
                <a:extLst>
                  <a:ext uri="{FF2B5EF4-FFF2-40B4-BE49-F238E27FC236}">
                    <a16:creationId xmlns:a16="http://schemas.microsoft.com/office/drawing/2014/main" id="{BCD35377-13B0-4A92-9355-B263C27233B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64" name="Titel 63">
            <a:extLst>
              <a:ext uri="{FF2B5EF4-FFF2-40B4-BE49-F238E27FC236}">
                <a16:creationId xmlns:a16="http://schemas.microsoft.com/office/drawing/2014/main" id="{056D8202-8B69-4AA6-802E-74104E1E3848}"/>
              </a:ext>
            </a:extLst>
          </p:cNvPr>
          <p:cNvSpPr>
            <a:spLocks noGrp="1"/>
          </p:cNvSpPr>
          <p:nvPr>
            <p:ph type="title" hasCustomPrompt="1"/>
          </p:nvPr>
        </p:nvSpPr>
        <p:spPr>
          <a:xfrm>
            <a:off x="0" y="0"/>
            <a:ext cx="1699729" cy="1294843"/>
          </a:xfrm>
          <a:custGeom>
            <a:avLst/>
            <a:gdLst>
              <a:gd name="connsiteX0" fmla="*/ 0 w 1699729"/>
              <a:gd name="connsiteY0" fmla="*/ 0 h 1294843"/>
              <a:gd name="connsiteX1" fmla="*/ 1699729 w 1699729"/>
              <a:gd name="connsiteY1" fmla="*/ 0 h 1294843"/>
              <a:gd name="connsiteX2" fmla="*/ 1693615 w 1699729"/>
              <a:gd name="connsiteY2" fmla="*/ 1182248 h 1294843"/>
              <a:gd name="connsiteX3" fmla="*/ 0 w 1699729"/>
              <a:gd name="connsiteY3" fmla="*/ 1294843 h 1294843"/>
            </a:gdLst>
            <a:ahLst/>
            <a:cxnLst>
              <a:cxn ang="0">
                <a:pos x="connsiteX0" y="connsiteY0"/>
              </a:cxn>
              <a:cxn ang="0">
                <a:pos x="connsiteX1" y="connsiteY1"/>
              </a:cxn>
              <a:cxn ang="0">
                <a:pos x="connsiteX2" y="connsiteY2"/>
              </a:cxn>
              <a:cxn ang="0">
                <a:pos x="connsiteX3" y="connsiteY3"/>
              </a:cxn>
            </a:cxnLst>
            <a:rect l="l" t="t" r="r" b="b"/>
            <a:pathLst>
              <a:path w="1699729" h="1294843">
                <a:moveTo>
                  <a:pt x="0" y="0"/>
                </a:moveTo>
                <a:lnTo>
                  <a:pt x="1699729" y="0"/>
                </a:lnTo>
                <a:lnTo>
                  <a:pt x="1693615" y="1182248"/>
                </a:lnTo>
                <a:lnTo>
                  <a:pt x="0" y="1294843"/>
                </a:lnTo>
                <a:close/>
              </a:path>
            </a:pathLst>
          </a:custGeom>
          <a:solidFill>
            <a:schemeClr val="accent2"/>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Grafiek</a:t>
            </a:r>
          </a:p>
        </p:txBody>
      </p:sp>
      <p:sp>
        <p:nvSpPr>
          <p:cNvPr id="7" name="grafiek">
            <a:extLst>
              <a:ext uri="{FF2B5EF4-FFF2-40B4-BE49-F238E27FC236}">
                <a16:creationId xmlns:a16="http://schemas.microsoft.com/office/drawing/2014/main" id="{D3C892D9-3E95-47A0-9C76-CE97684DB1AD}"/>
              </a:ext>
            </a:extLst>
          </p:cNvPr>
          <p:cNvSpPr>
            <a:spLocks noGrp="1"/>
          </p:cNvSpPr>
          <p:nvPr>
            <p:ph type="chart" sz="quarter" idx="15" hasCustomPrompt="1"/>
          </p:nvPr>
        </p:nvSpPr>
        <p:spPr>
          <a:xfrm>
            <a:off x="534988" y="1793875"/>
            <a:ext cx="11109325" cy="4310063"/>
          </a:xfrm>
        </p:spPr>
        <p:txBody>
          <a:bodyPr bIns="126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grafiek in te voegen</a:t>
            </a:r>
          </a:p>
        </p:txBody>
      </p:sp>
    </p:spTree>
    <p:extLst>
      <p:ext uri="{BB962C8B-B14F-4D97-AF65-F5344CB8AC3E}">
        <p14:creationId xmlns:p14="http://schemas.microsoft.com/office/powerpoint/2010/main" val="136565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kst + Tabel">
    <p:spTree>
      <p:nvGrpSpPr>
        <p:cNvPr id="1" name=""/>
        <p:cNvGrpSpPr/>
        <p:nvPr/>
      </p:nvGrpSpPr>
      <p:grpSpPr>
        <a:xfrm>
          <a:off x="0" y="0"/>
          <a:ext cx="0" cy="0"/>
          <a:chOff x="0" y="0"/>
          <a:chExt cx="0" cy="0"/>
        </a:xfrm>
      </p:grpSpPr>
      <p:grpSp>
        <p:nvGrpSpPr>
          <p:cNvPr id="77" name="INSTRUCTIE">
            <a:extLst>
              <a:ext uri="{FF2B5EF4-FFF2-40B4-BE49-F238E27FC236}">
                <a16:creationId xmlns:a16="http://schemas.microsoft.com/office/drawing/2014/main" id="{B85A4802-B27A-4D2F-9536-0698E056003B}"/>
              </a:ext>
            </a:extLst>
          </p:cNvPr>
          <p:cNvGrpSpPr/>
          <p:nvPr userDrawn="1"/>
        </p:nvGrpSpPr>
        <p:grpSpPr>
          <a:xfrm>
            <a:off x="12378141" y="2"/>
            <a:ext cx="3692840" cy="4255687"/>
            <a:chOff x="-3785891" y="2"/>
            <a:chExt cx="3692840" cy="4255687"/>
          </a:xfrm>
        </p:grpSpPr>
        <p:sp>
          <p:nvSpPr>
            <p:cNvPr id="78" name="Rechthoek 77">
              <a:extLst>
                <a:ext uri="{FF2B5EF4-FFF2-40B4-BE49-F238E27FC236}">
                  <a16:creationId xmlns:a16="http://schemas.microsoft.com/office/drawing/2014/main" id="{70B36B6F-169F-44A0-8E84-125719C0ECDC}"/>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79" name="INSTRUCTIE">
              <a:extLst>
                <a:ext uri="{FF2B5EF4-FFF2-40B4-BE49-F238E27FC236}">
                  <a16:creationId xmlns:a16="http://schemas.microsoft.com/office/drawing/2014/main" id="{BF385DA6-F96A-4392-9FF4-F515D2391CFA}"/>
                </a:ext>
              </a:extLst>
            </p:cNvPr>
            <p:cNvGrpSpPr/>
            <p:nvPr userDrawn="1"/>
          </p:nvGrpSpPr>
          <p:grpSpPr>
            <a:xfrm>
              <a:off x="-3785891" y="2"/>
              <a:ext cx="3692840" cy="3543653"/>
              <a:chOff x="-3785891" y="2"/>
              <a:chExt cx="3692840" cy="3543653"/>
            </a:xfrm>
          </p:grpSpPr>
          <p:sp>
            <p:nvSpPr>
              <p:cNvPr id="80" name="Rechthoek 79">
                <a:extLst>
                  <a:ext uri="{FF2B5EF4-FFF2-40B4-BE49-F238E27FC236}">
                    <a16:creationId xmlns:a16="http://schemas.microsoft.com/office/drawing/2014/main" id="{14B12A05-C92D-4537-BC0D-FCCEC3211216}"/>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81" name="Ovaal 80">
                <a:extLst>
                  <a:ext uri="{FF2B5EF4-FFF2-40B4-BE49-F238E27FC236}">
                    <a16:creationId xmlns:a16="http://schemas.microsoft.com/office/drawing/2014/main" id="{D4C201EF-4340-4B3B-B1AE-4637CDC491AB}"/>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8288E23A-4A6D-4773-A2F3-3359FC508D9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83" name="Ovaal 82">
                <a:extLst>
                  <a:ext uri="{FF2B5EF4-FFF2-40B4-BE49-F238E27FC236}">
                    <a16:creationId xmlns:a16="http://schemas.microsoft.com/office/drawing/2014/main" id="{9CB9AEC5-2604-4A7F-A6A9-5B11F2E35DF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4" name="Rechthoek 83">
                <a:extLst>
                  <a:ext uri="{FF2B5EF4-FFF2-40B4-BE49-F238E27FC236}">
                    <a16:creationId xmlns:a16="http://schemas.microsoft.com/office/drawing/2014/main" id="{775CD203-3329-40CF-B56D-0E337A22D17A}"/>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5" name="Groep 84">
                <a:extLst>
                  <a:ext uri="{FF2B5EF4-FFF2-40B4-BE49-F238E27FC236}">
                    <a16:creationId xmlns:a16="http://schemas.microsoft.com/office/drawing/2014/main" id="{D35C1818-514B-47ED-BF79-3BFBD290F891}"/>
                  </a:ext>
                </a:extLst>
              </p:cNvPr>
              <p:cNvGrpSpPr/>
              <p:nvPr userDrawn="1"/>
            </p:nvGrpSpPr>
            <p:grpSpPr>
              <a:xfrm>
                <a:off x="-3311319" y="2164285"/>
                <a:ext cx="825500" cy="209550"/>
                <a:chOff x="13504624" y="2482850"/>
                <a:chExt cx="825500" cy="209550"/>
              </a:xfrm>
            </p:grpSpPr>
            <p:sp>
              <p:nvSpPr>
                <p:cNvPr id="100" name="Rechthoek 99">
                  <a:extLst>
                    <a:ext uri="{FF2B5EF4-FFF2-40B4-BE49-F238E27FC236}">
                      <a16:creationId xmlns:a16="http://schemas.microsoft.com/office/drawing/2014/main" id="{5AA7BE8C-F742-4CC9-A316-CBD9E1C6755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101" name="Rechte verbindingslijn 100">
                  <a:extLst>
                    <a:ext uri="{FF2B5EF4-FFF2-40B4-BE49-F238E27FC236}">
                      <a16:creationId xmlns:a16="http://schemas.microsoft.com/office/drawing/2014/main" id="{ACCC5A59-FE98-4B80-8F29-A512AF5302F1}"/>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02" name="Gelijkbenige driehoek 101">
                  <a:extLst>
                    <a:ext uri="{FF2B5EF4-FFF2-40B4-BE49-F238E27FC236}">
                      <a16:creationId xmlns:a16="http://schemas.microsoft.com/office/drawing/2014/main" id="{6621971F-D29B-4A6B-9439-C474F87EAE2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6" name="Ovaal 85">
                <a:extLst>
                  <a:ext uri="{FF2B5EF4-FFF2-40B4-BE49-F238E27FC236}">
                    <a16:creationId xmlns:a16="http://schemas.microsoft.com/office/drawing/2014/main" id="{D532E39F-4CBA-4DCC-ACF3-A0BF26340ECF}"/>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7" name="Rechthoek 86">
                <a:extLst>
                  <a:ext uri="{FF2B5EF4-FFF2-40B4-BE49-F238E27FC236}">
                    <a16:creationId xmlns:a16="http://schemas.microsoft.com/office/drawing/2014/main" id="{2CD9C136-DB67-4B27-824B-F0B5EBEB86E4}"/>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88" name="Tabel icoon">
                <a:extLst>
                  <a:ext uri="{FF2B5EF4-FFF2-40B4-BE49-F238E27FC236}">
                    <a16:creationId xmlns:a16="http://schemas.microsoft.com/office/drawing/2014/main" id="{6CF04B8A-E30B-4315-9E10-535DFD2B04C7}"/>
                  </a:ext>
                </a:extLst>
              </p:cNvPr>
              <p:cNvGrpSpPr/>
              <p:nvPr userDrawn="1"/>
            </p:nvGrpSpPr>
            <p:grpSpPr>
              <a:xfrm>
                <a:off x="-3308869" y="1240695"/>
                <a:ext cx="338201" cy="305477"/>
                <a:chOff x="6072040" y="3376043"/>
                <a:chExt cx="1227920" cy="1109109"/>
              </a:xfrm>
            </p:grpSpPr>
            <p:sp>
              <p:nvSpPr>
                <p:cNvPr id="92" name="Rechthoek 91">
                  <a:extLst>
                    <a:ext uri="{FF2B5EF4-FFF2-40B4-BE49-F238E27FC236}">
                      <a16:creationId xmlns:a16="http://schemas.microsoft.com/office/drawing/2014/main" id="{450F33B0-FAEE-475A-B028-105B974AB540}"/>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93" name="Rechthoek 92">
                  <a:extLst>
                    <a:ext uri="{FF2B5EF4-FFF2-40B4-BE49-F238E27FC236}">
                      <a16:creationId xmlns:a16="http://schemas.microsoft.com/office/drawing/2014/main" id="{FD23059F-28DC-4C5B-A86F-942A368569FE}"/>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94" name="Rechte verbindingslijn 93">
                  <a:extLst>
                    <a:ext uri="{FF2B5EF4-FFF2-40B4-BE49-F238E27FC236}">
                      <a16:creationId xmlns:a16="http://schemas.microsoft.com/office/drawing/2014/main" id="{D34A62B1-23FB-4A4E-968A-F78B16480FD2}"/>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5" name="Rechte verbindingslijn 94">
                  <a:extLst>
                    <a:ext uri="{FF2B5EF4-FFF2-40B4-BE49-F238E27FC236}">
                      <a16:creationId xmlns:a16="http://schemas.microsoft.com/office/drawing/2014/main" id="{CE964C5E-0622-47B7-B3E2-82F22DBBDF0F}"/>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6" name="Rechte verbindingslijn 95">
                  <a:extLst>
                    <a:ext uri="{FF2B5EF4-FFF2-40B4-BE49-F238E27FC236}">
                      <a16:creationId xmlns:a16="http://schemas.microsoft.com/office/drawing/2014/main" id="{6C5E9365-0110-4938-ACEC-D41AD9D9B2CB}"/>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6D85A883-32EF-4BE2-9215-A1666765B4D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30D19721-5C50-4792-841C-73F93F23540D}"/>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99" name="Rechthoek 98">
                  <a:extLst>
                    <a:ext uri="{FF2B5EF4-FFF2-40B4-BE49-F238E27FC236}">
                      <a16:creationId xmlns:a16="http://schemas.microsoft.com/office/drawing/2014/main" id="{579E311E-AEC4-49C6-AC9D-18372757C58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nvGrpSpPr>
              <p:cNvPr id="89" name="ICOON_info">
                <a:extLst>
                  <a:ext uri="{FF2B5EF4-FFF2-40B4-BE49-F238E27FC236}">
                    <a16:creationId xmlns:a16="http://schemas.microsoft.com/office/drawing/2014/main" id="{7D4464D0-329A-430A-A9C5-A645C8A495CE}"/>
                  </a:ext>
                </a:extLst>
              </p:cNvPr>
              <p:cNvGrpSpPr/>
              <p:nvPr userDrawn="1"/>
            </p:nvGrpSpPr>
            <p:grpSpPr>
              <a:xfrm>
                <a:off x="-376736" y="3259970"/>
                <a:ext cx="283685" cy="283685"/>
                <a:chOff x="-510741" y="5913713"/>
                <a:chExt cx="267555" cy="267555"/>
              </a:xfrm>
            </p:grpSpPr>
            <p:sp>
              <p:nvSpPr>
                <p:cNvPr id="90" name="Ovaal 89">
                  <a:extLst>
                    <a:ext uri="{FF2B5EF4-FFF2-40B4-BE49-F238E27FC236}">
                      <a16:creationId xmlns:a16="http://schemas.microsoft.com/office/drawing/2014/main" id="{A5CB554F-3AF2-4407-84BF-07492B00B38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1" name="Graphic 163" descr="Informatie">
                  <a:extLst>
                    <a:ext uri="{FF2B5EF4-FFF2-40B4-BE49-F238E27FC236}">
                      <a16:creationId xmlns:a16="http://schemas.microsoft.com/office/drawing/2014/main" id="{B79D71AC-6BC6-4DD7-B4FB-107089D107F4}"/>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grpSp>
        <p:nvGrpSpPr>
          <p:cNvPr id="7" name="INSTRUCTIE">
            <a:extLst>
              <a:ext uri="{FF2B5EF4-FFF2-40B4-BE49-F238E27FC236}">
                <a16:creationId xmlns:a16="http://schemas.microsoft.com/office/drawing/2014/main" id="{59FDACAA-E8F3-4576-9C63-4E2F420FDF7D}"/>
              </a:ext>
            </a:extLst>
          </p:cNvPr>
          <p:cNvGrpSpPr/>
          <p:nvPr userDrawn="1"/>
        </p:nvGrpSpPr>
        <p:grpSpPr>
          <a:xfrm>
            <a:off x="-3786437" y="0"/>
            <a:ext cx="3693386" cy="5359349"/>
            <a:chOff x="-3786437" y="0"/>
            <a:chExt cx="3693386" cy="5359349"/>
          </a:xfrm>
        </p:grpSpPr>
        <p:sp>
          <p:nvSpPr>
            <p:cNvPr id="12" name="Rechthoek 11">
              <a:extLst>
                <a:ext uri="{FF2B5EF4-FFF2-40B4-BE49-F238E27FC236}">
                  <a16:creationId xmlns:a16="http://schemas.microsoft.com/office/drawing/2014/main" id="{88D8FF62-6159-40FA-A4D5-BB8F45794C71}"/>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3" name="Ovaal 12">
              <a:extLst>
                <a:ext uri="{FF2B5EF4-FFF2-40B4-BE49-F238E27FC236}">
                  <a16:creationId xmlns:a16="http://schemas.microsoft.com/office/drawing/2014/main" id="{40B609AC-63C6-4D66-99F9-4933BA57F53C}"/>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 name="Rechthoek 13">
              <a:extLst>
                <a:ext uri="{FF2B5EF4-FFF2-40B4-BE49-F238E27FC236}">
                  <a16:creationId xmlns:a16="http://schemas.microsoft.com/office/drawing/2014/main" id="{3AE3C714-1A8F-489C-B48A-1F8775197A4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5" name="Ovaal 14">
              <a:extLst>
                <a:ext uri="{FF2B5EF4-FFF2-40B4-BE49-F238E27FC236}">
                  <a16:creationId xmlns:a16="http://schemas.microsoft.com/office/drawing/2014/main" id="{6AC7ABBE-9A9E-4AE8-94D0-054411EFCA61}"/>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6" name="Rechthoek 15">
              <a:extLst>
                <a:ext uri="{FF2B5EF4-FFF2-40B4-BE49-F238E27FC236}">
                  <a16:creationId xmlns:a16="http://schemas.microsoft.com/office/drawing/2014/main" id="{DB6A50EA-F228-4B8F-9820-DC780DF5A07D}"/>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7" name="Rechthoek 16">
              <a:extLst>
                <a:ext uri="{FF2B5EF4-FFF2-40B4-BE49-F238E27FC236}">
                  <a16:creationId xmlns:a16="http://schemas.microsoft.com/office/drawing/2014/main" id="{57546D7C-BEF4-4797-8D15-A25E6D88487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2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8" name="Ovaal 17">
              <a:extLst>
                <a:ext uri="{FF2B5EF4-FFF2-40B4-BE49-F238E27FC236}">
                  <a16:creationId xmlns:a16="http://schemas.microsoft.com/office/drawing/2014/main" id="{F6353E0F-8A7B-4630-9F1D-174CEFCFC97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9" name="Rechthoek 18">
              <a:extLst>
                <a:ext uri="{FF2B5EF4-FFF2-40B4-BE49-F238E27FC236}">
                  <a16:creationId xmlns:a16="http://schemas.microsoft.com/office/drawing/2014/main" id="{5AE264B9-5714-438E-99C0-9C4D25E876C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20" name="Ovaal 19">
              <a:extLst>
                <a:ext uri="{FF2B5EF4-FFF2-40B4-BE49-F238E27FC236}">
                  <a16:creationId xmlns:a16="http://schemas.microsoft.com/office/drawing/2014/main" id="{94C9D6C5-695C-4020-AF12-B32F61A19668}"/>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1" name="Rechthoek 20">
              <a:extLst>
                <a:ext uri="{FF2B5EF4-FFF2-40B4-BE49-F238E27FC236}">
                  <a16:creationId xmlns:a16="http://schemas.microsoft.com/office/drawing/2014/main" id="{DE79C2FD-C38F-42BC-8C58-0C50A320F2A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2000" b="1" i="0" u="none" strike="noStrike" kern="0" cap="none" spc="0" normalizeH="0" baseline="0" noProof="0" dirty="0">
                  <a:ln>
                    <a:noFill/>
                  </a:ln>
                  <a:solidFill>
                    <a:schemeClr val="accent1"/>
                  </a:solidFill>
                  <a:effectLst/>
                  <a:uLnTx/>
                  <a:uFillTx/>
                  <a:latin typeface="+mj-lt"/>
                  <a:cs typeface="Calibri" panose="020F0502020204030204" pitchFamily="34" charset="0"/>
                </a:rPr>
                <a:t>Quote</a:t>
              </a:r>
            </a:p>
          </p:txBody>
        </p:sp>
        <p:sp>
          <p:nvSpPr>
            <p:cNvPr id="22" name="Ovaal 21">
              <a:extLst>
                <a:ext uri="{FF2B5EF4-FFF2-40B4-BE49-F238E27FC236}">
                  <a16:creationId xmlns:a16="http://schemas.microsoft.com/office/drawing/2014/main" id="{ACCE58AB-9C97-4277-A7F8-0E4639FF4DF7}"/>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23" name="Rechthoek 22">
              <a:extLst>
                <a:ext uri="{FF2B5EF4-FFF2-40B4-BE49-F238E27FC236}">
                  <a16:creationId xmlns:a16="http://schemas.microsoft.com/office/drawing/2014/main" id="{6BEFB606-DA04-4F92-A77D-724B959DDE42}"/>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Subtitel</a:t>
              </a:r>
            </a:p>
          </p:txBody>
        </p:sp>
        <p:sp>
          <p:nvSpPr>
            <p:cNvPr id="24" name="Ovaal 23">
              <a:extLst>
                <a:ext uri="{FF2B5EF4-FFF2-40B4-BE49-F238E27FC236}">
                  <a16:creationId xmlns:a16="http://schemas.microsoft.com/office/drawing/2014/main" id="{FA724580-0D54-4991-9377-223A6F2CCBC9}"/>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25" name="Rechthoek 24">
              <a:extLst>
                <a:ext uri="{FF2B5EF4-FFF2-40B4-BE49-F238E27FC236}">
                  <a16:creationId xmlns:a16="http://schemas.microsoft.com/office/drawing/2014/main" id="{0430C811-DA82-4083-8BF1-570CBA596D4C}"/>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2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26" name="Ovaal 25">
              <a:extLst>
                <a:ext uri="{FF2B5EF4-FFF2-40B4-BE49-F238E27FC236}">
                  <a16:creationId xmlns:a16="http://schemas.microsoft.com/office/drawing/2014/main" id="{A080B64B-69ED-40E0-90FD-9B24E258771E}"/>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27" name="Rechthoek 26">
              <a:extLst>
                <a:ext uri="{FF2B5EF4-FFF2-40B4-BE49-F238E27FC236}">
                  <a16:creationId xmlns:a16="http://schemas.microsoft.com/office/drawing/2014/main" id="{F1F4D3CC-84EA-4E78-8A9E-A359DB7B7885}"/>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2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28" name="Ovaal 27">
              <a:extLst>
                <a:ext uri="{FF2B5EF4-FFF2-40B4-BE49-F238E27FC236}">
                  <a16:creationId xmlns:a16="http://schemas.microsoft.com/office/drawing/2014/main" id="{A3A214D4-B932-4BB6-80FD-C6C8B15D87FA}"/>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29" name="Rechthoek 28">
              <a:extLst>
                <a:ext uri="{FF2B5EF4-FFF2-40B4-BE49-F238E27FC236}">
                  <a16:creationId xmlns:a16="http://schemas.microsoft.com/office/drawing/2014/main" id="{72E863E1-57DF-4CB3-97A8-6A21E773D3A4}"/>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30" name="Ovaal 29">
              <a:extLst>
                <a:ext uri="{FF2B5EF4-FFF2-40B4-BE49-F238E27FC236}">
                  <a16:creationId xmlns:a16="http://schemas.microsoft.com/office/drawing/2014/main" id="{37F613DE-B48F-48CE-A584-0CDD145645F2}"/>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31" name="Rechthoek 30">
              <a:extLst>
                <a:ext uri="{FF2B5EF4-FFF2-40B4-BE49-F238E27FC236}">
                  <a16:creationId xmlns:a16="http://schemas.microsoft.com/office/drawing/2014/main" id="{DCFC7C1F-4621-455B-A7DF-0CF50819E889}"/>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32" name="Rechthoek 31">
              <a:extLst>
                <a:ext uri="{FF2B5EF4-FFF2-40B4-BE49-F238E27FC236}">
                  <a16:creationId xmlns:a16="http://schemas.microsoft.com/office/drawing/2014/main" id="{88204F1D-31D2-4CF6-A0D0-B462DE7CE11B}"/>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33" name="ICOON_info">
              <a:extLst>
                <a:ext uri="{FF2B5EF4-FFF2-40B4-BE49-F238E27FC236}">
                  <a16:creationId xmlns:a16="http://schemas.microsoft.com/office/drawing/2014/main" id="{34C6C276-BC3C-4AD7-A715-DD302A94B2CA}"/>
                </a:ext>
              </a:extLst>
            </p:cNvPr>
            <p:cNvGrpSpPr/>
            <p:nvPr userDrawn="1"/>
          </p:nvGrpSpPr>
          <p:grpSpPr>
            <a:xfrm>
              <a:off x="-376736" y="4400186"/>
              <a:ext cx="283685" cy="283685"/>
              <a:chOff x="-510741" y="5913713"/>
              <a:chExt cx="267555" cy="267555"/>
            </a:xfrm>
          </p:grpSpPr>
          <p:sp>
            <p:nvSpPr>
              <p:cNvPr id="75" name="Ovaal 74">
                <a:extLst>
                  <a:ext uri="{FF2B5EF4-FFF2-40B4-BE49-F238E27FC236}">
                    <a16:creationId xmlns:a16="http://schemas.microsoft.com/office/drawing/2014/main" id="{D3B21D50-F12D-4CB2-8C87-B4C098A47E2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6" name="Graphic 163" descr="Informatie">
                <a:extLst>
                  <a:ext uri="{FF2B5EF4-FFF2-40B4-BE49-F238E27FC236}">
                    <a16:creationId xmlns:a16="http://schemas.microsoft.com/office/drawing/2014/main" id="{C349BCA7-C40F-4149-A881-BC909FD62B87}"/>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34" name="VOORBEELD">
              <a:extLst>
                <a:ext uri="{FF2B5EF4-FFF2-40B4-BE49-F238E27FC236}">
                  <a16:creationId xmlns:a16="http://schemas.microsoft.com/office/drawing/2014/main" id="{DB91EDB7-F596-44D4-82BD-E98F36239CFC}"/>
                </a:ext>
              </a:extLst>
            </p:cNvPr>
            <p:cNvGrpSpPr/>
            <p:nvPr userDrawn="1"/>
          </p:nvGrpSpPr>
          <p:grpSpPr>
            <a:xfrm>
              <a:off x="-3605171" y="458674"/>
              <a:ext cx="3234311" cy="558875"/>
              <a:chOff x="-3605171" y="458674"/>
              <a:chExt cx="3234311" cy="558875"/>
            </a:xfrm>
          </p:grpSpPr>
          <p:sp>
            <p:nvSpPr>
              <p:cNvPr id="35" name="Rechthoek 34">
                <a:extLst>
                  <a:ext uri="{FF2B5EF4-FFF2-40B4-BE49-F238E27FC236}">
                    <a16:creationId xmlns:a16="http://schemas.microsoft.com/office/drawing/2014/main" id="{79D16B8D-3C91-4687-8267-DB320F88923D}"/>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36" name="Rechthoek 35">
                <a:extLst>
                  <a:ext uri="{FF2B5EF4-FFF2-40B4-BE49-F238E27FC236}">
                    <a16:creationId xmlns:a16="http://schemas.microsoft.com/office/drawing/2014/main" id="{08B576E1-659D-4455-84B4-A20E9E9BD94F}"/>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7" name="Groep 36">
                <a:extLst>
                  <a:ext uri="{FF2B5EF4-FFF2-40B4-BE49-F238E27FC236}">
                    <a16:creationId xmlns:a16="http://schemas.microsoft.com/office/drawing/2014/main" id="{DE467346-DBFF-4FC1-A10D-293FF6198C2A}"/>
                  </a:ext>
                </a:extLst>
              </p:cNvPr>
              <p:cNvGrpSpPr/>
              <p:nvPr userDrawn="1"/>
            </p:nvGrpSpPr>
            <p:grpSpPr>
              <a:xfrm>
                <a:off x="-3386247" y="830871"/>
                <a:ext cx="139423" cy="109566"/>
                <a:chOff x="-2866744" y="827071"/>
                <a:chExt cx="168701" cy="132575"/>
              </a:xfrm>
            </p:grpSpPr>
            <p:grpSp>
              <p:nvGrpSpPr>
                <p:cNvPr id="68" name="Groep 67">
                  <a:extLst>
                    <a:ext uri="{FF2B5EF4-FFF2-40B4-BE49-F238E27FC236}">
                      <a16:creationId xmlns:a16="http://schemas.microsoft.com/office/drawing/2014/main" id="{AE81578F-F694-4EF8-81FF-381A751D3AEA}"/>
                    </a:ext>
                  </a:extLst>
                </p:cNvPr>
                <p:cNvGrpSpPr/>
                <p:nvPr userDrawn="1"/>
              </p:nvGrpSpPr>
              <p:grpSpPr>
                <a:xfrm>
                  <a:off x="-2866744" y="827071"/>
                  <a:ext cx="168701" cy="132575"/>
                  <a:chOff x="-2866744" y="827071"/>
                  <a:chExt cx="168701" cy="132575"/>
                </a:xfrm>
              </p:grpSpPr>
              <p:cxnSp>
                <p:nvCxnSpPr>
                  <p:cNvPr id="70" name="Rechte verbindingslijn 69">
                    <a:extLst>
                      <a:ext uri="{FF2B5EF4-FFF2-40B4-BE49-F238E27FC236}">
                        <a16:creationId xmlns:a16="http://schemas.microsoft.com/office/drawing/2014/main" id="{C4840DE1-525B-4887-A9A2-E5E6CD85EC5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71" name="Rechte verbindingslijn 70">
                    <a:extLst>
                      <a:ext uri="{FF2B5EF4-FFF2-40B4-BE49-F238E27FC236}">
                        <a16:creationId xmlns:a16="http://schemas.microsoft.com/office/drawing/2014/main" id="{B627FD49-FA96-49B0-806C-4096C583D089}"/>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72" name="Rechte verbindingslijn 71">
                    <a:extLst>
                      <a:ext uri="{FF2B5EF4-FFF2-40B4-BE49-F238E27FC236}">
                        <a16:creationId xmlns:a16="http://schemas.microsoft.com/office/drawing/2014/main" id="{C8C1B87F-876A-4631-BC5B-4DD7C0B203FD}"/>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73" name="Rechte verbindingslijn 72">
                    <a:extLst>
                      <a:ext uri="{FF2B5EF4-FFF2-40B4-BE49-F238E27FC236}">
                        <a16:creationId xmlns:a16="http://schemas.microsoft.com/office/drawing/2014/main" id="{C397B87D-5DF7-428F-83FC-C28A1CEEDB7C}"/>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74" name="Rechte verbindingslijn 73">
                    <a:extLst>
                      <a:ext uri="{FF2B5EF4-FFF2-40B4-BE49-F238E27FC236}">
                        <a16:creationId xmlns:a16="http://schemas.microsoft.com/office/drawing/2014/main" id="{959EBD96-2953-457B-B3C1-F3436D2A0B82}"/>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69" name="Pijl: rechts 68">
                  <a:extLst>
                    <a:ext uri="{FF2B5EF4-FFF2-40B4-BE49-F238E27FC236}">
                      <a16:creationId xmlns:a16="http://schemas.microsoft.com/office/drawing/2014/main" id="{20AC087E-4A5F-479B-A2EA-53D34FE9668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8" name="Groep 37">
                <a:extLst>
                  <a:ext uri="{FF2B5EF4-FFF2-40B4-BE49-F238E27FC236}">
                    <a16:creationId xmlns:a16="http://schemas.microsoft.com/office/drawing/2014/main" id="{1DBF72B6-EAB5-4572-910A-05D325E89201}"/>
                  </a:ext>
                </a:extLst>
              </p:cNvPr>
              <p:cNvGrpSpPr/>
              <p:nvPr userDrawn="1"/>
            </p:nvGrpSpPr>
            <p:grpSpPr>
              <a:xfrm>
                <a:off x="-3605171" y="830871"/>
                <a:ext cx="139423" cy="109566"/>
                <a:chOff x="-2866744" y="518074"/>
                <a:chExt cx="168701" cy="132575"/>
              </a:xfrm>
            </p:grpSpPr>
            <p:grpSp>
              <p:nvGrpSpPr>
                <p:cNvPr id="61" name="Groep 60">
                  <a:extLst>
                    <a:ext uri="{FF2B5EF4-FFF2-40B4-BE49-F238E27FC236}">
                      <a16:creationId xmlns:a16="http://schemas.microsoft.com/office/drawing/2014/main" id="{8A90F3E9-B68B-404F-B2F3-FF0742AB3711}"/>
                    </a:ext>
                  </a:extLst>
                </p:cNvPr>
                <p:cNvGrpSpPr/>
                <p:nvPr userDrawn="1"/>
              </p:nvGrpSpPr>
              <p:grpSpPr>
                <a:xfrm>
                  <a:off x="-2866744" y="518074"/>
                  <a:ext cx="168701" cy="132575"/>
                  <a:chOff x="-2866744" y="518074"/>
                  <a:chExt cx="168701" cy="132575"/>
                </a:xfrm>
              </p:grpSpPr>
              <p:cxnSp>
                <p:nvCxnSpPr>
                  <p:cNvPr id="63" name="Rechte verbindingslijn 62">
                    <a:extLst>
                      <a:ext uri="{FF2B5EF4-FFF2-40B4-BE49-F238E27FC236}">
                        <a16:creationId xmlns:a16="http://schemas.microsoft.com/office/drawing/2014/main" id="{12137434-483C-4ED1-A6BB-2D70A8D1FAB8}"/>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64" name="Rechte verbindingslijn 63">
                    <a:extLst>
                      <a:ext uri="{FF2B5EF4-FFF2-40B4-BE49-F238E27FC236}">
                        <a16:creationId xmlns:a16="http://schemas.microsoft.com/office/drawing/2014/main" id="{298907F0-AA42-4346-AAA2-7A07AE6CC02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65" name="Rechte verbindingslijn 64">
                    <a:extLst>
                      <a:ext uri="{FF2B5EF4-FFF2-40B4-BE49-F238E27FC236}">
                        <a16:creationId xmlns:a16="http://schemas.microsoft.com/office/drawing/2014/main" id="{1EE24723-41FB-4FAB-A3A2-69587A2B4D4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66" name="Rechte verbindingslijn 65">
                    <a:extLst>
                      <a:ext uri="{FF2B5EF4-FFF2-40B4-BE49-F238E27FC236}">
                        <a16:creationId xmlns:a16="http://schemas.microsoft.com/office/drawing/2014/main" id="{7F3F084D-D689-4A22-8B24-734F06717ABB}"/>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67" name="Rechte verbindingslijn 66">
                    <a:extLst>
                      <a:ext uri="{FF2B5EF4-FFF2-40B4-BE49-F238E27FC236}">
                        <a16:creationId xmlns:a16="http://schemas.microsoft.com/office/drawing/2014/main" id="{0D09E17C-DEF1-4CEE-8277-CF9D3B6AE94A}"/>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62" name="Pijl: rechts 61">
                  <a:extLst>
                    <a:ext uri="{FF2B5EF4-FFF2-40B4-BE49-F238E27FC236}">
                      <a16:creationId xmlns:a16="http://schemas.microsoft.com/office/drawing/2014/main" id="{A7A8BD28-51CE-4C52-90D8-8112320FE77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39" name="Rechte verbindingslijn 38">
                <a:extLst>
                  <a:ext uri="{FF2B5EF4-FFF2-40B4-BE49-F238E27FC236}">
                    <a16:creationId xmlns:a16="http://schemas.microsoft.com/office/drawing/2014/main" id="{C1E90235-87AE-4F3E-B1FA-B8206E259E48}"/>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40" name="Rechte verbindingslijn 39">
                <a:extLst>
                  <a:ext uri="{FF2B5EF4-FFF2-40B4-BE49-F238E27FC236}">
                    <a16:creationId xmlns:a16="http://schemas.microsoft.com/office/drawing/2014/main" id="{CEDFEBA0-4889-4C40-A505-7C9B3075AB1C}"/>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41" name="Rechthoek 40">
                <a:extLst>
                  <a:ext uri="{FF2B5EF4-FFF2-40B4-BE49-F238E27FC236}">
                    <a16:creationId xmlns:a16="http://schemas.microsoft.com/office/drawing/2014/main" id="{4085F7E0-C92C-4F66-9719-274D1219034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42" name="Rechthoek 41">
                <a:extLst>
                  <a:ext uri="{FF2B5EF4-FFF2-40B4-BE49-F238E27FC236}">
                    <a16:creationId xmlns:a16="http://schemas.microsoft.com/office/drawing/2014/main" id="{EEC1146C-78A8-401E-8AC0-880E18866C41}"/>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43" name="Groep 42">
                <a:extLst>
                  <a:ext uri="{FF2B5EF4-FFF2-40B4-BE49-F238E27FC236}">
                    <a16:creationId xmlns:a16="http://schemas.microsoft.com/office/drawing/2014/main" id="{B9CD4B51-ACEE-4ED5-8A65-014CD41C186F}"/>
                  </a:ext>
                </a:extLst>
              </p:cNvPr>
              <p:cNvGrpSpPr/>
              <p:nvPr userDrawn="1"/>
            </p:nvGrpSpPr>
            <p:grpSpPr>
              <a:xfrm>
                <a:off x="-2916763" y="769168"/>
                <a:ext cx="268738" cy="248381"/>
                <a:chOff x="-2916763" y="769168"/>
                <a:chExt cx="268738" cy="248381"/>
              </a:xfrm>
            </p:grpSpPr>
            <p:sp>
              <p:nvSpPr>
                <p:cNvPr id="53" name="Rechthoek 52">
                  <a:extLst>
                    <a:ext uri="{FF2B5EF4-FFF2-40B4-BE49-F238E27FC236}">
                      <a16:creationId xmlns:a16="http://schemas.microsoft.com/office/drawing/2014/main" id="{634FC344-8945-4CC6-B138-D5586DC2B9F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54" name="Groep 53">
                  <a:extLst>
                    <a:ext uri="{FF2B5EF4-FFF2-40B4-BE49-F238E27FC236}">
                      <a16:creationId xmlns:a16="http://schemas.microsoft.com/office/drawing/2014/main" id="{4B111B9D-872E-4463-8004-24511E6CBE7E}"/>
                    </a:ext>
                  </a:extLst>
                </p:cNvPr>
                <p:cNvGrpSpPr/>
                <p:nvPr userDrawn="1"/>
              </p:nvGrpSpPr>
              <p:grpSpPr>
                <a:xfrm>
                  <a:off x="-2866744" y="827071"/>
                  <a:ext cx="168701" cy="132575"/>
                  <a:chOff x="-2866744" y="827071"/>
                  <a:chExt cx="168701" cy="132575"/>
                </a:xfrm>
              </p:grpSpPr>
              <p:cxnSp>
                <p:nvCxnSpPr>
                  <p:cNvPr id="56" name="Rechte verbindingslijn 55">
                    <a:extLst>
                      <a:ext uri="{FF2B5EF4-FFF2-40B4-BE49-F238E27FC236}">
                        <a16:creationId xmlns:a16="http://schemas.microsoft.com/office/drawing/2014/main" id="{1B82A6F8-9CC6-472E-8E4E-173900AF6D34}"/>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57" name="Rechte verbindingslijn 56">
                    <a:extLst>
                      <a:ext uri="{FF2B5EF4-FFF2-40B4-BE49-F238E27FC236}">
                        <a16:creationId xmlns:a16="http://schemas.microsoft.com/office/drawing/2014/main" id="{4FE12CBC-C739-4F04-9804-BB45953AF6D5}"/>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58" name="Rechte verbindingslijn 57">
                    <a:extLst>
                      <a:ext uri="{FF2B5EF4-FFF2-40B4-BE49-F238E27FC236}">
                        <a16:creationId xmlns:a16="http://schemas.microsoft.com/office/drawing/2014/main" id="{30C6ABCB-7D8E-4BC6-A227-647424A20A05}"/>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59" name="Rechte verbindingslijn 58">
                    <a:extLst>
                      <a:ext uri="{FF2B5EF4-FFF2-40B4-BE49-F238E27FC236}">
                        <a16:creationId xmlns:a16="http://schemas.microsoft.com/office/drawing/2014/main" id="{800A571F-A0F9-4F50-9027-CC67CA96AED9}"/>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60" name="Rechte verbindingslijn 59">
                    <a:extLst>
                      <a:ext uri="{FF2B5EF4-FFF2-40B4-BE49-F238E27FC236}">
                        <a16:creationId xmlns:a16="http://schemas.microsoft.com/office/drawing/2014/main" id="{493633C9-EA58-4186-9AC8-B2C51EB3F78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55" name="Pijl: rechts 54">
                  <a:extLst>
                    <a:ext uri="{FF2B5EF4-FFF2-40B4-BE49-F238E27FC236}">
                      <a16:creationId xmlns:a16="http://schemas.microsoft.com/office/drawing/2014/main" id="{5AFA68FC-A9B1-4B2F-9C40-D60725E6AE2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44" name="Groep 43">
                <a:extLst>
                  <a:ext uri="{FF2B5EF4-FFF2-40B4-BE49-F238E27FC236}">
                    <a16:creationId xmlns:a16="http://schemas.microsoft.com/office/drawing/2014/main" id="{391388C7-2ACA-4E19-8BA8-7F097B3F95FB}"/>
                  </a:ext>
                </a:extLst>
              </p:cNvPr>
              <p:cNvGrpSpPr/>
              <p:nvPr userDrawn="1"/>
            </p:nvGrpSpPr>
            <p:grpSpPr>
              <a:xfrm>
                <a:off x="-2916763" y="460171"/>
                <a:ext cx="268738" cy="248381"/>
                <a:chOff x="-2916763" y="460171"/>
                <a:chExt cx="268738" cy="248381"/>
              </a:xfrm>
            </p:grpSpPr>
            <p:sp>
              <p:nvSpPr>
                <p:cNvPr id="45" name="Rechthoek 44">
                  <a:extLst>
                    <a:ext uri="{FF2B5EF4-FFF2-40B4-BE49-F238E27FC236}">
                      <a16:creationId xmlns:a16="http://schemas.microsoft.com/office/drawing/2014/main" id="{674DC074-8476-4394-BC68-E0A071B9BD60}"/>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46" name="Groep 45">
                  <a:extLst>
                    <a:ext uri="{FF2B5EF4-FFF2-40B4-BE49-F238E27FC236}">
                      <a16:creationId xmlns:a16="http://schemas.microsoft.com/office/drawing/2014/main" id="{6235171C-16A4-4038-B05E-59B8668BB7D6}"/>
                    </a:ext>
                  </a:extLst>
                </p:cNvPr>
                <p:cNvGrpSpPr/>
                <p:nvPr userDrawn="1"/>
              </p:nvGrpSpPr>
              <p:grpSpPr>
                <a:xfrm>
                  <a:off x="-2866744" y="518074"/>
                  <a:ext cx="168701" cy="132575"/>
                  <a:chOff x="-2866744" y="518074"/>
                  <a:chExt cx="168701" cy="132575"/>
                </a:xfrm>
              </p:grpSpPr>
              <p:cxnSp>
                <p:nvCxnSpPr>
                  <p:cNvPr id="48" name="Rechte verbindingslijn 47">
                    <a:extLst>
                      <a:ext uri="{FF2B5EF4-FFF2-40B4-BE49-F238E27FC236}">
                        <a16:creationId xmlns:a16="http://schemas.microsoft.com/office/drawing/2014/main" id="{C683C94C-B11F-453B-BAA9-673DEBD280C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49" name="Rechte verbindingslijn 48">
                    <a:extLst>
                      <a:ext uri="{FF2B5EF4-FFF2-40B4-BE49-F238E27FC236}">
                        <a16:creationId xmlns:a16="http://schemas.microsoft.com/office/drawing/2014/main" id="{4E39029C-456D-4B1C-99E1-59AE3D631A6F}"/>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50" name="Rechte verbindingslijn 49">
                    <a:extLst>
                      <a:ext uri="{FF2B5EF4-FFF2-40B4-BE49-F238E27FC236}">
                        <a16:creationId xmlns:a16="http://schemas.microsoft.com/office/drawing/2014/main" id="{48B60555-1EBC-4F92-A2AE-7396AF48A7B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51" name="Rechte verbindingslijn 50">
                    <a:extLst>
                      <a:ext uri="{FF2B5EF4-FFF2-40B4-BE49-F238E27FC236}">
                        <a16:creationId xmlns:a16="http://schemas.microsoft.com/office/drawing/2014/main" id="{9E620860-0DA1-4294-A281-2E1FD0B6F21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52" name="Rechte verbindingslijn 51">
                    <a:extLst>
                      <a:ext uri="{FF2B5EF4-FFF2-40B4-BE49-F238E27FC236}">
                        <a16:creationId xmlns:a16="http://schemas.microsoft.com/office/drawing/2014/main" id="{C1FDAA71-348A-44BB-A2A6-A634A37DFBBF}"/>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47" name="Pijl: rechts 46">
                  <a:extLst>
                    <a:ext uri="{FF2B5EF4-FFF2-40B4-BE49-F238E27FC236}">
                      <a16:creationId xmlns:a16="http://schemas.microsoft.com/office/drawing/2014/main" id="{666AD417-0792-4256-9B7F-957E18B02449}"/>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8" y="544768"/>
            <a:ext cx="5280602" cy="709102"/>
          </a:xfrm>
        </p:spPr>
        <p:txBody>
          <a:bodyPr/>
          <a:lstStyle/>
          <a:p>
            <a:r>
              <a:rPr lang="nl-NL" dirty="0"/>
              <a:t>Titel</a:t>
            </a:r>
            <a:br>
              <a:rPr lang="nl-NL" dirty="0"/>
            </a:br>
            <a:r>
              <a:rPr lang="nl-NL" dirty="0"/>
              <a:t>max. 2 regels</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5270567" cy="4310064"/>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Tabel</a:t>
            </a:r>
          </a:p>
        </p:txBody>
      </p:sp>
      <p:sp>
        <p:nvSpPr>
          <p:cNvPr id="9" name="tabel">
            <a:extLst>
              <a:ext uri="{FF2B5EF4-FFF2-40B4-BE49-F238E27FC236}">
                <a16:creationId xmlns:a16="http://schemas.microsoft.com/office/drawing/2014/main" id="{857C4DAB-8A3F-4484-A6E7-8ACFBDF4306D}"/>
              </a:ext>
            </a:extLst>
          </p:cNvPr>
          <p:cNvSpPr>
            <a:spLocks noGrp="1"/>
          </p:cNvSpPr>
          <p:nvPr>
            <p:ph type="tbl" sz="quarter" idx="16" hasCustomPrompt="1"/>
          </p:nvPr>
        </p:nvSpPr>
        <p:spPr>
          <a:xfrm>
            <a:off x="6363711" y="549275"/>
            <a:ext cx="5285364" cy="5554664"/>
          </a:xfrm>
        </p:spPr>
        <p:txBody>
          <a:bodyPr bIns="108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tabel in te voegen</a:t>
            </a:r>
          </a:p>
        </p:txBody>
      </p:sp>
    </p:spTree>
    <p:extLst>
      <p:ext uri="{BB962C8B-B14F-4D97-AF65-F5344CB8AC3E}">
        <p14:creationId xmlns:p14="http://schemas.microsoft.com/office/powerpoint/2010/main" val="24867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F6371AEF-B298-49C8-9A23-0AE7CAD765C7}"/>
              </a:ext>
            </a:extLst>
          </p:cNvPr>
          <p:cNvGrpSpPr/>
          <p:nvPr userDrawn="1"/>
        </p:nvGrpSpPr>
        <p:grpSpPr>
          <a:xfrm>
            <a:off x="12378141" y="2"/>
            <a:ext cx="3692840" cy="4255687"/>
            <a:chOff x="-3785891" y="2"/>
            <a:chExt cx="3692840" cy="4255687"/>
          </a:xfrm>
        </p:grpSpPr>
        <p:sp>
          <p:nvSpPr>
            <p:cNvPr id="10" name="Rechthoek 9">
              <a:extLst>
                <a:ext uri="{FF2B5EF4-FFF2-40B4-BE49-F238E27FC236}">
                  <a16:creationId xmlns:a16="http://schemas.microsoft.com/office/drawing/2014/main" id="{E942277D-9D28-4932-908D-50C94FD6CFE0}"/>
                </a:ext>
              </a:extLst>
            </p:cNvPr>
            <p:cNvSpPr/>
            <p:nvPr userDrawn="1"/>
          </p:nvSpPr>
          <p:spPr>
            <a:xfrm>
              <a:off x="-3785891" y="3427689"/>
              <a:ext cx="3593091"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2" name="INSTRUCTIE">
              <a:extLst>
                <a:ext uri="{FF2B5EF4-FFF2-40B4-BE49-F238E27FC236}">
                  <a16:creationId xmlns:a16="http://schemas.microsoft.com/office/drawing/2014/main" id="{EE619161-D342-4CF6-88DD-524138ECE7B0}"/>
                </a:ext>
              </a:extLst>
            </p:cNvPr>
            <p:cNvGrpSpPr/>
            <p:nvPr userDrawn="1"/>
          </p:nvGrpSpPr>
          <p:grpSpPr>
            <a:xfrm>
              <a:off x="-3785891" y="2"/>
              <a:ext cx="3692840" cy="3543653"/>
              <a:chOff x="-3785891" y="2"/>
              <a:chExt cx="3692840" cy="3543653"/>
            </a:xfrm>
          </p:grpSpPr>
          <p:sp>
            <p:nvSpPr>
              <p:cNvPr id="13" name="Rechthoek 12">
                <a:extLst>
                  <a:ext uri="{FF2B5EF4-FFF2-40B4-BE49-F238E27FC236}">
                    <a16:creationId xmlns:a16="http://schemas.microsoft.com/office/drawing/2014/main" id="{CA525577-74B4-48D3-890A-9A7B46EE9567}"/>
                  </a:ext>
                </a:extLst>
              </p:cNvPr>
              <p:cNvSpPr/>
              <p:nvPr userDrawn="1"/>
            </p:nvSpPr>
            <p:spPr>
              <a:xfrm>
                <a:off x="-3785891" y="2"/>
                <a:ext cx="3593091" cy="342768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Tabel invoegen/opmaken</a:t>
                </a:r>
              </a:p>
            </p:txBody>
          </p:sp>
          <p:sp>
            <p:nvSpPr>
              <p:cNvPr id="14" name="Ovaal 13">
                <a:extLst>
                  <a:ext uri="{FF2B5EF4-FFF2-40B4-BE49-F238E27FC236}">
                    <a16:creationId xmlns:a16="http://schemas.microsoft.com/office/drawing/2014/main" id="{B9C1F4FC-F38D-4913-8510-2488CB6D4523}"/>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5" name="Rechthoek 14">
                <a:extLst>
                  <a:ext uri="{FF2B5EF4-FFF2-40B4-BE49-F238E27FC236}">
                    <a16:creationId xmlns:a16="http://schemas.microsoft.com/office/drawing/2014/main" id="{58A61C66-B784-43BE-A1F9-772E38AC67D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tabel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tabel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6" name="Ovaal 15">
                <a:extLst>
                  <a:ext uri="{FF2B5EF4-FFF2-40B4-BE49-F238E27FC236}">
                    <a16:creationId xmlns:a16="http://schemas.microsoft.com/office/drawing/2014/main" id="{788CCACC-E96F-4C49-919E-5D0AEF034A59}"/>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7" name="Rechthoek 16">
                <a:extLst>
                  <a:ext uri="{FF2B5EF4-FFF2-40B4-BE49-F238E27FC236}">
                    <a16:creationId xmlns:a16="http://schemas.microsoft.com/office/drawing/2014/main" id="{A71D3BF8-FEDD-40A9-9D86-8734BCFB7DC8}"/>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het gewenste aantal rijen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kolommen 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8" name="Groep 17">
                <a:extLst>
                  <a:ext uri="{FF2B5EF4-FFF2-40B4-BE49-F238E27FC236}">
                    <a16:creationId xmlns:a16="http://schemas.microsoft.com/office/drawing/2014/main" id="{3256EA58-61B0-4FF8-96FA-89BF9973489D}"/>
                  </a:ext>
                </a:extLst>
              </p:cNvPr>
              <p:cNvGrpSpPr/>
              <p:nvPr userDrawn="1"/>
            </p:nvGrpSpPr>
            <p:grpSpPr>
              <a:xfrm>
                <a:off x="-3311319" y="2164285"/>
                <a:ext cx="825500" cy="209550"/>
                <a:chOff x="13504624" y="2482850"/>
                <a:chExt cx="825500" cy="209550"/>
              </a:xfrm>
            </p:grpSpPr>
            <p:sp>
              <p:nvSpPr>
                <p:cNvPr id="33" name="Rechthoek 32">
                  <a:extLst>
                    <a:ext uri="{FF2B5EF4-FFF2-40B4-BE49-F238E27FC236}">
                      <a16:creationId xmlns:a16="http://schemas.microsoft.com/office/drawing/2014/main" id="{DB5F2FC3-23C0-4010-8104-5573701E9E8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OK</a:t>
                  </a:r>
                </a:p>
              </p:txBody>
            </p:sp>
            <p:cxnSp>
              <p:nvCxnSpPr>
                <p:cNvPr id="34" name="Rechte verbindingslijn 33">
                  <a:extLst>
                    <a:ext uri="{FF2B5EF4-FFF2-40B4-BE49-F238E27FC236}">
                      <a16:creationId xmlns:a16="http://schemas.microsoft.com/office/drawing/2014/main" id="{E94A60A9-A780-474B-BD67-9631F2E08C8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5" name="Gelijkbenige driehoek 34">
                  <a:extLst>
                    <a:ext uri="{FF2B5EF4-FFF2-40B4-BE49-F238E27FC236}">
                      <a16:creationId xmlns:a16="http://schemas.microsoft.com/office/drawing/2014/main" id="{5C56ACC6-544D-4A38-BD4F-EEEA8C62BC6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9" name="Ovaal 18">
                <a:extLst>
                  <a:ext uri="{FF2B5EF4-FFF2-40B4-BE49-F238E27FC236}">
                    <a16:creationId xmlns:a16="http://schemas.microsoft.com/office/drawing/2014/main" id="{9CD9D99B-824F-4EB7-8621-15923D5C2ACA}"/>
                  </a:ext>
                </a:extLst>
              </p:cNvPr>
              <p:cNvSpPr/>
              <p:nvPr userDrawn="1"/>
            </p:nvSpPr>
            <p:spPr>
              <a:xfrm>
                <a:off x="-3603587" y="2555608"/>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0" name="Rechthoek 19">
                <a:extLst>
                  <a:ext uri="{FF2B5EF4-FFF2-40B4-BE49-F238E27FC236}">
                    <a16:creationId xmlns:a16="http://schemas.microsoft.com/office/drawing/2014/main" id="{3C07AE9E-4889-4774-9CB4-4FAE234A8190}"/>
                  </a:ext>
                </a:extLst>
              </p:cNvPr>
              <p:cNvSpPr/>
              <p:nvPr userDrawn="1"/>
            </p:nvSpPr>
            <p:spPr>
              <a:xfrm>
                <a:off x="-3319415" y="2555609"/>
                <a:ext cx="2944682" cy="813603"/>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Verander de opmaak van de tabel door verschillende onderdelen van de tabel te selecteren en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van tabellen - Ontwerpen’ </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te gaan. </a:t>
                </a:r>
              </a:p>
            </p:txBody>
          </p:sp>
          <p:grpSp>
            <p:nvGrpSpPr>
              <p:cNvPr id="21" name="Tabel icoon">
                <a:extLst>
                  <a:ext uri="{FF2B5EF4-FFF2-40B4-BE49-F238E27FC236}">
                    <a16:creationId xmlns:a16="http://schemas.microsoft.com/office/drawing/2014/main" id="{4A39DD78-3C3A-46D5-9F9D-1C76D21CF97D}"/>
                  </a:ext>
                </a:extLst>
              </p:cNvPr>
              <p:cNvGrpSpPr/>
              <p:nvPr userDrawn="1"/>
            </p:nvGrpSpPr>
            <p:grpSpPr>
              <a:xfrm>
                <a:off x="-3308869" y="1240695"/>
                <a:ext cx="338201" cy="305477"/>
                <a:chOff x="6072040" y="3376043"/>
                <a:chExt cx="1227920" cy="1109109"/>
              </a:xfrm>
            </p:grpSpPr>
            <p:sp>
              <p:nvSpPr>
                <p:cNvPr id="25" name="Rechthoek 24">
                  <a:extLst>
                    <a:ext uri="{FF2B5EF4-FFF2-40B4-BE49-F238E27FC236}">
                      <a16:creationId xmlns:a16="http://schemas.microsoft.com/office/drawing/2014/main" id="{31E7DF57-8FED-4693-9F23-1E07BDE14D0D}"/>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sp>
              <p:nvSpPr>
                <p:cNvPr id="26" name="Rechthoek 25">
                  <a:extLst>
                    <a:ext uri="{FF2B5EF4-FFF2-40B4-BE49-F238E27FC236}">
                      <a16:creationId xmlns:a16="http://schemas.microsoft.com/office/drawing/2014/main" id="{E227FE4E-4693-47BF-B25E-6D873E7F3FE9}"/>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cxnSp>
              <p:nvCxnSpPr>
                <p:cNvPr id="27" name="Rechte verbindingslijn 26">
                  <a:extLst>
                    <a:ext uri="{FF2B5EF4-FFF2-40B4-BE49-F238E27FC236}">
                      <a16:creationId xmlns:a16="http://schemas.microsoft.com/office/drawing/2014/main" id="{C0F35481-BFF0-4D97-B30F-7A6D7B2BA7E7}"/>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BC3BCA75-0053-46EE-8BBC-781AF4F00C50}"/>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9D49EABB-569E-4640-BA49-E814E95C49C1}"/>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10A68035-8C18-40BF-B2A3-B988E2C4F5E7}"/>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7FC76080-0398-455A-AF47-FC199476D4DF}"/>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32" name="Rechthoek 31">
                  <a:extLst>
                    <a:ext uri="{FF2B5EF4-FFF2-40B4-BE49-F238E27FC236}">
                      <a16:creationId xmlns:a16="http://schemas.microsoft.com/office/drawing/2014/main" id="{9972BCFC-1146-4923-8799-B09C4CC2E2C7}"/>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chemeClr val="accent1"/>
                    </a:solidFill>
                    <a:latin typeface="Calibri" panose="020F0502020204030204" pitchFamily="34" charset="0"/>
                    <a:cs typeface="Calibri" panose="020F0502020204030204" pitchFamily="34" charset="0"/>
                  </a:endParaRPr>
                </a:p>
              </p:txBody>
            </p:sp>
          </p:grpSp>
          <p:grpSp>
            <p:nvGrpSpPr>
              <p:cNvPr id="22" name="ICOON_info">
                <a:extLst>
                  <a:ext uri="{FF2B5EF4-FFF2-40B4-BE49-F238E27FC236}">
                    <a16:creationId xmlns:a16="http://schemas.microsoft.com/office/drawing/2014/main" id="{62778A74-E9DE-49BB-97AF-EF9F8C118F9A}"/>
                  </a:ext>
                </a:extLst>
              </p:cNvPr>
              <p:cNvGrpSpPr/>
              <p:nvPr userDrawn="1"/>
            </p:nvGrpSpPr>
            <p:grpSpPr>
              <a:xfrm>
                <a:off x="-376736" y="3259970"/>
                <a:ext cx="283685" cy="283685"/>
                <a:chOff x="-510741" y="5913713"/>
                <a:chExt cx="267555" cy="267555"/>
              </a:xfrm>
            </p:grpSpPr>
            <p:sp>
              <p:nvSpPr>
                <p:cNvPr id="23" name="Ovaal 22">
                  <a:extLst>
                    <a:ext uri="{FF2B5EF4-FFF2-40B4-BE49-F238E27FC236}">
                      <a16:creationId xmlns:a16="http://schemas.microsoft.com/office/drawing/2014/main" id="{AA8D507E-311A-42C7-90BA-7CEA22110B4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4" name="Graphic 163" descr="Informatie">
                  <a:extLst>
                    <a:ext uri="{FF2B5EF4-FFF2-40B4-BE49-F238E27FC236}">
                      <a16:creationId xmlns:a16="http://schemas.microsoft.com/office/drawing/2014/main" id="{EA49EE51-9FE4-4906-AA34-5233A84F272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42" name="Titel 41">
            <a:extLst>
              <a:ext uri="{FF2B5EF4-FFF2-40B4-BE49-F238E27FC236}">
                <a16:creationId xmlns:a16="http://schemas.microsoft.com/office/drawing/2014/main" id="{A7353AFF-0DB2-42BB-892D-8F146D978151}"/>
              </a:ext>
            </a:extLst>
          </p:cNvPr>
          <p:cNvSpPr>
            <a:spLocks noGrp="1"/>
          </p:cNvSpPr>
          <p:nvPr>
            <p:ph type="title" hasCustomPrompt="1"/>
          </p:nvPr>
        </p:nvSpPr>
        <p:spPr>
          <a:xfrm>
            <a:off x="0" y="0"/>
            <a:ext cx="1699729" cy="1294843"/>
          </a:xfrm>
          <a:custGeom>
            <a:avLst/>
            <a:gdLst>
              <a:gd name="connsiteX0" fmla="*/ 0 w 1699729"/>
              <a:gd name="connsiteY0" fmla="*/ 0 h 1378199"/>
              <a:gd name="connsiteX1" fmla="*/ 1699729 w 1699729"/>
              <a:gd name="connsiteY1" fmla="*/ 0 h 1378199"/>
              <a:gd name="connsiteX2" fmla="*/ 1693615 w 1699729"/>
              <a:gd name="connsiteY2" fmla="*/ 1258356 h 1378199"/>
              <a:gd name="connsiteX3" fmla="*/ 0 w 1699729"/>
              <a:gd name="connsiteY3" fmla="*/ 1378199 h 1378199"/>
            </a:gdLst>
            <a:ahLst/>
            <a:cxnLst>
              <a:cxn ang="0">
                <a:pos x="connsiteX0" y="connsiteY0"/>
              </a:cxn>
              <a:cxn ang="0">
                <a:pos x="connsiteX1" y="connsiteY1"/>
              </a:cxn>
              <a:cxn ang="0">
                <a:pos x="connsiteX2" y="connsiteY2"/>
              </a:cxn>
              <a:cxn ang="0">
                <a:pos x="connsiteX3" y="connsiteY3"/>
              </a:cxn>
            </a:cxnLst>
            <a:rect l="l" t="t" r="r" b="b"/>
            <a:pathLst>
              <a:path w="1699729" h="1378199">
                <a:moveTo>
                  <a:pt x="0" y="0"/>
                </a:moveTo>
                <a:lnTo>
                  <a:pt x="1699729" y="0"/>
                </a:lnTo>
                <a:lnTo>
                  <a:pt x="1693615" y="1258356"/>
                </a:lnTo>
                <a:lnTo>
                  <a:pt x="0" y="1378199"/>
                </a:lnTo>
                <a:close/>
              </a:path>
            </a:pathLst>
          </a:custGeom>
          <a:solidFill>
            <a:schemeClr val="accent2"/>
          </a:solidFill>
        </p:spPr>
        <p:txBody>
          <a:bodyPr wrap="none" lIns="540000" tIns="504000" rIns="720000" bIns="504000" anchor="t" anchorCtr="0">
            <a:spAutoFit/>
          </a:bodyPr>
          <a:lstStyle>
            <a:lvl1pPr>
              <a:lnSpc>
                <a:spcPct val="100000"/>
              </a:lnSpc>
              <a:defRPr sz="1800">
                <a:solidFill>
                  <a:schemeClr val="bg1"/>
                </a:solidFill>
              </a:defRPr>
            </a:lvl1pPr>
          </a:lstStyle>
          <a:p>
            <a:r>
              <a:rPr lang="nl-NL" dirty="0"/>
              <a:t>Titel</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Tabel</a:t>
            </a:r>
          </a:p>
        </p:txBody>
      </p:sp>
      <p:sp>
        <p:nvSpPr>
          <p:cNvPr id="9" name="tabel">
            <a:extLst>
              <a:ext uri="{FF2B5EF4-FFF2-40B4-BE49-F238E27FC236}">
                <a16:creationId xmlns:a16="http://schemas.microsoft.com/office/drawing/2014/main" id="{857C4DAB-8A3F-4484-A6E7-8ACFBDF4306D}"/>
              </a:ext>
            </a:extLst>
          </p:cNvPr>
          <p:cNvSpPr>
            <a:spLocks noGrp="1"/>
          </p:cNvSpPr>
          <p:nvPr>
            <p:ph type="tbl" sz="quarter" idx="16" hasCustomPrompt="1"/>
          </p:nvPr>
        </p:nvSpPr>
        <p:spPr>
          <a:xfrm>
            <a:off x="534988" y="1793875"/>
            <a:ext cx="11114087" cy="4310064"/>
          </a:xfrm>
        </p:spPr>
        <p:txBody>
          <a:bodyPr bIns="1080000" anchor="ctr" anchorCtr="0">
            <a:normAutofit/>
          </a:bodyPr>
          <a:lstStyle>
            <a:lvl1pPr marL="0" indent="0" algn="ctr">
              <a:lnSpc>
                <a:spcPct val="100000"/>
              </a:lnSpc>
              <a:spcBef>
                <a:spcPts val="0"/>
              </a:spcBef>
              <a:buNone/>
              <a:defRPr sz="1400">
                <a:solidFill>
                  <a:schemeClr val="bg1">
                    <a:lumMod val="50000"/>
                  </a:schemeClr>
                </a:solidFill>
              </a:defRPr>
            </a:lvl1pPr>
          </a:lstStyle>
          <a:p>
            <a:r>
              <a:rPr lang="nl-NL" dirty="0"/>
              <a:t>Klik op onderstaand icon</a:t>
            </a:r>
            <a:br>
              <a:rPr lang="nl-NL" dirty="0"/>
            </a:br>
            <a:r>
              <a:rPr lang="nl-NL" dirty="0"/>
              <a:t>om een tabel in te voegen</a:t>
            </a:r>
          </a:p>
        </p:txBody>
      </p:sp>
    </p:spTree>
    <p:extLst>
      <p:ext uri="{BB962C8B-B14F-4D97-AF65-F5344CB8AC3E}">
        <p14:creationId xmlns:p14="http://schemas.microsoft.com/office/powerpoint/2010/main" val="3333109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pSp>
        <p:nvGrpSpPr>
          <p:cNvPr id="7" name="INSTRUCTIE">
            <a:extLst>
              <a:ext uri="{FF2B5EF4-FFF2-40B4-BE49-F238E27FC236}">
                <a16:creationId xmlns:a16="http://schemas.microsoft.com/office/drawing/2014/main" id="{5546687B-016C-46FC-A3BA-FA434A2013EE}"/>
              </a:ext>
            </a:extLst>
          </p:cNvPr>
          <p:cNvGrpSpPr/>
          <p:nvPr userDrawn="1"/>
        </p:nvGrpSpPr>
        <p:grpSpPr>
          <a:xfrm>
            <a:off x="12377595" y="1"/>
            <a:ext cx="3693386" cy="5080671"/>
            <a:chOff x="-3786437" y="1"/>
            <a:chExt cx="3693386" cy="5080671"/>
          </a:xfrm>
        </p:grpSpPr>
        <p:sp>
          <p:nvSpPr>
            <p:cNvPr id="8" name="Rechthoek 7">
              <a:extLst>
                <a:ext uri="{FF2B5EF4-FFF2-40B4-BE49-F238E27FC236}">
                  <a16:creationId xmlns:a16="http://schemas.microsoft.com/office/drawing/2014/main" id="{F2B7947F-D27A-4F52-95F2-F95878F588E9}"/>
                </a:ext>
              </a:extLst>
            </p:cNvPr>
            <p:cNvSpPr/>
            <p:nvPr userDrawn="1"/>
          </p:nvSpPr>
          <p:spPr>
            <a:xfrm>
              <a:off x="-3786437" y="4252672"/>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9" name="Rechthoek 8">
              <a:extLst>
                <a:ext uri="{FF2B5EF4-FFF2-40B4-BE49-F238E27FC236}">
                  <a16:creationId xmlns:a16="http://schemas.microsoft.com/office/drawing/2014/main" id="{577014BA-05A9-40E7-987A-4B3E62218259}"/>
                </a:ext>
              </a:extLst>
            </p:cNvPr>
            <p:cNvSpPr/>
            <p:nvPr userDrawn="1"/>
          </p:nvSpPr>
          <p:spPr>
            <a:xfrm>
              <a:off x="-3786165" y="1"/>
              <a:ext cx="3593091" cy="4252672"/>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Video invoegen/opmaken</a:t>
              </a:r>
            </a:p>
          </p:txBody>
        </p:sp>
        <p:sp>
          <p:nvSpPr>
            <p:cNvPr id="10" name="Ovaal 9">
              <a:extLst>
                <a:ext uri="{FF2B5EF4-FFF2-40B4-BE49-F238E27FC236}">
                  <a16:creationId xmlns:a16="http://schemas.microsoft.com/office/drawing/2014/main" id="{CF2EBC1B-2C35-4789-B054-654F72511900}"/>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 name="Rechthoek 10">
              <a:extLst>
                <a:ext uri="{FF2B5EF4-FFF2-40B4-BE49-F238E27FC236}">
                  <a16:creationId xmlns:a16="http://schemas.microsoft.com/office/drawing/2014/main" id="{2E55D74D-B69F-4882-B576-C8F0491D15E0}"/>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video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video in te voegen</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12" name="Ovaal 11">
              <a:extLst>
                <a:ext uri="{FF2B5EF4-FFF2-40B4-BE49-F238E27FC236}">
                  <a16:creationId xmlns:a16="http://schemas.microsoft.com/office/drawing/2014/main" id="{89ACC8B0-F1E3-415E-9EB9-094018CD9DD5}"/>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3" name="Rechthoek 12">
              <a:extLst>
                <a:ext uri="{FF2B5EF4-FFF2-40B4-BE49-F238E27FC236}">
                  <a16:creationId xmlns:a16="http://schemas.microsoft.com/office/drawing/2014/main" id="{91C05423-5E80-42C9-AA34-9480EC01249F}"/>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video</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 name="Groep 13">
              <a:extLst>
                <a:ext uri="{FF2B5EF4-FFF2-40B4-BE49-F238E27FC236}">
                  <a16:creationId xmlns:a16="http://schemas.microsoft.com/office/drawing/2014/main" id="{88BB2830-9BF2-4986-94D6-1B9C9DADEE87}"/>
                </a:ext>
              </a:extLst>
            </p:cNvPr>
            <p:cNvGrpSpPr/>
            <p:nvPr userDrawn="1"/>
          </p:nvGrpSpPr>
          <p:grpSpPr>
            <a:xfrm>
              <a:off x="-3311319" y="2164285"/>
              <a:ext cx="825500" cy="209550"/>
              <a:chOff x="13504624" y="2482850"/>
              <a:chExt cx="825500" cy="209550"/>
            </a:xfrm>
          </p:grpSpPr>
          <p:sp>
            <p:nvSpPr>
              <p:cNvPr id="41" name="Rechthoek 40">
                <a:extLst>
                  <a:ext uri="{FF2B5EF4-FFF2-40B4-BE49-F238E27FC236}">
                    <a16:creationId xmlns:a16="http://schemas.microsoft.com/office/drawing/2014/main" id="{1EDA2C16-BAF6-4B7D-8922-D751A20AB397}"/>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42" name="Rechte verbindingslijn 41">
                <a:extLst>
                  <a:ext uri="{FF2B5EF4-FFF2-40B4-BE49-F238E27FC236}">
                    <a16:creationId xmlns:a16="http://schemas.microsoft.com/office/drawing/2014/main" id="{E5D6EF2C-1989-47AC-B7BE-40AAF676CBC3}"/>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3" name="Gelijkbenige driehoek 42">
                <a:extLst>
                  <a:ext uri="{FF2B5EF4-FFF2-40B4-BE49-F238E27FC236}">
                    <a16:creationId xmlns:a16="http://schemas.microsoft.com/office/drawing/2014/main" id="{01E6238E-3ACB-4244-BE77-A047DE9936C1}"/>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5" name="Ovaal 14">
              <a:extLst>
                <a:ext uri="{FF2B5EF4-FFF2-40B4-BE49-F238E27FC236}">
                  <a16:creationId xmlns:a16="http://schemas.microsoft.com/office/drawing/2014/main" id="{5F3D1054-4027-4EDA-AA5F-213F8BC39036}"/>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6" name="Rechthoek 15">
              <a:extLst>
                <a:ext uri="{FF2B5EF4-FFF2-40B4-BE49-F238E27FC236}">
                  <a16:creationId xmlns:a16="http://schemas.microsoft.com/office/drawing/2014/main" id="{59951FDE-CBDA-4DC8-BF92-BB3EFF836F95}"/>
                </a:ext>
              </a:extLst>
            </p:cNvPr>
            <p:cNvSpPr/>
            <p:nvPr userDrawn="1"/>
          </p:nvSpPr>
          <p:spPr>
            <a:xfrm>
              <a:off x="-3319415" y="2553360"/>
              <a:ext cx="2944682" cy="81374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video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video’s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video en met de hoekjes het videokader.</a:t>
              </a:r>
            </a:p>
          </p:txBody>
        </p:sp>
        <p:grpSp>
          <p:nvGrpSpPr>
            <p:cNvPr id="17" name="Groep 16">
              <a:extLst>
                <a:ext uri="{FF2B5EF4-FFF2-40B4-BE49-F238E27FC236}">
                  <a16:creationId xmlns:a16="http://schemas.microsoft.com/office/drawing/2014/main" id="{7206D026-245D-4E9F-B952-6927106A9EAB}"/>
                </a:ext>
              </a:extLst>
            </p:cNvPr>
            <p:cNvGrpSpPr/>
            <p:nvPr userDrawn="1"/>
          </p:nvGrpSpPr>
          <p:grpSpPr>
            <a:xfrm>
              <a:off x="-3408294" y="3489160"/>
              <a:ext cx="622283" cy="612920"/>
              <a:chOff x="12617641" y="3403239"/>
              <a:chExt cx="752963" cy="741634"/>
            </a:xfrm>
          </p:grpSpPr>
          <p:grpSp>
            <p:nvGrpSpPr>
              <p:cNvPr id="25" name="Groep 24">
                <a:extLst>
                  <a:ext uri="{FF2B5EF4-FFF2-40B4-BE49-F238E27FC236}">
                    <a16:creationId xmlns:a16="http://schemas.microsoft.com/office/drawing/2014/main" id="{3C3A2F1D-5253-42F7-8D7D-558CF9651338}"/>
                  </a:ext>
                </a:extLst>
              </p:cNvPr>
              <p:cNvGrpSpPr/>
              <p:nvPr userDrawn="1"/>
            </p:nvGrpSpPr>
            <p:grpSpPr>
              <a:xfrm>
                <a:off x="12771530" y="3403239"/>
                <a:ext cx="467176" cy="448491"/>
                <a:chOff x="12782157" y="3403239"/>
                <a:chExt cx="467176" cy="448491"/>
              </a:xfrm>
            </p:grpSpPr>
            <p:grpSp>
              <p:nvGrpSpPr>
                <p:cNvPr id="28" name="Groep 27">
                  <a:extLst>
                    <a:ext uri="{FF2B5EF4-FFF2-40B4-BE49-F238E27FC236}">
                      <a16:creationId xmlns:a16="http://schemas.microsoft.com/office/drawing/2014/main" id="{8927D72E-A511-481F-B4D9-5C81DF3D39CE}"/>
                    </a:ext>
                  </a:extLst>
                </p:cNvPr>
                <p:cNvGrpSpPr/>
                <p:nvPr userDrawn="1"/>
              </p:nvGrpSpPr>
              <p:grpSpPr>
                <a:xfrm>
                  <a:off x="12782157" y="3403239"/>
                  <a:ext cx="412976" cy="396132"/>
                  <a:chOff x="13554906" y="3320109"/>
                  <a:chExt cx="443917" cy="425811"/>
                </a:xfrm>
              </p:grpSpPr>
              <p:grpSp>
                <p:nvGrpSpPr>
                  <p:cNvPr id="35" name="Groep 34">
                    <a:extLst>
                      <a:ext uri="{FF2B5EF4-FFF2-40B4-BE49-F238E27FC236}">
                        <a16:creationId xmlns:a16="http://schemas.microsoft.com/office/drawing/2014/main" id="{8F2E7A1C-79E8-4975-BA90-35DDBC6F54BD}"/>
                      </a:ext>
                    </a:extLst>
                  </p:cNvPr>
                  <p:cNvGrpSpPr/>
                  <p:nvPr userDrawn="1"/>
                </p:nvGrpSpPr>
                <p:grpSpPr>
                  <a:xfrm>
                    <a:off x="13554906" y="3320109"/>
                    <a:ext cx="443917" cy="425811"/>
                    <a:chOff x="12909684" y="1276143"/>
                    <a:chExt cx="443917" cy="425811"/>
                  </a:xfrm>
                </p:grpSpPr>
                <p:sp>
                  <p:nvSpPr>
                    <p:cNvPr id="38" name="Rechthoek 37">
                      <a:extLst>
                        <a:ext uri="{FF2B5EF4-FFF2-40B4-BE49-F238E27FC236}">
                          <a16:creationId xmlns:a16="http://schemas.microsoft.com/office/drawing/2014/main" id="{70AA8B0C-7996-4D76-95D8-33A99E00C385}"/>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9" name="Rechthoek 38">
                      <a:extLst>
                        <a:ext uri="{FF2B5EF4-FFF2-40B4-BE49-F238E27FC236}">
                          <a16:creationId xmlns:a16="http://schemas.microsoft.com/office/drawing/2014/main" id="{E550E9AD-A920-43C4-9D63-179EC0826246}"/>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0" name="Ovaal 39">
                      <a:extLst>
                        <a:ext uri="{FF2B5EF4-FFF2-40B4-BE49-F238E27FC236}">
                          <a16:creationId xmlns:a16="http://schemas.microsoft.com/office/drawing/2014/main" id="{6A48B2A8-C64F-4D9A-B714-F18ACC7859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36" name="Afbeelding 35">
                    <a:extLst>
                      <a:ext uri="{FF2B5EF4-FFF2-40B4-BE49-F238E27FC236}">
                        <a16:creationId xmlns:a16="http://schemas.microsoft.com/office/drawing/2014/main" id="{76BEE6E1-2029-406F-9511-92963F9504F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37" name="Afbeelding 36">
                    <a:extLst>
                      <a:ext uri="{FF2B5EF4-FFF2-40B4-BE49-F238E27FC236}">
                        <a16:creationId xmlns:a16="http://schemas.microsoft.com/office/drawing/2014/main" id="{5AA08E86-9420-4EB2-90B3-35EA2EF99F24}"/>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29" name="Groep 28">
                  <a:extLst>
                    <a:ext uri="{FF2B5EF4-FFF2-40B4-BE49-F238E27FC236}">
                      <a16:creationId xmlns:a16="http://schemas.microsoft.com/office/drawing/2014/main" id="{C2531225-B4A7-4465-B6AE-3C4A1A62A78E}"/>
                    </a:ext>
                  </a:extLst>
                </p:cNvPr>
                <p:cNvGrpSpPr/>
                <p:nvPr userDrawn="1"/>
              </p:nvGrpSpPr>
              <p:grpSpPr>
                <a:xfrm>
                  <a:off x="13103513" y="3705268"/>
                  <a:ext cx="145820" cy="146462"/>
                  <a:chOff x="13096169" y="3602278"/>
                  <a:chExt cx="145820" cy="146462"/>
                </a:xfrm>
              </p:grpSpPr>
              <p:sp>
                <p:nvSpPr>
                  <p:cNvPr id="33" name="Rechthoek 32">
                    <a:extLst>
                      <a:ext uri="{FF2B5EF4-FFF2-40B4-BE49-F238E27FC236}">
                        <a16:creationId xmlns:a16="http://schemas.microsoft.com/office/drawing/2014/main" id="{DD77EB6E-6073-47C0-96D4-FD7D42F57ED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4" name="Rechthoek 33">
                    <a:extLst>
                      <a:ext uri="{FF2B5EF4-FFF2-40B4-BE49-F238E27FC236}">
                        <a16:creationId xmlns:a16="http://schemas.microsoft.com/office/drawing/2014/main" id="{AFC63DA0-6E01-47C7-B29E-E650EA1FE22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0" name="Groep 29">
                  <a:extLst>
                    <a:ext uri="{FF2B5EF4-FFF2-40B4-BE49-F238E27FC236}">
                      <a16:creationId xmlns:a16="http://schemas.microsoft.com/office/drawing/2014/main" id="{C13F242C-3DB0-42DB-8E1D-74695456C233}"/>
                    </a:ext>
                  </a:extLst>
                </p:cNvPr>
                <p:cNvGrpSpPr/>
                <p:nvPr userDrawn="1"/>
              </p:nvGrpSpPr>
              <p:grpSpPr>
                <a:xfrm rot="10800000">
                  <a:off x="13061402" y="3665637"/>
                  <a:ext cx="145820" cy="146462"/>
                  <a:chOff x="13096169" y="3602278"/>
                  <a:chExt cx="145820" cy="146462"/>
                </a:xfrm>
              </p:grpSpPr>
              <p:sp>
                <p:nvSpPr>
                  <p:cNvPr id="31" name="Rechthoek 30">
                    <a:extLst>
                      <a:ext uri="{FF2B5EF4-FFF2-40B4-BE49-F238E27FC236}">
                        <a16:creationId xmlns:a16="http://schemas.microsoft.com/office/drawing/2014/main" id="{31E885F6-E9DC-4DF8-B323-58B4652971FF}"/>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2" name="Rechthoek 31">
                    <a:extLst>
                      <a:ext uri="{FF2B5EF4-FFF2-40B4-BE49-F238E27FC236}">
                        <a16:creationId xmlns:a16="http://schemas.microsoft.com/office/drawing/2014/main" id="{311936ED-B0E3-4B72-8BA5-89F58B2D2CB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26" name="Rechthoek 25">
                <a:extLst>
                  <a:ext uri="{FF2B5EF4-FFF2-40B4-BE49-F238E27FC236}">
                    <a16:creationId xmlns:a16="http://schemas.microsoft.com/office/drawing/2014/main" id="{4F4B49E2-7CE4-4E46-8EA6-89DF1376DA7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27" name="Gelijkbenige driehoek 26">
                <a:extLst>
                  <a:ext uri="{FF2B5EF4-FFF2-40B4-BE49-F238E27FC236}">
                    <a16:creationId xmlns:a16="http://schemas.microsoft.com/office/drawing/2014/main" id="{26B94EB7-AEA0-4C41-B2B4-AD3562123C77}"/>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 name="ICOON_info">
              <a:extLst>
                <a:ext uri="{FF2B5EF4-FFF2-40B4-BE49-F238E27FC236}">
                  <a16:creationId xmlns:a16="http://schemas.microsoft.com/office/drawing/2014/main" id="{D60F66E2-AC2B-449B-89E4-B6461DECDF5E}"/>
                </a:ext>
              </a:extLst>
            </p:cNvPr>
            <p:cNvGrpSpPr/>
            <p:nvPr userDrawn="1"/>
          </p:nvGrpSpPr>
          <p:grpSpPr>
            <a:xfrm>
              <a:off x="-376736" y="4123176"/>
              <a:ext cx="283685" cy="283685"/>
              <a:chOff x="-510741" y="5913713"/>
              <a:chExt cx="267555" cy="267555"/>
            </a:xfrm>
          </p:grpSpPr>
          <p:sp>
            <p:nvSpPr>
              <p:cNvPr id="23" name="Ovaal 22">
                <a:extLst>
                  <a:ext uri="{FF2B5EF4-FFF2-40B4-BE49-F238E27FC236}">
                    <a16:creationId xmlns:a16="http://schemas.microsoft.com/office/drawing/2014/main" id="{21B11214-5394-4A68-A8CF-F2B3E4A4809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4" name="Graphic 163" descr="Informatie">
                <a:extLst>
                  <a:ext uri="{FF2B5EF4-FFF2-40B4-BE49-F238E27FC236}">
                    <a16:creationId xmlns:a16="http://schemas.microsoft.com/office/drawing/2014/main" id="{A800EA7E-6569-459A-8609-828B91DBC53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9" name="Video icoon">
              <a:extLst>
                <a:ext uri="{FF2B5EF4-FFF2-40B4-BE49-F238E27FC236}">
                  <a16:creationId xmlns:a16="http://schemas.microsoft.com/office/drawing/2014/main" id="{0F559831-35C4-476F-81B4-94946A5C871C}"/>
                </a:ext>
              </a:extLst>
            </p:cNvPr>
            <p:cNvGrpSpPr/>
            <p:nvPr userDrawn="1"/>
          </p:nvGrpSpPr>
          <p:grpSpPr>
            <a:xfrm>
              <a:off x="-3310781" y="1231352"/>
              <a:ext cx="311450" cy="313414"/>
              <a:chOff x="8066315" y="1676399"/>
              <a:chExt cx="1371600" cy="1380253"/>
            </a:xfrm>
          </p:grpSpPr>
          <p:sp>
            <p:nvSpPr>
              <p:cNvPr id="20" name="Rechthoek 19">
                <a:extLst>
                  <a:ext uri="{FF2B5EF4-FFF2-40B4-BE49-F238E27FC236}">
                    <a16:creationId xmlns:a16="http://schemas.microsoft.com/office/drawing/2014/main" id="{FF31F801-281E-46C0-A90F-28CFD685B3B0}"/>
                  </a:ext>
                </a:extLst>
              </p:cNvPr>
              <p:cNvSpPr/>
              <p:nvPr userDrawn="1"/>
            </p:nvSpPr>
            <p:spPr>
              <a:xfrm>
                <a:off x="8066315" y="1676399"/>
                <a:ext cx="1360714" cy="1360713"/>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1" name="Vrije vorm 112">
                <a:extLst>
                  <a:ext uri="{FF2B5EF4-FFF2-40B4-BE49-F238E27FC236}">
                    <a16:creationId xmlns:a16="http://schemas.microsoft.com/office/drawing/2014/main" id="{8AF6A033-5CE8-4A6C-AB3C-5CD83A6F65C5}"/>
                  </a:ext>
                </a:extLst>
              </p:cNvPr>
              <p:cNvSpPr/>
              <p:nvPr userDrawn="1"/>
            </p:nvSpPr>
            <p:spPr>
              <a:xfrm>
                <a:off x="8077201" y="1676399"/>
                <a:ext cx="1360714" cy="206831"/>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22" name="Vrije vorm 113">
                <a:extLst>
                  <a:ext uri="{FF2B5EF4-FFF2-40B4-BE49-F238E27FC236}">
                    <a16:creationId xmlns:a16="http://schemas.microsoft.com/office/drawing/2014/main" id="{DA895393-DC3E-40F8-8DAA-64FB15B89B27}"/>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sp>
        <p:nvSpPr>
          <p:cNvPr id="2" name="Titel 1">
            <a:extLst>
              <a:ext uri="{FF2B5EF4-FFF2-40B4-BE49-F238E27FC236}">
                <a16:creationId xmlns:a16="http://schemas.microsoft.com/office/drawing/2014/main" id="{33F6AC86-AB48-401E-9F8D-5EE2B9B5E24D}"/>
              </a:ext>
            </a:extLst>
          </p:cNvPr>
          <p:cNvSpPr>
            <a:spLocks noGrp="1"/>
          </p:cNvSpPr>
          <p:nvPr>
            <p:ph type="title" hasCustomPrompt="1"/>
          </p:nvPr>
        </p:nvSpPr>
        <p:spPr>
          <a:xfrm>
            <a:off x="13200" y="-287701"/>
            <a:ext cx="12178800" cy="198000"/>
          </a:xfrm>
        </p:spPr>
        <p:txBody>
          <a:bodyPr tIns="0"/>
          <a:lstStyle>
            <a:lvl1pPr>
              <a:lnSpc>
                <a:spcPct val="100000"/>
              </a:lnSpc>
              <a:tabLst>
                <a:tab pos="7981950" algn="l"/>
              </a:tabLst>
              <a:defRPr sz="1400" b="1"/>
            </a:lvl1pPr>
          </a:lstStyle>
          <a:p>
            <a:r>
              <a:rPr lang="nl-NL" dirty="0"/>
              <a:t>Video</a:t>
            </a:r>
          </a:p>
        </p:txBody>
      </p:sp>
      <p:sp>
        <p:nvSpPr>
          <p:cNvPr id="6" name="video">
            <a:extLst>
              <a:ext uri="{FF2B5EF4-FFF2-40B4-BE49-F238E27FC236}">
                <a16:creationId xmlns:a16="http://schemas.microsoft.com/office/drawing/2014/main" id="{DEB9BB86-0855-4BD5-A70D-E0BB917F31E1}"/>
              </a:ext>
            </a:extLst>
          </p:cNvPr>
          <p:cNvSpPr>
            <a:spLocks noGrp="1"/>
          </p:cNvSpPr>
          <p:nvPr>
            <p:ph type="media" sz="quarter" idx="13" hasCustomPrompt="1"/>
          </p:nvPr>
        </p:nvSpPr>
        <p:spPr>
          <a:xfrm>
            <a:off x="0" y="0"/>
            <a:ext cx="12192000" cy="6858000"/>
          </a:xfrm>
          <a:solidFill>
            <a:schemeClr val="bg1">
              <a:lumMod val="75000"/>
            </a:schemeClr>
          </a:solidFill>
        </p:spPr>
        <p:txBody>
          <a:bodyPr bIns="1080000" anchor="ctr" anchorCtr="0"/>
          <a:lstStyle>
            <a:lvl1pPr marL="0" indent="0" algn="ctr">
              <a:lnSpc>
                <a:spcPct val="100000"/>
              </a:lnSpc>
              <a:spcBef>
                <a:spcPts val="0"/>
              </a:spcBef>
              <a:buNone/>
              <a:defRPr>
                <a:solidFill>
                  <a:schemeClr val="bg1">
                    <a:lumMod val="95000"/>
                  </a:schemeClr>
                </a:solidFill>
              </a:defRPr>
            </a:lvl1pPr>
          </a:lstStyle>
          <a:p>
            <a:r>
              <a:rPr lang="nl-NL" dirty="0"/>
              <a:t>Klik op onderstaand icon</a:t>
            </a:r>
            <a:br>
              <a:rPr lang="nl-NL" dirty="0"/>
            </a:br>
            <a:r>
              <a:rPr lang="nl-NL" dirty="0"/>
              <a:t>om een video in te voegen</a:t>
            </a:r>
          </a:p>
        </p:txBody>
      </p:sp>
      <p:sp>
        <p:nvSpPr>
          <p:cNvPr id="5" name="Tijdelijke aanduiding voor dianummer 4">
            <a:extLst>
              <a:ext uri="{FF2B5EF4-FFF2-40B4-BE49-F238E27FC236}">
                <a16:creationId xmlns:a16="http://schemas.microsoft.com/office/drawing/2014/main" id="{4BC4BD03-A364-4CC8-8CA8-87350485FA5A}"/>
              </a:ext>
            </a:extLst>
          </p:cNvPr>
          <p:cNvSpPr>
            <a:spLocks noGrp="1"/>
          </p:cNvSpPr>
          <p:nvPr>
            <p:ph type="sldNum" sz="quarter" idx="12"/>
          </p:nvPr>
        </p:nvSpPr>
        <p:spPr/>
        <p:txBody>
          <a:bodyPr/>
          <a:lstStyle/>
          <a:p>
            <a:pPr algn="l"/>
            <a:fld id="{361A1203-CA3D-4D48-AFA0-9D668419C1D5}" type="slidenum">
              <a:rPr lang="nl-NL" smtClean="0"/>
              <a:pPr algn="l"/>
              <a:t>‹#›</a:t>
            </a:fld>
            <a:endParaRPr lang="nl-NL" dirty="0"/>
          </a:p>
        </p:txBody>
      </p:sp>
    </p:spTree>
    <p:extLst>
      <p:ext uri="{BB962C8B-B14F-4D97-AF65-F5344CB8AC3E}">
        <p14:creationId xmlns:p14="http://schemas.microsoft.com/office/powerpoint/2010/main" val="355476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 [kader] + Smartphone">
    <p:spTree>
      <p:nvGrpSpPr>
        <p:cNvPr id="1" name=""/>
        <p:cNvGrpSpPr/>
        <p:nvPr/>
      </p:nvGrpSpPr>
      <p:grpSpPr>
        <a:xfrm>
          <a:off x="0" y="0"/>
          <a:ext cx="0" cy="0"/>
          <a:chOff x="0" y="0"/>
          <a:chExt cx="0" cy="0"/>
        </a:xfrm>
      </p:grpSpPr>
      <p:grpSp>
        <p:nvGrpSpPr>
          <p:cNvPr id="204" name="INSTRUCTIE">
            <a:extLst>
              <a:ext uri="{FF2B5EF4-FFF2-40B4-BE49-F238E27FC236}">
                <a16:creationId xmlns:a16="http://schemas.microsoft.com/office/drawing/2014/main" id="{FD065D43-E010-466F-BEEF-00802C0FF166}"/>
              </a:ext>
            </a:extLst>
          </p:cNvPr>
          <p:cNvGrpSpPr/>
          <p:nvPr userDrawn="1"/>
        </p:nvGrpSpPr>
        <p:grpSpPr>
          <a:xfrm>
            <a:off x="-3786437" y="0"/>
            <a:ext cx="3693386" cy="5359349"/>
            <a:chOff x="-3786437" y="0"/>
            <a:chExt cx="3693386" cy="5359349"/>
          </a:xfrm>
        </p:grpSpPr>
        <p:sp>
          <p:nvSpPr>
            <p:cNvPr id="205" name="Rechthoek 204">
              <a:extLst>
                <a:ext uri="{FF2B5EF4-FFF2-40B4-BE49-F238E27FC236}">
                  <a16:creationId xmlns:a16="http://schemas.microsoft.com/office/drawing/2014/main" id="{3754454C-3818-4CD3-B34A-217652D8042F}"/>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206" name="Ovaal 205">
              <a:extLst>
                <a:ext uri="{FF2B5EF4-FFF2-40B4-BE49-F238E27FC236}">
                  <a16:creationId xmlns:a16="http://schemas.microsoft.com/office/drawing/2014/main" id="{79A238C7-DD51-4738-8FDC-4B70A1919D76}"/>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207" name="Rechthoek 206">
              <a:extLst>
                <a:ext uri="{FF2B5EF4-FFF2-40B4-BE49-F238E27FC236}">
                  <a16:creationId xmlns:a16="http://schemas.microsoft.com/office/drawing/2014/main" id="{C197B248-B9E9-4932-A100-C109C9202487}"/>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08" name="Ovaal 207">
              <a:extLst>
                <a:ext uri="{FF2B5EF4-FFF2-40B4-BE49-F238E27FC236}">
                  <a16:creationId xmlns:a16="http://schemas.microsoft.com/office/drawing/2014/main" id="{1ECCE43E-F170-4E1A-B6D3-424DCF83AAE4}"/>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209" name="Rechthoek 208">
              <a:extLst>
                <a:ext uri="{FF2B5EF4-FFF2-40B4-BE49-F238E27FC236}">
                  <a16:creationId xmlns:a16="http://schemas.microsoft.com/office/drawing/2014/main" id="{89EC9F6B-D046-4B13-92D0-67941CE557A4}"/>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210" name="Rechthoek 209">
              <a:extLst>
                <a:ext uri="{FF2B5EF4-FFF2-40B4-BE49-F238E27FC236}">
                  <a16:creationId xmlns:a16="http://schemas.microsoft.com/office/drawing/2014/main" id="{F6F2808C-0C74-4864-A911-A42D66E04AEF}"/>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11" name="Ovaal 210">
              <a:extLst>
                <a:ext uri="{FF2B5EF4-FFF2-40B4-BE49-F238E27FC236}">
                  <a16:creationId xmlns:a16="http://schemas.microsoft.com/office/drawing/2014/main" id="{7B67763B-4EE8-4E40-81F9-84E61CE9BC00}"/>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212" name="Rechthoek 211">
              <a:extLst>
                <a:ext uri="{FF2B5EF4-FFF2-40B4-BE49-F238E27FC236}">
                  <a16:creationId xmlns:a16="http://schemas.microsoft.com/office/drawing/2014/main" id="{5FB79BBE-115F-48AB-B6C0-1100A21A4C9C}"/>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213" name="Ovaal 212">
              <a:extLst>
                <a:ext uri="{FF2B5EF4-FFF2-40B4-BE49-F238E27FC236}">
                  <a16:creationId xmlns:a16="http://schemas.microsoft.com/office/drawing/2014/main" id="{A52E02F6-AE4F-421D-A255-2E06B2CC6EE1}"/>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14" name="Rechthoek 213">
              <a:extLst>
                <a:ext uri="{FF2B5EF4-FFF2-40B4-BE49-F238E27FC236}">
                  <a16:creationId xmlns:a16="http://schemas.microsoft.com/office/drawing/2014/main" id="{96CB3652-E759-47A2-BFE5-F270E496940A}"/>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215" name="Ovaal 214">
              <a:extLst>
                <a:ext uri="{FF2B5EF4-FFF2-40B4-BE49-F238E27FC236}">
                  <a16:creationId xmlns:a16="http://schemas.microsoft.com/office/drawing/2014/main" id="{43E931F2-A508-4ABB-B076-E75086F91244}"/>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16" name="Rechthoek 215">
              <a:extLst>
                <a:ext uri="{FF2B5EF4-FFF2-40B4-BE49-F238E27FC236}">
                  <a16:creationId xmlns:a16="http://schemas.microsoft.com/office/drawing/2014/main" id="{9FBB8A90-12E4-4478-B417-9501BF7953F3}"/>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217" name="Ovaal 216">
              <a:extLst>
                <a:ext uri="{FF2B5EF4-FFF2-40B4-BE49-F238E27FC236}">
                  <a16:creationId xmlns:a16="http://schemas.microsoft.com/office/drawing/2014/main" id="{360EBA2B-B5F9-4A11-8295-F8FDEAB15F48}"/>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18" name="Rechthoek 217">
              <a:extLst>
                <a:ext uri="{FF2B5EF4-FFF2-40B4-BE49-F238E27FC236}">
                  <a16:creationId xmlns:a16="http://schemas.microsoft.com/office/drawing/2014/main" id="{B665CCBC-071B-4281-9D54-E7F61EC8FFF4}"/>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19" name="Ovaal 218">
              <a:extLst>
                <a:ext uri="{FF2B5EF4-FFF2-40B4-BE49-F238E27FC236}">
                  <a16:creationId xmlns:a16="http://schemas.microsoft.com/office/drawing/2014/main" id="{468E39C4-DAC4-4F4F-B914-83819D76AA97}"/>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20" name="Rechthoek 219">
              <a:extLst>
                <a:ext uri="{FF2B5EF4-FFF2-40B4-BE49-F238E27FC236}">
                  <a16:creationId xmlns:a16="http://schemas.microsoft.com/office/drawing/2014/main" id="{38833321-5AFA-4F91-BDC8-38C01C88C9F4}"/>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221" name="Ovaal 220">
              <a:extLst>
                <a:ext uri="{FF2B5EF4-FFF2-40B4-BE49-F238E27FC236}">
                  <a16:creationId xmlns:a16="http://schemas.microsoft.com/office/drawing/2014/main" id="{CE579931-4A68-4058-8481-74928284C4AC}"/>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22" name="Rechthoek 221">
              <a:extLst>
                <a:ext uri="{FF2B5EF4-FFF2-40B4-BE49-F238E27FC236}">
                  <a16:creationId xmlns:a16="http://schemas.microsoft.com/office/drawing/2014/main" id="{50865A34-F58C-44DD-8693-5EA037C587DD}"/>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223" name="Ovaal 222">
              <a:extLst>
                <a:ext uri="{FF2B5EF4-FFF2-40B4-BE49-F238E27FC236}">
                  <a16:creationId xmlns:a16="http://schemas.microsoft.com/office/drawing/2014/main" id="{8157F5BC-A818-41A3-BCCC-92EABF7E43CD}"/>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224" name="Rechthoek 223">
              <a:extLst>
                <a:ext uri="{FF2B5EF4-FFF2-40B4-BE49-F238E27FC236}">
                  <a16:creationId xmlns:a16="http://schemas.microsoft.com/office/drawing/2014/main" id="{6D89225F-C56F-467A-866B-AAF4D2DC2548}"/>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225" name="Rechthoek 224">
              <a:extLst>
                <a:ext uri="{FF2B5EF4-FFF2-40B4-BE49-F238E27FC236}">
                  <a16:creationId xmlns:a16="http://schemas.microsoft.com/office/drawing/2014/main" id="{7399FD85-11B1-4FBA-8940-F8A184D1016C}"/>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26" name="ICOON_info">
              <a:extLst>
                <a:ext uri="{FF2B5EF4-FFF2-40B4-BE49-F238E27FC236}">
                  <a16:creationId xmlns:a16="http://schemas.microsoft.com/office/drawing/2014/main" id="{FB7B5223-2264-4BD2-9FA0-AAC8F96BCBB4}"/>
                </a:ext>
              </a:extLst>
            </p:cNvPr>
            <p:cNvGrpSpPr/>
            <p:nvPr userDrawn="1"/>
          </p:nvGrpSpPr>
          <p:grpSpPr>
            <a:xfrm>
              <a:off x="-376736" y="4400186"/>
              <a:ext cx="283685" cy="283685"/>
              <a:chOff x="-510741" y="5913713"/>
              <a:chExt cx="267555" cy="267555"/>
            </a:xfrm>
          </p:grpSpPr>
          <p:sp>
            <p:nvSpPr>
              <p:cNvPr id="268" name="Ovaal 267">
                <a:extLst>
                  <a:ext uri="{FF2B5EF4-FFF2-40B4-BE49-F238E27FC236}">
                    <a16:creationId xmlns:a16="http://schemas.microsoft.com/office/drawing/2014/main" id="{602DA130-CE61-446D-9296-A76E5AFF4342}"/>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69" name="Graphic 163" descr="Informatie">
                <a:extLst>
                  <a:ext uri="{FF2B5EF4-FFF2-40B4-BE49-F238E27FC236}">
                    <a16:creationId xmlns:a16="http://schemas.microsoft.com/office/drawing/2014/main" id="{8DE14972-E8E7-4E52-B43F-115B308D961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27" name="VOORBEELD">
              <a:extLst>
                <a:ext uri="{FF2B5EF4-FFF2-40B4-BE49-F238E27FC236}">
                  <a16:creationId xmlns:a16="http://schemas.microsoft.com/office/drawing/2014/main" id="{CE59BDEA-785F-4A92-B594-E0EA763F035C}"/>
                </a:ext>
              </a:extLst>
            </p:cNvPr>
            <p:cNvGrpSpPr/>
            <p:nvPr userDrawn="1"/>
          </p:nvGrpSpPr>
          <p:grpSpPr>
            <a:xfrm>
              <a:off x="-3605171" y="458674"/>
              <a:ext cx="3234311" cy="558875"/>
              <a:chOff x="-3605171" y="458674"/>
              <a:chExt cx="3234311" cy="558875"/>
            </a:xfrm>
          </p:grpSpPr>
          <p:sp>
            <p:nvSpPr>
              <p:cNvPr id="228" name="Rechthoek 227">
                <a:extLst>
                  <a:ext uri="{FF2B5EF4-FFF2-40B4-BE49-F238E27FC236}">
                    <a16:creationId xmlns:a16="http://schemas.microsoft.com/office/drawing/2014/main" id="{595A3E4A-21D1-4C62-A259-1D485ADAE389}"/>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29" name="Rechthoek 228">
                <a:extLst>
                  <a:ext uri="{FF2B5EF4-FFF2-40B4-BE49-F238E27FC236}">
                    <a16:creationId xmlns:a16="http://schemas.microsoft.com/office/drawing/2014/main" id="{EE0B20D3-83FA-43A2-912C-C3C4C41EFE5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30" name="Groep 229">
                <a:extLst>
                  <a:ext uri="{FF2B5EF4-FFF2-40B4-BE49-F238E27FC236}">
                    <a16:creationId xmlns:a16="http://schemas.microsoft.com/office/drawing/2014/main" id="{1F69FBA2-20A3-4893-891B-F462BC8EF199}"/>
                  </a:ext>
                </a:extLst>
              </p:cNvPr>
              <p:cNvGrpSpPr/>
              <p:nvPr userDrawn="1"/>
            </p:nvGrpSpPr>
            <p:grpSpPr>
              <a:xfrm>
                <a:off x="-3386247" y="830871"/>
                <a:ext cx="139423" cy="109566"/>
                <a:chOff x="-2866744" y="827071"/>
                <a:chExt cx="168701" cy="132575"/>
              </a:xfrm>
            </p:grpSpPr>
            <p:grpSp>
              <p:nvGrpSpPr>
                <p:cNvPr id="261" name="Groep 260">
                  <a:extLst>
                    <a:ext uri="{FF2B5EF4-FFF2-40B4-BE49-F238E27FC236}">
                      <a16:creationId xmlns:a16="http://schemas.microsoft.com/office/drawing/2014/main" id="{A3C95CAB-24A7-43D6-A273-EAB57E47BD8A}"/>
                    </a:ext>
                  </a:extLst>
                </p:cNvPr>
                <p:cNvGrpSpPr/>
                <p:nvPr userDrawn="1"/>
              </p:nvGrpSpPr>
              <p:grpSpPr>
                <a:xfrm>
                  <a:off x="-2866744" y="827071"/>
                  <a:ext cx="168701" cy="132575"/>
                  <a:chOff x="-2866744" y="827071"/>
                  <a:chExt cx="168701" cy="132575"/>
                </a:xfrm>
              </p:grpSpPr>
              <p:cxnSp>
                <p:nvCxnSpPr>
                  <p:cNvPr id="263" name="Rechte verbindingslijn 262">
                    <a:extLst>
                      <a:ext uri="{FF2B5EF4-FFF2-40B4-BE49-F238E27FC236}">
                        <a16:creationId xmlns:a16="http://schemas.microsoft.com/office/drawing/2014/main" id="{B4294876-1374-4975-A091-2B62F53A41E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64" name="Rechte verbindingslijn 263">
                    <a:extLst>
                      <a:ext uri="{FF2B5EF4-FFF2-40B4-BE49-F238E27FC236}">
                        <a16:creationId xmlns:a16="http://schemas.microsoft.com/office/drawing/2014/main" id="{00FD183B-628A-46F0-80A3-974910441BD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65" name="Rechte verbindingslijn 264">
                    <a:extLst>
                      <a:ext uri="{FF2B5EF4-FFF2-40B4-BE49-F238E27FC236}">
                        <a16:creationId xmlns:a16="http://schemas.microsoft.com/office/drawing/2014/main" id="{C38BD05F-02DF-4E19-866B-A9CF4225FAA9}"/>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66" name="Rechte verbindingslijn 265">
                    <a:extLst>
                      <a:ext uri="{FF2B5EF4-FFF2-40B4-BE49-F238E27FC236}">
                        <a16:creationId xmlns:a16="http://schemas.microsoft.com/office/drawing/2014/main" id="{11B0D1D1-EA78-491D-AF22-E8F29FFEAD33}"/>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67" name="Rechte verbindingslijn 266">
                    <a:extLst>
                      <a:ext uri="{FF2B5EF4-FFF2-40B4-BE49-F238E27FC236}">
                        <a16:creationId xmlns:a16="http://schemas.microsoft.com/office/drawing/2014/main" id="{7B3046E8-A197-4497-BDB9-3757B37DCADD}"/>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62" name="Pijl: rechts 261">
                  <a:extLst>
                    <a:ext uri="{FF2B5EF4-FFF2-40B4-BE49-F238E27FC236}">
                      <a16:creationId xmlns:a16="http://schemas.microsoft.com/office/drawing/2014/main" id="{F0D674DA-24AC-41B5-A089-BAEF04B880B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1" name="Groep 230">
                <a:extLst>
                  <a:ext uri="{FF2B5EF4-FFF2-40B4-BE49-F238E27FC236}">
                    <a16:creationId xmlns:a16="http://schemas.microsoft.com/office/drawing/2014/main" id="{20B38CBB-7466-4B32-858A-85DD6384B502}"/>
                  </a:ext>
                </a:extLst>
              </p:cNvPr>
              <p:cNvGrpSpPr/>
              <p:nvPr userDrawn="1"/>
            </p:nvGrpSpPr>
            <p:grpSpPr>
              <a:xfrm>
                <a:off x="-3605171" y="830871"/>
                <a:ext cx="139423" cy="109566"/>
                <a:chOff x="-2866744" y="518074"/>
                <a:chExt cx="168701" cy="132575"/>
              </a:xfrm>
            </p:grpSpPr>
            <p:grpSp>
              <p:nvGrpSpPr>
                <p:cNvPr id="254" name="Groep 253">
                  <a:extLst>
                    <a:ext uri="{FF2B5EF4-FFF2-40B4-BE49-F238E27FC236}">
                      <a16:creationId xmlns:a16="http://schemas.microsoft.com/office/drawing/2014/main" id="{E0343BC5-C951-44A3-8518-9D2EC3C3DD51}"/>
                    </a:ext>
                  </a:extLst>
                </p:cNvPr>
                <p:cNvGrpSpPr/>
                <p:nvPr userDrawn="1"/>
              </p:nvGrpSpPr>
              <p:grpSpPr>
                <a:xfrm>
                  <a:off x="-2866744" y="518074"/>
                  <a:ext cx="168701" cy="132575"/>
                  <a:chOff x="-2866744" y="518074"/>
                  <a:chExt cx="168701" cy="132575"/>
                </a:xfrm>
              </p:grpSpPr>
              <p:cxnSp>
                <p:nvCxnSpPr>
                  <p:cNvPr id="256" name="Rechte verbindingslijn 255">
                    <a:extLst>
                      <a:ext uri="{FF2B5EF4-FFF2-40B4-BE49-F238E27FC236}">
                        <a16:creationId xmlns:a16="http://schemas.microsoft.com/office/drawing/2014/main" id="{B235943F-CB0D-4D5B-8BC1-D0EA7DAF4A6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57" name="Rechte verbindingslijn 256">
                    <a:extLst>
                      <a:ext uri="{FF2B5EF4-FFF2-40B4-BE49-F238E27FC236}">
                        <a16:creationId xmlns:a16="http://schemas.microsoft.com/office/drawing/2014/main" id="{A3C3DDA6-2751-4F84-85FE-3D36F9E4D0E6}"/>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58" name="Rechte verbindingslijn 257">
                    <a:extLst>
                      <a:ext uri="{FF2B5EF4-FFF2-40B4-BE49-F238E27FC236}">
                        <a16:creationId xmlns:a16="http://schemas.microsoft.com/office/drawing/2014/main" id="{CD6DED08-A99B-48A5-A404-FEC55D17733F}"/>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59" name="Rechte verbindingslijn 258">
                    <a:extLst>
                      <a:ext uri="{FF2B5EF4-FFF2-40B4-BE49-F238E27FC236}">
                        <a16:creationId xmlns:a16="http://schemas.microsoft.com/office/drawing/2014/main" id="{FD7A7978-FAA8-4DD6-BDF9-7A5729D312B8}"/>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60" name="Rechte verbindingslijn 259">
                    <a:extLst>
                      <a:ext uri="{FF2B5EF4-FFF2-40B4-BE49-F238E27FC236}">
                        <a16:creationId xmlns:a16="http://schemas.microsoft.com/office/drawing/2014/main" id="{11E52101-2ABA-4BAF-82A0-E6DB2E36E1F3}"/>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55" name="Pijl: rechts 254">
                  <a:extLst>
                    <a:ext uri="{FF2B5EF4-FFF2-40B4-BE49-F238E27FC236}">
                      <a16:creationId xmlns:a16="http://schemas.microsoft.com/office/drawing/2014/main" id="{83984843-90DD-4112-BCB5-F15D322DA1A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232" name="Rechte verbindingslijn 231">
                <a:extLst>
                  <a:ext uri="{FF2B5EF4-FFF2-40B4-BE49-F238E27FC236}">
                    <a16:creationId xmlns:a16="http://schemas.microsoft.com/office/drawing/2014/main" id="{0364F7A4-25D5-427C-9FA5-4835CA752206}"/>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233" name="Rechte verbindingslijn 232">
                <a:extLst>
                  <a:ext uri="{FF2B5EF4-FFF2-40B4-BE49-F238E27FC236}">
                    <a16:creationId xmlns:a16="http://schemas.microsoft.com/office/drawing/2014/main" id="{257F3C03-F7BF-4562-968B-FB0E6FB1D113}"/>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234" name="Rechthoek 233">
                <a:extLst>
                  <a:ext uri="{FF2B5EF4-FFF2-40B4-BE49-F238E27FC236}">
                    <a16:creationId xmlns:a16="http://schemas.microsoft.com/office/drawing/2014/main" id="{6890C7B5-A77F-4727-9FD1-D8EB7EE2C62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235" name="Rechthoek 234">
                <a:extLst>
                  <a:ext uri="{FF2B5EF4-FFF2-40B4-BE49-F238E27FC236}">
                    <a16:creationId xmlns:a16="http://schemas.microsoft.com/office/drawing/2014/main" id="{ADD8EF16-D27A-46DC-BF63-8E93412DBE08}"/>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236" name="Groep 235">
                <a:extLst>
                  <a:ext uri="{FF2B5EF4-FFF2-40B4-BE49-F238E27FC236}">
                    <a16:creationId xmlns:a16="http://schemas.microsoft.com/office/drawing/2014/main" id="{9A4C8E6D-615F-489C-8CD3-B4A079EB2A29}"/>
                  </a:ext>
                </a:extLst>
              </p:cNvPr>
              <p:cNvGrpSpPr/>
              <p:nvPr userDrawn="1"/>
            </p:nvGrpSpPr>
            <p:grpSpPr>
              <a:xfrm>
                <a:off x="-2916763" y="769168"/>
                <a:ext cx="268738" cy="248381"/>
                <a:chOff x="-2916763" y="769168"/>
                <a:chExt cx="268738" cy="248381"/>
              </a:xfrm>
            </p:grpSpPr>
            <p:sp>
              <p:nvSpPr>
                <p:cNvPr id="246" name="Rechthoek 245">
                  <a:extLst>
                    <a:ext uri="{FF2B5EF4-FFF2-40B4-BE49-F238E27FC236}">
                      <a16:creationId xmlns:a16="http://schemas.microsoft.com/office/drawing/2014/main" id="{9264D3F9-E5ED-42B6-A178-368ECE25399D}"/>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47" name="Groep 246">
                  <a:extLst>
                    <a:ext uri="{FF2B5EF4-FFF2-40B4-BE49-F238E27FC236}">
                      <a16:creationId xmlns:a16="http://schemas.microsoft.com/office/drawing/2014/main" id="{82DAA34D-8F9A-428A-B207-8C1CB70FC3BB}"/>
                    </a:ext>
                  </a:extLst>
                </p:cNvPr>
                <p:cNvGrpSpPr/>
                <p:nvPr userDrawn="1"/>
              </p:nvGrpSpPr>
              <p:grpSpPr>
                <a:xfrm>
                  <a:off x="-2866744" y="827071"/>
                  <a:ext cx="168701" cy="132575"/>
                  <a:chOff x="-2866744" y="827071"/>
                  <a:chExt cx="168701" cy="132575"/>
                </a:xfrm>
              </p:grpSpPr>
              <p:cxnSp>
                <p:nvCxnSpPr>
                  <p:cNvPr id="249" name="Rechte verbindingslijn 248">
                    <a:extLst>
                      <a:ext uri="{FF2B5EF4-FFF2-40B4-BE49-F238E27FC236}">
                        <a16:creationId xmlns:a16="http://schemas.microsoft.com/office/drawing/2014/main" id="{77AA7812-E9A6-4F94-9837-2EA1740DD0F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1AAA2A09-588C-4F5D-86F5-EA5FBA583767}"/>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8C4989D8-D3C3-466C-9F97-5FEDB7D0051E}"/>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2" name="Rechte verbindingslijn 251">
                    <a:extLst>
                      <a:ext uri="{FF2B5EF4-FFF2-40B4-BE49-F238E27FC236}">
                        <a16:creationId xmlns:a16="http://schemas.microsoft.com/office/drawing/2014/main" id="{5B41A2D1-29C0-4BE2-88B8-610E22EA2D9D}"/>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3" name="Rechte verbindingslijn 252">
                    <a:extLst>
                      <a:ext uri="{FF2B5EF4-FFF2-40B4-BE49-F238E27FC236}">
                        <a16:creationId xmlns:a16="http://schemas.microsoft.com/office/drawing/2014/main" id="{ABC7E721-6D78-48AF-9701-449D39300C4B}"/>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48" name="Pijl: rechts 247">
                  <a:extLst>
                    <a:ext uri="{FF2B5EF4-FFF2-40B4-BE49-F238E27FC236}">
                      <a16:creationId xmlns:a16="http://schemas.microsoft.com/office/drawing/2014/main" id="{845FD666-0C5F-4C00-88C3-A0CF8C0049F4}"/>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7" name="Groep 236">
                <a:extLst>
                  <a:ext uri="{FF2B5EF4-FFF2-40B4-BE49-F238E27FC236}">
                    <a16:creationId xmlns:a16="http://schemas.microsoft.com/office/drawing/2014/main" id="{2DFD9813-1CAD-496A-9FD8-921D124C766C}"/>
                  </a:ext>
                </a:extLst>
              </p:cNvPr>
              <p:cNvGrpSpPr/>
              <p:nvPr userDrawn="1"/>
            </p:nvGrpSpPr>
            <p:grpSpPr>
              <a:xfrm>
                <a:off x="-2916763" y="460171"/>
                <a:ext cx="268738" cy="248381"/>
                <a:chOff x="-2916763" y="460171"/>
                <a:chExt cx="268738" cy="248381"/>
              </a:xfrm>
            </p:grpSpPr>
            <p:sp>
              <p:nvSpPr>
                <p:cNvPr id="238" name="Rechthoek 237">
                  <a:extLst>
                    <a:ext uri="{FF2B5EF4-FFF2-40B4-BE49-F238E27FC236}">
                      <a16:creationId xmlns:a16="http://schemas.microsoft.com/office/drawing/2014/main" id="{E1F483F9-D557-4D8F-BA15-DB826E3C8055}"/>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39" name="Groep 238">
                  <a:extLst>
                    <a:ext uri="{FF2B5EF4-FFF2-40B4-BE49-F238E27FC236}">
                      <a16:creationId xmlns:a16="http://schemas.microsoft.com/office/drawing/2014/main" id="{EA6CEA66-2BD0-4D8D-8E81-B302D2E4A288}"/>
                    </a:ext>
                  </a:extLst>
                </p:cNvPr>
                <p:cNvGrpSpPr/>
                <p:nvPr userDrawn="1"/>
              </p:nvGrpSpPr>
              <p:grpSpPr>
                <a:xfrm>
                  <a:off x="-2866744" y="518074"/>
                  <a:ext cx="168701" cy="132575"/>
                  <a:chOff x="-2866744" y="518074"/>
                  <a:chExt cx="168701" cy="132575"/>
                </a:xfrm>
              </p:grpSpPr>
              <p:cxnSp>
                <p:nvCxnSpPr>
                  <p:cNvPr id="241" name="Rechte verbindingslijn 240">
                    <a:extLst>
                      <a:ext uri="{FF2B5EF4-FFF2-40B4-BE49-F238E27FC236}">
                        <a16:creationId xmlns:a16="http://schemas.microsoft.com/office/drawing/2014/main" id="{1C172802-D32A-4B36-9CE8-ABC1AAA994C1}"/>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2" name="Rechte verbindingslijn 241">
                    <a:extLst>
                      <a:ext uri="{FF2B5EF4-FFF2-40B4-BE49-F238E27FC236}">
                        <a16:creationId xmlns:a16="http://schemas.microsoft.com/office/drawing/2014/main" id="{3D3ACBE4-FFD2-481F-9C01-DBAD604CAC6A}"/>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3" name="Rechte verbindingslijn 242">
                    <a:extLst>
                      <a:ext uri="{FF2B5EF4-FFF2-40B4-BE49-F238E27FC236}">
                        <a16:creationId xmlns:a16="http://schemas.microsoft.com/office/drawing/2014/main" id="{1DC12F12-0F3C-4E1B-9B5B-3F061E60F7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44" name="Rechte verbindingslijn 243">
                    <a:extLst>
                      <a:ext uri="{FF2B5EF4-FFF2-40B4-BE49-F238E27FC236}">
                        <a16:creationId xmlns:a16="http://schemas.microsoft.com/office/drawing/2014/main" id="{220C04AD-6548-48D2-AD56-C124C0F3C9B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45" name="Rechte verbindingslijn 244">
                    <a:extLst>
                      <a:ext uri="{FF2B5EF4-FFF2-40B4-BE49-F238E27FC236}">
                        <a16:creationId xmlns:a16="http://schemas.microsoft.com/office/drawing/2014/main" id="{2BD1138F-0ADA-4FCE-817B-CF72BCE7C175}"/>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40" name="Pijl: rechts 239">
                  <a:extLst>
                    <a:ext uri="{FF2B5EF4-FFF2-40B4-BE49-F238E27FC236}">
                      <a16:creationId xmlns:a16="http://schemas.microsoft.com/office/drawing/2014/main" id="{0558D73F-7F67-4BD8-A81D-D30B45E1F353}"/>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sp>
        <p:nvSpPr>
          <p:cNvPr id="272" name="Vrije vorm: vorm 271">
            <a:extLst>
              <a:ext uri="{FF2B5EF4-FFF2-40B4-BE49-F238E27FC236}">
                <a16:creationId xmlns:a16="http://schemas.microsoft.com/office/drawing/2014/main" id="{DD859EDC-52E7-45D2-9BE2-E59FEF95BB12}"/>
              </a:ext>
            </a:extLst>
          </p:cNvPr>
          <p:cNvSpPr>
            <a:spLocks noGrp="1"/>
          </p:cNvSpPr>
          <p:nvPr>
            <p:ph type="body" sz="quarter" idx="13" hasCustomPrompt="1"/>
          </p:nvPr>
        </p:nvSpPr>
        <p:spPr>
          <a:xfrm>
            <a:off x="-24484" y="572878"/>
            <a:ext cx="10086169" cy="6297822"/>
          </a:xfrm>
          <a:custGeom>
            <a:avLst/>
            <a:gdLst>
              <a:gd name="connsiteX0" fmla="*/ 6698 w 10086169"/>
              <a:gd name="connsiteY0" fmla="*/ 0 h 6297822"/>
              <a:gd name="connsiteX1" fmla="*/ 10086169 w 10086169"/>
              <a:gd name="connsiteY1" fmla="*/ 165539 h 6297822"/>
              <a:gd name="connsiteX2" fmla="*/ 10086169 w 10086169"/>
              <a:gd name="connsiteY2" fmla="*/ 6297822 h 6297822"/>
              <a:gd name="connsiteX3" fmla="*/ 7405 w 10086169"/>
              <a:gd name="connsiteY3" fmla="*/ 6297822 h 6297822"/>
              <a:gd name="connsiteX4" fmla="*/ 0 w 10086169"/>
              <a:gd name="connsiteY4" fmla="*/ 4881351 h 6297822"/>
              <a:gd name="connsiteX5" fmla="*/ 6698 w 10086169"/>
              <a:gd name="connsiteY5" fmla="*/ 0 h 629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6169" h="6297822">
                <a:moveTo>
                  <a:pt x="6698" y="0"/>
                </a:moveTo>
                <a:lnTo>
                  <a:pt x="10086169" y="165539"/>
                </a:lnTo>
                <a:lnTo>
                  <a:pt x="10086169" y="6297822"/>
                </a:lnTo>
                <a:lnTo>
                  <a:pt x="7405" y="6297822"/>
                </a:lnTo>
                <a:lnTo>
                  <a:pt x="0" y="4881351"/>
                </a:lnTo>
                <a:cubicBezTo>
                  <a:pt x="2232" y="3254234"/>
                  <a:pt x="28606" y="1623034"/>
                  <a:pt x="6698"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grpSp>
        <p:nvGrpSpPr>
          <p:cNvPr id="136" name="INSTRUCTIE">
            <a:extLst>
              <a:ext uri="{FF2B5EF4-FFF2-40B4-BE49-F238E27FC236}">
                <a16:creationId xmlns:a16="http://schemas.microsoft.com/office/drawing/2014/main" id="{42010243-B1F5-4BDC-AB72-7D9BE44064A2}"/>
              </a:ext>
            </a:extLst>
          </p:cNvPr>
          <p:cNvGrpSpPr/>
          <p:nvPr userDrawn="1"/>
        </p:nvGrpSpPr>
        <p:grpSpPr>
          <a:xfrm>
            <a:off x="12377595" y="0"/>
            <a:ext cx="3693386" cy="6857760"/>
            <a:chOff x="-3786437" y="0"/>
            <a:chExt cx="3693386" cy="6857760"/>
          </a:xfrm>
        </p:grpSpPr>
        <p:sp>
          <p:nvSpPr>
            <p:cNvPr id="137" name="Rechthoek 136">
              <a:extLst>
                <a:ext uri="{FF2B5EF4-FFF2-40B4-BE49-F238E27FC236}">
                  <a16:creationId xmlns:a16="http://schemas.microsoft.com/office/drawing/2014/main" id="{863EF81D-7A1F-467D-A03A-2613A4B1502E}"/>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8" name="INSTRUCTIE">
              <a:extLst>
                <a:ext uri="{FF2B5EF4-FFF2-40B4-BE49-F238E27FC236}">
                  <a16:creationId xmlns:a16="http://schemas.microsoft.com/office/drawing/2014/main" id="{48ECB2DB-BB41-4CA3-BE88-C8DD6A510438}"/>
                </a:ext>
              </a:extLst>
            </p:cNvPr>
            <p:cNvGrpSpPr/>
            <p:nvPr userDrawn="1"/>
          </p:nvGrpSpPr>
          <p:grpSpPr>
            <a:xfrm>
              <a:off x="-3786165" y="0"/>
              <a:ext cx="3693114" cy="6177730"/>
              <a:chOff x="-3786165" y="0"/>
              <a:chExt cx="3693114" cy="6177730"/>
            </a:xfrm>
          </p:grpSpPr>
          <p:sp>
            <p:nvSpPr>
              <p:cNvPr id="139" name="Rechthoek 138">
                <a:extLst>
                  <a:ext uri="{FF2B5EF4-FFF2-40B4-BE49-F238E27FC236}">
                    <a16:creationId xmlns:a16="http://schemas.microsoft.com/office/drawing/2014/main" id="{17123466-745D-4A9F-93EC-2C7002AB08E3}"/>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0" name="Ovaal 139">
                <a:extLst>
                  <a:ext uri="{FF2B5EF4-FFF2-40B4-BE49-F238E27FC236}">
                    <a16:creationId xmlns:a16="http://schemas.microsoft.com/office/drawing/2014/main" id="{DB33B23C-E146-46C3-B6E7-D3F14802E488}"/>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4629F159-33BC-4A03-96C3-0091DF36FF58}"/>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7BDA5D32-A8BE-402D-A169-947A823547B0}"/>
                  </a:ext>
                </a:extLst>
              </p:cNvPr>
              <p:cNvGrpSpPr/>
              <p:nvPr userDrawn="1"/>
            </p:nvGrpSpPr>
            <p:grpSpPr>
              <a:xfrm>
                <a:off x="-3316179" y="1231351"/>
                <a:ext cx="294789" cy="318834"/>
                <a:chOff x="14466489" y="1001522"/>
                <a:chExt cx="290627" cy="314333"/>
              </a:xfrm>
            </p:grpSpPr>
            <p:sp>
              <p:nvSpPr>
                <p:cNvPr id="196" name="Rechthoek 195">
                  <a:extLst>
                    <a:ext uri="{FF2B5EF4-FFF2-40B4-BE49-F238E27FC236}">
                      <a16:creationId xmlns:a16="http://schemas.microsoft.com/office/drawing/2014/main" id="{4ED7E955-CA04-42F3-AE03-C58D4447DBA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E28F7D70-6991-413A-9558-2241AFAC7CBE}"/>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8" name="Vrije vorm: vorm 197">
                  <a:extLst>
                    <a:ext uri="{FF2B5EF4-FFF2-40B4-BE49-F238E27FC236}">
                      <a16:creationId xmlns:a16="http://schemas.microsoft.com/office/drawing/2014/main" id="{84CB2116-8F27-43BB-83C4-B43EAFE39D4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9" name="Rechthoek: afgeronde hoeken 198">
                  <a:extLst>
                    <a:ext uri="{FF2B5EF4-FFF2-40B4-BE49-F238E27FC236}">
                      <a16:creationId xmlns:a16="http://schemas.microsoft.com/office/drawing/2014/main" id="{7E0847FB-2A9D-41B5-B0D7-025E232295D2}"/>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00" name="Rechte verbindingslijn 199">
                  <a:extLst>
                    <a:ext uri="{FF2B5EF4-FFF2-40B4-BE49-F238E27FC236}">
                      <a16:creationId xmlns:a16="http://schemas.microsoft.com/office/drawing/2014/main" id="{9C28F421-1598-43D3-BB36-EA77B0A0B73B}"/>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Rechte verbindingslijn 200">
                  <a:extLst>
                    <a:ext uri="{FF2B5EF4-FFF2-40B4-BE49-F238E27FC236}">
                      <a16:creationId xmlns:a16="http://schemas.microsoft.com/office/drawing/2014/main" id="{E352F4D0-F9D2-4A24-817A-CB4897FCA9D4}"/>
                    </a:ext>
                  </a:extLst>
                </p:cNvPr>
                <p:cNvCxnSpPr>
                  <a:cxnSpLocks/>
                  <a:stCxn id="19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3" name="Ovaal 142">
                <a:extLst>
                  <a:ext uri="{FF2B5EF4-FFF2-40B4-BE49-F238E27FC236}">
                    <a16:creationId xmlns:a16="http://schemas.microsoft.com/office/drawing/2014/main" id="{C5318845-61B7-44CB-9466-87FDE253B073}"/>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4" name="Rechthoek 143">
                <a:extLst>
                  <a:ext uri="{FF2B5EF4-FFF2-40B4-BE49-F238E27FC236}">
                    <a16:creationId xmlns:a16="http://schemas.microsoft.com/office/drawing/2014/main" id="{EDF9FFF1-516F-4E6B-B903-837453B3E061}"/>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5" name="Groep 144">
                <a:extLst>
                  <a:ext uri="{FF2B5EF4-FFF2-40B4-BE49-F238E27FC236}">
                    <a16:creationId xmlns:a16="http://schemas.microsoft.com/office/drawing/2014/main" id="{9C18050C-7F0E-4F9D-951B-B99573A5C664}"/>
                  </a:ext>
                </a:extLst>
              </p:cNvPr>
              <p:cNvGrpSpPr/>
              <p:nvPr userDrawn="1"/>
            </p:nvGrpSpPr>
            <p:grpSpPr>
              <a:xfrm>
                <a:off x="-3311319" y="2164285"/>
                <a:ext cx="825500" cy="209550"/>
                <a:chOff x="13504624" y="2482850"/>
                <a:chExt cx="825500" cy="209550"/>
              </a:xfrm>
            </p:grpSpPr>
            <p:sp>
              <p:nvSpPr>
                <p:cNvPr id="193" name="Rechthoek 192">
                  <a:extLst>
                    <a:ext uri="{FF2B5EF4-FFF2-40B4-BE49-F238E27FC236}">
                      <a16:creationId xmlns:a16="http://schemas.microsoft.com/office/drawing/2014/main" id="{EB413BD1-2F69-4E22-81CF-1F677F318290}"/>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94" name="Rechte verbindingslijn 193">
                  <a:extLst>
                    <a:ext uri="{FF2B5EF4-FFF2-40B4-BE49-F238E27FC236}">
                      <a16:creationId xmlns:a16="http://schemas.microsoft.com/office/drawing/2014/main" id="{E15C2BAA-734B-40EC-9372-4BEC5AE1350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5" name="Gelijkbenige driehoek 194">
                  <a:extLst>
                    <a:ext uri="{FF2B5EF4-FFF2-40B4-BE49-F238E27FC236}">
                      <a16:creationId xmlns:a16="http://schemas.microsoft.com/office/drawing/2014/main" id="{47F09F8B-DF62-42FF-A594-C0EB34F2509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46" name="Ovaal 145">
                <a:extLst>
                  <a:ext uri="{FF2B5EF4-FFF2-40B4-BE49-F238E27FC236}">
                    <a16:creationId xmlns:a16="http://schemas.microsoft.com/office/drawing/2014/main" id="{6B0ECBFF-3E3E-4201-8D46-292D78BA2179}"/>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7" name="Rechthoek 146">
                <a:extLst>
                  <a:ext uri="{FF2B5EF4-FFF2-40B4-BE49-F238E27FC236}">
                    <a16:creationId xmlns:a16="http://schemas.microsoft.com/office/drawing/2014/main" id="{6D46DCFF-4835-4C59-A887-566D05E365D8}"/>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ICOON_info">
                <a:extLst>
                  <a:ext uri="{FF2B5EF4-FFF2-40B4-BE49-F238E27FC236}">
                    <a16:creationId xmlns:a16="http://schemas.microsoft.com/office/drawing/2014/main" id="{57D4F13A-5C91-4095-9F65-2BF1118299BE}"/>
                  </a:ext>
                </a:extLst>
              </p:cNvPr>
              <p:cNvGrpSpPr/>
              <p:nvPr userDrawn="1"/>
            </p:nvGrpSpPr>
            <p:grpSpPr>
              <a:xfrm>
                <a:off x="-376736" y="5894045"/>
                <a:ext cx="283685" cy="283685"/>
                <a:chOff x="-510741" y="5913713"/>
                <a:chExt cx="267555" cy="267555"/>
              </a:xfrm>
            </p:grpSpPr>
            <p:sp>
              <p:nvSpPr>
                <p:cNvPr id="191" name="Ovaal 190">
                  <a:extLst>
                    <a:ext uri="{FF2B5EF4-FFF2-40B4-BE49-F238E27FC236}">
                      <a16:creationId xmlns:a16="http://schemas.microsoft.com/office/drawing/2014/main" id="{DA522E3D-78D0-4AB1-B687-FBFD886A80D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2" name="Graphic 163" descr="Informatie">
                  <a:extLst>
                    <a:ext uri="{FF2B5EF4-FFF2-40B4-BE49-F238E27FC236}">
                      <a16:creationId xmlns:a16="http://schemas.microsoft.com/office/drawing/2014/main" id="{538FD4FF-6968-4DC7-8A9F-6BB60B5E009B}"/>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49" name="Ovaal 148">
                <a:extLst>
                  <a:ext uri="{FF2B5EF4-FFF2-40B4-BE49-F238E27FC236}">
                    <a16:creationId xmlns:a16="http://schemas.microsoft.com/office/drawing/2014/main" id="{41592E7D-DA74-4957-A3C1-30963306A009}"/>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0" name="Rechthoek 149">
                <a:extLst>
                  <a:ext uri="{FF2B5EF4-FFF2-40B4-BE49-F238E27FC236}">
                    <a16:creationId xmlns:a16="http://schemas.microsoft.com/office/drawing/2014/main" id="{1C3FAFC1-35EC-406F-8FB9-FBC39F441A1F}"/>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1" name="Groep 150">
                <a:extLst>
                  <a:ext uri="{FF2B5EF4-FFF2-40B4-BE49-F238E27FC236}">
                    <a16:creationId xmlns:a16="http://schemas.microsoft.com/office/drawing/2014/main" id="{EE3E7BDB-17ED-4D50-8F69-CAEB0E798E6D}"/>
                  </a:ext>
                </a:extLst>
              </p:cNvPr>
              <p:cNvGrpSpPr/>
              <p:nvPr userDrawn="1"/>
            </p:nvGrpSpPr>
            <p:grpSpPr>
              <a:xfrm>
                <a:off x="-3408294" y="5236167"/>
                <a:ext cx="622283" cy="612919"/>
                <a:chOff x="12617641" y="3403239"/>
                <a:chExt cx="752963" cy="741634"/>
              </a:xfrm>
            </p:grpSpPr>
            <p:grpSp>
              <p:nvGrpSpPr>
                <p:cNvPr id="175" name="Groep 174">
                  <a:extLst>
                    <a:ext uri="{FF2B5EF4-FFF2-40B4-BE49-F238E27FC236}">
                      <a16:creationId xmlns:a16="http://schemas.microsoft.com/office/drawing/2014/main" id="{22FE2B3D-2A1B-4D4E-B758-1EF08AF2F8A0}"/>
                    </a:ext>
                  </a:extLst>
                </p:cNvPr>
                <p:cNvGrpSpPr/>
                <p:nvPr userDrawn="1"/>
              </p:nvGrpSpPr>
              <p:grpSpPr>
                <a:xfrm>
                  <a:off x="12771550" y="3403239"/>
                  <a:ext cx="467156" cy="448491"/>
                  <a:chOff x="12782177" y="3403239"/>
                  <a:chExt cx="467156" cy="448491"/>
                </a:xfrm>
              </p:grpSpPr>
              <p:grpSp>
                <p:nvGrpSpPr>
                  <p:cNvPr id="178" name="Groep 177">
                    <a:extLst>
                      <a:ext uri="{FF2B5EF4-FFF2-40B4-BE49-F238E27FC236}">
                        <a16:creationId xmlns:a16="http://schemas.microsoft.com/office/drawing/2014/main" id="{DF5D71BB-6CAA-4F9C-B306-666EE89E4481}"/>
                      </a:ext>
                    </a:extLst>
                  </p:cNvPr>
                  <p:cNvGrpSpPr/>
                  <p:nvPr userDrawn="1"/>
                </p:nvGrpSpPr>
                <p:grpSpPr>
                  <a:xfrm>
                    <a:off x="12782177" y="3403239"/>
                    <a:ext cx="412972" cy="396132"/>
                    <a:chOff x="13554906" y="3320109"/>
                    <a:chExt cx="443912" cy="425811"/>
                  </a:xfrm>
                </p:grpSpPr>
                <p:grpSp>
                  <p:nvGrpSpPr>
                    <p:cNvPr id="185" name="Groep 184">
                      <a:extLst>
                        <a:ext uri="{FF2B5EF4-FFF2-40B4-BE49-F238E27FC236}">
                          <a16:creationId xmlns:a16="http://schemas.microsoft.com/office/drawing/2014/main" id="{121AE18B-E453-4F4D-A653-8B000338722F}"/>
                        </a:ext>
                      </a:extLst>
                    </p:cNvPr>
                    <p:cNvGrpSpPr/>
                    <p:nvPr userDrawn="1"/>
                  </p:nvGrpSpPr>
                  <p:grpSpPr>
                    <a:xfrm>
                      <a:off x="13554906" y="3320109"/>
                      <a:ext cx="443912" cy="425811"/>
                      <a:chOff x="12909684" y="1276143"/>
                      <a:chExt cx="443912" cy="425811"/>
                    </a:xfrm>
                  </p:grpSpPr>
                  <p:sp>
                    <p:nvSpPr>
                      <p:cNvPr id="188" name="Rechthoek 187">
                        <a:extLst>
                          <a:ext uri="{FF2B5EF4-FFF2-40B4-BE49-F238E27FC236}">
                            <a16:creationId xmlns:a16="http://schemas.microsoft.com/office/drawing/2014/main" id="{3CE33C90-8C86-46EA-8DC0-CF5F1151136C}"/>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B804402F-5B96-473E-905A-63723195D91B}"/>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90" name="Ovaal 189">
                        <a:extLst>
                          <a:ext uri="{FF2B5EF4-FFF2-40B4-BE49-F238E27FC236}">
                            <a16:creationId xmlns:a16="http://schemas.microsoft.com/office/drawing/2014/main" id="{7382FED8-F043-4CCA-BA2C-4CF8F39D98B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86" name="Afbeelding 185">
                      <a:extLst>
                        <a:ext uri="{FF2B5EF4-FFF2-40B4-BE49-F238E27FC236}">
                          <a16:creationId xmlns:a16="http://schemas.microsoft.com/office/drawing/2014/main" id="{6379E310-33B8-4113-8A4A-F6C895FFB0A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87" name="Afbeelding 186">
                      <a:extLst>
                        <a:ext uri="{FF2B5EF4-FFF2-40B4-BE49-F238E27FC236}">
                          <a16:creationId xmlns:a16="http://schemas.microsoft.com/office/drawing/2014/main" id="{D299C354-A815-4188-A2C1-6C47560215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79" name="Groep 178">
                    <a:extLst>
                      <a:ext uri="{FF2B5EF4-FFF2-40B4-BE49-F238E27FC236}">
                        <a16:creationId xmlns:a16="http://schemas.microsoft.com/office/drawing/2014/main" id="{99D00F76-1F61-4F01-910C-1D99FFE0E272}"/>
                      </a:ext>
                    </a:extLst>
                  </p:cNvPr>
                  <p:cNvGrpSpPr/>
                  <p:nvPr userDrawn="1"/>
                </p:nvGrpSpPr>
                <p:grpSpPr>
                  <a:xfrm>
                    <a:off x="13103513" y="3705268"/>
                    <a:ext cx="145820" cy="146462"/>
                    <a:chOff x="13096169" y="3602278"/>
                    <a:chExt cx="145820" cy="146462"/>
                  </a:xfrm>
                </p:grpSpPr>
                <p:sp>
                  <p:nvSpPr>
                    <p:cNvPr id="183" name="Rechthoek 182">
                      <a:extLst>
                        <a:ext uri="{FF2B5EF4-FFF2-40B4-BE49-F238E27FC236}">
                          <a16:creationId xmlns:a16="http://schemas.microsoft.com/office/drawing/2014/main" id="{93821519-0ADE-4E53-927E-5723D0BDB98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188EEF62-9A8C-4777-898F-80331BC347D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0" name="Groep 179">
                    <a:extLst>
                      <a:ext uri="{FF2B5EF4-FFF2-40B4-BE49-F238E27FC236}">
                        <a16:creationId xmlns:a16="http://schemas.microsoft.com/office/drawing/2014/main" id="{6E87F694-09A2-4BB2-93AD-F166DFE901AB}"/>
                      </a:ext>
                    </a:extLst>
                  </p:cNvPr>
                  <p:cNvGrpSpPr/>
                  <p:nvPr userDrawn="1"/>
                </p:nvGrpSpPr>
                <p:grpSpPr>
                  <a:xfrm rot="10800000">
                    <a:off x="13061402" y="3665637"/>
                    <a:ext cx="145820" cy="146462"/>
                    <a:chOff x="13096169" y="3602278"/>
                    <a:chExt cx="145820" cy="146462"/>
                  </a:xfrm>
                </p:grpSpPr>
                <p:sp>
                  <p:nvSpPr>
                    <p:cNvPr id="181" name="Rechthoek 180">
                      <a:extLst>
                        <a:ext uri="{FF2B5EF4-FFF2-40B4-BE49-F238E27FC236}">
                          <a16:creationId xmlns:a16="http://schemas.microsoft.com/office/drawing/2014/main" id="{1FD33D36-B2F0-4B37-8955-D33B59A2FFE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0F8A16C5-9AD3-43DF-BE05-DCBA7D41DC7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76" name="Rechthoek 175">
                  <a:extLst>
                    <a:ext uri="{FF2B5EF4-FFF2-40B4-BE49-F238E27FC236}">
                      <a16:creationId xmlns:a16="http://schemas.microsoft.com/office/drawing/2014/main" id="{52C6E726-F477-4A8A-8F51-ED695CE3B8B5}"/>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77" name="Gelijkbenige driehoek 176">
                  <a:extLst>
                    <a:ext uri="{FF2B5EF4-FFF2-40B4-BE49-F238E27FC236}">
                      <a16:creationId xmlns:a16="http://schemas.microsoft.com/office/drawing/2014/main" id="{D2AD06E8-066B-4A6B-BDFA-60D17974F60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52" name="Rechthoek 151">
                <a:extLst>
                  <a:ext uri="{FF2B5EF4-FFF2-40B4-BE49-F238E27FC236}">
                    <a16:creationId xmlns:a16="http://schemas.microsoft.com/office/drawing/2014/main" id="{443CB5E8-3353-49F7-8DEE-F0AB9323F456}"/>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F9E0B53A-45E5-4C22-8E94-66AD96A65F2E}"/>
                  </a:ext>
                </a:extLst>
              </p:cNvPr>
              <p:cNvGrpSpPr/>
              <p:nvPr userDrawn="1"/>
            </p:nvGrpSpPr>
            <p:grpSpPr>
              <a:xfrm>
                <a:off x="-2485819" y="3399207"/>
                <a:ext cx="1222990" cy="563933"/>
                <a:chOff x="-2485819" y="3399207"/>
                <a:chExt cx="1222990" cy="563933"/>
              </a:xfrm>
            </p:grpSpPr>
            <p:sp>
              <p:nvSpPr>
                <p:cNvPr id="154" name="Rechthoek 153">
                  <a:extLst>
                    <a:ext uri="{FF2B5EF4-FFF2-40B4-BE49-F238E27FC236}">
                      <a16:creationId xmlns:a16="http://schemas.microsoft.com/office/drawing/2014/main" id="{EB8ABC6B-0B0A-44B5-A5BA-73AD7931F692}"/>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5" name="Rechthoek 154">
                  <a:extLst>
                    <a:ext uri="{FF2B5EF4-FFF2-40B4-BE49-F238E27FC236}">
                      <a16:creationId xmlns:a16="http://schemas.microsoft.com/office/drawing/2014/main" id="{5C322882-5ACD-4F75-89E3-62D6B4BE3E92}"/>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56" name="Groep 155">
                  <a:extLst>
                    <a:ext uri="{FF2B5EF4-FFF2-40B4-BE49-F238E27FC236}">
                      <a16:creationId xmlns:a16="http://schemas.microsoft.com/office/drawing/2014/main" id="{B2BEC894-8E5F-44F0-A84C-7E6E112F5291}"/>
                    </a:ext>
                  </a:extLst>
                </p:cNvPr>
                <p:cNvGrpSpPr/>
                <p:nvPr userDrawn="1"/>
              </p:nvGrpSpPr>
              <p:grpSpPr>
                <a:xfrm>
                  <a:off x="-2403869" y="3460544"/>
                  <a:ext cx="155951" cy="131922"/>
                  <a:chOff x="12968836" y="3354170"/>
                  <a:chExt cx="404806" cy="342433"/>
                </a:xfrm>
              </p:grpSpPr>
              <p:sp>
                <p:nvSpPr>
                  <p:cNvPr id="169" name="Rechthoek: afgeronde hoeken 168">
                    <a:extLst>
                      <a:ext uri="{FF2B5EF4-FFF2-40B4-BE49-F238E27FC236}">
                        <a16:creationId xmlns:a16="http://schemas.microsoft.com/office/drawing/2014/main" id="{1054CE0F-CB95-417F-98F9-88584879ECE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0" name="Rechthoek 169">
                    <a:extLst>
                      <a:ext uri="{FF2B5EF4-FFF2-40B4-BE49-F238E27FC236}">
                        <a16:creationId xmlns:a16="http://schemas.microsoft.com/office/drawing/2014/main" id="{80C37FAC-0892-4492-8D50-04D46D5942A5}"/>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5F7ECE88-0658-45F1-87C1-2278516E734B}"/>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08655E9C-A099-4075-BF62-11BC7A7311F5}"/>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113F33EA-F61F-4CF1-9C7B-59B8AACCC22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FEEF1373-D926-43D8-9918-497DBF7BF81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7" name="Groep 156">
                  <a:extLst>
                    <a:ext uri="{FF2B5EF4-FFF2-40B4-BE49-F238E27FC236}">
                      <a16:creationId xmlns:a16="http://schemas.microsoft.com/office/drawing/2014/main" id="{B7A786D5-2EF0-44CD-ABE4-89DB1AE08A46}"/>
                    </a:ext>
                  </a:extLst>
                </p:cNvPr>
                <p:cNvGrpSpPr/>
                <p:nvPr userDrawn="1"/>
              </p:nvGrpSpPr>
              <p:grpSpPr>
                <a:xfrm>
                  <a:off x="-2423424" y="3690208"/>
                  <a:ext cx="166739" cy="218963"/>
                  <a:chOff x="12940828" y="3950597"/>
                  <a:chExt cx="432813" cy="568367"/>
                </a:xfrm>
              </p:grpSpPr>
              <p:grpSp>
                <p:nvGrpSpPr>
                  <p:cNvPr id="161" name="Groep 160">
                    <a:extLst>
                      <a:ext uri="{FF2B5EF4-FFF2-40B4-BE49-F238E27FC236}">
                        <a16:creationId xmlns:a16="http://schemas.microsoft.com/office/drawing/2014/main" id="{BD93F2A8-A0D8-43E6-AD4B-58E3901736D3}"/>
                      </a:ext>
                    </a:extLst>
                  </p:cNvPr>
                  <p:cNvGrpSpPr/>
                  <p:nvPr userDrawn="1"/>
                </p:nvGrpSpPr>
                <p:grpSpPr>
                  <a:xfrm>
                    <a:off x="13000382" y="4006891"/>
                    <a:ext cx="373259" cy="315747"/>
                    <a:chOff x="12968836" y="3354170"/>
                    <a:chExt cx="404806" cy="342433"/>
                  </a:xfrm>
                </p:grpSpPr>
                <p:sp>
                  <p:nvSpPr>
                    <p:cNvPr id="163" name="Rechthoek: afgeronde hoeken 162">
                      <a:extLst>
                        <a:ext uri="{FF2B5EF4-FFF2-40B4-BE49-F238E27FC236}">
                          <a16:creationId xmlns:a16="http://schemas.microsoft.com/office/drawing/2014/main" id="{4AAE83DD-0077-4FCF-B38C-F02122699BCD}"/>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E7C05410-EC1B-4DA5-8A1A-5FF66D7C9939}"/>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41624372-2477-4898-BD38-98A0BD606399}"/>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467F402A-FEAF-46CE-B3C3-931ED6FDD14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20D7C34B-2F8B-4F81-87BF-B4E7BFAE9635}"/>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953A4FBB-48BA-4BAB-B011-0E4E9A9A392E}"/>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62" name="Boog 161">
                    <a:extLst>
                      <a:ext uri="{FF2B5EF4-FFF2-40B4-BE49-F238E27FC236}">
                        <a16:creationId xmlns:a16="http://schemas.microsoft.com/office/drawing/2014/main" id="{3DBB7D4D-E43D-4D32-8BD3-CD341E6AFE55}"/>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58" name="Tekstvak 157">
                  <a:extLst>
                    <a:ext uri="{FF2B5EF4-FFF2-40B4-BE49-F238E27FC236}">
                      <a16:creationId xmlns:a16="http://schemas.microsoft.com/office/drawing/2014/main" id="{EEDF5915-D498-4E0D-920C-1E25609FDB3F}"/>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59" name="Tekstvak 158">
                  <a:extLst>
                    <a:ext uri="{FF2B5EF4-FFF2-40B4-BE49-F238E27FC236}">
                      <a16:creationId xmlns:a16="http://schemas.microsoft.com/office/drawing/2014/main" id="{8C063DD3-785B-441D-9649-8ABC0C0ADBF4}"/>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60" name="Vrije vorm: vorm 159">
                  <a:extLst>
                    <a:ext uri="{FF2B5EF4-FFF2-40B4-BE49-F238E27FC236}">
                      <a16:creationId xmlns:a16="http://schemas.microsoft.com/office/drawing/2014/main" id="{86183AD1-92E2-415A-B893-BAC932F70062}"/>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Smartphone</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202" name="Tijdelijke aanduiding voor tekst 2">
            <a:extLst>
              <a:ext uri="{FF2B5EF4-FFF2-40B4-BE49-F238E27FC236}">
                <a16:creationId xmlns:a16="http://schemas.microsoft.com/office/drawing/2014/main" id="{08B28074-315D-4131-A44C-3772C1A91627}"/>
              </a:ext>
            </a:extLst>
          </p:cNvPr>
          <p:cNvSpPr>
            <a:spLocks noGrp="1"/>
          </p:cNvSpPr>
          <p:nvPr>
            <p:ph type="body" sz="quarter" idx="17" hasCustomPrompt="1"/>
          </p:nvPr>
        </p:nvSpPr>
        <p:spPr>
          <a:xfrm>
            <a:off x="8199620" y="547017"/>
            <a:ext cx="2875064" cy="5706894"/>
          </a:xfrm>
          <a:blipFill>
            <a:blip r:embed="rId4">
              <a:extLst>
                <a:ext uri="{96DAC541-7B7A-43D3-8B79-37D633B846F1}">
                  <asvg:svgBlip xmlns:asvg="http://schemas.microsoft.com/office/drawing/2016/SVG/main" r:embed="rId5"/>
                </a:ext>
              </a:extLst>
            </a:blip>
            <a:srcRect/>
            <a:stretch>
              <a:fillRect l="-1080" r="-1080"/>
            </a:stretch>
          </a:blipFill>
        </p:spPr>
        <p:txBody>
          <a:bodyPr/>
          <a:lstStyle>
            <a:lvl1pPr>
              <a:buNone/>
              <a:defRPr/>
            </a:lvl1pPr>
          </a:lstStyle>
          <a:p>
            <a:pPr lvl="0"/>
            <a:r>
              <a:rPr lang="nl-NL" dirty="0"/>
              <a:t> </a:t>
            </a:r>
          </a:p>
        </p:txBody>
      </p:sp>
      <p:sp>
        <p:nvSpPr>
          <p:cNvPr id="203" name="afbeelding">
            <a:extLst>
              <a:ext uri="{FF2B5EF4-FFF2-40B4-BE49-F238E27FC236}">
                <a16:creationId xmlns:a16="http://schemas.microsoft.com/office/drawing/2014/main" id="{340B2474-A918-4993-825A-54B90B96BAB6}"/>
              </a:ext>
            </a:extLst>
          </p:cNvPr>
          <p:cNvSpPr>
            <a:spLocks noGrp="1"/>
          </p:cNvSpPr>
          <p:nvPr>
            <p:ph type="pic" sz="quarter" idx="18" hasCustomPrompt="1"/>
          </p:nvPr>
        </p:nvSpPr>
        <p:spPr>
          <a:xfrm>
            <a:off x="8355450" y="686624"/>
            <a:ext cx="2563594" cy="5345686"/>
          </a:xfrm>
          <a:prstGeom prst="roundRect">
            <a:avLst>
              <a:gd name="adj" fmla="val 8315"/>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a:t>
            </a:r>
            <a:br>
              <a:rPr lang="nl-NL" dirty="0"/>
            </a:br>
            <a:r>
              <a:rPr lang="nl-NL" dirty="0"/>
              <a:t>icon om een afbeelding </a:t>
            </a:r>
            <a:br>
              <a:rPr lang="nl-NL" dirty="0"/>
            </a:br>
            <a:r>
              <a:rPr lang="nl-NL" dirty="0"/>
              <a:t>in te voegen</a:t>
            </a:r>
          </a:p>
        </p:txBody>
      </p:sp>
    </p:spTree>
    <p:extLst>
      <p:ext uri="{BB962C8B-B14F-4D97-AF65-F5344CB8AC3E}">
        <p14:creationId xmlns:p14="http://schemas.microsoft.com/office/powerpoint/2010/main" val="373078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 [kader] + Notebook">
    <p:spTree>
      <p:nvGrpSpPr>
        <p:cNvPr id="1" name=""/>
        <p:cNvGrpSpPr/>
        <p:nvPr/>
      </p:nvGrpSpPr>
      <p:grpSpPr>
        <a:xfrm>
          <a:off x="0" y="0"/>
          <a:ext cx="0" cy="0"/>
          <a:chOff x="0" y="0"/>
          <a:chExt cx="0" cy="0"/>
        </a:xfrm>
      </p:grpSpPr>
      <p:grpSp>
        <p:nvGrpSpPr>
          <p:cNvPr id="202" name="INSTRUCTIE">
            <a:extLst>
              <a:ext uri="{FF2B5EF4-FFF2-40B4-BE49-F238E27FC236}">
                <a16:creationId xmlns:a16="http://schemas.microsoft.com/office/drawing/2014/main" id="{C959E20A-3108-4F8C-B4E0-56AE39385837}"/>
              </a:ext>
            </a:extLst>
          </p:cNvPr>
          <p:cNvGrpSpPr/>
          <p:nvPr userDrawn="1"/>
        </p:nvGrpSpPr>
        <p:grpSpPr>
          <a:xfrm>
            <a:off x="-3786437" y="0"/>
            <a:ext cx="3693386" cy="5359349"/>
            <a:chOff x="-3786437" y="0"/>
            <a:chExt cx="3693386" cy="5359349"/>
          </a:xfrm>
        </p:grpSpPr>
        <p:sp>
          <p:nvSpPr>
            <p:cNvPr id="203" name="Rechthoek 202">
              <a:extLst>
                <a:ext uri="{FF2B5EF4-FFF2-40B4-BE49-F238E27FC236}">
                  <a16:creationId xmlns:a16="http://schemas.microsoft.com/office/drawing/2014/main" id="{D535F614-82DD-4591-BE74-1BC1C9520FEC}"/>
                </a:ext>
              </a:extLst>
            </p:cNvPr>
            <p:cNvSpPr/>
            <p:nvPr userDrawn="1"/>
          </p:nvSpPr>
          <p:spPr>
            <a:xfrm>
              <a:off x="-3786165" y="0"/>
              <a:ext cx="3593091" cy="4641338"/>
            </a:xfrm>
            <a:prstGeom prst="rect">
              <a:avLst/>
            </a:prstGeom>
            <a:solidFill>
              <a:schemeClr val="accent1"/>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bg1"/>
                  </a:solidFill>
                  <a:latin typeface="Calibri" panose="020F0502020204030204" pitchFamily="34" charset="0"/>
                  <a:cs typeface="Calibri" panose="020F0502020204030204" pitchFamily="34" charset="0"/>
                </a:rPr>
                <a:t>Tekstniveaus kiezen</a:t>
              </a:r>
            </a:p>
          </p:txBody>
        </p:sp>
        <p:sp>
          <p:nvSpPr>
            <p:cNvPr id="204" name="Ovaal 203">
              <a:extLst>
                <a:ext uri="{FF2B5EF4-FFF2-40B4-BE49-F238E27FC236}">
                  <a16:creationId xmlns:a16="http://schemas.microsoft.com/office/drawing/2014/main" id="{662E6DFC-4BB5-4C7A-B3D2-C46D82DE721E}"/>
                </a:ext>
              </a:extLst>
            </p:cNvPr>
            <p:cNvSpPr/>
            <p:nvPr userDrawn="1"/>
          </p:nvSpPr>
          <p:spPr>
            <a:xfrm>
              <a:off x="-3604183" y="183748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1</a:t>
              </a:r>
            </a:p>
          </p:txBody>
        </p:sp>
        <p:sp>
          <p:nvSpPr>
            <p:cNvPr id="205" name="Rechthoek 204">
              <a:extLst>
                <a:ext uri="{FF2B5EF4-FFF2-40B4-BE49-F238E27FC236}">
                  <a16:creationId xmlns:a16="http://schemas.microsoft.com/office/drawing/2014/main" id="{F3F76666-7170-47EE-9D8E-08DFF331EDFA}"/>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06" name="Ovaal 205">
              <a:extLst>
                <a:ext uri="{FF2B5EF4-FFF2-40B4-BE49-F238E27FC236}">
                  <a16:creationId xmlns:a16="http://schemas.microsoft.com/office/drawing/2014/main" id="{B28A2694-7B93-4F03-A1DA-145F8D306C70}"/>
                </a:ext>
              </a:extLst>
            </p:cNvPr>
            <p:cNvSpPr/>
            <p:nvPr userDrawn="1"/>
          </p:nvSpPr>
          <p:spPr>
            <a:xfrm>
              <a:off x="-3604183" y="212876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2</a:t>
              </a:r>
            </a:p>
          </p:txBody>
        </p:sp>
        <p:sp>
          <p:nvSpPr>
            <p:cNvPr id="207" name="Rechthoek 206">
              <a:extLst>
                <a:ext uri="{FF2B5EF4-FFF2-40B4-BE49-F238E27FC236}">
                  <a16:creationId xmlns:a16="http://schemas.microsoft.com/office/drawing/2014/main" id="{F329D3CD-58D8-443C-9898-558DBB5FCD5F}"/>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Kies uit:</a:t>
              </a:r>
            </a:p>
          </p:txBody>
        </p:sp>
        <p:sp>
          <p:nvSpPr>
            <p:cNvPr id="208" name="Rechthoek 207">
              <a:extLst>
                <a:ext uri="{FF2B5EF4-FFF2-40B4-BE49-F238E27FC236}">
                  <a16:creationId xmlns:a16="http://schemas.microsoft.com/office/drawing/2014/main" id="{C9FE102E-03DF-418B-84C8-45249E7287B3}"/>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09" name="Ovaal 208">
              <a:extLst>
                <a:ext uri="{FF2B5EF4-FFF2-40B4-BE49-F238E27FC236}">
                  <a16:creationId xmlns:a16="http://schemas.microsoft.com/office/drawing/2014/main" id="{97FA8770-4834-436A-AB8E-B520C87AF5C9}"/>
                </a:ext>
              </a:extLst>
            </p:cNvPr>
            <p:cNvSpPr/>
            <p:nvPr userDrawn="1"/>
          </p:nvSpPr>
          <p:spPr>
            <a:xfrm>
              <a:off x="-3604183" y="242005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3</a:t>
              </a:r>
            </a:p>
          </p:txBody>
        </p:sp>
        <p:sp>
          <p:nvSpPr>
            <p:cNvPr id="210" name="Rechthoek 209">
              <a:extLst>
                <a:ext uri="{FF2B5EF4-FFF2-40B4-BE49-F238E27FC236}">
                  <a16:creationId xmlns:a16="http://schemas.microsoft.com/office/drawing/2014/main" id="{153590A5-1E1E-4E97-9D71-C4470AC710A7}"/>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Platte tekst</a:t>
              </a:r>
            </a:p>
          </p:txBody>
        </p:sp>
        <p:sp>
          <p:nvSpPr>
            <p:cNvPr id="211" name="Ovaal 210">
              <a:extLst>
                <a:ext uri="{FF2B5EF4-FFF2-40B4-BE49-F238E27FC236}">
                  <a16:creationId xmlns:a16="http://schemas.microsoft.com/office/drawing/2014/main" id="{B0BDB0F2-A641-476A-866F-84647439A9C6}"/>
                </a:ext>
              </a:extLst>
            </p:cNvPr>
            <p:cNvSpPr/>
            <p:nvPr userDrawn="1"/>
          </p:nvSpPr>
          <p:spPr>
            <a:xfrm>
              <a:off x="-3604183" y="2711336"/>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4</a:t>
              </a:r>
            </a:p>
          </p:txBody>
        </p:sp>
        <p:sp>
          <p:nvSpPr>
            <p:cNvPr id="212" name="Rechthoek 211">
              <a:extLst>
                <a:ext uri="{FF2B5EF4-FFF2-40B4-BE49-F238E27FC236}">
                  <a16:creationId xmlns:a16="http://schemas.microsoft.com/office/drawing/2014/main" id="{CBD57506-5321-45FA-9FA1-94125DA63154}"/>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bg1"/>
                  </a:solidFill>
                  <a:effectLst/>
                  <a:uLnTx/>
                  <a:uFillTx/>
                  <a:latin typeface="+mj-lt"/>
                  <a:cs typeface="Calibri" panose="020F0502020204030204" pitchFamily="34" charset="0"/>
                </a:rPr>
                <a:t>Subtitel (wit)</a:t>
              </a:r>
            </a:p>
          </p:txBody>
        </p:sp>
        <p:sp>
          <p:nvSpPr>
            <p:cNvPr id="213" name="Ovaal 212">
              <a:extLst>
                <a:ext uri="{FF2B5EF4-FFF2-40B4-BE49-F238E27FC236}">
                  <a16:creationId xmlns:a16="http://schemas.microsoft.com/office/drawing/2014/main" id="{B8743853-F0BE-472C-A128-940BD1EEE24B}"/>
                </a:ext>
              </a:extLst>
            </p:cNvPr>
            <p:cNvSpPr/>
            <p:nvPr userDrawn="1"/>
          </p:nvSpPr>
          <p:spPr>
            <a:xfrm>
              <a:off x="-3604183" y="3002620"/>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5</a:t>
              </a:r>
            </a:p>
          </p:txBody>
        </p:sp>
        <p:sp>
          <p:nvSpPr>
            <p:cNvPr id="214" name="Rechthoek 213">
              <a:extLst>
                <a:ext uri="{FF2B5EF4-FFF2-40B4-BE49-F238E27FC236}">
                  <a16:creationId xmlns:a16="http://schemas.microsoft.com/office/drawing/2014/main" id="{7F31CA87-FA84-4A69-A030-4FEC487E1EAB}"/>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ysClr val="windowText" lastClr="000000"/>
                  </a:solidFill>
                  <a:effectLst/>
                  <a:uLnTx/>
                  <a:uFillTx/>
                  <a:latin typeface="+mj-lt"/>
                  <a:cs typeface="Calibri" panose="020F0502020204030204" pitchFamily="34" charset="0"/>
                </a:rPr>
                <a:t>Subtitel (zwart)</a:t>
              </a:r>
            </a:p>
          </p:txBody>
        </p:sp>
        <p:sp>
          <p:nvSpPr>
            <p:cNvPr id="215" name="Ovaal 214">
              <a:extLst>
                <a:ext uri="{FF2B5EF4-FFF2-40B4-BE49-F238E27FC236}">
                  <a16:creationId xmlns:a16="http://schemas.microsoft.com/office/drawing/2014/main" id="{E1FA3CC8-62E9-4F66-AC08-259A8486EFA2}"/>
                </a:ext>
              </a:extLst>
            </p:cNvPr>
            <p:cNvSpPr/>
            <p:nvPr userDrawn="1"/>
          </p:nvSpPr>
          <p:spPr>
            <a:xfrm>
              <a:off x="-3604183" y="329390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6</a:t>
              </a:r>
            </a:p>
          </p:txBody>
        </p:sp>
        <p:sp>
          <p:nvSpPr>
            <p:cNvPr id="216" name="Rechthoek 215">
              <a:extLst>
                <a:ext uri="{FF2B5EF4-FFF2-40B4-BE49-F238E27FC236}">
                  <a16:creationId xmlns:a16="http://schemas.microsoft.com/office/drawing/2014/main" id="{0AF09F6C-D5B8-468A-8073-125BE1C795F7}"/>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mj-lt"/>
                <a:buAutoNum type="arabicPeriod"/>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bg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endParaRPr>
            </a:p>
          </p:txBody>
        </p:sp>
        <p:sp>
          <p:nvSpPr>
            <p:cNvPr id="217" name="Ovaal 216">
              <a:extLst>
                <a:ext uri="{FF2B5EF4-FFF2-40B4-BE49-F238E27FC236}">
                  <a16:creationId xmlns:a16="http://schemas.microsoft.com/office/drawing/2014/main" id="{400B2D1A-F625-492C-BA84-94C3C1B8A711}"/>
                </a:ext>
              </a:extLst>
            </p:cNvPr>
            <p:cNvSpPr/>
            <p:nvPr userDrawn="1"/>
          </p:nvSpPr>
          <p:spPr>
            <a:xfrm>
              <a:off x="-3604183" y="3585188"/>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7</a:t>
              </a:r>
            </a:p>
          </p:txBody>
        </p:sp>
        <p:sp>
          <p:nvSpPr>
            <p:cNvPr id="218" name="Rechthoek 217">
              <a:extLst>
                <a:ext uri="{FF2B5EF4-FFF2-40B4-BE49-F238E27FC236}">
                  <a16:creationId xmlns:a16="http://schemas.microsoft.com/office/drawing/2014/main" id="{4E8BA58E-D0FB-4C27-AB2D-1812E99DDE7B}"/>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bg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bg1"/>
                  </a:solidFill>
                  <a:effectLst/>
                  <a:uLnTx/>
                  <a:uFillTx/>
                  <a:latin typeface="+mj-lt"/>
                  <a:cs typeface="Calibri" panose="020F0502020204030204" pitchFamily="34" charset="0"/>
                </a:rPr>
                <a:t>Bullet</a:t>
              </a:r>
            </a:p>
          </p:txBody>
        </p:sp>
        <p:sp>
          <p:nvSpPr>
            <p:cNvPr id="219" name="Ovaal 218">
              <a:extLst>
                <a:ext uri="{FF2B5EF4-FFF2-40B4-BE49-F238E27FC236}">
                  <a16:creationId xmlns:a16="http://schemas.microsoft.com/office/drawing/2014/main" id="{517F02ED-029A-415B-A036-F87AB03FB072}"/>
                </a:ext>
              </a:extLst>
            </p:cNvPr>
            <p:cNvSpPr/>
            <p:nvPr userDrawn="1"/>
          </p:nvSpPr>
          <p:spPr>
            <a:xfrm>
              <a:off x="-3604183" y="3876472"/>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8</a:t>
              </a:r>
            </a:p>
          </p:txBody>
        </p:sp>
        <p:sp>
          <p:nvSpPr>
            <p:cNvPr id="220" name="Rechthoek 219">
              <a:extLst>
                <a:ext uri="{FF2B5EF4-FFF2-40B4-BE49-F238E27FC236}">
                  <a16:creationId xmlns:a16="http://schemas.microsoft.com/office/drawing/2014/main" id="{2A0D17CA-FAAC-4A11-991E-62488F980B0A}"/>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solidFill>
                  <a:effectLst/>
                  <a:uLnTx/>
                  <a:uFillTx/>
                  <a:latin typeface="+mj-lt"/>
                  <a:cs typeface="Calibri" panose="020F0502020204030204" pitchFamily="34" charset="0"/>
                </a:rPr>
                <a:t>*Bronvermelding</a:t>
              </a:r>
            </a:p>
          </p:txBody>
        </p:sp>
        <p:sp>
          <p:nvSpPr>
            <p:cNvPr id="221" name="Ovaal 220">
              <a:extLst>
                <a:ext uri="{FF2B5EF4-FFF2-40B4-BE49-F238E27FC236}">
                  <a16:creationId xmlns:a16="http://schemas.microsoft.com/office/drawing/2014/main" id="{837E8ABE-F324-432C-B223-FA271D91005C}"/>
                </a:ext>
              </a:extLst>
            </p:cNvPr>
            <p:cNvSpPr/>
            <p:nvPr userDrawn="1"/>
          </p:nvSpPr>
          <p:spPr>
            <a:xfrm>
              <a:off x="-3604183" y="4168594"/>
              <a:ext cx="180000" cy="180000"/>
            </a:xfrm>
            <a:prstGeom prst="ellipse">
              <a:avLst/>
            </a:prstGeom>
            <a:solidFill>
              <a:schemeClr val="bg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chemeClr val="accent1"/>
                  </a:solidFill>
                  <a:effectLst/>
                  <a:uLnTx/>
                  <a:uFillTx/>
                  <a:latin typeface="Calibri" panose="020F0502020204030204" pitchFamily="34" charset="0"/>
                  <a:cs typeface="Calibri" panose="020F0502020204030204" pitchFamily="34" charset="0"/>
                </a:rPr>
                <a:t>9</a:t>
              </a:r>
            </a:p>
          </p:txBody>
        </p:sp>
        <p:sp>
          <p:nvSpPr>
            <p:cNvPr id="222" name="Rechthoek 221">
              <a:extLst>
                <a:ext uri="{FF2B5EF4-FFF2-40B4-BE49-F238E27FC236}">
                  <a16:creationId xmlns:a16="http://schemas.microsoft.com/office/drawing/2014/main" id="{508C8452-E0BF-4E04-B81E-1AAC580C1B5C}"/>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bg1"/>
                  </a:solidFill>
                  <a:effectLst/>
                  <a:uLnTx/>
                  <a:uFillTx/>
                  <a:latin typeface="+mj-lt"/>
                  <a:cs typeface="Calibri" panose="020F0502020204030204" pitchFamily="34" charset="0"/>
                </a:rPr>
                <a:t>Kop</a:t>
              </a:r>
            </a:p>
          </p:txBody>
        </p:sp>
        <p:sp>
          <p:nvSpPr>
            <p:cNvPr id="223" name="Rechthoek 222">
              <a:extLst>
                <a:ext uri="{FF2B5EF4-FFF2-40B4-BE49-F238E27FC236}">
                  <a16:creationId xmlns:a16="http://schemas.microsoft.com/office/drawing/2014/main" id="{7EB1D370-C708-4C96-BCAE-EA51221AEBD6}"/>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24" name="ICOON_info">
              <a:extLst>
                <a:ext uri="{FF2B5EF4-FFF2-40B4-BE49-F238E27FC236}">
                  <a16:creationId xmlns:a16="http://schemas.microsoft.com/office/drawing/2014/main" id="{B39E00DD-BF58-4CF7-AF58-4EAF89FCCA94}"/>
                </a:ext>
              </a:extLst>
            </p:cNvPr>
            <p:cNvGrpSpPr/>
            <p:nvPr userDrawn="1"/>
          </p:nvGrpSpPr>
          <p:grpSpPr>
            <a:xfrm>
              <a:off x="-376736" y="4400186"/>
              <a:ext cx="283685" cy="283685"/>
              <a:chOff x="-510741" y="5913713"/>
              <a:chExt cx="267555" cy="267555"/>
            </a:xfrm>
          </p:grpSpPr>
          <p:sp>
            <p:nvSpPr>
              <p:cNvPr id="266" name="Ovaal 265">
                <a:extLst>
                  <a:ext uri="{FF2B5EF4-FFF2-40B4-BE49-F238E27FC236}">
                    <a16:creationId xmlns:a16="http://schemas.microsoft.com/office/drawing/2014/main" id="{267F88B9-AF63-47DF-BB3B-70B626CB54F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67" name="Graphic 163" descr="Informatie">
                <a:extLst>
                  <a:ext uri="{FF2B5EF4-FFF2-40B4-BE49-F238E27FC236}">
                    <a16:creationId xmlns:a16="http://schemas.microsoft.com/office/drawing/2014/main" id="{2EEAB54D-08DD-4DF6-8ACD-75BFB80289D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225" name="VOORBEELD">
              <a:extLst>
                <a:ext uri="{FF2B5EF4-FFF2-40B4-BE49-F238E27FC236}">
                  <a16:creationId xmlns:a16="http://schemas.microsoft.com/office/drawing/2014/main" id="{6B06679D-9AD9-416E-94CE-FFFCF202B634}"/>
                </a:ext>
              </a:extLst>
            </p:cNvPr>
            <p:cNvGrpSpPr/>
            <p:nvPr userDrawn="1"/>
          </p:nvGrpSpPr>
          <p:grpSpPr>
            <a:xfrm>
              <a:off x="-3605171" y="458674"/>
              <a:ext cx="3234311" cy="558875"/>
              <a:chOff x="-3605171" y="458674"/>
              <a:chExt cx="3234311" cy="558875"/>
            </a:xfrm>
          </p:grpSpPr>
          <p:sp>
            <p:nvSpPr>
              <p:cNvPr id="226" name="Rechthoek 225">
                <a:extLst>
                  <a:ext uri="{FF2B5EF4-FFF2-40B4-BE49-F238E27FC236}">
                    <a16:creationId xmlns:a16="http://schemas.microsoft.com/office/drawing/2014/main" id="{BF0A733B-DF38-4C14-AC92-CBA38B0D6678}"/>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227" name="Rechthoek 226">
                <a:extLst>
                  <a:ext uri="{FF2B5EF4-FFF2-40B4-BE49-F238E27FC236}">
                    <a16:creationId xmlns:a16="http://schemas.microsoft.com/office/drawing/2014/main" id="{990682F5-BA52-4463-BF1E-D48459F4900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228" name="Groep 227">
                <a:extLst>
                  <a:ext uri="{FF2B5EF4-FFF2-40B4-BE49-F238E27FC236}">
                    <a16:creationId xmlns:a16="http://schemas.microsoft.com/office/drawing/2014/main" id="{0B2771E9-D99B-4ED3-974D-A295FFDADB63}"/>
                  </a:ext>
                </a:extLst>
              </p:cNvPr>
              <p:cNvGrpSpPr/>
              <p:nvPr userDrawn="1"/>
            </p:nvGrpSpPr>
            <p:grpSpPr>
              <a:xfrm>
                <a:off x="-3386247" y="830871"/>
                <a:ext cx="139423" cy="109566"/>
                <a:chOff x="-2866744" y="827071"/>
                <a:chExt cx="168701" cy="132575"/>
              </a:xfrm>
            </p:grpSpPr>
            <p:grpSp>
              <p:nvGrpSpPr>
                <p:cNvPr id="259" name="Groep 258">
                  <a:extLst>
                    <a:ext uri="{FF2B5EF4-FFF2-40B4-BE49-F238E27FC236}">
                      <a16:creationId xmlns:a16="http://schemas.microsoft.com/office/drawing/2014/main" id="{76515BDB-6038-4961-BC1C-6DC4E8AADD4D}"/>
                    </a:ext>
                  </a:extLst>
                </p:cNvPr>
                <p:cNvGrpSpPr/>
                <p:nvPr userDrawn="1"/>
              </p:nvGrpSpPr>
              <p:grpSpPr>
                <a:xfrm>
                  <a:off x="-2866744" y="827071"/>
                  <a:ext cx="168701" cy="132575"/>
                  <a:chOff x="-2866744" y="827071"/>
                  <a:chExt cx="168701" cy="132575"/>
                </a:xfrm>
              </p:grpSpPr>
              <p:cxnSp>
                <p:nvCxnSpPr>
                  <p:cNvPr id="261" name="Rechte verbindingslijn 260">
                    <a:extLst>
                      <a:ext uri="{FF2B5EF4-FFF2-40B4-BE49-F238E27FC236}">
                        <a16:creationId xmlns:a16="http://schemas.microsoft.com/office/drawing/2014/main" id="{AEDD7E9E-48A8-4F39-85B5-6E921E8D540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62" name="Rechte verbindingslijn 261">
                    <a:extLst>
                      <a:ext uri="{FF2B5EF4-FFF2-40B4-BE49-F238E27FC236}">
                        <a16:creationId xmlns:a16="http://schemas.microsoft.com/office/drawing/2014/main" id="{6473565B-6524-4917-80D7-783771EDDAA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63" name="Rechte verbindingslijn 262">
                    <a:extLst>
                      <a:ext uri="{FF2B5EF4-FFF2-40B4-BE49-F238E27FC236}">
                        <a16:creationId xmlns:a16="http://schemas.microsoft.com/office/drawing/2014/main" id="{BC7B4F2E-F0F9-475B-95A9-13A9F2C10C86}"/>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64" name="Rechte verbindingslijn 263">
                    <a:extLst>
                      <a:ext uri="{FF2B5EF4-FFF2-40B4-BE49-F238E27FC236}">
                        <a16:creationId xmlns:a16="http://schemas.microsoft.com/office/drawing/2014/main" id="{7D006ECB-70B7-4B97-A7B9-989138D6C2D6}"/>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65" name="Rechte verbindingslijn 264">
                    <a:extLst>
                      <a:ext uri="{FF2B5EF4-FFF2-40B4-BE49-F238E27FC236}">
                        <a16:creationId xmlns:a16="http://schemas.microsoft.com/office/drawing/2014/main" id="{40C678C4-F027-4153-8B04-E25213EABB04}"/>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60" name="Pijl: rechts 259">
                  <a:extLst>
                    <a:ext uri="{FF2B5EF4-FFF2-40B4-BE49-F238E27FC236}">
                      <a16:creationId xmlns:a16="http://schemas.microsoft.com/office/drawing/2014/main" id="{13822853-6548-44EA-A20D-36B9570FA38D}"/>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29" name="Groep 228">
                <a:extLst>
                  <a:ext uri="{FF2B5EF4-FFF2-40B4-BE49-F238E27FC236}">
                    <a16:creationId xmlns:a16="http://schemas.microsoft.com/office/drawing/2014/main" id="{960CF276-5798-44FF-8F74-4E08E452E970}"/>
                  </a:ext>
                </a:extLst>
              </p:cNvPr>
              <p:cNvGrpSpPr/>
              <p:nvPr userDrawn="1"/>
            </p:nvGrpSpPr>
            <p:grpSpPr>
              <a:xfrm>
                <a:off x="-3605171" y="830871"/>
                <a:ext cx="139423" cy="109566"/>
                <a:chOff x="-2866744" y="518074"/>
                <a:chExt cx="168701" cy="132575"/>
              </a:xfrm>
            </p:grpSpPr>
            <p:grpSp>
              <p:nvGrpSpPr>
                <p:cNvPr id="252" name="Groep 251">
                  <a:extLst>
                    <a:ext uri="{FF2B5EF4-FFF2-40B4-BE49-F238E27FC236}">
                      <a16:creationId xmlns:a16="http://schemas.microsoft.com/office/drawing/2014/main" id="{BDED35AA-BADE-43CC-9CAC-EE2C2AAE849F}"/>
                    </a:ext>
                  </a:extLst>
                </p:cNvPr>
                <p:cNvGrpSpPr/>
                <p:nvPr userDrawn="1"/>
              </p:nvGrpSpPr>
              <p:grpSpPr>
                <a:xfrm>
                  <a:off x="-2866744" y="518074"/>
                  <a:ext cx="168701" cy="132575"/>
                  <a:chOff x="-2866744" y="518074"/>
                  <a:chExt cx="168701" cy="132575"/>
                </a:xfrm>
              </p:grpSpPr>
              <p:cxnSp>
                <p:nvCxnSpPr>
                  <p:cNvPr id="254" name="Rechte verbindingslijn 253">
                    <a:extLst>
                      <a:ext uri="{FF2B5EF4-FFF2-40B4-BE49-F238E27FC236}">
                        <a16:creationId xmlns:a16="http://schemas.microsoft.com/office/drawing/2014/main" id="{9BAB8D56-6FDB-4B65-B0C3-7ED60C9130B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55" name="Rechte verbindingslijn 254">
                    <a:extLst>
                      <a:ext uri="{FF2B5EF4-FFF2-40B4-BE49-F238E27FC236}">
                        <a16:creationId xmlns:a16="http://schemas.microsoft.com/office/drawing/2014/main" id="{E730E4F2-B2A7-4269-AF69-3C2B88086BA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56" name="Rechte verbindingslijn 255">
                    <a:extLst>
                      <a:ext uri="{FF2B5EF4-FFF2-40B4-BE49-F238E27FC236}">
                        <a16:creationId xmlns:a16="http://schemas.microsoft.com/office/drawing/2014/main" id="{FB29BCE7-8E83-4CE4-84A7-92F623258299}"/>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57" name="Rechte verbindingslijn 256">
                    <a:extLst>
                      <a:ext uri="{FF2B5EF4-FFF2-40B4-BE49-F238E27FC236}">
                        <a16:creationId xmlns:a16="http://schemas.microsoft.com/office/drawing/2014/main" id="{E091F7E3-62B5-4DD7-8D9C-0951D83ECC77}"/>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58" name="Rechte verbindingslijn 257">
                    <a:extLst>
                      <a:ext uri="{FF2B5EF4-FFF2-40B4-BE49-F238E27FC236}">
                        <a16:creationId xmlns:a16="http://schemas.microsoft.com/office/drawing/2014/main" id="{789B5273-4A32-4B01-99F5-2FA4D760B3D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53" name="Pijl: rechts 252">
                  <a:extLst>
                    <a:ext uri="{FF2B5EF4-FFF2-40B4-BE49-F238E27FC236}">
                      <a16:creationId xmlns:a16="http://schemas.microsoft.com/office/drawing/2014/main" id="{35DAED4F-8BB5-4F5B-BFE3-F4DB72EA1DF8}"/>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230" name="Rechte verbindingslijn 229">
                <a:extLst>
                  <a:ext uri="{FF2B5EF4-FFF2-40B4-BE49-F238E27FC236}">
                    <a16:creationId xmlns:a16="http://schemas.microsoft.com/office/drawing/2014/main" id="{E5D47B6C-4CAA-45FB-B768-72B989A14D0F}"/>
                  </a:ext>
                </a:extLst>
              </p:cNvPr>
              <p:cNvCxnSpPr>
                <a:cxnSpLocks/>
              </p:cNvCxnSpPr>
              <p:nvPr userDrawn="1"/>
            </p:nvCxnSpPr>
            <p:spPr>
              <a:xfrm flipV="1">
                <a:off x="-3459956" y="588169"/>
                <a:ext cx="547687" cy="219076"/>
              </a:xfrm>
              <a:prstGeom prst="line">
                <a:avLst/>
              </a:prstGeom>
              <a:noFill/>
              <a:ln w="19050" cap="rnd" cmpd="sng" algn="ctr">
                <a:solidFill>
                  <a:schemeClr val="bg1"/>
                </a:solidFill>
                <a:prstDash val="solid"/>
                <a:headEnd type="oval"/>
              </a:ln>
              <a:effectLst/>
            </p:spPr>
          </p:cxnSp>
          <p:cxnSp>
            <p:nvCxnSpPr>
              <p:cNvPr id="231" name="Rechte verbindingslijn 230">
                <a:extLst>
                  <a:ext uri="{FF2B5EF4-FFF2-40B4-BE49-F238E27FC236}">
                    <a16:creationId xmlns:a16="http://schemas.microsoft.com/office/drawing/2014/main" id="{9E9347CB-CC82-4703-B90A-7A7A34A5155C}"/>
                  </a:ext>
                </a:extLst>
              </p:cNvPr>
              <p:cNvCxnSpPr>
                <a:cxnSpLocks/>
              </p:cNvCxnSpPr>
              <p:nvPr userDrawn="1"/>
            </p:nvCxnSpPr>
            <p:spPr>
              <a:xfrm>
                <a:off x="-3224213" y="828675"/>
                <a:ext cx="319088" cy="0"/>
              </a:xfrm>
              <a:prstGeom prst="line">
                <a:avLst/>
              </a:prstGeom>
              <a:noFill/>
              <a:ln w="19050" cap="rnd" cmpd="sng" algn="ctr">
                <a:solidFill>
                  <a:schemeClr val="bg1"/>
                </a:solidFill>
                <a:prstDash val="solid"/>
                <a:headEnd type="oval"/>
              </a:ln>
              <a:effectLst/>
            </p:spPr>
          </p:cxnSp>
          <p:sp>
            <p:nvSpPr>
              <p:cNvPr id="232" name="Rechthoek 231">
                <a:extLst>
                  <a:ext uri="{FF2B5EF4-FFF2-40B4-BE49-F238E27FC236}">
                    <a16:creationId xmlns:a16="http://schemas.microsoft.com/office/drawing/2014/main" id="{D04269FB-5FAD-449B-BF3F-2F5D21753BB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omhoog</a:t>
                </a:r>
              </a:p>
            </p:txBody>
          </p:sp>
          <p:sp>
            <p:nvSpPr>
              <p:cNvPr id="233" name="Rechthoek 232">
                <a:extLst>
                  <a:ext uri="{FF2B5EF4-FFF2-40B4-BE49-F238E27FC236}">
                    <a16:creationId xmlns:a16="http://schemas.microsoft.com/office/drawing/2014/main" id="{FDAEE0AB-2945-4609-900D-047C4274DAC6}"/>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Tekstniveau omlaag</a:t>
                </a:r>
              </a:p>
            </p:txBody>
          </p:sp>
          <p:grpSp>
            <p:nvGrpSpPr>
              <p:cNvPr id="234" name="Groep 233">
                <a:extLst>
                  <a:ext uri="{FF2B5EF4-FFF2-40B4-BE49-F238E27FC236}">
                    <a16:creationId xmlns:a16="http://schemas.microsoft.com/office/drawing/2014/main" id="{46514052-2042-431A-975F-BE42465B289D}"/>
                  </a:ext>
                </a:extLst>
              </p:cNvPr>
              <p:cNvGrpSpPr/>
              <p:nvPr userDrawn="1"/>
            </p:nvGrpSpPr>
            <p:grpSpPr>
              <a:xfrm>
                <a:off x="-2916763" y="769168"/>
                <a:ext cx="268738" cy="248381"/>
                <a:chOff x="-2916763" y="769168"/>
                <a:chExt cx="268738" cy="248381"/>
              </a:xfrm>
            </p:grpSpPr>
            <p:sp>
              <p:nvSpPr>
                <p:cNvPr id="244" name="Rechthoek 243">
                  <a:extLst>
                    <a:ext uri="{FF2B5EF4-FFF2-40B4-BE49-F238E27FC236}">
                      <a16:creationId xmlns:a16="http://schemas.microsoft.com/office/drawing/2014/main" id="{62E63C7F-EB38-49A2-B676-4DEE88CDE19A}"/>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45" name="Groep 244">
                  <a:extLst>
                    <a:ext uri="{FF2B5EF4-FFF2-40B4-BE49-F238E27FC236}">
                      <a16:creationId xmlns:a16="http://schemas.microsoft.com/office/drawing/2014/main" id="{54CE5284-2628-4716-A91F-E626CAFECD0E}"/>
                    </a:ext>
                  </a:extLst>
                </p:cNvPr>
                <p:cNvGrpSpPr/>
                <p:nvPr userDrawn="1"/>
              </p:nvGrpSpPr>
              <p:grpSpPr>
                <a:xfrm>
                  <a:off x="-2866744" y="827071"/>
                  <a:ext cx="168701" cy="132575"/>
                  <a:chOff x="-2866744" y="827071"/>
                  <a:chExt cx="168701" cy="132575"/>
                </a:xfrm>
              </p:grpSpPr>
              <p:cxnSp>
                <p:nvCxnSpPr>
                  <p:cNvPr id="247" name="Rechte verbindingslijn 246">
                    <a:extLst>
                      <a:ext uri="{FF2B5EF4-FFF2-40B4-BE49-F238E27FC236}">
                        <a16:creationId xmlns:a16="http://schemas.microsoft.com/office/drawing/2014/main" id="{A356A305-45E1-4587-9387-928AAA06FBFF}"/>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48" name="Rechte verbindingslijn 247">
                    <a:extLst>
                      <a:ext uri="{FF2B5EF4-FFF2-40B4-BE49-F238E27FC236}">
                        <a16:creationId xmlns:a16="http://schemas.microsoft.com/office/drawing/2014/main" id="{574A0743-EFE3-41D6-B8E1-1C271B00548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49" name="Rechte verbindingslijn 248">
                    <a:extLst>
                      <a:ext uri="{FF2B5EF4-FFF2-40B4-BE49-F238E27FC236}">
                        <a16:creationId xmlns:a16="http://schemas.microsoft.com/office/drawing/2014/main" id="{1CC102C8-45F4-409A-93F8-657C1F2BB07B}"/>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50" name="Rechte verbindingslijn 249">
                    <a:extLst>
                      <a:ext uri="{FF2B5EF4-FFF2-40B4-BE49-F238E27FC236}">
                        <a16:creationId xmlns:a16="http://schemas.microsoft.com/office/drawing/2014/main" id="{BD1CC922-4612-47D6-9941-D795DE766C8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51" name="Rechte verbindingslijn 250">
                    <a:extLst>
                      <a:ext uri="{FF2B5EF4-FFF2-40B4-BE49-F238E27FC236}">
                        <a16:creationId xmlns:a16="http://schemas.microsoft.com/office/drawing/2014/main" id="{B440F824-2F9A-4EF5-B812-03F9B622AAB9}"/>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46" name="Pijl: rechts 245">
                  <a:extLst>
                    <a:ext uri="{FF2B5EF4-FFF2-40B4-BE49-F238E27FC236}">
                      <a16:creationId xmlns:a16="http://schemas.microsoft.com/office/drawing/2014/main" id="{ACC5E844-DA3D-4A3C-89DD-5174EF5129A8}"/>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35" name="Groep 234">
                <a:extLst>
                  <a:ext uri="{FF2B5EF4-FFF2-40B4-BE49-F238E27FC236}">
                    <a16:creationId xmlns:a16="http://schemas.microsoft.com/office/drawing/2014/main" id="{D2286F01-B39E-4DFD-951B-D873919FCF6E}"/>
                  </a:ext>
                </a:extLst>
              </p:cNvPr>
              <p:cNvGrpSpPr/>
              <p:nvPr userDrawn="1"/>
            </p:nvGrpSpPr>
            <p:grpSpPr>
              <a:xfrm>
                <a:off x="-2916763" y="460171"/>
                <a:ext cx="268738" cy="248381"/>
                <a:chOff x="-2916763" y="460171"/>
                <a:chExt cx="268738" cy="248381"/>
              </a:xfrm>
            </p:grpSpPr>
            <p:sp>
              <p:nvSpPr>
                <p:cNvPr id="236" name="Rechthoek 235">
                  <a:extLst>
                    <a:ext uri="{FF2B5EF4-FFF2-40B4-BE49-F238E27FC236}">
                      <a16:creationId xmlns:a16="http://schemas.microsoft.com/office/drawing/2014/main" id="{46567475-2D01-4E6B-AD4B-ACC3D88AA088}"/>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37" name="Groep 236">
                  <a:extLst>
                    <a:ext uri="{FF2B5EF4-FFF2-40B4-BE49-F238E27FC236}">
                      <a16:creationId xmlns:a16="http://schemas.microsoft.com/office/drawing/2014/main" id="{CEAC0B3F-984E-48FD-BB10-FDB2BC6B08FE}"/>
                    </a:ext>
                  </a:extLst>
                </p:cNvPr>
                <p:cNvGrpSpPr/>
                <p:nvPr userDrawn="1"/>
              </p:nvGrpSpPr>
              <p:grpSpPr>
                <a:xfrm>
                  <a:off x="-2866744" y="518074"/>
                  <a:ext cx="168701" cy="132575"/>
                  <a:chOff x="-2866744" y="518074"/>
                  <a:chExt cx="168701" cy="132575"/>
                </a:xfrm>
              </p:grpSpPr>
              <p:cxnSp>
                <p:nvCxnSpPr>
                  <p:cNvPr id="239" name="Rechte verbindingslijn 238">
                    <a:extLst>
                      <a:ext uri="{FF2B5EF4-FFF2-40B4-BE49-F238E27FC236}">
                        <a16:creationId xmlns:a16="http://schemas.microsoft.com/office/drawing/2014/main" id="{063A67DE-41CA-4F71-A971-B1BB33328B7F}"/>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40" name="Rechte verbindingslijn 239">
                    <a:extLst>
                      <a:ext uri="{FF2B5EF4-FFF2-40B4-BE49-F238E27FC236}">
                        <a16:creationId xmlns:a16="http://schemas.microsoft.com/office/drawing/2014/main" id="{5393A0A3-0625-45CC-9473-D545B734B5B0}"/>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41" name="Rechte verbindingslijn 240">
                    <a:extLst>
                      <a:ext uri="{FF2B5EF4-FFF2-40B4-BE49-F238E27FC236}">
                        <a16:creationId xmlns:a16="http://schemas.microsoft.com/office/drawing/2014/main" id="{FD436631-007C-467C-94BE-0DDC1B70F4E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42" name="Rechte verbindingslijn 241">
                    <a:extLst>
                      <a:ext uri="{FF2B5EF4-FFF2-40B4-BE49-F238E27FC236}">
                        <a16:creationId xmlns:a16="http://schemas.microsoft.com/office/drawing/2014/main" id="{4A42B6C5-4F09-45B7-951F-C776BF400659}"/>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43" name="Rechte verbindingslijn 242">
                    <a:extLst>
                      <a:ext uri="{FF2B5EF4-FFF2-40B4-BE49-F238E27FC236}">
                        <a16:creationId xmlns:a16="http://schemas.microsoft.com/office/drawing/2014/main" id="{3960A710-B78F-4D1D-9A41-8DB7388BD2E7}"/>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38" name="Pijl: rechts 237">
                  <a:extLst>
                    <a:ext uri="{FF2B5EF4-FFF2-40B4-BE49-F238E27FC236}">
                      <a16:creationId xmlns:a16="http://schemas.microsoft.com/office/drawing/2014/main" id="{FAE61DF3-408F-4D79-9023-807537AD9E90}"/>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36" name="INSTRUCTIE">
            <a:extLst>
              <a:ext uri="{FF2B5EF4-FFF2-40B4-BE49-F238E27FC236}">
                <a16:creationId xmlns:a16="http://schemas.microsoft.com/office/drawing/2014/main" id="{3081E82C-D03D-462B-A236-643343B5FF20}"/>
              </a:ext>
            </a:extLst>
          </p:cNvPr>
          <p:cNvGrpSpPr/>
          <p:nvPr userDrawn="1"/>
        </p:nvGrpSpPr>
        <p:grpSpPr>
          <a:xfrm>
            <a:off x="12377595" y="0"/>
            <a:ext cx="3693386" cy="6857760"/>
            <a:chOff x="-3786437" y="0"/>
            <a:chExt cx="3693386" cy="6857760"/>
          </a:xfrm>
        </p:grpSpPr>
        <p:sp>
          <p:nvSpPr>
            <p:cNvPr id="137" name="Rechthoek 136">
              <a:extLst>
                <a:ext uri="{FF2B5EF4-FFF2-40B4-BE49-F238E27FC236}">
                  <a16:creationId xmlns:a16="http://schemas.microsoft.com/office/drawing/2014/main" id="{4834D2E6-BFD0-49B9-AECE-208745D80D93}"/>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38" name="INSTRUCTIE">
              <a:extLst>
                <a:ext uri="{FF2B5EF4-FFF2-40B4-BE49-F238E27FC236}">
                  <a16:creationId xmlns:a16="http://schemas.microsoft.com/office/drawing/2014/main" id="{1D523A8C-5B8A-4B92-8454-90714F882185}"/>
                </a:ext>
              </a:extLst>
            </p:cNvPr>
            <p:cNvGrpSpPr/>
            <p:nvPr userDrawn="1"/>
          </p:nvGrpSpPr>
          <p:grpSpPr>
            <a:xfrm>
              <a:off x="-3786165" y="0"/>
              <a:ext cx="3693114" cy="6177730"/>
              <a:chOff x="-3786165" y="0"/>
              <a:chExt cx="3693114" cy="6177730"/>
            </a:xfrm>
          </p:grpSpPr>
          <p:sp>
            <p:nvSpPr>
              <p:cNvPr id="139" name="Rechthoek 138">
                <a:extLst>
                  <a:ext uri="{FF2B5EF4-FFF2-40B4-BE49-F238E27FC236}">
                    <a16:creationId xmlns:a16="http://schemas.microsoft.com/office/drawing/2014/main" id="{637D0D32-597E-4903-8A6C-93B9D9BAE2A5}"/>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0" name="Ovaal 139">
                <a:extLst>
                  <a:ext uri="{FF2B5EF4-FFF2-40B4-BE49-F238E27FC236}">
                    <a16:creationId xmlns:a16="http://schemas.microsoft.com/office/drawing/2014/main" id="{108ACE13-6C9D-4829-9967-4974D7FFB705}"/>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EF1828ED-62C4-4E96-BEDA-FB150DF1062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479AAF61-EDE1-4A93-9D41-A4442570B6B6}"/>
                  </a:ext>
                </a:extLst>
              </p:cNvPr>
              <p:cNvGrpSpPr/>
              <p:nvPr userDrawn="1"/>
            </p:nvGrpSpPr>
            <p:grpSpPr>
              <a:xfrm>
                <a:off x="-3316179" y="1231351"/>
                <a:ext cx="294789" cy="318834"/>
                <a:chOff x="14466489" y="1001522"/>
                <a:chExt cx="290627" cy="314333"/>
              </a:xfrm>
            </p:grpSpPr>
            <p:sp>
              <p:nvSpPr>
                <p:cNvPr id="196" name="Rechthoek 195">
                  <a:extLst>
                    <a:ext uri="{FF2B5EF4-FFF2-40B4-BE49-F238E27FC236}">
                      <a16:creationId xmlns:a16="http://schemas.microsoft.com/office/drawing/2014/main" id="{DE8C9315-D217-4AEE-8C6B-BDEF396EF721}"/>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97" name="Ovaal 196">
                  <a:extLst>
                    <a:ext uri="{FF2B5EF4-FFF2-40B4-BE49-F238E27FC236}">
                      <a16:creationId xmlns:a16="http://schemas.microsoft.com/office/drawing/2014/main" id="{9B6D3946-A347-47F6-A337-07A8C012C4D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8" name="Vrije vorm: vorm 197">
                  <a:extLst>
                    <a:ext uri="{FF2B5EF4-FFF2-40B4-BE49-F238E27FC236}">
                      <a16:creationId xmlns:a16="http://schemas.microsoft.com/office/drawing/2014/main" id="{4215EE28-8178-4536-9213-2ED4DA94BEBE}"/>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99" name="Rechthoek: afgeronde hoeken 198">
                  <a:extLst>
                    <a:ext uri="{FF2B5EF4-FFF2-40B4-BE49-F238E27FC236}">
                      <a16:creationId xmlns:a16="http://schemas.microsoft.com/office/drawing/2014/main" id="{F5D6EDC4-6564-4F97-B3F9-2B927AAB14B0}"/>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200" name="Rechte verbindingslijn 199">
                  <a:extLst>
                    <a:ext uri="{FF2B5EF4-FFF2-40B4-BE49-F238E27FC236}">
                      <a16:creationId xmlns:a16="http://schemas.microsoft.com/office/drawing/2014/main" id="{16CA6339-DF5B-44D2-A264-2F818FECA461}"/>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01" name="Rechte verbindingslijn 200">
                  <a:extLst>
                    <a:ext uri="{FF2B5EF4-FFF2-40B4-BE49-F238E27FC236}">
                      <a16:creationId xmlns:a16="http://schemas.microsoft.com/office/drawing/2014/main" id="{75184E07-0D54-4873-98AC-641FDBF87A59}"/>
                    </a:ext>
                  </a:extLst>
                </p:cNvPr>
                <p:cNvCxnSpPr>
                  <a:cxnSpLocks/>
                  <a:stCxn id="199"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3" name="Ovaal 142">
                <a:extLst>
                  <a:ext uri="{FF2B5EF4-FFF2-40B4-BE49-F238E27FC236}">
                    <a16:creationId xmlns:a16="http://schemas.microsoft.com/office/drawing/2014/main" id="{B0028570-432D-407F-9592-EBB7DC263766}"/>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4" name="Rechthoek 143">
                <a:extLst>
                  <a:ext uri="{FF2B5EF4-FFF2-40B4-BE49-F238E27FC236}">
                    <a16:creationId xmlns:a16="http://schemas.microsoft.com/office/drawing/2014/main" id="{5BF2823C-E5AA-4E97-8EBF-21532A5C1C0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5" name="Groep 144">
                <a:extLst>
                  <a:ext uri="{FF2B5EF4-FFF2-40B4-BE49-F238E27FC236}">
                    <a16:creationId xmlns:a16="http://schemas.microsoft.com/office/drawing/2014/main" id="{E00B57B5-31E7-4B8D-A711-6D1E664E557F}"/>
                  </a:ext>
                </a:extLst>
              </p:cNvPr>
              <p:cNvGrpSpPr/>
              <p:nvPr userDrawn="1"/>
            </p:nvGrpSpPr>
            <p:grpSpPr>
              <a:xfrm>
                <a:off x="-3311319" y="2164285"/>
                <a:ext cx="825500" cy="209550"/>
                <a:chOff x="13504624" y="2482850"/>
                <a:chExt cx="825500" cy="209550"/>
              </a:xfrm>
            </p:grpSpPr>
            <p:sp>
              <p:nvSpPr>
                <p:cNvPr id="193" name="Rechthoek 192">
                  <a:extLst>
                    <a:ext uri="{FF2B5EF4-FFF2-40B4-BE49-F238E27FC236}">
                      <a16:creationId xmlns:a16="http://schemas.microsoft.com/office/drawing/2014/main" id="{1F7D3A90-6067-40E0-BA9E-F431C1D8D24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94" name="Rechte verbindingslijn 193">
                  <a:extLst>
                    <a:ext uri="{FF2B5EF4-FFF2-40B4-BE49-F238E27FC236}">
                      <a16:creationId xmlns:a16="http://schemas.microsoft.com/office/drawing/2014/main" id="{420E626C-3F3A-42FA-ADF3-00DD7D1705A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95" name="Gelijkbenige driehoek 194">
                  <a:extLst>
                    <a:ext uri="{FF2B5EF4-FFF2-40B4-BE49-F238E27FC236}">
                      <a16:creationId xmlns:a16="http://schemas.microsoft.com/office/drawing/2014/main" id="{C5D8FD4F-A5F0-4491-A4A8-1437FC2D10D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46" name="Ovaal 145">
                <a:extLst>
                  <a:ext uri="{FF2B5EF4-FFF2-40B4-BE49-F238E27FC236}">
                    <a16:creationId xmlns:a16="http://schemas.microsoft.com/office/drawing/2014/main" id="{0136F57F-4499-4338-9A01-DA71B167939F}"/>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7" name="Rechthoek 146">
                <a:extLst>
                  <a:ext uri="{FF2B5EF4-FFF2-40B4-BE49-F238E27FC236}">
                    <a16:creationId xmlns:a16="http://schemas.microsoft.com/office/drawing/2014/main" id="{29AF6C12-1952-4D54-93F1-E340C4DA4F45}"/>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8" name="ICOON_info">
                <a:extLst>
                  <a:ext uri="{FF2B5EF4-FFF2-40B4-BE49-F238E27FC236}">
                    <a16:creationId xmlns:a16="http://schemas.microsoft.com/office/drawing/2014/main" id="{C3809140-033F-4DA5-BF4A-A6EAA8175926}"/>
                  </a:ext>
                </a:extLst>
              </p:cNvPr>
              <p:cNvGrpSpPr/>
              <p:nvPr userDrawn="1"/>
            </p:nvGrpSpPr>
            <p:grpSpPr>
              <a:xfrm>
                <a:off x="-376736" y="5894045"/>
                <a:ext cx="283685" cy="283685"/>
                <a:chOff x="-510741" y="5913713"/>
                <a:chExt cx="267555" cy="267555"/>
              </a:xfrm>
            </p:grpSpPr>
            <p:sp>
              <p:nvSpPr>
                <p:cNvPr id="191" name="Ovaal 190">
                  <a:extLst>
                    <a:ext uri="{FF2B5EF4-FFF2-40B4-BE49-F238E27FC236}">
                      <a16:creationId xmlns:a16="http://schemas.microsoft.com/office/drawing/2014/main" id="{5A49CB88-32E2-4576-9A96-2FEEE3B88EDB}"/>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92" name="Graphic 163" descr="Informatie">
                  <a:extLst>
                    <a:ext uri="{FF2B5EF4-FFF2-40B4-BE49-F238E27FC236}">
                      <a16:creationId xmlns:a16="http://schemas.microsoft.com/office/drawing/2014/main" id="{5A188AAA-CDE7-43BB-98CB-14ED4D088A5D}"/>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149" name="Ovaal 148">
                <a:extLst>
                  <a:ext uri="{FF2B5EF4-FFF2-40B4-BE49-F238E27FC236}">
                    <a16:creationId xmlns:a16="http://schemas.microsoft.com/office/drawing/2014/main" id="{4BD24B7F-DA6F-44AD-8A70-6CC1D11392FD}"/>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50" name="Rechthoek 149">
                <a:extLst>
                  <a:ext uri="{FF2B5EF4-FFF2-40B4-BE49-F238E27FC236}">
                    <a16:creationId xmlns:a16="http://schemas.microsoft.com/office/drawing/2014/main" id="{09B1513A-5CE1-405C-92C6-B6DBE5A7DA94}"/>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51" name="Groep 150">
                <a:extLst>
                  <a:ext uri="{FF2B5EF4-FFF2-40B4-BE49-F238E27FC236}">
                    <a16:creationId xmlns:a16="http://schemas.microsoft.com/office/drawing/2014/main" id="{7081FA92-3DC9-4DA0-892C-B08D201DBEC0}"/>
                  </a:ext>
                </a:extLst>
              </p:cNvPr>
              <p:cNvGrpSpPr/>
              <p:nvPr userDrawn="1"/>
            </p:nvGrpSpPr>
            <p:grpSpPr>
              <a:xfrm>
                <a:off x="-3408294" y="5236167"/>
                <a:ext cx="622283" cy="612919"/>
                <a:chOff x="12617641" y="3403239"/>
                <a:chExt cx="752963" cy="741634"/>
              </a:xfrm>
            </p:grpSpPr>
            <p:grpSp>
              <p:nvGrpSpPr>
                <p:cNvPr id="175" name="Groep 174">
                  <a:extLst>
                    <a:ext uri="{FF2B5EF4-FFF2-40B4-BE49-F238E27FC236}">
                      <a16:creationId xmlns:a16="http://schemas.microsoft.com/office/drawing/2014/main" id="{45311E75-0968-4EE4-97C1-369730B13B07}"/>
                    </a:ext>
                  </a:extLst>
                </p:cNvPr>
                <p:cNvGrpSpPr/>
                <p:nvPr userDrawn="1"/>
              </p:nvGrpSpPr>
              <p:grpSpPr>
                <a:xfrm>
                  <a:off x="12771550" y="3403239"/>
                  <a:ext cx="467156" cy="448491"/>
                  <a:chOff x="12782177" y="3403239"/>
                  <a:chExt cx="467156" cy="448491"/>
                </a:xfrm>
              </p:grpSpPr>
              <p:grpSp>
                <p:nvGrpSpPr>
                  <p:cNvPr id="178" name="Groep 177">
                    <a:extLst>
                      <a:ext uri="{FF2B5EF4-FFF2-40B4-BE49-F238E27FC236}">
                        <a16:creationId xmlns:a16="http://schemas.microsoft.com/office/drawing/2014/main" id="{BBE6D700-97A4-4AC0-BCFD-48641FC592EC}"/>
                      </a:ext>
                    </a:extLst>
                  </p:cNvPr>
                  <p:cNvGrpSpPr/>
                  <p:nvPr userDrawn="1"/>
                </p:nvGrpSpPr>
                <p:grpSpPr>
                  <a:xfrm>
                    <a:off x="12782177" y="3403239"/>
                    <a:ext cx="412972" cy="396132"/>
                    <a:chOff x="13554906" y="3320109"/>
                    <a:chExt cx="443912" cy="425811"/>
                  </a:xfrm>
                </p:grpSpPr>
                <p:grpSp>
                  <p:nvGrpSpPr>
                    <p:cNvPr id="185" name="Groep 184">
                      <a:extLst>
                        <a:ext uri="{FF2B5EF4-FFF2-40B4-BE49-F238E27FC236}">
                          <a16:creationId xmlns:a16="http://schemas.microsoft.com/office/drawing/2014/main" id="{EDD3F0A1-0668-459C-844A-9183EF477231}"/>
                        </a:ext>
                      </a:extLst>
                    </p:cNvPr>
                    <p:cNvGrpSpPr/>
                    <p:nvPr userDrawn="1"/>
                  </p:nvGrpSpPr>
                  <p:grpSpPr>
                    <a:xfrm>
                      <a:off x="13554906" y="3320109"/>
                      <a:ext cx="443912" cy="425811"/>
                      <a:chOff x="12909684" y="1276143"/>
                      <a:chExt cx="443912" cy="425811"/>
                    </a:xfrm>
                  </p:grpSpPr>
                  <p:sp>
                    <p:nvSpPr>
                      <p:cNvPr id="188" name="Rechthoek 187">
                        <a:extLst>
                          <a:ext uri="{FF2B5EF4-FFF2-40B4-BE49-F238E27FC236}">
                            <a16:creationId xmlns:a16="http://schemas.microsoft.com/office/drawing/2014/main" id="{6F587143-E3C3-418A-9BD5-72D68BD5E9D1}"/>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89" name="Rechthoek 188">
                        <a:extLst>
                          <a:ext uri="{FF2B5EF4-FFF2-40B4-BE49-F238E27FC236}">
                            <a16:creationId xmlns:a16="http://schemas.microsoft.com/office/drawing/2014/main" id="{BB7FB653-03AF-4190-81F6-20CFB414F947}"/>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90" name="Ovaal 189">
                        <a:extLst>
                          <a:ext uri="{FF2B5EF4-FFF2-40B4-BE49-F238E27FC236}">
                            <a16:creationId xmlns:a16="http://schemas.microsoft.com/office/drawing/2014/main" id="{00E657D3-29C3-4018-AA07-6351E263BC60}"/>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86" name="Afbeelding 185">
                      <a:extLst>
                        <a:ext uri="{FF2B5EF4-FFF2-40B4-BE49-F238E27FC236}">
                          <a16:creationId xmlns:a16="http://schemas.microsoft.com/office/drawing/2014/main" id="{8DBE80A0-F7C7-4D3A-AB50-B54647E7339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187" name="Afbeelding 186">
                      <a:extLst>
                        <a:ext uri="{FF2B5EF4-FFF2-40B4-BE49-F238E27FC236}">
                          <a16:creationId xmlns:a16="http://schemas.microsoft.com/office/drawing/2014/main" id="{709B3D86-58F5-4AD4-A13B-99BB90895D7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179" name="Groep 178">
                    <a:extLst>
                      <a:ext uri="{FF2B5EF4-FFF2-40B4-BE49-F238E27FC236}">
                        <a16:creationId xmlns:a16="http://schemas.microsoft.com/office/drawing/2014/main" id="{A77B7B51-2113-469C-BC58-02D9FA2BE520}"/>
                      </a:ext>
                    </a:extLst>
                  </p:cNvPr>
                  <p:cNvGrpSpPr/>
                  <p:nvPr userDrawn="1"/>
                </p:nvGrpSpPr>
                <p:grpSpPr>
                  <a:xfrm>
                    <a:off x="13103513" y="3705268"/>
                    <a:ext cx="145820" cy="146462"/>
                    <a:chOff x="13096169" y="3602278"/>
                    <a:chExt cx="145820" cy="146462"/>
                  </a:xfrm>
                </p:grpSpPr>
                <p:sp>
                  <p:nvSpPr>
                    <p:cNvPr id="183" name="Rechthoek 182">
                      <a:extLst>
                        <a:ext uri="{FF2B5EF4-FFF2-40B4-BE49-F238E27FC236}">
                          <a16:creationId xmlns:a16="http://schemas.microsoft.com/office/drawing/2014/main" id="{060CEB37-4ADC-43C5-8D7A-04E6F76B80E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4" name="Rechthoek 183">
                      <a:extLst>
                        <a:ext uri="{FF2B5EF4-FFF2-40B4-BE49-F238E27FC236}">
                          <a16:creationId xmlns:a16="http://schemas.microsoft.com/office/drawing/2014/main" id="{D6F0BD32-5450-41E3-8D4B-EB5E1002C6B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0" name="Groep 179">
                    <a:extLst>
                      <a:ext uri="{FF2B5EF4-FFF2-40B4-BE49-F238E27FC236}">
                        <a16:creationId xmlns:a16="http://schemas.microsoft.com/office/drawing/2014/main" id="{43A16BA0-CD16-425F-AC4C-963D53927F22}"/>
                      </a:ext>
                    </a:extLst>
                  </p:cNvPr>
                  <p:cNvGrpSpPr/>
                  <p:nvPr userDrawn="1"/>
                </p:nvGrpSpPr>
                <p:grpSpPr>
                  <a:xfrm rot="10800000">
                    <a:off x="13061402" y="3665637"/>
                    <a:ext cx="145820" cy="146462"/>
                    <a:chOff x="13096169" y="3602278"/>
                    <a:chExt cx="145820" cy="146462"/>
                  </a:xfrm>
                </p:grpSpPr>
                <p:sp>
                  <p:nvSpPr>
                    <p:cNvPr id="181" name="Rechthoek 180">
                      <a:extLst>
                        <a:ext uri="{FF2B5EF4-FFF2-40B4-BE49-F238E27FC236}">
                          <a16:creationId xmlns:a16="http://schemas.microsoft.com/office/drawing/2014/main" id="{3498A5CE-E249-4088-A5F6-9A7DA965617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82" name="Rechthoek 181">
                      <a:extLst>
                        <a:ext uri="{FF2B5EF4-FFF2-40B4-BE49-F238E27FC236}">
                          <a16:creationId xmlns:a16="http://schemas.microsoft.com/office/drawing/2014/main" id="{B0107A18-71A7-4368-A4E6-72876ACA491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76" name="Rechthoek 175">
                  <a:extLst>
                    <a:ext uri="{FF2B5EF4-FFF2-40B4-BE49-F238E27FC236}">
                      <a16:creationId xmlns:a16="http://schemas.microsoft.com/office/drawing/2014/main" id="{A31C214B-FA81-4279-91ED-037348EAC0DA}"/>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77" name="Gelijkbenige driehoek 176">
                  <a:extLst>
                    <a:ext uri="{FF2B5EF4-FFF2-40B4-BE49-F238E27FC236}">
                      <a16:creationId xmlns:a16="http://schemas.microsoft.com/office/drawing/2014/main" id="{A90DDFF7-F98E-4F66-8C8B-49910B76FE25}"/>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52" name="Rechthoek 151">
                <a:extLst>
                  <a:ext uri="{FF2B5EF4-FFF2-40B4-BE49-F238E27FC236}">
                    <a16:creationId xmlns:a16="http://schemas.microsoft.com/office/drawing/2014/main" id="{7A065373-4681-4FB5-9D03-55CBD8920E41}"/>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153" name="Groep 152">
                <a:extLst>
                  <a:ext uri="{FF2B5EF4-FFF2-40B4-BE49-F238E27FC236}">
                    <a16:creationId xmlns:a16="http://schemas.microsoft.com/office/drawing/2014/main" id="{D0890AC5-EF9F-4877-A47E-108CA3D7DD7C}"/>
                  </a:ext>
                </a:extLst>
              </p:cNvPr>
              <p:cNvGrpSpPr/>
              <p:nvPr userDrawn="1"/>
            </p:nvGrpSpPr>
            <p:grpSpPr>
              <a:xfrm>
                <a:off x="-2485819" y="3399207"/>
                <a:ext cx="1222990" cy="563933"/>
                <a:chOff x="-2485819" y="3399207"/>
                <a:chExt cx="1222990" cy="563933"/>
              </a:xfrm>
            </p:grpSpPr>
            <p:sp>
              <p:nvSpPr>
                <p:cNvPr id="154" name="Rechthoek 153">
                  <a:extLst>
                    <a:ext uri="{FF2B5EF4-FFF2-40B4-BE49-F238E27FC236}">
                      <a16:creationId xmlns:a16="http://schemas.microsoft.com/office/drawing/2014/main" id="{E6AECD63-AB1B-4D20-8FF9-9A67D16C60EA}"/>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55" name="Rechthoek 154">
                  <a:extLst>
                    <a:ext uri="{FF2B5EF4-FFF2-40B4-BE49-F238E27FC236}">
                      <a16:creationId xmlns:a16="http://schemas.microsoft.com/office/drawing/2014/main" id="{CC1A2C3F-0B40-4E28-A855-2649DB2A2DF8}"/>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56" name="Groep 155">
                  <a:extLst>
                    <a:ext uri="{FF2B5EF4-FFF2-40B4-BE49-F238E27FC236}">
                      <a16:creationId xmlns:a16="http://schemas.microsoft.com/office/drawing/2014/main" id="{5D26850B-F4D7-44FD-9E33-ED9EB576E9CE}"/>
                    </a:ext>
                  </a:extLst>
                </p:cNvPr>
                <p:cNvGrpSpPr/>
                <p:nvPr userDrawn="1"/>
              </p:nvGrpSpPr>
              <p:grpSpPr>
                <a:xfrm>
                  <a:off x="-2403869" y="3460544"/>
                  <a:ext cx="155951" cy="131922"/>
                  <a:chOff x="12968836" y="3354170"/>
                  <a:chExt cx="404806" cy="342433"/>
                </a:xfrm>
              </p:grpSpPr>
              <p:sp>
                <p:nvSpPr>
                  <p:cNvPr id="169" name="Rechthoek: afgeronde hoeken 168">
                    <a:extLst>
                      <a:ext uri="{FF2B5EF4-FFF2-40B4-BE49-F238E27FC236}">
                        <a16:creationId xmlns:a16="http://schemas.microsoft.com/office/drawing/2014/main" id="{5E7994A3-96BA-4D9B-B515-6A2204176DA6}"/>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0" name="Rechthoek 169">
                    <a:extLst>
                      <a:ext uri="{FF2B5EF4-FFF2-40B4-BE49-F238E27FC236}">
                        <a16:creationId xmlns:a16="http://schemas.microsoft.com/office/drawing/2014/main" id="{2A6854F0-59B2-4A53-9CB1-66C1FD8FD57A}"/>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1" name="Rechthoek 170">
                    <a:extLst>
                      <a:ext uri="{FF2B5EF4-FFF2-40B4-BE49-F238E27FC236}">
                        <a16:creationId xmlns:a16="http://schemas.microsoft.com/office/drawing/2014/main" id="{CD572977-30B1-4C43-AD0B-E4B0E88B68EF}"/>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2" name="Rechthoek 171">
                    <a:extLst>
                      <a:ext uri="{FF2B5EF4-FFF2-40B4-BE49-F238E27FC236}">
                        <a16:creationId xmlns:a16="http://schemas.microsoft.com/office/drawing/2014/main" id="{2C37097B-B65F-433C-B1D2-7349E0FF1CB2}"/>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3" name="Rechthoek 172">
                    <a:extLst>
                      <a:ext uri="{FF2B5EF4-FFF2-40B4-BE49-F238E27FC236}">
                        <a16:creationId xmlns:a16="http://schemas.microsoft.com/office/drawing/2014/main" id="{BFF003F4-8364-4FC2-8F75-EA4611351B8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74" name="Rechthoek 173">
                    <a:extLst>
                      <a:ext uri="{FF2B5EF4-FFF2-40B4-BE49-F238E27FC236}">
                        <a16:creationId xmlns:a16="http://schemas.microsoft.com/office/drawing/2014/main" id="{5E3801F4-CFDC-4BE0-A12A-3C9245A4B775}"/>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7" name="Groep 156">
                  <a:extLst>
                    <a:ext uri="{FF2B5EF4-FFF2-40B4-BE49-F238E27FC236}">
                      <a16:creationId xmlns:a16="http://schemas.microsoft.com/office/drawing/2014/main" id="{911281A9-4E19-49F5-ACA3-F1091CBDC05C}"/>
                    </a:ext>
                  </a:extLst>
                </p:cNvPr>
                <p:cNvGrpSpPr/>
                <p:nvPr userDrawn="1"/>
              </p:nvGrpSpPr>
              <p:grpSpPr>
                <a:xfrm>
                  <a:off x="-2423424" y="3690208"/>
                  <a:ext cx="166739" cy="218963"/>
                  <a:chOff x="12940828" y="3950597"/>
                  <a:chExt cx="432813" cy="568367"/>
                </a:xfrm>
              </p:grpSpPr>
              <p:grpSp>
                <p:nvGrpSpPr>
                  <p:cNvPr id="161" name="Groep 160">
                    <a:extLst>
                      <a:ext uri="{FF2B5EF4-FFF2-40B4-BE49-F238E27FC236}">
                        <a16:creationId xmlns:a16="http://schemas.microsoft.com/office/drawing/2014/main" id="{77BBB3FA-FF40-483E-9840-ED0A0C327619}"/>
                      </a:ext>
                    </a:extLst>
                  </p:cNvPr>
                  <p:cNvGrpSpPr/>
                  <p:nvPr userDrawn="1"/>
                </p:nvGrpSpPr>
                <p:grpSpPr>
                  <a:xfrm>
                    <a:off x="13000382" y="4006891"/>
                    <a:ext cx="373259" cy="315747"/>
                    <a:chOff x="12968836" y="3354170"/>
                    <a:chExt cx="404806" cy="342433"/>
                  </a:xfrm>
                </p:grpSpPr>
                <p:sp>
                  <p:nvSpPr>
                    <p:cNvPr id="163" name="Rechthoek: afgeronde hoeken 162">
                      <a:extLst>
                        <a:ext uri="{FF2B5EF4-FFF2-40B4-BE49-F238E27FC236}">
                          <a16:creationId xmlns:a16="http://schemas.microsoft.com/office/drawing/2014/main" id="{4F0171D1-1174-4A38-814D-32C545F0E96B}"/>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4" name="Rechthoek 163">
                      <a:extLst>
                        <a:ext uri="{FF2B5EF4-FFF2-40B4-BE49-F238E27FC236}">
                          <a16:creationId xmlns:a16="http://schemas.microsoft.com/office/drawing/2014/main" id="{E21C996B-9ED8-4737-B25C-329DC92B24B3}"/>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5" name="Rechthoek 164">
                      <a:extLst>
                        <a:ext uri="{FF2B5EF4-FFF2-40B4-BE49-F238E27FC236}">
                          <a16:creationId xmlns:a16="http://schemas.microsoft.com/office/drawing/2014/main" id="{B8FA3F10-05F2-4F0F-AE0E-6A198AE5681E}"/>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DEBA4EA9-8B55-439B-9AD1-6C3CCC8C6B9D}"/>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7" name="Rechthoek 166">
                      <a:extLst>
                        <a:ext uri="{FF2B5EF4-FFF2-40B4-BE49-F238E27FC236}">
                          <a16:creationId xmlns:a16="http://schemas.microsoft.com/office/drawing/2014/main" id="{0330CD83-6403-4A2D-851D-3C92B423DA40}"/>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8" name="Rechthoek 167">
                      <a:extLst>
                        <a:ext uri="{FF2B5EF4-FFF2-40B4-BE49-F238E27FC236}">
                          <a16:creationId xmlns:a16="http://schemas.microsoft.com/office/drawing/2014/main" id="{B953C988-3544-47D5-AC73-5CA20EFBAF6A}"/>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162" name="Boog 161">
                    <a:extLst>
                      <a:ext uri="{FF2B5EF4-FFF2-40B4-BE49-F238E27FC236}">
                        <a16:creationId xmlns:a16="http://schemas.microsoft.com/office/drawing/2014/main" id="{3A2ED93B-2925-469D-9F46-C0AF403871F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158" name="Tekstvak 157">
                  <a:extLst>
                    <a:ext uri="{FF2B5EF4-FFF2-40B4-BE49-F238E27FC236}">
                      <a16:creationId xmlns:a16="http://schemas.microsoft.com/office/drawing/2014/main" id="{4B08F5F8-69B9-41D3-97B4-48D6DFFE1A2C}"/>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159" name="Tekstvak 158">
                  <a:extLst>
                    <a:ext uri="{FF2B5EF4-FFF2-40B4-BE49-F238E27FC236}">
                      <a16:creationId xmlns:a16="http://schemas.microsoft.com/office/drawing/2014/main" id="{324F5864-F099-46A1-8672-E564A79B5E59}"/>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160" name="Vrije vorm: vorm 159">
                  <a:extLst>
                    <a:ext uri="{FF2B5EF4-FFF2-40B4-BE49-F238E27FC236}">
                      <a16:creationId xmlns:a16="http://schemas.microsoft.com/office/drawing/2014/main" id="{D1DEEA67-DBBC-40ED-9529-11F0BE5DE8D1}"/>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3175" y="-349701"/>
            <a:ext cx="11088709" cy="225770"/>
          </a:xfrm>
        </p:spPr>
        <p:txBody>
          <a:bodyPr tIns="0"/>
          <a:lstStyle>
            <a:lvl1pPr>
              <a:lnSpc>
                <a:spcPct val="100000"/>
              </a:lnSpc>
              <a:tabLst>
                <a:tab pos="4397375" algn="l"/>
              </a:tabLst>
              <a:defRPr sz="1400" b="1" baseline="0"/>
            </a:lvl1pPr>
          </a:lstStyle>
          <a:p>
            <a:r>
              <a:rPr lang="nl-NL" dirty="0"/>
              <a:t>Tekst [kader] + Notebook</a:t>
            </a:r>
          </a:p>
        </p:txBody>
      </p:sp>
      <p:sp>
        <p:nvSpPr>
          <p:cNvPr id="270" name="Vrije vorm: vorm 269">
            <a:extLst>
              <a:ext uri="{FF2B5EF4-FFF2-40B4-BE49-F238E27FC236}">
                <a16:creationId xmlns:a16="http://schemas.microsoft.com/office/drawing/2014/main" id="{EA08EDA5-FB9F-4874-A311-FDC0E837D3CD}"/>
              </a:ext>
            </a:extLst>
          </p:cNvPr>
          <p:cNvSpPr>
            <a:spLocks noGrp="1"/>
          </p:cNvSpPr>
          <p:nvPr>
            <p:ph type="body" sz="quarter" idx="13" hasCustomPrompt="1"/>
          </p:nvPr>
        </p:nvSpPr>
        <p:spPr>
          <a:xfrm>
            <a:off x="-14608" y="572879"/>
            <a:ext cx="10059848" cy="6293843"/>
          </a:xfrm>
          <a:custGeom>
            <a:avLst/>
            <a:gdLst>
              <a:gd name="connsiteX0" fmla="*/ 6681 w 10059848"/>
              <a:gd name="connsiteY0" fmla="*/ 0 h 6293843"/>
              <a:gd name="connsiteX1" fmla="*/ 10059848 w 10059848"/>
              <a:gd name="connsiteY1" fmla="*/ 166365 h 6293843"/>
              <a:gd name="connsiteX2" fmla="*/ 10059848 w 10059848"/>
              <a:gd name="connsiteY2" fmla="*/ 6293843 h 6293843"/>
              <a:gd name="connsiteX3" fmla="*/ 7202 w 10059848"/>
              <a:gd name="connsiteY3" fmla="*/ 6293843 h 6293843"/>
              <a:gd name="connsiteX4" fmla="*/ 0 w 10059848"/>
              <a:gd name="connsiteY4" fmla="*/ 4905710 h 6293843"/>
              <a:gd name="connsiteX5" fmla="*/ 6681 w 10059848"/>
              <a:gd name="connsiteY5" fmla="*/ 0 h 6293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848" h="6293843">
                <a:moveTo>
                  <a:pt x="6681" y="0"/>
                </a:moveTo>
                <a:lnTo>
                  <a:pt x="10059848" y="166365"/>
                </a:lnTo>
                <a:lnTo>
                  <a:pt x="10059848" y="6293843"/>
                </a:lnTo>
                <a:lnTo>
                  <a:pt x="7202" y="6293843"/>
                </a:lnTo>
                <a:lnTo>
                  <a:pt x="0" y="4905710"/>
                </a:lnTo>
                <a:cubicBezTo>
                  <a:pt x="2227" y="3270474"/>
                  <a:pt x="28532" y="1631133"/>
                  <a:pt x="6681" y="0"/>
                </a:cubicBezTo>
                <a:close/>
              </a:path>
            </a:pathLst>
          </a:custGeom>
          <a:solidFill>
            <a:schemeClr val="accent1"/>
          </a:solidFill>
        </p:spPr>
        <p:txBody>
          <a:bodyPr wrap="square" lIns="900000" tIns="720000" rIns="360000" bIns="720000">
            <a:noAutofit/>
          </a:bodyPr>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b="1">
                <a:solidFill>
                  <a:schemeClr val="bg1"/>
                </a:solidFill>
              </a:defRPr>
            </a:lvl4pPr>
            <a:lvl5pPr>
              <a:defRPr>
                <a:solidFill>
                  <a:sysClr val="windowText" lastClr="000000"/>
                </a:solidFill>
              </a:defRPr>
            </a:lvl5pPr>
            <a:lvl6pP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defRPr>
                <a:solidFill>
                  <a:schemeClr val="accent1">
                    <a:lumMod val="20000"/>
                    <a:lumOff val="80000"/>
                  </a:schemeClr>
                </a:solidFill>
              </a:defRPr>
            </a:lvl9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(wit)</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3" name="Tijdelijke aanduiding voor tekst 2">
            <a:extLst>
              <a:ext uri="{FF2B5EF4-FFF2-40B4-BE49-F238E27FC236}">
                <a16:creationId xmlns:a16="http://schemas.microsoft.com/office/drawing/2014/main" id="{3FE1450F-1265-491A-98C1-19021118CB79}"/>
              </a:ext>
            </a:extLst>
          </p:cNvPr>
          <p:cNvSpPr>
            <a:spLocks noGrp="1"/>
          </p:cNvSpPr>
          <p:nvPr>
            <p:ph type="body" sz="quarter" idx="16" hasCustomPrompt="1"/>
          </p:nvPr>
        </p:nvSpPr>
        <p:spPr>
          <a:xfrm>
            <a:off x="5701286" y="1340107"/>
            <a:ext cx="6312500" cy="4784785"/>
          </a:xfrm>
          <a:blipFill>
            <a:blip r:embed="rId4"/>
            <a:srcRect/>
            <a:stretch>
              <a:fillRect l="-1" t="591" r="-1748" b="306"/>
            </a:stretch>
          </a:blipFill>
        </p:spPr>
        <p:txBody>
          <a:bodyPr/>
          <a:lstStyle>
            <a:lvl1pPr>
              <a:buNone/>
              <a:defRPr/>
            </a:lvl1pPr>
          </a:lstStyle>
          <a:p>
            <a:pPr lvl="0"/>
            <a:r>
              <a:rPr lang="nl-NL" dirty="0"/>
              <a:t> </a:t>
            </a:r>
          </a:p>
        </p:txBody>
      </p:sp>
      <p:sp>
        <p:nvSpPr>
          <p:cNvPr id="12" name="afbeelding">
            <a:extLst>
              <a:ext uri="{FF2B5EF4-FFF2-40B4-BE49-F238E27FC236}">
                <a16:creationId xmlns:a16="http://schemas.microsoft.com/office/drawing/2014/main" id="{E893B286-6CF9-4172-9A7F-75459742AB31}"/>
              </a:ext>
            </a:extLst>
          </p:cNvPr>
          <p:cNvSpPr>
            <a:spLocks noGrp="1"/>
          </p:cNvSpPr>
          <p:nvPr>
            <p:ph type="pic" sz="quarter" idx="14" hasCustomPrompt="1"/>
          </p:nvPr>
        </p:nvSpPr>
        <p:spPr>
          <a:xfrm>
            <a:off x="5898466" y="1544358"/>
            <a:ext cx="5537892" cy="3867065"/>
          </a:xfrm>
          <a:prstGeom prst="roundRect">
            <a:avLst>
              <a:gd name="adj" fmla="val 1788"/>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 om</a:t>
            </a:r>
            <a:br>
              <a:rPr lang="nl-NL" dirty="0"/>
            </a:br>
            <a:r>
              <a:rPr lang="nl-NL" dirty="0"/>
              <a:t> een afbeelding in te voegen</a:t>
            </a:r>
          </a:p>
        </p:txBody>
      </p:sp>
    </p:spTree>
    <p:extLst>
      <p:ext uri="{BB962C8B-B14F-4D97-AF65-F5344CB8AC3E}">
        <p14:creationId xmlns:p14="http://schemas.microsoft.com/office/powerpoint/2010/main" val="229801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 + Smartphone">
    <p:spTree>
      <p:nvGrpSpPr>
        <p:cNvPr id="1" name=""/>
        <p:cNvGrpSpPr/>
        <p:nvPr/>
      </p:nvGrpSpPr>
      <p:grpSpPr>
        <a:xfrm>
          <a:off x="0" y="0"/>
          <a:ext cx="0" cy="0"/>
          <a:chOff x="0" y="0"/>
          <a:chExt cx="0" cy="0"/>
        </a:xfrm>
      </p:grpSpPr>
      <p:grpSp>
        <p:nvGrpSpPr>
          <p:cNvPr id="115" name="INSTRUCTIE">
            <a:extLst>
              <a:ext uri="{FF2B5EF4-FFF2-40B4-BE49-F238E27FC236}">
                <a16:creationId xmlns:a16="http://schemas.microsoft.com/office/drawing/2014/main" id="{D8EA9259-390C-4A9C-95A7-531E972BCFE3}"/>
              </a:ext>
            </a:extLst>
          </p:cNvPr>
          <p:cNvGrpSpPr/>
          <p:nvPr userDrawn="1"/>
        </p:nvGrpSpPr>
        <p:grpSpPr>
          <a:xfrm>
            <a:off x="-3786437" y="0"/>
            <a:ext cx="3693386" cy="5359349"/>
            <a:chOff x="-3786437" y="0"/>
            <a:chExt cx="3693386" cy="5359349"/>
          </a:xfrm>
        </p:grpSpPr>
        <p:sp>
          <p:nvSpPr>
            <p:cNvPr id="117" name="Rechthoek 116">
              <a:extLst>
                <a:ext uri="{FF2B5EF4-FFF2-40B4-BE49-F238E27FC236}">
                  <a16:creationId xmlns:a16="http://schemas.microsoft.com/office/drawing/2014/main" id="{4676E3C1-3670-49B8-BEFC-E4FCE98A3D15}"/>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18" name="Ovaal 117">
              <a:extLst>
                <a:ext uri="{FF2B5EF4-FFF2-40B4-BE49-F238E27FC236}">
                  <a16:creationId xmlns:a16="http://schemas.microsoft.com/office/drawing/2014/main" id="{FB85C94A-58DB-4359-9FD1-762676F3DBB2}"/>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19" name="Rechthoek 118">
              <a:extLst>
                <a:ext uri="{FF2B5EF4-FFF2-40B4-BE49-F238E27FC236}">
                  <a16:creationId xmlns:a16="http://schemas.microsoft.com/office/drawing/2014/main" id="{8568C724-251D-486E-B154-3BF9DC8F8FA6}"/>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1" name="Ovaal 120">
              <a:extLst>
                <a:ext uri="{FF2B5EF4-FFF2-40B4-BE49-F238E27FC236}">
                  <a16:creationId xmlns:a16="http://schemas.microsoft.com/office/drawing/2014/main" id="{758E529D-AB4D-486E-B759-E8B671234F1B}"/>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2" name="Rechthoek 121">
              <a:extLst>
                <a:ext uri="{FF2B5EF4-FFF2-40B4-BE49-F238E27FC236}">
                  <a16:creationId xmlns:a16="http://schemas.microsoft.com/office/drawing/2014/main" id="{3A8ABA15-F815-4767-B2A6-51D439D506D7}"/>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3" name="Rechthoek 122">
              <a:extLst>
                <a:ext uri="{FF2B5EF4-FFF2-40B4-BE49-F238E27FC236}">
                  <a16:creationId xmlns:a16="http://schemas.microsoft.com/office/drawing/2014/main" id="{2A2B02B2-569B-4695-98D9-67DC136C3BC2}"/>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C4B4DB92-E572-42A0-B1DF-7EF382636660}"/>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5" name="Rechthoek 124">
              <a:extLst>
                <a:ext uri="{FF2B5EF4-FFF2-40B4-BE49-F238E27FC236}">
                  <a16:creationId xmlns:a16="http://schemas.microsoft.com/office/drawing/2014/main" id="{430E31B8-47D9-4C23-9D3A-E3C90043AF20}"/>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6" name="Ovaal 125">
              <a:extLst>
                <a:ext uri="{FF2B5EF4-FFF2-40B4-BE49-F238E27FC236}">
                  <a16:creationId xmlns:a16="http://schemas.microsoft.com/office/drawing/2014/main" id="{0F6FDEC7-6F4F-4656-AD71-5B2AE6D785CB}"/>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27" name="Rechthoek 126">
              <a:extLst>
                <a:ext uri="{FF2B5EF4-FFF2-40B4-BE49-F238E27FC236}">
                  <a16:creationId xmlns:a16="http://schemas.microsoft.com/office/drawing/2014/main" id="{33D9F38F-8951-4E30-88D3-0624BBCCE282}"/>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28" name="Ovaal 127">
              <a:extLst>
                <a:ext uri="{FF2B5EF4-FFF2-40B4-BE49-F238E27FC236}">
                  <a16:creationId xmlns:a16="http://schemas.microsoft.com/office/drawing/2014/main" id="{3806323A-A15B-45E8-9D02-7689018CAAEC}"/>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29" name="Rechthoek 128">
              <a:extLst>
                <a:ext uri="{FF2B5EF4-FFF2-40B4-BE49-F238E27FC236}">
                  <a16:creationId xmlns:a16="http://schemas.microsoft.com/office/drawing/2014/main" id="{E79B9B97-5EC4-47B7-9704-B4F4CDBB9205}"/>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0" name="Ovaal 129">
              <a:extLst>
                <a:ext uri="{FF2B5EF4-FFF2-40B4-BE49-F238E27FC236}">
                  <a16:creationId xmlns:a16="http://schemas.microsoft.com/office/drawing/2014/main" id="{599B6E7C-3E29-4F63-89C6-31F1FC1DE687}"/>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1" name="Rechthoek 130">
              <a:extLst>
                <a:ext uri="{FF2B5EF4-FFF2-40B4-BE49-F238E27FC236}">
                  <a16:creationId xmlns:a16="http://schemas.microsoft.com/office/drawing/2014/main" id="{3820C47F-1254-4149-81D8-9A0954CF9225}"/>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2" name="Ovaal 131">
              <a:extLst>
                <a:ext uri="{FF2B5EF4-FFF2-40B4-BE49-F238E27FC236}">
                  <a16:creationId xmlns:a16="http://schemas.microsoft.com/office/drawing/2014/main" id="{1FB53CD2-FFFB-4553-A5C2-4126F4ED16C1}"/>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3" name="Rechthoek 132">
              <a:extLst>
                <a:ext uri="{FF2B5EF4-FFF2-40B4-BE49-F238E27FC236}">
                  <a16:creationId xmlns:a16="http://schemas.microsoft.com/office/drawing/2014/main" id="{6C4736B6-2F8A-487D-9C07-DADDE38240DE}"/>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4" name="Ovaal 133">
              <a:extLst>
                <a:ext uri="{FF2B5EF4-FFF2-40B4-BE49-F238E27FC236}">
                  <a16:creationId xmlns:a16="http://schemas.microsoft.com/office/drawing/2014/main" id="{5FCD8E90-E710-4184-8DA6-322EB3030DDF}"/>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5" name="Rechthoek 134">
              <a:extLst>
                <a:ext uri="{FF2B5EF4-FFF2-40B4-BE49-F238E27FC236}">
                  <a16:creationId xmlns:a16="http://schemas.microsoft.com/office/drawing/2014/main" id="{3C627BA6-7392-4E33-80B8-AA291FAF3C5E}"/>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6" name="Ovaal 135">
              <a:extLst>
                <a:ext uri="{FF2B5EF4-FFF2-40B4-BE49-F238E27FC236}">
                  <a16:creationId xmlns:a16="http://schemas.microsoft.com/office/drawing/2014/main" id="{716FEE9B-A93E-43C7-B064-34600C3F528B}"/>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77" name="Rechthoek 176">
              <a:extLst>
                <a:ext uri="{FF2B5EF4-FFF2-40B4-BE49-F238E27FC236}">
                  <a16:creationId xmlns:a16="http://schemas.microsoft.com/office/drawing/2014/main" id="{778AC02C-BEAC-4100-8684-B35CC334A06B}"/>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78" name="Rechthoek 177">
              <a:extLst>
                <a:ext uri="{FF2B5EF4-FFF2-40B4-BE49-F238E27FC236}">
                  <a16:creationId xmlns:a16="http://schemas.microsoft.com/office/drawing/2014/main" id="{5360D4DA-DE93-4D24-928F-2B4A3C77C641}"/>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79" name="ICOON_info">
              <a:extLst>
                <a:ext uri="{FF2B5EF4-FFF2-40B4-BE49-F238E27FC236}">
                  <a16:creationId xmlns:a16="http://schemas.microsoft.com/office/drawing/2014/main" id="{3ED18AFA-BACD-442C-9529-2953919E0945}"/>
                </a:ext>
              </a:extLst>
            </p:cNvPr>
            <p:cNvGrpSpPr/>
            <p:nvPr userDrawn="1"/>
          </p:nvGrpSpPr>
          <p:grpSpPr>
            <a:xfrm>
              <a:off x="-376736" y="4400186"/>
              <a:ext cx="283685" cy="283685"/>
              <a:chOff x="-510741" y="5913713"/>
              <a:chExt cx="267555" cy="267555"/>
            </a:xfrm>
          </p:grpSpPr>
          <p:sp>
            <p:nvSpPr>
              <p:cNvPr id="221" name="Ovaal 220">
                <a:extLst>
                  <a:ext uri="{FF2B5EF4-FFF2-40B4-BE49-F238E27FC236}">
                    <a16:creationId xmlns:a16="http://schemas.microsoft.com/office/drawing/2014/main" id="{D8A8A8A7-A8D5-4E29-941C-C2778BA68FAE}"/>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222" name="Graphic 163" descr="Informatie">
                <a:extLst>
                  <a:ext uri="{FF2B5EF4-FFF2-40B4-BE49-F238E27FC236}">
                    <a16:creationId xmlns:a16="http://schemas.microsoft.com/office/drawing/2014/main" id="{FBA727DF-4CDE-43E5-A7C4-D75DD9838253}"/>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80" name="VOORBEELD">
              <a:extLst>
                <a:ext uri="{FF2B5EF4-FFF2-40B4-BE49-F238E27FC236}">
                  <a16:creationId xmlns:a16="http://schemas.microsoft.com/office/drawing/2014/main" id="{65A54557-7476-4AD1-83C3-627E3ED1057F}"/>
                </a:ext>
              </a:extLst>
            </p:cNvPr>
            <p:cNvGrpSpPr/>
            <p:nvPr userDrawn="1"/>
          </p:nvGrpSpPr>
          <p:grpSpPr>
            <a:xfrm>
              <a:off x="-3605171" y="458674"/>
              <a:ext cx="3234311" cy="558875"/>
              <a:chOff x="-3605171" y="458674"/>
              <a:chExt cx="3234311" cy="558875"/>
            </a:xfrm>
          </p:grpSpPr>
          <p:sp>
            <p:nvSpPr>
              <p:cNvPr id="181" name="Rechthoek 180">
                <a:extLst>
                  <a:ext uri="{FF2B5EF4-FFF2-40B4-BE49-F238E27FC236}">
                    <a16:creationId xmlns:a16="http://schemas.microsoft.com/office/drawing/2014/main" id="{698848CA-096C-4E65-9F31-1EEAB94F8572}"/>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82" name="Rechthoek 181">
                <a:extLst>
                  <a:ext uri="{FF2B5EF4-FFF2-40B4-BE49-F238E27FC236}">
                    <a16:creationId xmlns:a16="http://schemas.microsoft.com/office/drawing/2014/main" id="{AC8D3E21-67CD-4C71-A524-56BE5BC8199E}"/>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83" name="Groep 182">
                <a:extLst>
                  <a:ext uri="{FF2B5EF4-FFF2-40B4-BE49-F238E27FC236}">
                    <a16:creationId xmlns:a16="http://schemas.microsoft.com/office/drawing/2014/main" id="{9CC36087-980D-4EA6-8C8D-5B65449BFFC8}"/>
                  </a:ext>
                </a:extLst>
              </p:cNvPr>
              <p:cNvGrpSpPr/>
              <p:nvPr userDrawn="1"/>
            </p:nvGrpSpPr>
            <p:grpSpPr>
              <a:xfrm>
                <a:off x="-3386247" y="830871"/>
                <a:ext cx="139423" cy="109566"/>
                <a:chOff x="-2866744" y="827071"/>
                <a:chExt cx="168701" cy="132575"/>
              </a:xfrm>
            </p:grpSpPr>
            <p:grpSp>
              <p:nvGrpSpPr>
                <p:cNvPr id="214" name="Groep 213">
                  <a:extLst>
                    <a:ext uri="{FF2B5EF4-FFF2-40B4-BE49-F238E27FC236}">
                      <a16:creationId xmlns:a16="http://schemas.microsoft.com/office/drawing/2014/main" id="{1F86E89B-A528-4506-B33F-3F47046463A5}"/>
                    </a:ext>
                  </a:extLst>
                </p:cNvPr>
                <p:cNvGrpSpPr/>
                <p:nvPr userDrawn="1"/>
              </p:nvGrpSpPr>
              <p:grpSpPr>
                <a:xfrm>
                  <a:off x="-2866744" y="827071"/>
                  <a:ext cx="168701" cy="132575"/>
                  <a:chOff x="-2866744" y="827071"/>
                  <a:chExt cx="168701" cy="132575"/>
                </a:xfrm>
              </p:grpSpPr>
              <p:cxnSp>
                <p:nvCxnSpPr>
                  <p:cNvPr id="216" name="Rechte verbindingslijn 215">
                    <a:extLst>
                      <a:ext uri="{FF2B5EF4-FFF2-40B4-BE49-F238E27FC236}">
                        <a16:creationId xmlns:a16="http://schemas.microsoft.com/office/drawing/2014/main" id="{3FAEC894-3AE0-44A8-8752-DE7E7CB0E7B3}"/>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17" name="Rechte verbindingslijn 216">
                    <a:extLst>
                      <a:ext uri="{FF2B5EF4-FFF2-40B4-BE49-F238E27FC236}">
                        <a16:creationId xmlns:a16="http://schemas.microsoft.com/office/drawing/2014/main" id="{2AFF2649-F86B-4C3E-8DB4-DF1A536BA206}"/>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18" name="Rechte verbindingslijn 217">
                    <a:extLst>
                      <a:ext uri="{FF2B5EF4-FFF2-40B4-BE49-F238E27FC236}">
                        <a16:creationId xmlns:a16="http://schemas.microsoft.com/office/drawing/2014/main" id="{7616D23D-46C6-4E86-A9A7-91BA62E35224}"/>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19" name="Rechte verbindingslijn 218">
                    <a:extLst>
                      <a:ext uri="{FF2B5EF4-FFF2-40B4-BE49-F238E27FC236}">
                        <a16:creationId xmlns:a16="http://schemas.microsoft.com/office/drawing/2014/main" id="{9121875C-690F-409D-822E-F6E0A69714A8}"/>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20" name="Rechte verbindingslijn 219">
                    <a:extLst>
                      <a:ext uri="{FF2B5EF4-FFF2-40B4-BE49-F238E27FC236}">
                        <a16:creationId xmlns:a16="http://schemas.microsoft.com/office/drawing/2014/main" id="{56BEE90E-DFEC-4374-82D3-70ECE175E0F7}"/>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15" name="Pijl: rechts 214">
                  <a:extLst>
                    <a:ext uri="{FF2B5EF4-FFF2-40B4-BE49-F238E27FC236}">
                      <a16:creationId xmlns:a16="http://schemas.microsoft.com/office/drawing/2014/main" id="{2D59021A-D65D-402B-8589-41923AFC072A}"/>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84" name="Groep 183">
                <a:extLst>
                  <a:ext uri="{FF2B5EF4-FFF2-40B4-BE49-F238E27FC236}">
                    <a16:creationId xmlns:a16="http://schemas.microsoft.com/office/drawing/2014/main" id="{BE844243-29D0-4E3E-9278-C76820808EAD}"/>
                  </a:ext>
                </a:extLst>
              </p:cNvPr>
              <p:cNvGrpSpPr/>
              <p:nvPr userDrawn="1"/>
            </p:nvGrpSpPr>
            <p:grpSpPr>
              <a:xfrm>
                <a:off x="-3605171" y="830871"/>
                <a:ext cx="139423" cy="109566"/>
                <a:chOff x="-2866744" y="518074"/>
                <a:chExt cx="168701" cy="132575"/>
              </a:xfrm>
            </p:grpSpPr>
            <p:grpSp>
              <p:nvGrpSpPr>
                <p:cNvPr id="207" name="Groep 206">
                  <a:extLst>
                    <a:ext uri="{FF2B5EF4-FFF2-40B4-BE49-F238E27FC236}">
                      <a16:creationId xmlns:a16="http://schemas.microsoft.com/office/drawing/2014/main" id="{D58B4362-E620-470B-8425-F241BAB3CDC3}"/>
                    </a:ext>
                  </a:extLst>
                </p:cNvPr>
                <p:cNvGrpSpPr/>
                <p:nvPr userDrawn="1"/>
              </p:nvGrpSpPr>
              <p:grpSpPr>
                <a:xfrm>
                  <a:off x="-2866744" y="518074"/>
                  <a:ext cx="168701" cy="132575"/>
                  <a:chOff x="-2866744" y="518074"/>
                  <a:chExt cx="168701" cy="132575"/>
                </a:xfrm>
              </p:grpSpPr>
              <p:cxnSp>
                <p:nvCxnSpPr>
                  <p:cNvPr id="209" name="Rechte verbindingslijn 208">
                    <a:extLst>
                      <a:ext uri="{FF2B5EF4-FFF2-40B4-BE49-F238E27FC236}">
                        <a16:creationId xmlns:a16="http://schemas.microsoft.com/office/drawing/2014/main" id="{FEAE8241-045E-41BF-9F17-48540BBCB7DD}"/>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210" name="Rechte verbindingslijn 209">
                    <a:extLst>
                      <a:ext uri="{FF2B5EF4-FFF2-40B4-BE49-F238E27FC236}">
                        <a16:creationId xmlns:a16="http://schemas.microsoft.com/office/drawing/2014/main" id="{26B9AD35-6C1D-4875-9E50-D477D0CE628E}"/>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211" name="Rechte verbindingslijn 210">
                    <a:extLst>
                      <a:ext uri="{FF2B5EF4-FFF2-40B4-BE49-F238E27FC236}">
                        <a16:creationId xmlns:a16="http://schemas.microsoft.com/office/drawing/2014/main" id="{BAD3E52B-B9D1-46D4-B734-F8AE7D0416FB}"/>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212" name="Rechte verbindingslijn 211">
                    <a:extLst>
                      <a:ext uri="{FF2B5EF4-FFF2-40B4-BE49-F238E27FC236}">
                        <a16:creationId xmlns:a16="http://schemas.microsoft.com/office/drawing/2014/main" id="{C16ED69B-58A6-4C73-B3F7-E605123993D0}"/>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213" name="Rechte verbindingslijn 212">
                    <a:extLst>
                      <a:ext uri="{FF2B5EF4-FFF2-40B4-BE49-F238E27FC236}">
                        <a16:creationId xmlns:a16="http://schemas.microsoft.com/office/drawing/2014/main" id="{8CDF7237-B410-4680-883C-1D1CE11DDF3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208" name="Pijl: rechts 207">
                  <a:extLst>
                    <a:ext uri="{FF2B5EF4-FFF2-40B4-BE49-F238E27FC236}">
                      <a16:creationId xmlns:a16="http://schemas.microsoft.com/office/drawing/2014/main" id="{912D145C-4A6A-4B90-820C-077F67D9643B}"/>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85" name="Rechte verbindingslijn 184">
                <a:extLst>
                  <a:ext uri="{FF2B5EF4-FFF2-40B4-BE49-F238E27FC236}">
                    <a16:creationId xmlns:a16="http://schemas.microsoft.com/office/drawing/2014/main" id="{38C08F54-E281-4934-845A-376C1F33E373}"/>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86" name="Rechte verbindingslijn 185">
                <a:extLst>
                  <a:ext uri="{FF2B5EF4-FFF2-40B4-BE49-F238E27FC236}">
                    <a16:creationId xmlns:a16="http://schemas.microsoft.com/office/drawing/2014/main" id="{D4841D84-726C-45B6-B560-CCC9C473A3CF}"/>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87" name="Rechthoek 186">
                <a:extLst>
                  <a:ext uri="{FF2B5EF4-FFF2-40B4-BE49-F238E27FC236}">
                    <a16:creationId xmlns:a16="http://schemas.microsoft.com/office/drawing/2014/main" id="{F404A1B0-0958-431D-B93A-454088D5E272}"/>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88" name="Rechthoek 187">
                <a:extLst>
                  <a:ext uri="{FF2B5EF4-FFF2-40B4-BE49-F238E27FC236}">
                    <a16:creationId xmlns:a16="http://schemas.microsoft.com/office/drawing/2014/main" id="{3A859715-67CB-43EA-A65E-0690A8DF7D9C}"/>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89" name="Groep 188">
                <a:extLst>
                  <a:ext uri="{FF2B5EF4-FFF2-40B4-BE49-F238E27FC236}">
                    <a16:creationId xmlns:a16="http://schemas.microsoft.com/office/drawing/2014/main" id="{31B4A433-F9C4-4251-8746-901A03ACB0B8}"/>
                  </a:ext>
                </a:extLst>
              </p:cNvPr>
              <p:cNvGrpSpPr/>
              <p:nvPr userDrawn="1"/>
            </p:nvGrpSpPr>
            <p:grpSpPr>
              <a:xfrm>
                <a:off x="-2916763" y="769168"/>
                <a:ext cx="268738" cy="248381"/>
                <a:chOff x="-2916763" y="769168"/>
                <a:chExt cx="268738" cy="248381"/>
              </a:xfrm>
            </p:grpSpPr>
            <p:sp>
              <p:nvSpPr>
                <p:cNvPr id="199" name="Rechthoek 198">
                  <a:extLst>
                    <a:ext uri="{FF2B5EF4-FFF2-40B4-BE49-F238E27FC236}">
                      <a16:creationId xmlns:a16="http://schemas.microsoft.com/office/drawing/2014/main" id="{AC89C6AC-128E-47D5-A262-4AF6B8ED8F26}"/>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200" name="Groep 199">
                  <a:extLst>
                    <a:ext uri="{FF2B5EF4-FFF2-40B4-BE49-F238E27FC236}">
                      <a16:creationId xmlns:a16="http://schemas.microsoft.com/office/drawing/2014/main" id="{DDA4F34C-4D34-41CF-BF70-BA7BD0935733}"/>
                    </a:ext>
                  </a:extLst>
                </p:cNvPr>
                <p:cNvGrpSpPr/>
                <p:nvPr userDrawn="1"/>
              </p:nvGrpSpPr>
              <p:grpSpPr>
                <a:xfrm>
                  <a:off x="-2866744" y="827071"/>
                  <a:ext cx="168701" cy="132575"/>
                  <a:chOff x="-2866744" y="827071"/>
                  <a:chExt cx="168701" cy="132575"/>
                </a:xfrm>
              </p:grpSpPr>
              <p:cxnSp>
                <p:nvCxnSpPr>
                  <p:cNvPr id="202" name="Rechte verbindingslijn 201">
                    <a:extLst>
                      <a:ext uri="{FF2B5EF4-FFF2-40B4-BE49-F238E27FC236}">
                        <a16:creationId xmlns:a16="http://schemas.microsoft.com/office/drawing/2014/main" id="{302974E8-56B3-44B5-8AB4-2FF6F1B2A782}"/>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203" name="Rechte verbindingslijn 202">
                    <a:extLst>
                      <a:ext uri="{FF2B5EF4-FFF2-40B4-BE49-F238E27FC236}">
                        <a16:creationId xmlns:a16="http://schemas.microsoft.com/office/drawing/2014/main" id="{C2598FE5-5C13-4499-A80C-DD9B5A1BE3D2}"/>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204" name="Rechte verbindingslijn 203">
                    <a:extLst>
                      <a:ext uri="{FF2B5EF4-FFF2-40B4-BE49-F238E27FC236}">
                        <a16:creationId xmlns:a16="http://schemas.microsoft.com/office/drawing/2014/main" id="{6E8CB7FF-DBD7-402E-A204-D2584A4812A0}"/>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205" name="Rechte verbindingslijn 204">
                    <a:extLst>
                      <a:ext uri="{FF2B5EF4-FFF2-40B4-BE49-F238E27FC236}">
                        <a16:creationId xmlns:a16="http://schemas.microsoft.com/office/drawing/2014/main" id="{60C8D811-852D-4FB4-98E2-A7C9605CE1CE}"/>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206" name="Rechte verbindingslijn 205">
                    <a:extLst>
                      <a:ext uri="{FF2B5EF4-FFF2-40B4-BE49-F238E27FC236}">
                        <a16:creationId xmlns:a16="http://schemas.microsoft.com/office/drawing/2014/main" id="{7AA29153-D364-4EED-82B1-D1C6174A5C08}"/>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201" name="Pijl: rechts 200">
                  <a:extLst>
                    <a:ext uri="{FF2B5EF4-FFF2-40B4-BE49-F238E27FC236}">
                      <a16:creationId xmlns:a16="http://schemas.microsoft.com/office/drawing/2014/main" id="{36F42CCF-6F6A-4C9A-95F2-0B748D9874E5}"/>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90" name="Groep 189">
                <a:extLst>
                  <a:ext uri="{FF2B5EF4-FFF2-40B4-BE49-F238E27FC236}">
                    <a16:creationId xmlns:a16="http://schemas.microsoft.com/office/drawing/2014/main" id="{39C1AB2C-500A-4F1D-963B-6DFFD4941228}"/>
                  </a:ext>
                </a:extLst>
              </p:cNvPr>
              <p:cNvGrpSpPr/>
              <p:nvPr userDrawn="1"/>
            </p:nvGrpSpPr>
            <p:grpSpPr>
              <a:xfrm>
                <a:off x="-2916763" y="460171"/>
                <a:ext cx="268738" cy="248381"/>
                <a:chOff x="-2916763" y="460171"/>
                <a:chExt cx="268738" cy="248381"/>
              </a:xfrm>
            </p:grpSpPr>
            <p:sp>
              <p:nvSpPr>
                <p:cNvPr id="191" name="Rechthoek 190">
                  <a:extLst>
                    <a:ext uri="{FF2B5EF4-FFF2-40B4-BE49-F238E27FC236}">
                      <a16:creationId xmlns:a16="http://schemas.microsoft.com/office/drawing/2014/main" id="{D9304A92-2D42-4FE0-A5A4-AD3AF68CCAFD}"/>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92" name="Groep 191">
                  <a:extLst>
                    <a:ext uri="{FF2B5EF4-FFF2-40B4-BE49-F238E27FC236}">
                      <a16:creationId xmlns:a16="http://schemas.microsoft.com/office/drawing/2014/main" id="{30E6BDAC-B64F-45F6-8495-839FCF60109D}"/>
                    </a:ext>
                  </a:extLst>
                </p:cNvPr>
                <p:cNvGrpSpPr/>
                <p:nvPr userDrawn="1"/>
              </p:nvGrpSpPr>
              <p:grpSpPr>
                <a:xfrm>
                  <a:off x="-2866744" y="518074"/>
                  <a:ext cx="168701" cy="132575"/>
                  <a:chOff x="-2866744" y="518074"/>
                  <a:chExt cx="168701" cy="132575"/>
                </a:xfrm>
              </p:grpSpPr>
              <p:cxnSp>
                <p:nvCxnSpPr>
                  <p:cNvPr id="194" name="Rechte verbindingslijn 193">
                    <a:extLst>
                      <a:ext uri="{FF2B5EF4-FFF2-40B4-BE49-F238E27FC236}">
                        <a16:creationId xmlns:a16="http://schemas.microsoft.com/office/drawing/2014/main" id="{0242E57D-800B-4A64-893E-944E6DB67615}"/>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95" name="Rechte verbindingslijn 194">
                    <a:extLst>
                      <a:ext uri="{FF2B5EF4-FFF2-40B4-BE49-F238E27FC236}">
                        <a16:creationId xmlns:a16="http://schemas.microsoft.com/office/drawing/2014/main" id="{BB1E0BD2-C0B4-45AA-BE5E-B3E37C014FFC}"/>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96" name="Rechte verbindingslijn 195">
                    <a:extLst>
                      <a:ext uri="{FF2B5EF4-FFF2-40B4-BE49-F238E27FC236}">
                        <a16:creationId xmlns:a16="http://schemas.microsoft.com/office/drawing/2014/main" id="{A235730E-0C2B-4753-9D00-4C9682E3AB57}"/>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97" name="Rechte verbindingslijn 196">
                    <a:extLst>
                      <a:ext uri="{FF2B5EF4-FFF2-40B4-BE49-F238E27FC236}">
                        <a16:creationId xmlns:a16="http://schemas.microsoft.com/office/drawing/2014/main" id="{55D64343-30E6-42AD-AFB3-1CB6871AB194}"/>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98" name="Rechte verbindingslijn 197">
                    <a:extLst>
                      <a:ext uri="{FF2B5EF4-FFF2-40B4-BE49-F238E27FC236}">
                        <a16:creationId xmlns:a16="http://schemas.microsoft.com/office/drawing/2014/main" id="{8E5D6911-ECD2-400F-9452-D36D4D0FCB4E}"/>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93" name="Pijl: rechts 192">
                  <a:extLst>
                    <a:ext uri="{FF2B5EF4-FFF2-40B4-BE49-F238E27FC236}">
                      <a16:creationId xmlns:a16="http://schemas.microsoft.com/office/drawing/2014/main" id="{5F33604A-2B3D-4679-B91B-E42451686325}"/>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137" name="INSTRUCTIE">
            <a:extLst>
              <a:ext uri="{FF2B5EF4-FFF2-40B4-BE49-F238E27FC236}">
                <a16:creationId xmlns:a16="http://schemas.microsoft.com/office/drawing/2014/main" id="{E129C678-D7B2-4DF2-8D2C-965CCAC9D352}"/>
              </a:ext>
            </a:extLst>
          </p:cNvPr>
          <p:cNvGrpSpPr/>
          <p:nvPr userDrawn="1"/>
        </p:nvGrpSpPr>
        <p:grpSpPr>
          <a:xfrm>
            <a:off x="12377595" y="0"/>
            <a:ext cx="3693386" cy="5270646"/>
            <a:chOff x="-3786437" y="0"/>
            <a:chExt cx="3693386" cy="5270646"/>
          </a:xfrm>
        </p:grpSpPr>
        <p:sp>
          <p:nvSpPr>
            <p:cNvPr id="138" name="Rechthoek 137">
              <a:extLst>
                <a:ext uri="{FF2B5EF4-FFF2-40B4-BE49-F238E27FC236}">
                  <a16:creationId xmlns:a16="http://schemas.microsoft.com/office/drawing/2014/main" id="{E7F64982-51EF-4E29-B042-801D3A5E3B7A}"/>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39" name="Rechthoek 138">
              <a:extLst>
                <a:ext uri="{FF2B5EF4-FFF2-40B4-BE49-F238E27FC236}">
                  <a16:creationId xmlns:a16="http://schemas.microsoft.com/office/drawing/2014/main" id="{DCD4D7AD-36EB-4D68-9A84-9F2E9DC3E0CD}"/>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40" name="Ovaal 139">
              <a:extLst>
                <a:ext uri="{FF2B5EF4-FFF2-40B4-BE49-F238E27FC236}">
                  <a16:creationId xmlns:a16="http://schemas.microsoft.com/office/drawing/2014/main" id="{87935003-CFB0-4D12-A23F-901256B14E21}"/>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41" name="Rechthoek 140">
              <a:extLst>
                <a:ext uri="{FF2B5EF4-FFF2-40B4-BE49-F238E27FC236}">
                  <a16:creationId xmlns:a16="http://schemas.microsoft.com/office/drawing/2014/main" id="{259E50EE-0B2A-4139-B549-55A5171BA80E}"/>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2" name="Groep 141">
              <a:extLst>
                <a:ext uri="{FF2B5EF4-FFF2-40B4-BE49-F238E27FC236}">
                  <a16:creationId xmlns:a16="http://schemas.microsoft.com/office/drawing/2014/main" id="{87A1437F-45ED-4E00-A9EA-4C9ECB68E6BF}"/>
                </a:ext>
              </a:extLst>
            </p:cNvPr>
            <p:cNvGrpSpPr/>
            <p:nvPr userDrawn="1"/>
          </p:nvGrpSpPr>
          <p:grpSpPr>
            <a:xfrm>
              <a:off x="-3316179" y="1231351"/>
              <a:ext cx="294789" cy="318834"/>
              <a:chOff x="14466489" y="1001522"/>
              <a:chExt cx="290627" cy="314333"/>
            </a:xfrm>
          </p:grpSpPr>
          <p:sp>
            <p:nvSpPr>
              <p:cNvPr id="171" name="Rechthoek 170">
                <a:extLst>
                  <a:ext uri="{FF2B5EF4-FFF2-40B4-BE49-F238E27FC236}">
                    <a16:creationId xmlns:a16="http://schemas.microsoft.com/office/drawing/2014/main" id="{4BE02715-A46C-4C27-BB9D-68CE839B298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72" name="Ovaal 171">
                <a:extLst>
                  <a:ext uri="{FF2B5EF4-FFF2-40B4-BE49-F238E27FC236}">
                    <a16:creationId xmlns:a16="http://schemas.microsoft.com/office/drawing/2014/main" id="{FFAA0B0B-09E3-468D-83C2-C2C546696D62}"/>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3" name="Vrije vorm: vorm 172">
                <a:extLst>
                  <a:ext uri="{FF2B5EF4-FFF2-40B4-BE49-F238E27FC236}">
                    <a16:creationId xmlns:a16="http://schemas.microsoft.com/office/drawing/2014/main" id="{BC8CF9EE-6036-4376-87DA-8B0B1D7BC84B}"/>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74" name="Rechthoek: afgeronde hoeken 173">
                <a:extLst>
                  <a:ext uri="{FF2B5EF4-FFF2-40B4-BE49-F238E27FC236}">
                    <a16:creationId xmlns:a16="http://schemas.microsoft.com/office/drawing/2014/main" id="{1105933C-920D-418B-8F4F-F40BDEF3E0BE}"/>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75" name="Rechte verbindingslijn 174">
                <a:extLst>
                  <a:ext uri="{FF2B5EF4-FFF2-40B4-BE49-F238E27FC236}">
                    <a16:creationId xmlns:a16="http://schemas.microsoft.com/office/drawing/2014/main" id="{34BCDCC5-A6FF-4E83-8FC1-BABD416A48C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76" name="Rechte verbindingslijn 175">
                <a:extLst>
                  <a:ext uri="{FF2B5EF4-FFF2-40B4-BE49-F238E27FC236}">
                    <a16:creationId xmlns:a16="http://schemas.microsoft.com/office/drawing/2014/main" id="{26D85CC2-C778-40DE-B0AB-6C729AEAFA03}"/>
                  </a:ext>
                </a:extLst>
              </p:cNvPr>
              <p:cNvCxnSpPr>
                <a:cxnSpLocks/>
                <a:stCxn id="17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43" name="Ovaal 142">
              <a:extLst>
                <a:ext uri="{FF2B5EF4-FFF2-40B4-BE49-F238E27FC236}">
                  <a16:creationId xmlns:a16="http://schemas.microsoft.com/office/drawing/2014/main" id="{5ABD12CA-EBFF-475D-AD96-FF047A9157CC}"/>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44" name="Rechthoek 143">
              <a:extLst>
                <a:ext uri="{FF2B5EF4-FFF2-40B4-BE49-F238E27FC236}">
                  <a16:creationId xmlns:a16="http://schemas.microsoft.com/office/drawing/2014/main" id="{5CBADCCE-3B06-471E-A5DC-6AAB2CCF51E0}"/>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45" name="Groep 144">
              <a:extLst>
                <a:ext uri="{FF2B5EF4-FFF2-40B4-BE49-F238E27FC236}">
                  <a16:creationId xmlns:a16="http://schemas.microsoft.com/office/drawing/2014/main" id="{856C98AD-CB21-4D81-8CF6-92982B42C3D7}"/>
                </a:ext>
              </a:extLst>
            </p:cNvPr>
            <p:cNvGrpSpPr/>
            <p:nvPr userDrawn="1"/>
          </p:nvGrpSpPr>
          <p:grpSpPr>
            <a:xfrm>
              <a:off x="-3311319" y="2164285"/>
              <a:ext cx="825500" cy="209550"/>
              <a:chOff x="13504624" y="2482850"/>
              <a:chExt cx="825500" cy="209550"/>
            </a:xfrm>
          </p:grpSpPr>
          <p:sp>
            <p:nvSpPr>
              <p:cNvPr id="168" name="Rechthoek 167">
                <a:extLst>
                  <a:ext uri="{FF2B5EF4-FFF2-40B4-BE49-F238E27FC236}">
                    <a16:creationId xmlns:a16="http://schemas.microsoft.com/office/drawing/2014/main" id="{F5AE422C-4399-4811-B2D6-97EFF7A5DED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69" name="Rechte verbindingslijn 168">
                <a:extLst>
                  <a:ext uri="{FF2B5EF4-FFF2-40B4-BE49-F238E27FC236}">
                    <a16:creationId xmlns:a16="http://schemas.microsoft.com/office/drawing/2014/main" id="{FE91E49E-815D-45C4-B22B-0C4817B0365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70" name="Gelijkbenige driehoek 169">
                <a:extLst>
                  <a:ext uri="{FF2B5EF4-FFF2-40B4-BE49-F238E27FC236}">
                    <a16:creationId xmlns:a16="http://schemas.microsoft.com/office/drawing/2014/main" id="{38D0489A-A8D4-4944-989F-71F28C96FF2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146" name="Ovaal 145">
              <a:extLst>
                <a:ext uri="{FF2B5EF4-FFF2-40B4-BE49-F238E27FC236}">
                  <a16:creationId xmlns:a16="http://schemas.microsoft.com/office/drawing/2014/main" id="{A6991997-FF9C-4F31-B417-54E073299648}"/>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47" name="Rechthoek 146">
              <a:extLst>
                <a:ext uri="{FF2B5EF4-FFF2-40B4-BE49-F238E27FC236}">
                  <a16:creationId xmlns:a16="http://schemas.microsoft.com/office/drawing/2014/main" id="{163BCB98-3A1A-43EB-86C9-D4CFCB727E22}"/>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148" name="Groep 147">
              <a:extLst>
                <a:ext uri="{FF2B5EF4-FFF2-40B4-BE49-F238E27FC236}">
                  <a16:creationId xmlns:a16="http://schemas.microsoft.com/office/drawing/2014/main" id="{0DA58AA0-57C6-4675-ABD6-9630ED210885}"/>
                </a:ext>
              </a:extLst>
            </p:cNvPr>
            <p:cNvGrpSpPr/>
            <p:nvPr userDrawn="1"/>
          </p:nvGrpSpPr>
          <p:grpSpPr>
            <a:xfrm>
              <a:off x="-3408294" y="3643742"/>
              <a:ext cx="622283" cy="612920"/>
              <a:chOff x="12617641" y="3403239"/>
              <a:chExt cx="752963" cy="741634"/>
            </a:xfrm>
          </p:grpSpPr>
          <p:grpSp>
            <p:nvGrpSpPr>
              <p:cNvPr id="152" name="Groep 151">
                <a:extLst>
                  <a:ext uri="{FF2B5EF4-FFF2-40B4-BE49-F238E27FC236}">
                    <a16:creationId xmlns:a16="http://schemas.microsoft.com/office/drawing/2014/main" id="{AB9E979F-AD7A-4749-9CAE-16ADA0E3C090}"/>
                  </a:ext>
                </a:extLst>
              </p:cNvPr>
              <p:cNvGrpSpPr/>
              <p:nvPr userDrawn="1"/>
            </p:nvGrpSpPr>
            <p:grpSpPr>
              <a:xfrm>
                <a:off x="12771530" y="3403239"/>
                <a:ext cx="467176" cy="448491"/>
                <a:chOff x="12782157" y="3403239"/>
                <a:chExt cx="467176" cy="448491"/>
              </a:xfrm>
            </p:grpSpPr>
            <p:grpSp>
              <p:nvGrpSpPr>
                <p:cNvPr id="155" name="Groep 154">
                  <a:extLst>
                    <a:ext uri="{FF2B5EF4-FFF2-40B4-BE49-F238E27FC236}">
                      <a16:creationId xmlns:a16="http://schemas.microsoft.com/office/drawing/2014/main" id="{BBCC0C29-0AD6-4604-96C3-55BDA3B1E848}"/>
                    </a:ext>
                  </a:extLst>
                </p:cNvPr>
                <p:cNvGrpSpPr/>
                <p:nvPr userDrawn="1"/>
              </p:nvGrpSpPr>
              <p:grpSpPr>
                <a:xfrm>
                  <a:off x="12782157" y="3403239"/>
                  <a:ext cx="412976" cy="396132"/>
                  <a:chOff x="13554906" y="3320109"/>
                  <a:chExt cx="443917" cy="425811"/>
                </a:xfrm>
              </p:grpSpPr>
              <p:grpSp>
                <p:nvGrpSpPr>
                  <p:cNvPr id="162" name="Groep 161">
                    <a:extLst>
                      <a:ext uri="{FF2B5EF4-FFF2-40B4-BE49-F238E27FC236}">
                        <a16:creationId xmlns:a16="http://schemas.microsoft.com/office/drawing/2014/main" id="{380FC23E-6658-4389-BAAB-C8B1300E3696}"/>
                      </a:ext>
                    </a:extLst>
                  </p:cNvPr>
                  <p:cNvGrpSpPr/>
                  <p:nvPr userDrawn="1"/>
                </p:nvGrpSpPr>
                <p:grpSpPr>
                  <a:xfrm>
                    <a:off x="13554906" y="3320109"/>
                    <a:ext cx="443917" cy="425811"/>
                    <a:chOff x="12909684" y="1276143"/>
                    <a:chExt cx="443917" cy="425811"/>
                  </a:xfrm>
                </p:grpSpPr>
                <p:sp>
                  <p:nvSpPr>
                    <p:cNvPr id="165" name="Rechthoek 164">
                      <a:extLst>
                        <a:ext uri="{FF2B5EF4-FFF2-40B4-BE49-F238E27FC236}">
                          <a16:creationId xmlns:a16="http://schemas.microsoft.com/office/drawing/2014/main" id="{F5B5F803-A026-4405-9B62-032ECF5B54A6}"/>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6" name="Rechthoek 165">
                      <a:extLst>
                        <a:ext uri="{FF2B5EF4-FFF2-40B4-BE49-F238E27FC236}">
                          <a16:creationId xmlns:a16="http://schemas.microsoft.com/office/drawing/2014/main" id="{EE8971FE-D557-41B9-A20F-4B02BE289543}"/>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67" name="Ovaal 166">
                      <a:extLst>
                        <a:ext uri="{FF2B5EF4-FFF2-40B4-BE49-F238E27FC236}">
                          <a16:creationId xmlns:a16="http://schemas.microsoft.com/office/drawing/2014/main" id="{C0101110-2A26-4C95-9A7E-C94BEDAEAB98}"/>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63" name="Afbeelding 162">
                    <a:extLst>
                      <a:ext uri="{FF2B5EF4-FFF2-40B4-BE49-F238E27FC236}">
                        <a16:creationId xmlns:a16="http://schemas.microsoft.com/office/drawing/2014/main" id="{D1C87F5C-23A6-44C2-BB43-76A613FE53D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64" name="Afbeelding 163">
                    <a:extLst>
                      <a:ext uri="{FF2B5EF4-FFF2-40B4-BE49-F238E27FC236}">
                        <a16:creationId xmlns:a16="http://schemas.microsoft.com/office/drawing/2014/main" id="{6FA76A31-56CC-4FF8-81F3-196FED9B0857}"/>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156" name="Groep 155">
                  <a:extLst>
                    <a:ext uri="{FF2B5EF4-FFF2-40B4-BE49-F238E27FC236}">
                      <a16:creationId xmlns:a16="http://schemas.microsoft.com/office/drawing/2014/main" id="{C3BDC85F-03E7-41BF-8162-C0CC44FD793E}"/>
                    </a:ext>
                  </a:extLst>
                </p:cNvPr>
                <p:cNvGrpSpPr/>
                <p:nvPr userDrawn="1"/>
              </p:nvGrpSpPr>
              <p:grpSpPr>
                <a:xfrm>
                  <a:off x="13103513" y="3705268"/>
                  <a:ext cx="145820" cy="146462"/>
                  <a:chOff x="13096169" y="3602278"/>
                  <a:chExt cx="145820" cy="146462"/>
                </a:xfrm>
              </p:grpSpPr>
              <p:sp>
                <p:nvSpPr>
                  <p:cNvPr id="160" name="Rechthoek 159">
                    <a:extLst>
                      <a:ext uri="{FF2B5EF4-FFF2-40B4-BE49-F238E27FC236}">
                        <a16:creationId xmlns:a16="http://schemas.microsoft.com/office/drawing/2014/main" id="{C6681325-7C23-4568-8245-E674DF9772F8}"/>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61" name="Rechthoek 160">
                    <a:extLst>
                      <a:ext uri="{FF2B5EF4-FFF2-40B4-BE49-F238E27FC236}">
                        <a16:creationId xmlns:a16="http://schemas.microsoft.com/office/drawing/2014/main" id="{CFED5775-2464-4DD5-8B71-F9904E5783B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7" name="Groep 156">
                  <a:extLst>
                    <a:ext uri="{FF2B5EF4-FFF2-40B4-BE49-F238E27FC236}">
                      <a16:creationId xmlns:a16="http://schemas.microsoft.com/office/drawing/2014/main" id="{75315DE9-59C9-4ABE-BE6E-0B49B8A327A6}"/>
                    </a:ext>
                  </a:extLst>
                </p:cNvPr>
                <p:cNvGrpSpPr/>
                <p:nvPr userDrawn="1"/>
              </p:nvGrpSpPr>
              <p:grpSpPr>
                <a:xfrm rot="10800000">
                  <a:off x="13061402" y="3665637"/>
                  <a:ext cx="145820" cy="146462"/>
                  <a:chOff x="13096169" y="3602278"/>
                  <a:chExt cx="145820" cy="146462"/>
                </a:xfrm>
              </p:grpSpPr>
              <p:sp>
                <p:nvSpPr>
                  <p:cNvPr id="158" name="Rechthoek 157">
                    <a:extLst>
                      <a:ext uri="{FF2B5EF4-FFF2-40B4-BE49-F238E27FC236}">
                        <a16:creationId xmlns:a16="http://schemas.microsoft.com/office/drawing/2014/main" id="{44B97B9C-E228-4775-A381-2B9D615ED90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59" name="Rechthoek 158">
                    <a:extLst>
                      <a:ext uri="{FF2B5EF4-FFF2-40B4-BE49-F238E27FC236}">
                        <a16:creationId xmlns:a16="http://schemas.microsoft.com/office/drawing/2014/main" id="{E5113DB5-9269-42D8-A667-22BD88049E50}"/>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153" name="Rechthoek 152">
                <a:extLst>
                  <a:ext uri="{FF2B5EF4-FFF2-40B4-BE49-F238E27FC236}">
                    <a16:creationId xmlns:a16="http://schemas.microsoft.com/office/drawing/2014/main" id="{E7B90B59-8824-4E96-8E68-2A57E9F6407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154" name="Gelijkbenige driehoek 153">
                <a:extLst>
                  <a:ext uri="{FF2B5EF4-FFF2-40B4-BE49-F238E27FC236}">
                    <a16:creationId xmlns:a16="http://schemas.microsoft.com/office/drawing/2014/main" id="{B4ECF9B0-D8C1-4637-BD87-85BF3F513733}"/>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9" name="ICOON_info">
              <a:extLst>
                <a:ext uri="{FF2B5EF4-FFF2-40B4-BE49-F238E27FC236}">
                  <a16:creationId xmlns:a16="http://schemas.microsoft.com/office/drawing/2014/main" id="{1ABBC0FC-C921-4AEC-A4C2-4A2849D5461A}"/>
                </a:ext>
              </a:extLst>
            </p:cNvPr>
            <p:cNvGrpSpPr/>
            <p:nvPr userDrawn="1"/>
          </p:nvGrpSpPr>
          <p:grpSpPr>
            <a:xfrm>
              <a:off x="-376736" y="4271597"/>
              <a:ext cx="283685" cy="283685"/>
              <a:chOff x="-510741" y="5913713"/>
              <a:chExt cx="267555" cy="267555"/>
            </a:xfrm>
          </p:grpSpPr>
          <p:sp>
            <p:nvSpPr>
              <p:cNvPr id="150" name="Ovaal 149">
                <a:extLst>
                  <a:ext uri="{FF2B5EF4-FFF2-40B4-BE49-F238E27FC236}">
                    <a16:creationId xmlns:a16="http://schemas.microsoft.com/office/drawing/2014/main" id="{A50AEB3C-32FC-45F7-90ED-8741E1F5BD5A}"/>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51" name="Graphic 163" descr="Informatie">
                <a:extLst>
                  <a:ext uri="{FF2B5EF4-FFF2-40B4-BE49-F238E27FC236}">
                    <a16:creationId xmlns:a16="http://schemas.microsoft.com/office/drawing/2014/main" id="{0AD02E60-D85E-483A-BF39-625E5DE3F03A}"/>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116" name="Titel 115">
            <a:extLst>
              <a:ext uri="{FF2B5EF4-FFF2-40B4-BE49-F238E27FC236}">
                <a16:creationId xmlns:a16="http://schemas.microsoft.com/office/drawing/2014/main" id="{7F1606B4-FF59-4E08-B96E-FBEC3CECC7C2}"/>
              </a:ext>
            </a:extLst>
          </p:cNvPr>
          <p:cNvSpPr>
            <a:spLocks noGrp="1"/>
          </p:cNvSpPr>
          <p:nvPr>
            <p:ph type="title" hasCustomPrompt="1"/>
          </p:nvPr>
        </p:nvSpPr>
        <p:spPr>
          <a:xfrm>
            <a:off x="0" y="0"/>
            <a:ext cx="1699729" cy="1378199"/>
          </a:xfrm>
          <a:custGeom>
            <a:avLst/>
            <a:gdLst>
              <a:gd name="connsiteX0" fmla="*/ 0 w 1699729"/>
              <a:gd name="connsiteY0" fmla="*/ 0 h 1331194"/>
              <a:gd name="connsiteX1" fmla="*/ 1699729 w 1699729"/>
              <a:gd name="connsiteY1" fmla="*/ 0 h 1331194"/>
              <a:gd name="connsiteX2" fmla="*/ 1693615 w 1699729"/>
              <a:gd name="connsiteY2" fmla="*/ 1215438 h 1331194"/>
              <a:gd name="connsiteX3" fmla="*/ 0 w 1699729"/>
              <a:gd name="connsiteY3" fmla="*/ 1331194 h 1331194"/>
            </a:gdLst>
            <a:ahLst/>
            <a:cxnLst>
              <a:cxn ang="0">
                <a:pos x="connsiteX0" y="connsiteY0"/>
              </a:cxn>
              <a:cxn ang="0">
                <a:pos x="connsiteX1" y="connsiteY1"/>
              </a:cxn>
              <a:cxn ang="0">
                <a:pos x="connsiteX2" y="connsiteY2"/>
              </a:cxn>
              <a:cxn ang="0">
                <a:pos x="connsiteX3" y="connsiteY3"/>
              </a:cxn>
            </a:cxnLst>
            <a:rect l="l" t="t" r="r" b="b"/>
            <a:pathLst>
              <a:path w="1699729" h="1331194">
                <a:moveTo>
                  <a:pt x="0" y="0"/>
                </a:moveTo>
                <a:lnTo>
                  <a:pt x="1699729" y="0"/>
                </a:lnTo>
                <a:lnTo>
                  <a:pt x="1693615" y="1215438"/>
                </a:lnTo>
                <a:lnTo>
                  <a:pt x="0" y="1331194"/>
                </a:lnTo>
                <a:close/>
              </a:path>
            </a:pathLst>
          </a:custGeom>
          <a:solidFill>
            <a:schemeClr val="tx1"/>
          </a:solidFill>
        </p:spPr>
        <p:txBody>
          <a:bodyPr wrap="none" lIns="540000" tIns="504000" rIns="720000" bIns="504000" anchor="t" anchorCtr="0">
            <a:spAutoFit/>
          </a:bodyPr>
          <a:lstStyle>
            <a:lvl1pPr>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7036887" cy="1378199"/>
          </a:xfrm>
        </p:spPr>
        <p:txBody>
          <a:bodyPr/>
          <a:lstStyle/>
          <a:p>
            <a:pPr lvl="0"/>
            <a:r>
              <a:rPr lang="nl-NL" dirty="0"/>
              <a:t>Bullet</a:t>
            </a:r>
          </a:p>
          <a:p>
            <a:pPr lvl="1"/>
            <a:r>
              <a:rPr lang="nl-NL" dirty="0"/>
              <a:t>Sub-</a:t>
            </a:r>
            <a:r>
              <a:rPr lang="nl-NL" dirty="0" err="1"/>
              <a:t>bullet</a:t>
            </a:r>
            <a:endParaRPr lang="nl-NL" dirty="0"/>
          </a:p>
          <a:p>
            <a:pPr lvl="2"/>
            <a:r>
              <a:rPr lang="nl-NL" dirty="0"/>
              <a:t>Platte tekst</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Smartphone</a:t>
            </a:r>
          </a:p>
        </p:txBody>
      </p:sp>
      <p:sp>
        <p:nvSpPr>
          <p:cNvPr id="9" name="Tijdelijke aanduiding voor tekst 2">
            <a:extLst>
              <a:ext uri="{FF2B5EF4-FFF2-40B4-BE49-F238E27FC236}">
                <a16:creationId xmlns:a16="http://schemas.microsoft.com/office/drawing/2014/main" id="{80BA6A5D-DF73-46E9-ABF5-3BF84F4A08D8}"/>
              </a:ext>
            </a:extLst>
          </p:cNvPr>
          <p:cNvSpPr>
            <a:spLocks noGrp="1"/>
          </p:cNvSpPr>
          <p:nvPr>
            <p:ph type="body" sz="quarter" idx="16" hasCustomPrompt="1"/>
          </p:nvPr>
        </p:nvSpPr>
        <p:spPr>
          <a:xfrm>
            <a:off x="8199620" y="547017"/>
            <a:ext cx="2875064" cy="5706894"/>
          </a:xfrm>
          <a:blipFill>
            <a:blip r:embed="rId4">
              <a:extLst>
                <a:ext uri="{96DAC541-7B7A-43D3-8B79-37D633B846F1}">
                  <asvg:svgBlip xmlns:asvg="http://schemas.microsoft.com/office/drawing/2016/SVG/main" r:embed="rId5"/>
                </a:ext>
              </a:extLst>
            </a:blip>
            <a:srcRect/>
            <a:stretch>
              <a:fillRect l="-1080" r="-1080"/>
            </a:stretch>
          </a:blipFill>
        </p:spPr>
        <p:txBody>
          <a:bodyPr/>
          <a:lstStyle>
            <a:lvl1pPr>
              <a:buNone/>
              <a:defRPr/>
            </a:lvl1pPr>
          </a:lstStyle>
          <a:p>
            <a:pPr lvl="0"/>
            <a:r>
              <a:rPr lang="nl-NL" dirty="0"/>
              <a:t> </a:t>
            </a:r>
          </a:p>
        </p:txBody>
      </p:sp>
      <p:sp>
        <p:nvSpPr>
          <p:cNvPr id="13" name="afbeelding">
            <a:extLst>
              <a:ext uri="{FF2B5EF4-FFF2-40B4-BE49-F238E27FC236}">
                <a16:creationId xmlns:a16="http://schemas.microsoft.com/office/drawing/2014/main" id="{F8927AAA-2F30-496D-8A35-4155E919B28C}"/>
              </a:ext>
            </a:extLst>
          </p:cNvPr>
          <p:cNvSpPr>
            <a:spLocks noGrp="1"/>
          </p:cNvSpPr>
          <p:nvPr>
            <p:ph type="pic" sz="quarter" idx="14" hasCustomPrompt="1"/>
          </p:nvPr>
        </p:nvSpPr>
        <p:spPr>
          <a:xfrm>
            <a:off x="8355450" y="686624"/>
            <a:ext cx="2563594" cy="5345686"/>
          </a:xfrm>
          <a:prstGeom prst="roundRect">
            <a:avLst>
              <a:gd name="adj" fmla="val 8315"/>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a:t>
            </a:r>
            <a:br>
              <a:rPr lang="nl-NL" dirty="0"/>
            </a:br>
            <a:r>
              <a:rPr lang="nl-NL" dirty="0"/>
              <a:t>icon om een afbeelding </a:t>
            </a:r>
            <a:br>
              <a:rPr lang="nl-NL" dirty="0"/>
            </a:br>
            <a:r>
              <a:rPr lang="nl-NL" dirty="0"/>
              <a:t>in te voegen</a:t>
            </a:r>
          </a:p>
        </p:txBody>
      </p:sp>
      <p:sp>
        <p:nvSpPr>
          <p:cNvPr id="120" name="tekst">
            <a:extLst>
              <a:ext uri="{FF2B5EF4-FFF2-40B4-BE49-F238E27FC236}">
                <a16:creationId xmlns:a16="http://schemas.microsoft.com/office/drawing/2014/main" id="{419FBEAF-7F86-4DE1-8C67-54B6FCF74B26}"/>
              </a:ext>
            </a:extLst>
          </p:cNvPr>
          <p:cNvSpPr>
            <a:spLocks noGrp="1"/>
          </p:cNvSpPr>
          <p:nvPr>
            <p:ph type="body" sz="quarter" idx="17" hasCustomPrompt="1"/>
          </p:nvPr>
        </p:nvSpPr>
        <p:spPr>
          <a:xfrm>
            <a:off x="547690" y="3668782"/>
            <a:ext cx="7036887" cy="2435157"/>
          </a:xfrm>
          <a:solidFill>
            <a:schemeClr val="accent3"/>
          </a:solidFill>
        </p:spPr>
        <p:txBody>
          <a:bodyPr wrap="none" lIns="360000" tIns="360000" rIns="360000" bIns="360000" anchor="ctr" anchorCtr="0"/>
          <a:lstStyle>
            <a:lvl4pPr>
              <a:defRPr>
                <a:solidFill>
                  <a:schemeClr val="tx1"/>
                </a:solidFill>
              </a:defRPr>
            </a:lvl4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a:t>
            </a:r>
          </a:p>
        </p:txBody>
      </p:sp>
    </p:spTree>
    <p:extLst>
      <p:ext uri="{BB962C8B-B14F-4D97-AF65-F5344CB8AC3E}">
        <p14:creationId xmlns:p14="http://schemas.microsoft.com/office/powerpoint/2010/main" val="367195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5DFE6-D659-9FC7-B846-E6F30BCB9EF6}"/>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40D342F5-FC9A-35F8-E9C4-72E709143C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9EC12E0B-59AE-8AD4-7962-07ED3BF7F8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338AD63B-A702-80C5-02AE-36FF79BADEB1}"/>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6" name="Footer Placeholder 5">
            <a:extLst>
              <a:ext uri="{FF2B5EF4-FFF2-40B4-BE49-F238E27FC236}">
                <a16:creationId xmlns:a16="http://schemas.microsoft.com/office/drawing/2014/main" id="{6934323B-E89B-4FDC-1D93-934BE2F5BCA8}"/>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5CE78913-AF0A-746E-B834-6CD339FA3A89}"/>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28369808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kst + Notebook">
    <p:spTree>
      <p:nvGrpSpPr>
        <p:cNvPr id="1" name=""/>
        <p:cNvGrpSpPr/>
        <p:nvPr/>
      </p:nvGrpSpPr>
      <p:grpSpPr>
        <a:xfrm>
          <a:off x="0" y="0"/>
          <a:ext cx="0" cy="0"/>
          <a:chOff x="0" y="0"/>
          <a:chExt cx="0" cy="0"/>
        </a:xfrm>
      </p:grpSpPr>
      <p:grpSp>
        <p:nvGrpSpPr>
          <p:cNvPr id="118" name="INSTRUCTIE">
            <a:extLst>
              <a:ext uri="{FF2B5EF4-FFF2-40B4-BE49-F238E27FC236}">
                <a16:creationId xmlns:a16="http://schemas.microsoft.com/office/drawing/2014/main" id="{F95418D7-20E2-47B6-9226-2D121C32DF06}"/>
              </a:ext>
            </a:extLst>
          </p:cNvPr>
          <p:cNvGrpSpPr/>
          <p:nvPr userDrawn="1"/>
        </p:nvGrpSpPr>
        <p:grpSpPr>
          <a:xfrm>
            <a:off x="-3786437" y="0"/>
            <a:ext cx="3693386" cy="5359349"/>
            <a:chOff x="-3786437" y="0"/>
            <a:chExt cx="3693386" cy="5359349"/>
          </a:xfrm>
        </p:grpSpPr>
        <p:sp>
          <p:nvSpPr>
            <p:cNvPr id="121" name="Rechthoek 120">
              <a:extLst>
                <a:ext uri="{FF2B5EF4-FFF2-40B4-BE49-F238E27FC236}">
                  <a16:creationId xmlns:a16="http://schemas.microsoft.com/office/drawing/2014/main" id="{E5A84BD8-C873-4D79-8C1B-A98C1691A0B8}"/>
                </a:ext>
              </a:extLst>
            </p:cNvPr>
            <p:cNvSpPr/>
            <p:nvPr userDrawn="1"/>
          </p:nvSpPr>
          <p:spPr>
            <a:xfrm>
              <a:off x="-3786165" y="0"/>
              <a:ext cx="3593091" cy="464133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Tekstniveaus kiezen</a:t>
              </a:r>
            </a:p>
          </p:txBody>
        </p:sp>
        <p:sp>
          <p:nvSpPr>
            <p:cNvPr id="122" name="Ovaal 121">
              <a:extLst>
                <a:ext uri="{FF2B5EF4-FFF2-40B4-BE49-F238E27FC236}">
                  <a16:creationId xmlns:a16="http://schemas.microsoft.com/office/drawing/2014/main" id="{271AEFD5-3D28-401E-A7A0-C68A333707BF}"/>
                </a:ext>
              </a:extLst>
            </p:cNvPr>
            <p:cNvSpPr/>
            <p:nvPr userDrawn="1"/>
          </p:nvSpPr>
          <p:spPr>
            <a:xfrm>
              <a:off x="-3604183" y="183748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23" name="Rechthoek 122">
              <a:extLst>
                <a:ext uri="{FF2B5EF4-FFF2-40B4-BE49-F238E27FC236}">
                  <a16:creationId xmlns:a16="http://schemas.microsoft.com/office/drawing/2014/main" id="{EDA4C999-C59C-498E-9E72-5838608CB6CC}"/>
                </a:ext>
              </a:extLst>
            </p:cNvPr>
            <p:cNvSpPr/>
            <p:nvPr userDrawn="1"/>
          </p:nvSpPr>
          <p:spPr>
            <a:xfrm>
              <a:off x="-3319415" y="1837484"/>
              <a:ext cx="2949220" cy="180000"/>
            </a:xfrm>
            <a:prstGeom prst="rect">
              <a:avLst/>
            </a:prstGeom>
            <a:noFill/>
            <a:ln w="25400" cap="flat" cmpd="sng" algn="ctr">
              <a:noFill/>
              <a:prstDash val="solid"/>
            </a:ln>
            <a:effectLst/>
          </p:spPr>
          <p:txBody>
            <a:bodyPr lIns="0" tIns="0" rIns="0" bIns="0" rtlCol="0" anchor="ctr"/>
            <a:lstStyle/>
            <a:p>
              <a:pPr marL="177800" marR="0" lvl="0" indent="-17780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4" name="Ovaal 123">
              <a:extLst>
                <a:ext uri="{FF2B5EF4-FFF2-40B4-BE49-F238E27FC236}">
                  <a16:creationId xmlns:a16="http://schemas.microsoft.com/office/drawing/2014/main" id="{3E999BC3-9F9A-4C9B-9055-6C005C775358}"/>
                </a:ext>
              </a:extLst>
            </p:cNvPr>
            <p:cNvSpPr/>
            <p:nvPr userDrawn="1"/>
          </p:nvSpPr>
          <p:spPr>
            <a:xfrm>
              <a:off x="-3604183" y="212876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125" name="Rechthoek 124">
              <a:extLst>
                <a:ext uri="{FF2B5EF4-FFF2-40B4-BE49-F238E27FC236}">
                  <a16:creationId xmlns:a16="http://schemas.microsoft.com/office/drawing/2014/main" id="{520B4B64-BC64-46B3-83FD-9322193B918B}"/>
                </a:ext>
              </a:extLst>
            </p:cNvPr>
            <p:cNvSpPr/>
            <p:nvPr userDrawn="1"/>
          </p:nvSpPr>
          <p:spPr>
            <a:xfrm>
              <a:off x="-3604183" y="1196113"/>
              <a:ext cx="3229047" cy="45922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Gebruik onder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‘Start’</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lijstniveau-knoppen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om een tekst niveau te kiezen. </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Kies uit:</a:t>
              </a:r>
            </a:p>
          </p:txBody>
        </p:sp>
        <p:sp>
          <p:nvSpPr>
            <p:cNvPr id="126" name="Rechthoek 125">
              <a:extLst>
                <a:ext uri="{FF2B5EF4-FFF2-40B4-BE49-F238E27FC236}">
                  <a16:creationId xmlns:a16="http://schemas.microsoft.com/office/drawing/2014/main" id="{01A1294D-F27C-4A0B-B460-250CC0E037FA}"/>
                </a:ext>
              </a:extLst>
            </p:cNvPr>
            <p:cNvSpPr/>
            <p:nvPr userDrawn="1"/>
          </p:nvSpPr>
          <p:spPr>
            <a:xfrm>
              <a:off x="-3319415" y="2128873"/>
              <a:ext cx="2949220" cy="180000"/>
            </a:xfrm>
            <a:prstGeom prst="rect">
              <a:avLst/>
            </a:prstGeom>
            <a:noFill/>
            <a:ln w="25400" cap="flat" cmpd="sng" algn="ctr">
              <a:noFill/>
              <a:prstDash val="solid"/>
            </a:ln>
            <a:effectLst/>
          </p:spPr>
          <p:txBody>
            <a:bodyPr lIns="0" tIns="0" rIns="0" bIns="0" rtlCol="0" anchor="ctr"/>
            <a:lstStyle/>
            <a:p>
              <a:pPr marL="361950" marR="0" lvl="0" indent="-184150"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Sub-</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27" name="Ovaal 126">
              <a:extLst>
                <a:ext uri="{FF2B5EF4-FFF2-40B4-BE49-F238E27FC236}">
                  <a16:creationId xmlns:a16="http://schemas.microsoft.com/office/drawing/2014/main" id="{1152EF0A-7E25-42D5-8D7C-C5FD330AD90C}"/>
                </a:ext>
              </a:extLst>
            </p:cNvPr>
            <p:cNvSpPr/>
            <p:nvPr userDrawn="1"/>
          </p:nvSpPr>
          <p:spPr>
            <a:xfrm>
              <a:off x="-3604183" y="242005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128" name="Rechthoek 127">
              <a:extLst>
                <a:ext uri="{FF2B5EF4-FFF2-40B4-BE49-F238E27FC236}">
                  <a16:creationId xmlns:a16="http://schemas.microsoft.com/office/drawing/2014/main" id="{73EA5CBA-DDE8-402B-8CD8-763E7D7077F1}"/>
                </a:ext>
              </a:extLst>
            </p:cNvPr>
            <p:cNvSpPr/>
            <p:nvPr userDrawn="1"/>
          </p:nvSpPr>
          <p:spPr>
            <a:xfrm>
              <a:off x="-3319415" y="2420262"/>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Calibri" panose="020F0502020204030204" pitchFamily="34" charset="0"/>
                <a:buNone/>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Platte tekst</a:t>
              </a:r>
            </a:p>
          </p:txBody>
        </p:sp>
        <p:sp>
          <p:nvSpPr>
            <p:cNvPr id="129" name="Ovaal 128">
              <a:extLst>
                <a:ext uri="{FF2B5EF4-FFF2-40B4-BE49-F238E27FC236}">
                  <a16:creationId xmlns:a16="http://schemas.microsoft.com/office/drawing/2014/main" id="{C86C6DDF-2AAE-4302-A1B5-B7F4E54BA5C2}"/>
                </a:ext>
              </a:extLst>
            </p:cNvPr>
            <p:cNvSpPr/>
            <p:nvPr userDrawn="1"/>
          </p:nvSpPr>
          <p:spPr>
            <a:xfrm>
              <a:off x="-3604183" y="2711336"/>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130" name="Rechthoek 129">
              <a:extLst>
                <a:ext uri="{FF2B5EF4-FFF2-40B4-BE49-F238E27FC236}">
                  <a16:creationId xmlns:a16="http://schemas.microsoft.com/office/drawing/2014/main" id="{32DEC16A-AED3-452E-A535-8E25BE3C1D63}"/>
                </a:ext>
              </a:extLst>
            </p:cNvPr>
            <p:cNvSpPr/>
            <p:nvPr userDrawn="1"/>
          </p:nvSpPr>
          <p:spPr>
            <a:xfrm>
              <a:off x="-3319415" y="2711651"/>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accent1"/>
                  </a:solidFill>
                  <a:effectLst/>
                  <a:uLnTx/>
                  <a:uFillTx/>
                  <a:latin typeface="+mj-lt"/>
                  <a:cs typeface="Calibri" panose="020F0502020204030204" pitchFamily="34" charset="0"/>
                </a:rPr>
                <a:t>Subtitel (roze)</a:t>
              </a:r>
            </a:p>
          </p:txBody>
        </p:sp>
        <p:sp>
          <p:nvSpPr>
            <p:cNvPr id="131" name="Ovaal 130">
              <a:extLst>
                <a:ext uri="{FF2B5EF4-FFF2-40B4-BE49-F238E27FC236}">
                  <a16:creationId xmlns:a16="http://schemas.microsoft.com/office/drawing/2014/main" id="{22E106F2-5A53-4363-AB9B-4580FEA280B1}"/>
                </a:ext>
              </a:extLst>
            </p:cNvPr>
            <p:cNvSpPr/>
            <p:nvPr userDrawn="1"/>
          </p:nvSpPr>
          <p:spPr>
            <a:xfrm>
              <a:off x="-3604183" y="3002620"/>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5</a:t>
              </a:r>
            </a:p>
          </p:txBody>
        </p:sp>
        <p:sp>
          <p:nvSpPr>
            <p:cNvPr id="132" name="Rechthoek 131">
              <a:extLst>
                <a:ext uri="{FF2B5EF4-FFF2-40B4-BE49-F238E27FC236}">
                  <a16:creationId xmlns:a16="http://schemas.microsoft.com/office/drawing/2014/main" id="{184834C3-A812-4873-B038-584836CCEC24}"/>
                </a:ext>
              </a:extLst>
            </p:cNvPr>
            <p:cNvSpPr/>
            <p:nvPr userDrawn="1"/>
          </p:nvSpPr>
          <p:spPr>
            <a:xfrm>
              <a:off x="-3319415" y="3003040"/>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800" b="1" i="0" u="none" strike="noStrike" kern="0" cap="none" spc="0" normalizeH="0" baseline="0" noProof="0" dirty="0">
                  <a:ln>
                    <a:noFill/>
                  </a:ln>
                  <a:solidFill>
                    <a:schemeClr val="tx1"/>
                  </a:solidFill>
                  <a:effectLst/>
                  <a:uLnTx/>
                  <a:uFillTx/>
                  <a:latin typeface="+mj-lt"/>
                  <a:cs typeface="Calibri" panose="020F0502020204030204" pitchFamily="34" charset="0"/>
                </a:rPr>
                <a:t>Subtitel (zwart)</a:t>
              </a:r>
            </a:p>
          </p:txBody>
        </p:sp>
        <p:sp>
          <p:nvSpPr>
            <p:cNvPr id="133" name="Ovaal 132">
              <a:extLst>
                <a:ext uri="{FF2B5EF4-FFF2-40B4-BE49-F238E27FC236}">
                  <a16:creationId xmlns:a16="http://schemas.microsoft.com/office/drawing/2014/main" id="{04D70889-9514-4C78-8304-0B8F4956B6D0}"/>
                </a:ext>
              </a:extLst>
            </p:cNvPr>
            <p:cNvSpPr/>
            <p:nvPr userDrawn="1"/>
          </p:nvSpPr>
          <p:spPr>
            <a:xfrm>
              <a:off x="-3604183" y="329390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6</a:t>
              </a:r>
            </a:p>
          </p:txBody>
        </p:sp>
        <p:sp>
          <p:nvSpPr>
            <p:cNvPr id="134" name="Rechthoek 133">
              <a:extLst>
                <a:ext uri="{FF2B5EF4-FFF2-40B4-BE49-F238E27FC236}">
                  <a16:creationId xmlns:a16="http://schemas.microsoft.com/office/drawing/2014/main" id="{467EA3AF-6565-44CB-A908-4549EFE94A3A}"/>
                </a:ext>
              </a:extLst>
            </p:cNvPr>
            <p:cNvSpPr/>
            <p:nvPr userDrawn="1"/>
          </p:nvSpPr>
          <p:spPr>
            <a:xfrm>
              <a:off x="-3319415" y="3585818"/>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mj-lt"/>
                <a:buAutoNum type="arabicPeriod"/>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Numerieke </a:t>
              </a:r>
              <a:r>
                <a:rPr kumimoji="0" lang="nl-NL" sz="1400" b="0" i="0" u="none" strike="noStrike" kern="0" cap="none" spc="0" normalizeH="0" baseline="0" noProof="0" dirty="0" err="1">
                  <a:ln>
                    <a:noFill/>
                  </a:ln>
                  <a:solidFill>
                    <a:schemeClr val="tx1"/>
                  </a:solidFill>
                  <a:effectLst/>
                  <a:uLnTx/>
                  <a:uFillTx/>
                  <a:latin typeface="+mj-lt"/>
                  <a:cs typeface="Calibri" panose="020F0502020204030204" pitchFamily="34" charset="0"/>
                </a:rPr>
                <a:t>bullet</a:t>
              </a:r>
              <a:endPar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endParaRPr>
            </a:p>
          </p:txBody>
        </p:sp>
        <p:sp>
          <p:nvSpPr>
            <p:cNvPr id="135" name="Ovaal 134">
              <a:extLst>
                <a:ext uri="{FF2B5EF4-FFF2-40B4-BE49-F238E27FC236}">
                  <a16:creationId xmlns:a16="http://schemas.microsoft.com/office/drawing/2014/main" id="{DE2A921A-BF72-49E8-9181-583BEF6481EF}"/>
                </a:ext>
              </a:extLst>
            </p:cNvPr>
            <p:cNvSpPr/>
            <p:nvPr userDrawn="1"/>
          </p:nvSpPr>
          <p:spPr>
            <a:xfrm>
              <a:off x="-3604183" y="3585188"/>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7</a:t>
              </a:r>
            </a:p>
          </p:txBody>
        </p:sp>
        <p:sp>
          <p:nvSpPr>
            <p:cNvPr id="136" name="Rechthoek 135">
              <a:extLst>
                <a:ext uri="{FF2B5EF4-FFF2-40B4-BE49-F238E27FC236}">
                  <a16:creationId xmlns:a16="http://schemas.microsoft.com/office/drawing/2014/main" id="{EA810E0A-869D-49FA-BAC7-FA503B489060}"/>
                </a:ext>
              </a:extLst>
            </p:cNvPr>
            <p:cNvSpPr/>
            <p:nvPr userDrawn="1"/>
          </p:nvSpPr>
          <p:spPr>
            <a:xfrm>
              <a:off x="-3325830" y="3877207"/>
              <a:ext cx="2949220" cy="180000"/>
            </a:xfrm>
            <a:prstGeom prst="rect">
              <a:avLst/>
            </a:prstGeom>
            <a:noFill/>
            <a:ln w="25400" cap="flat" cmpd="sng" algn="ctr">
              <a:noFill/>
              <a:prstDash val="solid"/>
            </a:ln>
            <a:effectLst/>
          </p:spPr>
          <p:txBody>
            <a:bodyPr lIns="0" tIns="0" rIns="0" bIns="0" rtlCol="0" anchor="ctr"/>
            <a:lstStyle/>
            <a:p>
              <a:pPr marL="179388" marR="0" lvl="0" indent="-179388" defTabSz="914400" eaLnBrk="1" fontAlgn="auto" latinLnBrk="0" hangingPunct="1">
                <a:lnSpc>
                  <a:spcPct val="100000"/>
                </a:lnSpc>
                <a:spcBef>
                  <a:spcPts val="600"/>
                </a:spcBef>
                <a:spcAft>
                  <a:spcPts val="600"/>
                </a:spcAft>
                <a:buClr>
                  <a:schemeClr val="accent1"/>
                </a:buClr>
                <a:buSzTx/>
                <a:buFont typeface="Arial" panose="020B0604020202020204" pitchFamily="34" charset="0"/>
                <a:buChar char="•"/>
                <a:tabLst/>
                <a:defRPr/>
              </a:pPr>
              <a:r>
                <a:rPr kumimoji="0" lang="nl-NL" sz="1400" b="0" i="0" u="none" strike="noStrike" kern="0" cap="none" spc="0" normalizeH="0" baseline="0" noProof="0" dirty="0">
                  <a:ln>
                    <a:noFill/>
                  </a:ln>
                  <a:solidFill>
                    <a:schemeClr val="tx1"/>
                  </a:solidFill>
                  <a:effectLst/>
                  <a:uLnTx/>
                  <a:uFillTx/>
                  <a:latin typeface="+mj-lt"/>
                  <a:cs typeface="Calibri" panose="020F0502020204030204" pitchFamily="34" charset="0"/>
                </a:rPr>
                <a:t>Bullet</a:t>
              </a:r>
            </a:p>
          </p:txBody>
        </p:sp>
        <p:sp>
          <p:nvSpPr>
            <p:cNvPr id="137" name="Ovaal 136">
              <a:extLst>
                <a:ext uri="{FF2B5EF4-FFF2-40B4-BE49-F238E27FC236}">
                  <a16:creationId xmlns:a16="http://schemas.microsoft.com/office/drawing/2014/main" id="{EE534EFE-B6B2-4283-BE35-57DC21C84155}"/>
                </a:ext>
              </a:extLst>
            </p:cNvPr>
            <p:cNvSpPr/>
            <p:nvPr userDrawn="1"/>
          </p:nvSpPr>
          <p:spPr>
            <a:xfrm>
              <a:off x="-3604183" y="3876472"/>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8</a:t>
              </a:r>
            </a:p>
          </p:txBody>
        </p:sp>
        <p:sp>
          <p:nvSpPr>
            <p:cNvPr id="138" name="Rechthoek 137">
              <a:extLst>
                <a:ext uri="{FF2B5EF4-FFF2-40B4-BE49-F238E27FC236}">
                  <a16:creationId xmlns:a16="http://schemas.microsoft.com/office/drawing/2014/main" id="{E9C439AA-4B39-4690-ADA9-1E220A139ED8}"/>
                </a:ext>
              </a:extLst>
            </p:cNvPr>
            <p:cNvSpPr/>
            <p:nvPr userDrawn="1"/>
          </p:nvSpPr>
          <p:spPr>
            <a:xfrm>
              <a:off x="-3319415" y="4168594"/>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000" b="0" i="1" u="none" strike="noStrike" kern="0" cap="none" spc="0" normalizeH="0" baseline="0" noProof="0" dirty="0">
                  <a:ln>
                    <a:noFill/>
                  </a:ln>
                  <a:solidFill>
                    <a:schemeClr val="bg1">
                      <a:lumMod val="50000"/>
                    </a:schemeClr>
                  </a:solidFill>
                  <a:effectLst/>
                  <a:uLnTx/>
                  <a:uFillTx/>
                  <a:latin typeface="+mj-lt"/>
                  <a:cs typeface="Calibri" panose="020F0502020204030204" pitchFamily="34" charset="0"/>
                </a:rPr>
                <a:t>*Bronvermelding</a:t>
              </a:r>
            </a:p>
          </p:txBody>
        </p:sp>
        <p:sp>
          <p:nvSpPr>
            <p:cNvPr id="139" name="Ovaal 138">
              <a:extLst>
                <a:ext uri="{FF2B5EF4-FFF2-40B4-BE49-F238E27FC236}">
                  <a16:creationId xmlns:a16="http://schemas.microsoft.com/office/drawing/2014/main" id="{1A1D2123-C0C2-4661-8700-65D2B0D0B6DF}"/>
                </a:ext>
              </a:extLst>
            </p:cNvPr>
            <p:cNvSpPr/>
            <p:nvPr userDrawn="1"/>
          </p:nvSpPr>
          <p:spPr>
            <a:xfrm>
              <a:off x="-3604183" y="416859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9</a:t>
              </a:r>
            </a:p>
          </p:txBody>
        </p:sp>
        <p:sp>
          <p:nvSpPr>
            <p:cNvPr id="140" name="Rechthoek 139">
              <a:extLst>
                <a:ext uri="{FF2B5EF4-FFF2-40B4-BE49-F238E27FC236}">
                  <a16:creationId xmlns:a16="http://schemas.microsoft.com/office/drawing/2014/main" id="{B1C68E07-52FE-4D6B-99DC-0D3A82FBCEE2}"/>
                </a:ext>
              </a:extLst>
            </p:cNvPr>
            <p:cNvSpPr/>
            <p:nvPr userDrawn="1"/>
          </p:nvSpPr>
          <p:spPr>
            <a:xfrm>
              <a:off x="-3319415" y="3294429"/>
              <a:ext cx="2949220" cy="180000"/>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100000"/>
                </a:lnSpc>
                <a:spcBef>
                  <a:spcPts val="600"/>
                </a:spcBef>
                <a:spcAft>
                  <a:spcPts val="600"/>
                </a:spcAft>
                <a:buClr>
                  <a:schemeClr val="accent1"/>
                </a:buClr>
                <a:buSzTx/>
                <a:buFont typeface="Arial" panose="020B0604020202020204" pitchFamily="34" charset="0"/>
                <a:buNone/>
                <a:tabLst/>
                <a:defRPr/>
              </a:pPr>
              <a:r>
                <a:rPr kumimoji="0" lang="nl-NL" sz="1400" b="1" i="0" u="none" strike="noStrike" kern="0" cap="none" spc="0" normalizeH="0" baseline="0" noProof="0" dirty="0">
                  <a:ln>
                    <a:noFill/>
                  </a:ln>
                  <a:solidFill>
                    <a:schemeClr val="tx1"/>
                  </a:solidFill>
                  <a:effectLst/>
                  <a:uLnTx/>
                  <a:uFillTx/>
                  <a:latin typeface="+mj-lt"/>
                  <a:cs typeface="Calibri" panose="020F0502020204030204" pitchFamily="34" charset="0"/>
                </a:rPr>
                <a:t>Kop</a:t>
              </a:r>
            </a:p>
          </p:txBody>
        </p:sp>
        <p:sp>
          <p:nvSpPr>
            <p:cNvPr id="141" name="Rechthoek 140">
              <a:extLst>
                <a:ext uri="{FF2B5EF4-FFF2-40B4-BE49-F238E27FC236}">
                  <a16:creationId xmlns:a16="http://schemas.microsoft.com/office/drawing/2014/main" id="{6F29C2AB-22B7-43F9-8717-8CDCD66F3F3A}"/>
                </a:ext>
              </a:extLst>
            </p:cNvPr>
            <p:cNvSpPr/>
            <p:nvPr userDrawn="1"/>
          </p:nvSpPr>
          <p:spPr>
            <a:xfrm>
              <a:off x="-3786437" y="4531349"/>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42" name="ICOON_info">
              <a:extLst>
                <a:ext uri="{FF2B5EF4-FFF2-40B4-BE49-F238E27FC236}">
                  <a16:creationId xmlns:a16="http://schemas.microsoft.com/office/drawing/2014/main" id="{3AB18FD9-086C-432B-8154-9DD1AC9DE5FD}"/>
                </a:ext>
              </a:extLst>
            </p:cNvPr>
            <p:cNvGrpSpPr/>
            <p:nvPr userDrawn="1"/>
          </p:nvGrpSpPr>
          <p:grpSpPr>
            <a:xfrm>
              <a:off x="-376736" y="4400186"/>
              <a:ext cx="283685" cy="283685"/>
              <a:chOff x="-510741" y="5913713"/>
              <a:chExt cx="267555" cy="267555"/>
            </a:xfrm>
          </p:grpSpPr>
          <p:sp>
            <p:nvSpPr>
              <p:cNvPr id="184" name="Ovaal 183">
                <a:extLst>
                  <a:ext uri="{FF2B5EF4-FFF2-40B4-BE49-F238E27FC236}">
                    <a16:creationId xmlns:a16="http://schemas.microsoft.com/office/drawing/2014/main" id="{CA2C3BAC-E9C8-4047-9C33-0C0815E749F9}"/>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185" name="Graphic 163" descr="Informatie">
                <a:extLst>
                  <a:ext uri="{FF2B5EF4-FFF2-40B4-BE49-F238E27FC236}">
                    <a16:creationId xmlns:a16="http://schemas.microsoft.com/office/drawing/2014/main" id="{B350A98F-D423-4C43-AE8F-40C5CB4E79C8}"/>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nvGrpSpPr>
            <p:cNvPr id="143" name="VOORBEELD">
              <a:extLst>
                <a:ext uri="{FF2B5EF4-FFF2-40B4-BE49-F238E27FC236}">
                  <a16:creationId xmlns:a16="http://schemas.microsoft.com/office/drawing/2014/main" id="{06796656-51AE-406C-97D1-A0F81A9C5E01}"/>
                </a:ext>
              </a:extLst>
            </p:cNvPr>
            <p:cNvGrpSpPr/>
            <p:nvPr userDrawn="1"/>
          </p:nvGrpSpPr>
          <p:grpSpPr>
            <a:xfrm>
              <a:off x="-3605171" y="458674"/>
              <a:ext cx="3234311" cy="558875"/>
              <a:chOff x="-3605171" y="458674"/>
              <a:chExt cx="3234311" cy="558875"/>
            </a:xfrm>
          </p:grpSpPr>
          <p:sp>
            <p:nvSpPr>
              <p:cNvPr id="144" name="Rechthoek 143">
                <a:extLst>
                  <a:ext uri="{FF2B5EF4-FFF2-40B4-BE49-F238E27FC236}">
                    <a16:creationId xmlns:a16="http://schemas.microsoft.com/office/drawing/2014/main" id="{83C9AEB9-8A44-423A-A708-9BA6A2846A44}"/>
                  </a:ext>
                </a:extLst>
              </p:cNvPr>
              <p:cNvSpPr/>
              <p:nvPr userDrawn="1"/>
            </p:nvSpPr>
            <p:spPr>
              <a:xfrm>
                <a:off x="-3604183" y="458674"/>
                <a:ext cx="393459" cy="184058"/>
              </a:xfrm>
              <a:prstGeom prst="rect">
                <a:avLst/>
              </a:prstGeom>
              <a:solidFill>
                <a:srgbClr val="F8F8F8"/>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8000" rIns="0" bIns="0" numCol="1" spcCol="0" rtlCol="0" fromWordArt="0" anchor="t" anchorCtr="0" forceAA="0" compatLnSpc="1">
                <a:prstTxWarp prst="textNoShape">
                  <a:avLst/>
                </a:prstTxWarp>
                <a:noAutofit/>
              </a:bodyPr>
              <a:lstStyle/>
              <a:p>
                <a:pPr algn="ctr"/>
                <a:r>
                  <a:rPr lang="nl-NL" sz="900" b="1" noProof="0" dirty="0">
                    <a:solidFill>
                      <a:srgbClr val="211F26"/>
                    </a:solidFill>
                    <a:latin typeface="Calibri" panose="020F0502020204030204" pitchFamily="34" charset="0"/>
                    <a:cs typeface="Calibri" panose="020F0502020204030204" pitchFamily="34" charset="0"/>
                  </a:rPr>
                  <a:t>Start</a:t>
                </a:r>
              </a:p>
            </p:txBody>
          </p:sp>
          <p:sp>
            <p:nvSpPr>
              <p:cNvPr id="145" name="Rechthoek 144">
                <a:extLst>
                  <a:ext uri="{FF2B5EF4-FFF2-40B4-BE49-F238E27FC236}">
                    <a16:creationId xmlns:a16="http://schemas.microsoft.com/office/drawing/2014/main" id="{4CE529BE-3AAE-4A46-BE46-2A0B371FE406}"/>
                  </a:ext>
                </a:extLst>
              </p:cNvPr>
              <p:cNvSpPr/>
              <p:nvPr userDrawn="1"/>
            </p:nvSpPr>
            <p:spPr>
              <a:xfrm>
                <a:off x="-3599184" y="621345"/>
                <a:ext cx="383782" cy="27171"/>
              </a:xfrm>
              <a:prstGeom prst="rect">
                <a:avLst/>
              </a:prstGeom>
              <a:solidFill>
                <a:srgbClr val="B746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146" name="Groep 145">
                <a:extLst>
                  <a:ext uri="{FF2B5EF4-FFF2-40B4-BE49-F238E27FC236}">
                    <a16:creationId xmlns:a16="http://schemas.microsoft.com/office/drawing/2014/main" id="{C07560E6-FA82-4F34-B785-CF3A4DBF86E7}"/>
                  </a:ext>
                </a:extLst>
              </p:cNvPr>
              <p:cNvGrpSpPr/>
              <p:nvPr userDrawn="1"/>
            </p:nvGrpSpPr>
            <p:grpSpPr>
              <a:xfrm>
                <a:off x="-3386247" y="830871"/>
                <a:ext cx="139423" cy="109566"/>
                <a:chOff x="-2866744" y="827071"/>
                <a:chExt cx="168701" cy="132575"/>
              </a:xfrm>
            </p:grpSpPr>
            <p:grpSp>
              <p:nvGrpSpPr>
                <p:cNvPr id="177" name="Groep 176">
                  <a:extLst>
                    <a:ext uri="{FF2B5EF4-FFF2-40B4-BE49-F238E27FC236}">
                      <a16:creationId xmlns:a16="http://schemas.microsoft.com/office/drawing/2014/main" id="{28B329C6-8AB3-468E-AF29-FD3B2FB3180F}"/>
                    </a:ext>
                  </a:extLst>
                </p:cNvPr>
                <p:cNvGrpSpPr/>
                <p:nvPr userDrawn="1"/>
              </p:nvGrpSpPr>
              <p:grpSpPr>
                <a:xfrm>
                  <a:off x="-2866744" y="827071"/>
                  <a:ext cx="168701" cy="132575"/>
                  <a:chOff x="-2866744" y="827071"/>
                  <a:chExt cx="168701" cy="132575"/>
                </a:xfrm>
              </p:grpSpPr>
              <p:cxnSp>
                <p:nvCxnSpPr>
                  <p:cNvPr id="179" name="Rechte verbindingslijn 178">
                    <a:extLst>
                      <a:ext uri="{FF2B5EF4-FFF2-40B4-BE49-F238E27FC236}">
                        <a16:creationId xmlns:a16="http://schemas.microsoft.com/office/drawing/2014/main" id="{83125EF6-2E2A-4B80-A7E9-191DDF7C20C8}"/>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80" name="Rechte verbindingslijn 179">
                    <a:extLst>
                      <a:ext uri="{FF2B5EF4-FFF2-40B4-BE49-F238E27FC236}">
                        <a16:creationId xmlns:a16="http://schemas.microsoft.com/office/drawing/2014/main" id="{F25B3531-6329-44E0-B3BA-637DDB0A8D9E}"/>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81" name="Rechte verbindingslijn 180">
                    <a:extLst>
                      <a:ext uri="{FF2B5EF4-FFF2-40B4-BE49-F238E27FC236}">
                        <a16:creationId xmlns:a16="http://schemas.microsoft.com/office/drawing/2014/main" id="{96A483E6-AC78-49A8-82C9-E36B9EA26A9C}"/>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82" name="Rechte verbindingslijn 181">
                    <a:extLst>
                      <a:ext uri="{FF2B5EF4-FFF2-40B4-BE49-F238E27FC236}">
                        <a16:creationId xmlns:a16="http://schemas.microsoft.com/office/drawing/2014/main" id="{2D217E4F-A0B5-4C7E-87EA-1562841E669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83" name="Rechte verbindingslijn 182">
                    <a:extLst>
                      <a:ext uri="{FF2B5EF4-FFF2-40B4-BE49-F238E27FC236}">
                        <a16:creationId xmlns:a16="http://schemas.microsoft.com/office/drawing/2014/main" id="{48554179-2356-4795-8684-9AC41EF6724F}"/>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78" name="Pijl: rechts 177">
                  <a:extLst>
                    <a:ext uri="{FF2B5EF4-FFF2-40B4-BE49-F238E27FC236}">
                      <a16:creationId xmlns:a16="http://schemas.microsoft.com/office/drawing/2014/main" id="{D16E3603-1AF7-43DA-B520-9FB5187446CF}"/>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47" name="Groep 146">
                <a:extLst>
                  <a:ext uri="{FF2B5EF4-FFF2-40B4-BE49-F238E27FC236}">
                    <a16:creationId xmlns:a16="http://schemas.microsoft.com/office/drawing/2014/main" id="{D05D1FFA-B6CB-43C3-B9EE-CB699185CD2D}"/>
                  </a:ext>
                </a:extLst>
              </p:cNvPr>
              <p:cNvGrpSpPr/>
              <p:nvPr userDrawn="1"/>
            </p:nvGrpSpPr>
            <p:grpSpPr>
              <a:xfrm>
                <a:off x="-3605171" y="830871"/>
                <a:ext cx="139423" cy="109566"/>
                <a:chOff x="-2866744" y="518074"/>
                <a:chExt cx="168701" cy="132575"/>
              </a:xfrm>
            </p:grpSpPr>
            <p:grpSp>
              <p:nvGrpSpPr>
                <p:cNvPr id="170" name="Groep 169">
                  <a:extLst>
                    <a:ext uri="{FF2B5EF4-FFF2-40B4-BE49-F238E27FC236}">
                      <a16:creationId xmlns:a16="http://schemas.microsoft.com/office/drawing/2014/main" id="{9FEA93A4-2A1B-4555-9F12-1A1F545DC160}"/>
                    </a:ext>
                  </a:extLst>
                </p:cNvPr>
                <p:cNvGrpSpPr/>
                <p:nvPr userDrawn="1"/>
              </p:nvGrpSpPr>
              <p:grpSpPr>
                <a:xfrm>
                  <a:off x="-2866744" y="518074"/>
                  <a:ext cx="168701" cy="132575"/>
                  <a:chOff x="-2866744" y="518074"/>
                  <a:chExt cx="168701" cy="132575"/>
                </a:xfrm>
              </p:grpSpPr>
              <p:cxnSp>
                <p:nvCxnSpPr>
                  <p:cNvPr id="172" name="Rechte verbindingslijn 171">
                    <a:extLst>
                      <a:ext uri="{FF2B5EF4-FFF2-40B4-BE49-F238E27FC236}">
                        <a16:creationId xmlns:a16="http://schemas.microsoft.com/office/drawing/2014/main" id="{FCD96884-04D3-4BF4-B00F-8CC8E7EE42FE}"/>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73" name="Rechte verbindingslijn 172">
                    <a:extLst>
                      <a:ext uri="{FF2B5EF4-FFF2-40B4-BE49-F238E27FC236}">
                        <a16:creationId xmlns:a16="http://schemas.microsoft.com/office/drawing/2014/main" id="{E94A2C83-052B-43B5-B4F8-B209969228C8}"/>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74" name="Rechte verbindingslijn 173">
                    <a:extLst>
                      <a:ext uri="{FF2B5EF4-FFF2-40B4-BE49-F238E27FC236}">
                        <a16:creationId xmlns:a16="http://schemas.microsoft.com/office/drawing/2014/main" id="{470B0AB2-FA8F-445A-81A6-4D28BF7E77C2}"/>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75" name="Rechte verbindingslijn 174">
                    <a:extLst>
                      <a:ext uri="{FF2B5EF4-FFF2-40B4-BE49-F238E27FC236}">
                        <a16:creationId xmlns:a16="http://schemas.microsoft.com/office/drawing/2014/main" id="{B6669696-E804-4A17-9AE3-6FFBEDCFC013}"/>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76" name="Rechte verbindingslijn 175">
                    <a:extLst>
                      <a:ext uri="{FF2B5EF4-FFF2-40B4-BE49-F238E27FC236}">
                        <a16:creationId xmlns:a16="http://schemas.microsoft.com/office/drawing/2014/main" id="{33AEF7B4-FC5E-41A0-9A95-DE2A8C24BF56}"/>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71" name="Pijl: rechts 170">
                  <a:extLst>
                    <a:ext uri="{FF2B5EF4-FFF2-40B4-BE49-F238E27FC236}">
                      <a16:creationId xmlns:a16="http://schemas.microsoft.com/office/drawing/2014/main" id="{508B1EA8-79D5-471D-8F91-0DD2E3BC845E}"/>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cxnSp>
            <p:nvCxnSpPr>
              <p:cNvPr id="148" name="Rechte verbindingslijn 147">
                <a:extLst>
                  <a:ext uri="{FF2B5EF4-FFF2-40B4-BE49-F238E27FC236}">
                    <a16:creationId xmlns:a16="http://schemas.microsoft.com/office/drawing/2014/main" id="{060A640E-ED2E-476F-9FDC-AD4EABCC34AA}"/>
                  </a:ext>
                </a:extLst>
              </p:cNvPr>
              <p:cNvCxnSpPr>
                <a:cxnSpLocks/>
              </p:cNvCxnSpPr>
              <p:nvPr userDrawn="1"/>
            </p:nvCxnSpPr>
            <p:spPr>
              <a:xfrm flipV="1">
                <a:off x="-3459956" y="588169"/>
                <a:ext cx="547687" cy="219076"/>
              </a:xfrm>
              <a:prstGeom prst="line">
                <a:avLst/>
              </a:prstGeom>
              <a:noFill/>
              <a:ln w="19050" cap="rnd" cmpd="sng" algn="ctr">
                <a:solidFill>
                  <a:schemeClr val="accent1"/>
                </a:solidFill>
                <a:prstDash val="solid"/>
                <a:headEnd type="oval"/>
              </a:ln>
              <a:effectLst/>
            </p:spPr>
          </p:cxnSp>
          <p:cxnSp>
            <p:nvCxnSpPr>
              <p:cNvPr id="149" name="Rechte verbindingslijn 148">
                <a:extLst>
                  <a:ext uri="{FF2B5EF4-FFF2-40B4-BE49-F238E27FC236}">
                    <a16:creationId xmlns:a16="http://schemas.microsoft.com/office/drawing/2014/main" id="{EB1289BE-62C9-40AB-95F7-28EE29D16FDA}"/>
                  </a:ext>
                </a:extLst>
              </p:cNvPr>
              <p:cNvCxnSpPr>
                <a:cxnSpLocks/>
              </p:cNvCxnSpPr>
              <p:nvPr userDrawn="1"/>
            </p:nvCxnSpPr>
            <p:spPr>
              <a:xfrm>
                <a:off x="-3224213" y="828675"/>
                <a:ext cx="319088" cy="0"/>
              </a:xfrm>
              <a:prstGeom prst="line">
                <a:avLst/>
              </a:prstGeom>
              <a:noFill/>
              <a:ln w="19050" cap="rnd" cmpd="sng" algn="ctr">
                <a:solidFill>
                  <a:schemeClr val="accent1"/>
                </a:solidFill>
                <a:prstDash val="solid"/>
                <a:headEnd type="oval"/>
              </a:ln>
              <a:effectLst/>
            </p:spPr>
          </p:cxnSp>
          <p:sp>
            <p:nvSpPr>
              <p:cNvPr id="150" name="Rechthoek 149">
                <a:extLst>
                  <a:ext uri="{FF2B5EF4-FFF2-40B4-BE49-F238E27FC236}">
                    <a16:creationId xmlns:a16="http://schemas.microsoft.com/office/drawing/2014/main" id="{AD882A16-548F-4593-A535-EEE7FBB67EFB}"/>
                  </a:ext>
                </a:extLst>
              </p:cNvPr>
              <p:cNvSpPr/>
              <p:nvPr userDrawn="1"/>
            </p:nvSpPr>
            <p:spPr>
              <a:xfrm>
                <a:off x="-2559903" y="512179"/>
                <a:ext cx="2189042" cy="15108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omhoog</a:t>
                </a:r>
              </a:p>
            </p:txBody>
          </p:sp>
          <p:sp>
            <p:nvSpPr>
              <p:cNvPr id="151" name="Rechthoek 150">
                <a:extLst>
                  <a:ext uri="{FF2B5EF4-FFF2-40B4-BE49-F238E27FC236}">
                    <a16:creationId xmlns:a16="http://schemas.microsoft.com/office/drawing/2014/main" id="{E444C417-7FE0-4E85-A27D-AFB6455F8107}"/>
                  </a:ext>
                </a:extLst>
              </p:cNvPr>
              <p:cNvSpPr/>
              <p:nvPr userDrawn="1"/>
            </p:nvSpPr>
            <p:spPr>
              <a:xfrm>
                <a:off x="-2559903" y="819562"/>
                <a:ext cx="2189043" cy="142202"/>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1"/>
                    </a:solidFill>
                    <a:effectLst/>
                    <a:uLnTx/>
                    <a:uFillTx/>
                    <a:latin typeface="Calibri" panose="020F0502020204030204" pitchFamily="34" charset="0"/>
                    <a:cs typeface="Calibri" panose="020F0502020204030204" pitchFamily="34" charset="0"/>
                  </a:rPr>
                  <a:t>Tekstniveau omlaag</a:t>
                </a:r>
              </a:p>
            </p:txBody>
          </p:sp>
          <p:grpSp>
            <p:nvGrpSpPr>
              <p:cNvPr id="152" name="Groep 151">
                <a:extLst>
                  <a:ext uri="{FF2B5EF4-FFF2-40B4-BE49-F238E27FC236}">
                    <a16:creationId xmlns:a16="http://schemas.microsoft.com/office/drawing/2014/main" id="{9F586FEA-2F61-4B2D-91D4-356EBABCBC76}"/>
                  </a:ext>
                </a:extLst>
              </p:cNvPr>
              <p:cNvGrpSpPr/>
              <p:nvPr userDrawn="1"/>
            </p:nvGrpSpPr>
            <p:grpSpPr>
              <a:xfrm>
                <a:off x="-2916763" y="769168"/>
                <a:ext cx="268738" cy="248381"/>
                <a:chOff x="-2916763" y="769168"/>
                <a:chExt cx="268738" cy="248381"/>
              </a:xfrm>
            </p:grpSpPr>
            <p:sp>
              <p:nvSpPr>
                <p:cNvPr id="162" name="Rechthoek 161">
                  <a:extLst>
                    <a:ext uri="{FF2B5EF4-FFF2-40B4-BE49-F238E27FC236}">
                      <a16:creationId xmlns:a16="http://schemas.microsoft.com/office/drawing/2014/main" id="{0A5BC450-43D6-4489-B3E0-892CF75E12B9}"/>
                    </a:ext>
                  </a:extLst>
                </p:cNvPr>
                <p:cNvSpPr/>
                <p:nvPr userDrawn="1"/>
              </p:nvSpPr>
              <p:spPr>
                <a:xfrm>
                  <a:off x="-2916763" y="769168"/>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63" name="Groep 162">
                  <a:extLst>
                    <a:ext uri="{FF2B5EF4-FFF2-40B4-BE49-F238E27FC236}">
                      <a16:creationId xmlns:a16="http://schemas.microsoft.com/office/drawing/2014/main" id="{FCFE81CE-9135-49D4-85A2-40D385074D7D}"/>
                    </a:ext>
                  </a:extLst>
                </p:cNvPr>
                <p:cNvGrpSpPr/>
                <p:nvPr userDrawn="1"/>
              </p:nvGrpSpPr>
              <p:grpSpPr>
                <a:xfrm>
                  <a:off x="-2866744" y="827071"/>
                  <a:ext cx="168701" cy="132575"/>
                  <a:chOff x="-2866744" y="827071"/>
                  <a:chExt cx="168701" cy="132575"/>
                </a:xfrm>
              </p:grpSpPr>
              <p:cxnSp>
                <p:nvCxnSpPr>
                  <p:cNvPr id="165" name="Rechte verbindingslijn 164">
                    <a:extLst>
                      <a:ext uri="{FF2B5EF4-FFF2-40B4-BE49-F238E27FC236}">
                        <a16:creationId xmlns:a16="http://schemas.microsoft.com/office/drawing/2014/main" id="{F8B20995-69B6-4205-AA99-2CD1044E6001}"/>
                      </a:ext>
                    </a:extLst>
                  </p:cNvPr>
                  <p:cNvCxnSpPr/>
                  <p:nvPr userDrawn="1"/>
                </p:nvCxnSpPr>
                <p:spPr>
                  <a:xfrm>
                    <a:off x="-2866744" y="827071"/>
                    <a:ext cx="168701" cy="0"/>
                  </a:xfrm>
                  <a:prstGeom prst="line">
                    <a:avLst/>
                  </a:prstGeom>
                  <a:solidFill>
                    <a:schemeClr val="bg1"/>
                  </a:solidFill>
                  <a:ln w="12700" cap="flat" cmpd="sng" algn="ctr">
                    <a:solidFill>
                      <a:srgbClr val="9D9FA1"/>
                    </a:solidFill>
                    <a:prstDash val="solid"/>
                  </a:ln>
                  <a:effectLst/>
                </p:spPr>
              </p:cxnSp>
              <p:cxnSp>
                <p:nvCxnSpPr>
                  <p:cNvPr id="166" name="Rechte verbindingslijn 165">
                    <a:extLst>
                      <a:ext uri="{FF2B5EF4-FFF2-40B4-BE49-F238E27FC236}">
                        <a16:creationId xmlns:a16="http://schemas.microsoft.com/office/drawing/2014/main" id="{AD187E62-5BF2-4E20-9BC6-1480A0209ABF}"/>
                      </a:ext>
                    </a:extLst>
                  </p:cNvPr>
                  <p:cNvCxnSpPr/>
                  <p:nvPr userDrawn="1"/>
                </p:nvCxnSpPr>
                <p:spPr>
                  <a:xfrm>
                    <a:off x="-2866744" y="959646"/>
                    <a:ext cx="168701" cy="0"/>
                  </a:xfrm>
                  <a:prstGeom prst="line">
                    <a:avLst/>
                  </a:prstGeom>
                  <a:solidFill>
                    <a:schemeClr val="bg1"/>
                  </a:solidFill>
                  <a:ln w="12700" cap="flat" cmpd="sng" algn="ctr">
                    <a:solidFill>
                      <a:srgbClr val="9D9FA1"/>
                    </a:solidFill>
                    <a:prstDash val="solid"/>
                  </a:ln>
                  <a:effectLst/>
                </p:spPr>
              </p:cxnSp>
              <p:cxnSp>
                <p:nvCxnSpPr>
                  <p:cNvPr id="167" name="Rechte verbindingslijn 166">
                    <a:extLst>
                      <a:ext uri="{FF2B5EF4-FFF2-40B4-BE49-F238E27FC236}">
                        <a16:creationId xmlns:a16="http://schemas.microsoft.com/office/drawing/2014/main" id="{454EDA78-93F7-4EFC-9B06-17A1CA621A62}"/>
                      </a:ext>
                    </a:extLst>
                  </p:cNvPr>
                  <p:cNvCxnSpPr/>
                  <p:nvPr userDrawn="1"/>
                </p:nvCxnSpPr>
                <p:spPr>
                  <a:xfrm>
                    <a:off x="-2773990" y="926503"/>
                    <a:ext cx="75947" cy="0"/>
                  </a:xfrm>
                  <a:prstGeom prst="line">
                    <a:avLst/>
                  </a:prstGeom>
                  <a:solidFill>
                    <a:schemeClr val="bg1"/>
                  </a:solidFill>
                  <a:ln w="12700" cap="flat" cmpd="sng" algn="ctr">
                    <a:solidFill>
                      <a:srgbClr val="9D9FA1"/>
                    </a:solidFill>
                    <a:prstDash val="solid"/>
                  </a:ln>
                  <a:effectLst/>
                </p:spPr>
              </p:cxnSp>
              <p:cxnSp>
                <p:nvCxnSpPr>
                  <p:cNvPr id="168" name="Rechte verbindingslijn 167">
                    <a:extLst>
                      <a:ext uri="{FF2B5EF4-FFF2-40B4-BE49-F238E27FC236}">
                        <a16:creationId xmlns:a16="http://schemas.microsoft.com/office/drawing/2014/main" id="{D5849B63-CB53-4EC7-9C97-2FA2E5AEE1DA}"/>
                      </a:ext>
                    </a:extLst>
                  </p:cNvPr>
                  <p:cNvCxnSpPr/>
                  <p:nvPr userDrawn="1"/>
                </p:nvCxnSpPr>
                <p:spPr>
                  <a:xfrm>
                    <a:off x="-2773990" y="893359"/>
                    <a:ext cx="75947" cy="0"/>
                  </a:xfrm>
                  <a:prstGeom prst="line">
                    <a:avLst/>
                  </a:prstGeom>
                  <a:solidFill>
                    <a:schemeClr val="bg1"/>
                  </a:solidFill>
                  <a:ln w="12700" cap="flat" cmpd="sng" algn="ctr">
                    <a:solidFill>
                      <a:srgbClr val="9D9FA1"/>
                    </a:solidFill>
                    <a:prstDash val="solid"/>
                  </a:ln>
                  <a:effectLst/>
                </p:spPr>
              </p:cxnSp>
              <p:cxnSp>
                <p:nvCxnSpPr>
                  <p:cNvPr id="169" name="Rechte verbindingslijn 168">
                    <a:extLst>
                      <a:ext uri="{FF2B5EF4-FFF2-40B4-BE49-F238E27FC236}">
                        <a16:creationId xmlns:a16="http://schemas.microsoft.com/office/drawing/2014/main" id="{72D3F746-1221-405D-89E3-A88082B4288E}"/>
                      </a:ext>
                    </a:extLst>
                  </p:cNvPr>
                  <p:cNvCxnSpPr/>
                  <p:nvPr userDrawn="1"/>
                </p:nvCxnSpPr>
                <p:spPr>
                  <a:xfrm>
                    <a:off x="-2773990" y="860215"/>
                    <a:ext cx="75947" cy="0"/>
                  </a:xfrm>
                  <a:prstGeom prst="line">
                    <a:avLst/>
                  </a:prstGeom>
                  <a:solidFill>
                    <a:schemeClr val="bg1"/>
                  </a:solidFill>
                  <a:ln w="12700" cap="flat" cmpd="sng" algn="ctr">
                    <a:solidFill>
                      <a:srgbClr val="9D9FA1"/>
                    </a:solidFill>
                    <a:prstDash val="solid"/>
                  </a:ln>
                  <a:effectLst/>
                </p:spPr>
              </p:cxnSp>
            </p:grpSp>
            <p:sp>
              <p:nvSpPr>
                <p:cNvPr id="164" name="Pijl: rechts 163">
                  <a:extLst>
                    <a:ext uri="{FF2B5EF4-FFF2-40B4-BE49-F238E27FC236}">
                      <a16:creationId xmlns:a16="http://schemas.microsoft.com/office/drawing/2014/main" id="{9B94C11D-148C-4A81-9BF7-86D497C83786}"/>
                    </a:ext>
                  </a:extLst>
                </p:cNvPr>
                <p:cNvSpPr/>
                <p:nvPr userDrawn="1"/>
              </p:nvSpPr>
              <p:spPr>
                <a:xfrm>
                  <a:off x="-2866744" y="858737"/>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153" name="Groep 152">
                <a:extLst>
                  <a:ext uri="{FF2B5EF4-FFF2-40B4-BE49-F238E27FC236}">
                    <a16:creationId xmlns:a16="http://schemas.microsoft.com/office/drawing/2014/main" id="{DEE0F5BC-D610-4C9E-B966-D356FC30024D}"/>
                  </a:ext>
                </a:extLst>
              </p:cNvPr>
              <p:cNvGrpSpPr/>
              <p:nvPr userDrawn="1"/>
            </p:nvGrpSpPr>
            <p:grpSpPr>
              <a:xfrm>
                <a:off x="-2916763" y="460171"/>
                <a:ext cx="268738" cy="248381"/>
                <a:chOff x="-2916763" y="460171"/>
                <a:chExt cx="268738" cy="248381"/>
              </a:xfrm>
            </p:grpSpPr>
            <p:sp>
              <p:nvSpPr>
                <p:cNvPr id="154" name="Rechthoek 153">
                  <a:extLst>
                    <a:ext uri="{FF2B5EF4-FFF2-40B4-BE49-F238E27FC236}">
                      <a16:creationId xmlns:a16="http://schemas.microsoft.com/office/drawing/2014/main" id="{C535E3BB-7E19-4938-99B6-A536364990F7}"/>
                    </a:ext>
                  </a:extLst>
                </p:cNvPr>
                <p:cNvSpPr/>
                <p:nvPr userDrawn="1"/>
              </p:nvSpPr>
              <p:spPr>
                <a:xfrm>
                  <a:off x="-2916763" y="460171"/>
                  <a:ext cx="268738" cy="248381"/>
                </a:xfrm>
                <a:prstGeom prst="rect">
                  <a:avLst/>
                </a:prstGeom>
                <a:solidFill>
                  <a:srgbClr val="FFFFFF"/>
                </a:solidFill>
                <a:ln w="3175">
                  <a:solidFill>
                    <a:srgbClr val="DADAD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211F26"/>
                    </a:solidFill>
                    <a:latin typeface="Calibri" panose="020F0502020204030204" pitchFamily="34" charset="0"/>
                    <a:cs typeface="Calibri" panose="020F0502020204030204" pitchFamily="34" charset="0"/>
                  </a:endParaRPr>
                </a:p>
              </p:txBody>
            </p:sp>
            <p:grpSp>
              <p:nvGrpSpPr>
                <p:cNvPr id="155" name="Groep 154">
                  <a:extLst>
                    <a:ext uri="{FF2B5EF4-FFF2-40B4-BE49-F238E27FC236}">
                      <a16:creationId xmlns:a16="http://schemas.microsoft.com/office/drawing/2014/main" id="{B08BE73D-692E-4EEF-938A-997A43A33F6F}"/>
                    </a:ext>
                  </a:extLst>
                </p:cNvPr>
                <p:cNvGrpSpPr/>
                <p:nvPr userDrawn="1"/>
              </p:nvGrpSpPr>
              <p:grpSpPr>
                <a:xfrm>
                  <a:off x="-2866744" y="518074"/>
                  <a:ext cx="168701" cy="132575"/>
                  <a:chOff x="-2866744" y="518074"/>
                  <a:chExt cx="168701" cy="132575"/>
                </a:xfrm>
              </p:grpSpPr>
              <p:cxnSp>
                <p:nvCxnSpPr>
                  <p:cNvPr id="157" name="Rechte verbindingslijn 156">
                    <a:extLst>
                      <a:ext uri="{FF2B5EF4-FFF2-40B4-BE49-F238E27FC236}">
                        <a16:creationId xmlns:a16="http://schemas.microsoft.com/office/drawing/2014/main" id="{E7E935D1-63CA-4F73-9C6A-D527030EAF12}"/>
                      </a:ext>
                    </a:extLst>
                  </p:cNvPr>
                  <p:cNvCxnSpPr/>
                  <p:nvPr userDrawn="1"/>
                </p:nvCxnSpPr>
                <p:spPr>
                  <a:xfrm>
                    <a:off x="-2866744" y="518074"/>
                    <a:ext cx="168701" cy="0"/>
                  </a:xfrm>
                  <a:prstGeom prst="line">
                    <a:avLst/>
                  </a:prstGeom>
                  <a:solidFill>
                    <a:schemeClr val="bg1"/>
                  </a:solidFill>
                  <a:ln w="12700" cap="flat" cmpd="sng" algn="ctr">
                    <a:solidFill>
                      <a:srgbClr val="9D9FA1"/>
                    </a:solidFill>
                    <a:prstDash val="solid"/>
                  </a:ln>
                  <a:effectLst/>
                </p:spPr>
              </p:cxnSp>
              <p:cxnSp>
                <p:nvCxnSpPr>
                  <p:cNvPr id="158" name="Rechte verbindingslijn 157">
                    <a:extLst>
                      <a:ext uri="{FF2B5EF4-FFF2-40B4-BE49-F238E27FC236}">
                        <a16:creationId xmlns:a16="http://schemas.microsoft.com/office/drawing/2014/main" id="{7F2A30D2-60D7-4BEC-8B07-4AE6596BBCC1}"/>
                      </a:ext>
                    </a:extLst>
                  </p:cNvPr>
                  <p:cNvCxnSpPr/>
                  <p:nvPr userDrawn="1"/>
                </p:nvCxnSpPr>
                <p:spPr>
                  <a:xfrm>
                    <a:off x="-2866744" y="650649"/>
                    <a:ext cx="168701" cy="0"/>
                  </a:xfrm>
                  <a:prstGeom prst="line">
                    <a:avLst/>
                  </a:prstGeom>
                  <a:solidFill>
                    <a:schemeClr val="bg1"/>
                  </a:solidFill>
                  <a:ln w="12700" cap="flat" cmpd="sng" algn="ctr">
                    <a:solidFill>
                      <a:srgbClr val="9D9FA1"/>
                    </a:solidFill>
                    <a:prstDash val="solid"/>
                  </a:ln>
                  <a:effectLst/>
                </p:spPr>
              </p:cxnSp>
              <p:cxnSp>
                <p:nvCxnSpPr>
                  <p:cNvPr id="159" name="Rechte verbindingslijn 158">
                    <a:extLst>
                      <a:ext uri="{FF2B5EF4-FFF2-40B4-BE49-F238E27FC236}">
                        <a16:creationId xmlns:a16="http://schemas.microsoft.com/office/drawing/2014/main" id="{EBDB7BC9-832D-4630-BCC2-700278AD30C1}"/>
                      </a:ext>
                    </a:extLst>
                  </p:cNvPr>
                  <p:cNvCxnSpPr/>
                  <p:nvPr userDrawn="1"/>
                </p:nvCxnSpPr>
                <p:spPr>
                  <a:xfrm>
                    <a:off x="-2773990" y="617506"/>
                    <a:ext cx="75947" cy="0"/>
                  </a:xfrm>
                  <a:prstGeom prst="line">
                    <a:avLst/>
                  </a:prstGeom>
                  <a:solidFill>
                    <a:schemeClr val="bg1"/>
                  </a:solidFill>
                  <a:ln w="12700" cap="flat" cmpd="sng" algn="ctr">
                    <a:solidFill>
                      <a:srgbClr val="9D9FA1"/>
                    </a:solidFill>
                    <a:prstDash val="solid"/>
                  </a:ln>
                  <a:effectLst/>
                </p:spPr>
              </p:cxnSp>
              <p:cxnSp>
                <p:nvCxnSpPr>
                  <p:cNvPr id="160" name="Rechte verbindingslijn 159">
                    <a:extLst>
                      <a:ext uri="{FF2B5EF4-FFF2-40B4-BE49-F238E27FC236}">
                        <a16:creationId xmlns:a16="http://schemas.microsoft.com/office/drawing/2014/main" id="{33A2A71B-134C-4482-B6D5-578C8587BF46}"/>
                      </a:ext>
                    </a:extLst>
                  </p:cNvPr>
                  <p:cNvCxnSpPr/>
                  <p:nvPr userDrawn="1"/>
                </p:nvCxnSpPr>
                <p:spPr>
                  <a:xfrm>
                    <a:off x="-2773990" y="584362"/>
                    <a:ext cx="75947" cy="0"/>
                  </a:xfrm>
                  <a:prstGeom prst="line">
                    <a:avLst/>
                  </a:prstGeom>
                  <a:solidFill>
                    <a:schemeClr val="bg1"/>
                  </a:solidFill>
                  <a:ln w="12700" cap="flat" cmpd="sng" algn="ctr">
                    <a:solidFill>
                      <a:srgbClr val="9D9FA1"/>
                    </a:solidFill>
                    <a:prstDash val="solid"/>
                  </a:ln>
                  <a:effectLst/>
                </p:spPr>
              </p:cxnSp>
              <p:cxnSp>
                <p:nvCxnSpPr>
                  <p:cNvPr id="161" name="Rechte verbindingslijn 160">
                    <a:extLst>
                      <a:ext uri="{FF2B5EF4-FFF2-40B4-BE49-F238E27FC236}">
                        <a16:creationId xmlns:a16="http://schemas.microsoft.com/office/drawing/2014/main" id="{84357F7E-BD61-47C2-AAE5-5CBE9A3CE8E0}"/>
                      </a:ext>
                    </a:extLst>
                  </p:cNvPr>
                  <p:cNvCxnSpPr/>
                  <p:nvPr userDrawn="1"/>
                </p:nvCxnSpPr>
                <p:spPr>
                  <a:xfrm>
                    <a:off x="-2773990" y="551218"/>
                    <a:ext cx="75947" cy="0"/>
                  </a:xfrm>
                  <a:prstGeom prst="line">
                    <a:avLst/>
                  </a:prstGeom>
                  <a:solidFill>
                    <a:schemeClr val="bg1"/>
                  </a:solidFill>
                  <a:ln w="12700" cap="flat" cmpd="sng" algn="ctr">
                    <a:solidFill>
                      <a:srgbClr val="9D9FA1"/>
                    </a:solidFill>
                    <a:prstDash val="solid"/>
                  </a:ln>
                  <a:effectLst/>
                </p:spPr>
              </p:cxnSp>
            </p:grpSp>
            <p:sp>
              <p:nvSpPr>
                <p:cNvPr id="156" name="Pijl: rechts 155">
                  <a:extLst>
                    <a:ext uri="{FF2B5EF4-FFF2-40B4-BE49-F238E27FC236}">
                      <a16:creationId xmlns:a16="http://schemas.microsoft.com/office/drawing/2014/main" id="{9E3A5C8D-B974-4BB2-A4DF-FE8FBABC9167}"/>
                    </a:ext>
                  </a:extLst>
                </p:cNvPr>
                <p:cNvSpPr/>
                <p:nvPr userDrawn="1"/>
              </p:nvSpPr>
              <p:spPr>
                <a:xfrm flipH="1">
                  <a:off x="-2866744" y="549740"/>
                  <a:ext cx="70676" cy="67902"/>
                </a:xfrm>
                <a:prstGeom prst="rightArrow">
                  <a:avLst>
                    <a:gd name="adj1" fmla="val 25329"/>
                    <a:gd name="adj2" fmla="val 63628"/>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grpSp>
      <p:grpSp>
        <p:nvGrpSpPr>
          <p:cNvPr id="78" name="INSTRUCTIE">
            <a:extLst>
              <a:ext uri="{FF2B5EF4-FFF2-40B4-BE49-F238E27FC236}">
                <a16:creationId xmlns:a16="http://schemas.microsoft.com/office/drawing/2014/main" id="{9D4D0B66-D369-47ED-9772-875744AD2DD8}"/>
              </a:ext>
            </a:extLst>
          </p:cNvPr>
          <p:cNvGrpSpPr/>
          <p:nvPr userDrawn="1"/>
        </p:nvGrpSpPr>
        <p:grpSpPr>
          <a:xfrm>
            <a:off x="12377595" y="0"/>
            <a:ext cx="3693386" cy="5270646"/>
            <a:chOff x="-3786437" y="0"/>
            <a:chExt cx="3693386" cy="5270646"/>
          </a:xfrm>
        </p:grpSpPr>
        <p:sp>
          <p:nvSpPr>
            <p:cNvPr id="79" name="Rechthoek 78">
              <a:extLst>
                <a:ext uri="{FF2B5EF4-FFF2-40B4-BE49-F238E27FC236}">
                  <a16:creationId xmlns:a16="http://schemas.microsoft.com/office/drawing/2014/main" id="{0E029B08-3F18-4ABD-80EB-809B5F8E5D63}"/>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80" name="Rechthoek 79">
              <a:extLst>
                <a:ext uri="{FF2B5EF4-FFF2-40B4-BE49-F238E27FC236}">
                  <a16:creationId xmlns:a16="http://schemas.microsoft.com/office/drawing/2014/main" id="{7C982446-F815-4CFB-8850-329425D3E194}"/>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81" name="Ovaal 80">
              <a:extLst>
                <a:ext uri="{FF2B5EF4-FFF2-40B4-BE49-F238E27FC236}">
                  <a16:creationId xmlns:a16="http://schemas.microsoft.com/office/drawing/2014/main" id="{5CA708DB-7589-4F80-A0B4-DFBCF8148FE6}"/>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82" name="Rechthoek 81">
              <a:extLst>
                <a:ext uri="{FF2B5EF4-FFF2-40B4-BE49-F238E27FC236}">
                  <a16:creationId xmlns:a16="http://schemas.microsoft.com/office/drawing/2014/main" id="{F08F72ED-5894-4307-9981-3FBCDA37D9E5}"/>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3" name="Groep 82">
              <a:extLst>
                <a:ext uri="{FF2B5EF4-FFF2-40B4-BE49-F238E27FC236}">
                  <a16:creationId xmlns:a16="http://schemas.microsoft.com/office/drawing/2014/main" id="{0D6C612E-3A0E-4501-9141-3EEAC6B7A960}"/>
                </a:ext>
              </a:extLst>
            </p:cNvPr>
            <p:cNvGrpSpPr/>
            <p:nvPr userDrawn="1"/>
          </p:nvGrpSpPr>
          <p:grpSpPr>
            <a:xfrm>
              <a:off x="-3316179" y="1231351"/>
              <a:ext cx="294789" cy="318834"/>
              <a:chOff x="14466489" y="1001522"/>
              <a:chExt cx="290627" cy="314333"/>
            </a:xfrm>
          </p:grpSpPr>
          <p:sp>
            <p:nvSpPr>
              <p:cNvPr id="112" name="Rechthoek 111">
                <a:extLst>
                  <a:ext uri="{FF2B5EF4-FFF2-40B4-BE49-F238E27FC236}">
                    <a16:creationId xmlns:a16="http://schemas.microsoft.com/office/drawing/2014/main" id="{A243405A-3351-46E5-889D-B98175F47E04}"/>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13" name="Ovaal 112">
                <a:extLst>
                  <a:ext uri="{FF2B5EF4-FFF2-40B4-BE49-F238E27FC236}">
                    <a16:creationId xmlns:a16="http://schemas.microsoft.com/office/drawing/2014/main" id="{7BC40094-0F82-4C34-A83E-F6CB2ECE2DB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4" name="Vrije vorm: vorm 113">
                <a:extLst>
                  <a:ext uri="{FF2B5EF4-FFF2-40B4-BE49-F238E27FC236}">
                    <a16:creationId xmlns:a16="http://schemas.microsoft.com/office/drawing/2014/main" id="{321024C7-A569-48DF-B98A-E856E96883A9}"/>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115" name="Rechthoek: afgeronde hoeken 114">
                <a:extLst>
                  <a:ext uri="{FF2B5EF4-FFF2-40B4-BE49-F238E27FC236}">
                    <a16:creationId xmlns:a16="http://schemas.microsoft.com/office/drawing/2014/main" id="{6CAC5D5B-CFBE-45B2-9F93-ECA82AEF1637}"/>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116" name="Rechte verbindingslijn 115">
                <a:extLst>
                  <a:ext uri="{FF2B5EF4-FFF2-40B4-BE49-F238E27FC236}">
                    <a16:creationId xmlns:a16="http://schemas.microsoft.com/office/drawing/2014/main" id="{5A7CA6C0-ADC4-4537-BF9E-E52CFE768FC8}"/>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17" name="Rechte verbindingslijn 116">
                <a:extLst>
                  <a:ext uri="{FF2B5EF4-FFF2-40B4-BE49-F238E27FC236}">
                    <a16:creationId xmlns:a16="http://schemas.microsoft.com/office/drawing/2014/main" id="{29531454-D2B7-4813-ADAE-FFB3A8FF90FA}"/>
                  </a:ext>
                </a:extLst>
              </p:cNvPr>
              <p:cNvCxnSpPr>
                <a:cxnSpLocks/>
                <a:stCxn id="115"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84" name="Ovaal 83">
              <a:extLst>
                <a:ext uri="{FF2B5EF4-FFF2-40B4-BE49-F238E27FC236}">
                  <a16:creationId xmlns:a16="http://schemas.microsoft.com/office/drawing/2014/main" id="{46A17B94-09AD-4106-9100-26ACE96B83A2}"/>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85" name="Rechthoek 84">
              <a:extLst>
                <a:ext uri="{FF2B5EF4-FFF2-40B4-BE49-F238E27FC236}">
                  <a16:creationId xmlns:a16="http://schemas.microsoft.com/office/drawing/2014/main" id="{ED3AEE3A-0D05-470B-896F-7999E3E38602}"/>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86" name="Groep 85">
              <a:extLst>
                <a:ext uri="{FF2B5EF4-FFF2-40B4-BE49-F238E27FC236}">
                  <a16:creationId xmlns:a16="http://schemas.microsoft.com/office/drawing/2014/main" id="{89136D92-4A95-4CB9-91AF-7CF1A51D1EC7}"/>
                </a:ext>
              </a:extLst>
            </p:cNvPr>
            <p:cNvGrpSpPr/>
            <p:nvPr userDrawn="1"/>
          </p:nvGrpSpPr>
          <p:grpSpPr>
            <a:xfrm>
              <a:off x="-3311319" y="2164285"/>
              <a:ext cx="825500" cy="209550"/>
              <a:chOff x="13504624" y="2482850"/>
              <a:chExt cx="825500" cy="209550"/>
            </a:xfrm>
          </p:grpSpPr>
          <p:sp>
            <p:nvSpPr>
              <p:cNvPr id="109" name="Rechthoek 108">
                <a:extLst>
                  <a:ext uri="{FF2B5EF4-FFF2-40B4-BE49-F238E27FC236}">
                    <a16:creationId xmlns:a16="http://schemas.microsoft.com/office/drawing/2014/main" id="{3BA8817B-2254-4C9C-9A9F-BFFD7233057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110" name="Rechte verbindingslijn 109">
                <a:extLst>
                  <a:ext uri="{FF2B5EF4-FFF2-40B4-BE49-F238E27FC236}">
                    <a16:creationId xmlns:a16="http://schemas.microsoft.com/office/drawing/2014/main" id="{3CE4B31A-98E6-4A5A-B49A-158E1E11659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11" name="Gelijkbenige driehoek 110">
                <a:extLst>
                  <a:ext uri="{FF2B5EF4-FFF2-40B4-BE49-F238E27FC236}">
                    <a16:creationId xmlns:a16="http://schemas.microsoft.com/office/drawing/2014/main" id="{857F907D-D7C4-4FCD-ACAB-D4EEF723540D}"/>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87" name="Ovaal 86">
              <a:extLst>
                <a:ext uri="{FF2B5EF4-FFF2-40B4-BE49-F238E27FC236}">
                  <a16:creationId xmlns:a16="http://schemas.microsoft.com/office/drawing/2014/main" id="{3E6310C3-DD9E-43E4-B786-027B702A7C7B}"/>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88" name="Rechthoek 87">
              <a:extLst>
                <a:ext uri="{FF2B5EF4-FFF2-40B4-BE49-F238E27FC236}">
                  <a16:creationId xmlns:a16="http://schemas.microsoft.com/office/drawing/2014/main" id="{059E01F4-3F85-49D2-9BEF-6C1317401442}"/>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89" name="Groep 88">
              <a:extLst>
                <a:ext uri="{FF2B5EF4-FFF2-40B4-BE49-F238E27FC236}">
                  <a16:creationId xmlns:a16="http://schemas.microsoft.com/office/drawing/2014/main" id="{D33BD7DB-515A-43A0-A637-772F40237AB4}"/>
                </a:ext>
              </a:extLst>
            </p:cNvPr>
            <p:cNvGrpSpPr/>
            <p:nvPr userDrawn="1"/>
          </p:nvGrpSpPr>
          <p:grpSpPr>
            <a:xfrm>
              <a:off x="-3408294" y="3643742"/>
              <a:ext cx="622283" cy="612920"/>
              <a:chOff x="12617641" y="3403239"/>
              <a:chExt cx="752963" cy="741634"/>
            </a:xfrm>
          </p:grpSpPr>
          <p:grpSp>
            <p:nvGrpSpPr>
              <p:cNvPr id="93" name="Groep 92">
                <a:extLst>
                  <a:ext uri="{FF2B5EF4-FFF2-40B4-BE49-F238E27FC236}">
                    <a16:creationId xmlns:a16="http://schemas.microsoft.com/office/drawing/2014/main" id="{80A1FCD1-B171-491B-9147-D6AC3D41EE6E}"/>
                  </a:ext>
                </a:extLst>
              </p:cNvPr>
              <p:cNvGrpSpPr/>
              <p:nvPr userDrawn="1"/>
            </p:nvGrpSpPr>
            <p:grpSpPr>
              <a:xfrm>
                <a:off x="12771530" y="3403239"/>
                <a:ext cx="467176" cy="448491"/>
                <a:chOff x="12782157" y="3403239"/>
                <a:chExt cx="467176" cy="448491"/>
              </a:xfrm>
            </p:grpSpPr>
            <p:grpSp>
              <p:nvGrpSpPr>
                <p:cNvPr id="96" name="Groep 95">
                  <a:extLst>
                    <a:ext uri="{FF2B5EF4-FFF2-40B4-BE49-F238E27FC236}">
                      <a16:creationId xmlns:a16="http://schemas.microsoft.com/office/drawing/2014/main" id="{AA07F7E6-F15A-4243-8EB8-DE0E0F7A93DD}"/>
                    </a:ext>
                  </a:extLst>
                </p:cNvPr>
                <p:cNvGrpSpPr/>
                <p:nvPr userDrawn="1"/>
              </p:nvGrpSpPr>
              <p:grpSpPr>
                <a:xfrm>
                  <a:off x="12782157" y="3403239"/>
                  <a:ext cx="412976" cy="396132"/>
                  <a:chOff x="13554906" y="3320109"/>
                  <a:chExt cx="443917" cy="425811"/>
                </a:xfrm>
              </p:grpSpPr>
              <p:grpSp>
                <p:nvGrpSpPr>
                  <p:cNvPr id="103" name="Groep 102">
                    <a:extLst>
                      <a:ext uri="{FF2B5EF4-FFF2-40B4-BE49-F238E27FC236}">
                        <a16:creationId xmlns:a16="http://schemas.microsoft.com/office/drawing/2014/main" id="{20FE1188-2798-4FE4-9917-461EA0C32FC7}"/>
                      </a:ext>
                    </a:extLst>
                  </p:cNvPr>
                  <p:cNvGrpSpPr/>
                  <p:nvPr userDrawn="1"/>
                </p:nvGrpSpPr>
                <p:grpSpPr>
                  <a:xfrm>
                    <a:off x="13554906" y="3320109"/>
                    <a:ext cx="443917" cy="425811"/>
                    <a:chOff x="12909684" y="1276143"/>
                    <a:chExt cx="443917" cy="425811"/>
                  </a:xfrm>
                </p:grpSpPr>
                <p:sp>
                  <p:nvSpPr>
                    <p:cNvPr id="106" name="Rechthoek 105">
                      <a:extLst>
                        <a:ext uri="{FF2B5EF4-FFF2-40B4-BE49-F238E27FC236}">
                          <a16:creationId xmlns:a16="http://schemas.microsoft.com/office/drawing/2014/main" id="{4BC07B4E-7935-4094-A3B7-4A32CAFD37D4}"/>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7" name="Rechthoek 106">
                      <a:extLst>
                        <a:ext uri="{FF2B5EF4-FFF2-40B4-BE49-F238E27FC236}">
                          <a16:creationId xmlns:a16="http://schemas.microsoft.com/office/drawing/2014/main" id="{ADE3D182-258E-401B-87AE-B1925A6B74F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108" name="Ovaal 107">
                      <a:extLst>
                        <a:ext uri="{FF2B5EF4-FFF2-40B4-BE49-F238E27FC236}">
                          <a16:creationId xmlns:a16="http://schemas.microsoft.com/office/drawing/2014/main" id="{D2F123FD-9F63-4CA2-9B96-1BE79629C94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104" name="Afbeelding 103">
                    <a:extLst>
                      <a:ext uri="{FF2B5EF4-FFF2-40B4-BE49-F238E27FC236}">
                        <a16:creationId xmlns:a16="http://schemas.microsoft.com/office/drawing/2014/main" id="{F6FD6027-2618-4DA8-B582-5C82FF8468FA}"/>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105" name="Afbeelding 104">
                    <a:extLst>
                      <a:ext uri="{FF2B5EF4-FFF2-40B4-BE49-F238E27FC236}">
                        <a16:creationId xmlns:a16="http://schemas.microsoft.com/office/drawing/2014/main" id="{C98C60EA-94D2-4DE9-9333-B82B47676AA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97" name="Groep 96">
                  <a:extLst>
                    <a:ext uri="{FF2B5EF4-FFF2-40B4-BE49-F238E27FC236}">
                      <a16:creationId xmlns:a16="http://schemas.microsoft.com/office/drawing/2014/main" id="{6A66B89C-680B-4943-B10D-42BB82B51551}"/>
                    </a:ext>
                  </a:extLst>
                </p:cNvPr>
                <p:cNvGrpSpPr/>
                <p:nvPr userDrawn="1"/>
              </p:nvGrpSpPr>
              <p:grpSpPr>
                <a:xfrm>
                  <a:off x="13103513" y="3705268"/>
                  <a:ext cx="145820" cy="146462"/>
                  <a:chOff x="13096169" y="3602278"/>
                  <a:chExt cx="145820" cy="146462"/>
                </a:xfrm>
              </p:grpSpPr>
              <p:sp>
                <p:nvSpPr>
                  <p:cNvPr id="101" name="Rechthoek 100">
                    <a:extLst>
                      <a:ext uri="{FF2B5EF4-FFF2-40B4-BE49-F238E27FC236}">
                        <a16:creationId xmlns:a16="http://schemas.microsoft.com/office/drawing/2014/main" id="{6F38F93F-7A6A-4B05-8A37-F9B20A0333D9}"/>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2" name="Rechthoek 101">
                    <a:extLst>
                      <a:ext uri="{FF2B5EF4-FFF2-40B4-BE49-F238E27FC236}">
                        <a16:creationId xmlns:a16="http://schemas.microsoft.com/office/drawing/2014/main" id="{EBE1E692-0219-4BD8-BF87-495FA3DE7C9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8" name="Groep 97">
                  <a:extLst>
                    <a:ext uri="{FF2B5EF4-FFF2-40B4-BE49-F238E27FC236}">
                      <a16:creationId xmlns:a16="http://schemas.microsoft.com/office/drawing/2014/main" id="{86C305B8-D867-4670-A160-28B96D557527}"/>
                    </a:ext>
                  </a:extLst>
                </p:cNvPr>
                <p:cNvGrpSpPr/>
                <p:nvPr userDrawn="1"/>
              </p:nvGrpSpPr>
              <p:grpSpPr>
                <a:xfrm rot="10800000">
                  <a:off x="13061402" y="3665637"/>
                  <a:ext cx="145820" cy="146462"/>
                  <a:chOff x="13096169" y="3602278"/>
                  <a:chExt cx="145820" cy="146462"/>
                </a:xfrm>
              </p:grpSpPr>
              <p:sp>
                <p:nvSpPr>
                  <p:cNvPr id="99" name="Rechthoek 98">
                    <a:extLst>
                      <a:ext uri="{FF2B5EF4-FFF2-40B4-BE49-F238E27FC236}">
                        <a16:creationId xmlns:a16="http://schemas.microsoft.com/office/drawing/2014/main" id="{91FC942E-A3F2-4AFE-A904-2F423835EDAB}"/>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100" name="Rechthoek 99">
                    <a:extLst>
                      <a:ext uri="{FF2B5EF4-FFF2-40B4-BE49-F238E27FC236}">
                        <a16:creationId xmlns:a16="http://schemas.microsoft.com/office/drawing/2014/main" id="{DF0DA467-C832-496F-B147-7FCA69B2628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94" name="Rechthoek 93">
                <a:extLst>
                  <a:ext uri="{FF2B5EF4-FFF2-40B4-BE49-F238E27FC236}">
                    <a16:creationId xmlns:a16="http://schemas.microsoft.com/office/drawing/2014/main" id="{B68CA0ED-3A1A-4A10-A2D4-37855476DD96}"/>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95" name="Gelijkbenige driehoek 94">
                <a:extLst>
                  <a:ext uri="{FF2B5EF4-FFF2-40B4-BE49-F238E27FC236}">
                    <a16:creationId xmlns:a16="http://schemas.microsoft.com/office/drawing/2014/main" id="{6E1F8345-3D91-4EAD-BDF9-497EDF88B3C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90" name="ICOON_info">
              <a:extLst>
                <a:ext uri="{FF2B5EF4-FFF2-40B4-BE49-F238E27FC236}">
                  <a16:creationId xmlns:a16="http://schemas.microsoft.com/office/drawing/2014/main" id="{17C6865A-BAB1-4DA9-80E3-53DBFF3CFCC5}"/>
                </a:ext>
              </a:extLst>
            </p:cNvPr>
            <p:cNvGrpSpPr/>
            <p:nvPr userDrawn="1"/>
          </p:nvGrpSpPr>
          <p:grpSpPr>
            <a:xfrm>
              <a:off x="-376736" y="4271597"/>
              <a:ext cx="283685" cy="283685"/>
              <a:chOff x="-510741" y="5913713"/>
              <a:chExt cx="267555" cy="267555"/>
            </a:xfrm>
          </p:grpSpPr>
          <p:sp>
            <p:nvSpPr>
              <p:cNvPr id="91" name="Ovaal 90">
                <a:extLst>
                  <a:ext uri="{FF2B5EF4-FFF2-40B4-BE49-F238E27FC236}">
                    <a16:creationId xmlns:a16="http://schemas.microsoft.com/office/drawing/2014/main" id="{972F10F9-B4F9-445C-828F-DC2E7B12CCB6}"/>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92" name="Graphic 163" descr="Informatie">
                <a:extLst>
                  <a:ext uri="{FF2B5EF4-FFF2-40B4-BE49-F238E27FC236}">
                    <a16:creationId xmlns:a16="http://schemas.microsoft.com/office/drawing/2014/main" id="{6AE33678-E321-415A-B52B-F311AFA97E80}"/>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119" name="Titel 118">
            <a:extLst>
              <a:ext uri="{FF2B5EF4-FFF2-40B4-BE49-F238E27FC236}">
                <a16:creationId xmlns:a16="http://schemas.microsoft.com/office/drawing/2014/main" id="{CA334873-CB4D-4B5E-8479-28B552246FF2}"/>
              </a:ext>
            </a:extLst>
          </p:cNvPr>
          <p:cNvSpPr>
            <a:spLocks noGrp="1"/>
          </p:cNvSpPr>
          <p:nvPr>
            <p:ph type="title" hasCustomPrompt="1"/>
          </p:nvPr>
        </p:nvSpPr>
        <p:spPr>
          <a:xfrm>
            <a:off x="0" y="0"/>
            <a:ext cx="1699729" cy="1378199"/>
          </a:xfrm>
          <a:custGeom>
            <a:avLst/>
            <a:gdLst>
              <a:gd name="connsiteX0" fmla="*/ 0 w 1699729"/>
              <a:gd name="connsiteY0" fmla="*/ 0 h 1378199"/>
              <a:gd name="connsiteX1" fmla="*/ 1699729 w 1699729"/>
              <a:gd name="connsiteY1" fmla="*/ 0 h 1378199"/>
              <a:gd name="connsiteX2" fmla="*/ 1693615 w 1699729"/>
              <a:gd name="connsiteY2" fmla="*/ 1258356 h 1378199"/>
              <a:gd name="connsiteX3" fmla="*/ 0 w 1699729"/>
              <a:gd name="connsiteY3" fmla="*/ 1378199 h 1378199"/>
            </a:gdLst>
            <a:ahLst/>
            <a:cxnLst>
              <a:cxn ang="0">
                <a:pos x="connsiteX0" y="connsiteY0"/>
              </a:cxn>
              <a:cxn ang="0">
                <a:pos x="connsiteX1" y="connsiteY1"/>
              </a:cxn>
              <a:cxn ang="0">
                <a:pos x="connsiteX2" y="connsiteY2"/>
              </a:cxn>
              <a:cxn ang="0">
                <a:pos x="connsiteX3" y="connsiteY3"/>
              </a:cxn>
            </a:cxnLst>
            <a:rect l="l" t="t" r="r" b="b"/>
            <a:pathLst>
              <a:path w="1699729" h="1378199">
                <a:moveTo>
                  <a:pt x="0" y="0"/>
                </a:moveTo>
                <a:lnTo>
                  <a:pt x="1699729" y="0"/>
                </a:lnTo>
                <a:lnTo>
                  <a:pt x="1693615" y="1258356"/>
                </a:lnTo>
                <a:lnTo>
                  <a:pt x="0" y="1378199"/>
                </a:lnTo>
                <a:close/>
              </a:path>
            </a:pathLst>
          </a:custGeom>
          <a:solidFill>
            <a:schemeClr val="tx1"/>
          </a:solidFill>
        </p:spPr>
        <p:txBody>
          <a:bodyPr wrap="none" lIns="540000" tIns="504000" rIns="720000" bIns="504000" anchor="t" anchorCtr="0">
            <a:spAutoFit/>
          </a:bodyPr>
          <a:lstStyle>
            <a:lvl1pPr>
              <a:defRPr sz="1800">
                <a:solidFill>
                  <a:schemeClr val="bg1"/>
                </a:solidFill>
              </a:defRPr>
            </a:lvl1pPr>
          </a:lstStyle>
          <a:p>
            <a:r>
              <a:rPr lang="nl-NL" dirty="0"/>
              <a:t>Titel</a:t>
            </a:r>
          </a:p>
        </p:txBody>
      </p:sp>
      <p:sp>
        <p:nvSpPr>
          <p:cNvPr id="10" name="tekst">
            <a:extLst>
              <a:ext uri="{FF2B5EF4-FFF2-40B4-BE49-F238E27FC236}">
                <a16:creationId xmlns:a16="http://schemas.microsoft.com/office/drawing/2014/main" id="{1666EADC-9024-4FF6-9D2D-3372EA71A6E1}"/>
              </a:ext>
            </a:extLst>
          </p:cNvPr>
          <p:cNvSpPr>
            <a:spLocks noGrp="1"/>
          </p:cNvSpPr>
          <p:nvPr>
            <p:ph type="body" sz="quarter" idx="13" hasCustomPrompt="1"/>
          </p:nvPr>
        </p:nvSpPr>
        <p:spPr>
          <a:xfrm>
            <a:off x="547690" y="1793875"/>
            <a:ext cx="5270567" cy="1395343"/>
          </a:xfrm>
        </p:spPr>
        <p:txBody>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8"/>
            <a:endParaRPr lang="nl-NL" dirty="0"/>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Tekst + Notebook</a:t>
            </a:r>
          </a:p>
        </p:txBody>
      </p:sp>
      <p:sp>
        <p:nvSpPr>
          <p:cNvPr id="7" name="Tijdelijke aanduiding voor tekst 2">
            <a:extLst>
              <a:ext uri="{FF2B5EF4-FFF2-40B4-BE49-F238E27FC236}">
                <a16:creationId xmlns:a16="http://schemas.microsoft.com/office/drawing/2014/main" id="{BB824465-4961-45A0-ABA0-2BEDB45B30F7}"/>
              </a:ext>
            </a:extLst>
          </p:cNvPr>
          <p:cNvSpPr>
            <a:spLocks noGrp="1"/>
          </p:cNvSpPr>
          <p:nvPr>
            <p:ph type="body" sz="quarter" idx="16" hasCustomPrompt="1"/>
          </p:nvPr>
        </p:nvSpPr>
        <p:spPr>
          <a:xfrm rot="16200000" flipH="1">
            <a:off x="5511372" y="1423040"/>
            <a:ext cx="7728290" cy="5857935"/>
          </a:xfrm>
          <a:blipFill>
            <a:blip r:embed="rId4"/>
            <a:srcRect/>
            <a:stretch>
              <a:fillRect l="-1" t="591" r="-1748" b="306"/>
            </a:stretch>
          </a:blipFill>
        </p:spPr>
        <p:txBody>
          <a:bodyPr/>
          <a:lstStyle>
            <a:lvl1pPr>
              <a:buNone/>
              <a:defRPr/>
            </a:lvl1pPr>
          </a:lstStyle>
          <a:p>
            <a:pPr lvl="0"/>
            <a:r>
              <a:rPr lang="nl-NL" dirty="0"/>
              <a:t> </a:t>
            </a:r>
          </a:p>
        </p:txBody>
      </p:sp>
      <p:sp>
        <p:nvSpPr>
          <p:cNvPr id="12" name="afbeelding">
            <a:extLst>
              <a:ext uri="{FF2B5EF4-FFF2-40B4-BE49-F238E27FC236}">
                <a16:creationId xmlns:a16="http://schemas.microsoft.com/office/drawing/2014/main" id="{5BA55310-7183-46B8-B728-74F23CC1CD02}"/>
              </a:ext>
            </a:extLst>
          </p:cNvPr>
          <p:cNvSpPr>
            <a:spLocks noGrp="1"/>
          </p:cNvSpPr>
          <p:nvPr>
            <p:ph type="pic" sz="quarter" idx="14" hasCustomPrompt="1"/>
          </p:nvPr>
        </p:nvSpPr>
        <p:spPr>
          <a:xfrm>
            <a:off x="6705600" y="765110"/>
            <a:ext cx="4745288" cy="6757856"/>
          </a:xfrm>
          <a:prstGeom prst="roundRect">
            <a:avLst>
              <a:gd name="adj" fmla="val 1532"/>
            </a:avLst>
          </a:pr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120" name="tekst">
            <a:extLst>
              <a:ext uri="{FF2B5EF4-FFF2-40B4-BE49-F238E27FC236}">
                <a16:creationId xmlns:a16="http://schemas.microsoft.com/office/drawing/2014/main" id="{C15A36AC-14B0-4FED-85AF-E1CBAFBE66D2}"/>
              </a:ext>
            </a:extLst>
          </p:cNvPr>
          <p:cNvSpPr>
            <a:spLocks noGrp="1"/>
          </p:cNvSpPr>
          <p:nvPr>
            <p:ph type="body" sz="quarter" idx="17" hasCustomPrompt="1"/>
          </p:nvPr>
        </p:nvSpPr>
        <p:spPr>
          <a:xfrm>
            <a:off x="547690" y="3668782"/>
            <a:ext cx="5270567" cy="2435157"/>
          </a:xfrm>
          <a:solidFill>
            <a:schemeClr val="accent3"/>
          </a:solidFill>
        </p:spPr>
        <p:txBody>
          <a:bodyPr wrap="none" lIns="360000" tIns="360000" rIns="360000" bIns="360000" anchor="ctr" anchorCtr="0"/>
          <a:lstStyle>
            <a:lvl4pPr>
              <a:defRPr>
                <a:solidFill>
                  <a:schemeClr val="tx1"/>
                </a:solidFill>
              </a:defRPr>
            </a:lvl4p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a:t>
            </a:r>
          </a:p>
        </p:txBody>
      </p:sp>
    </p:spTree>
    <p:extLst>
      <p:ext uri="{BB962C8B-B14F-4D97-AF65-F5344CB8AC3E}">
        <p14:creationId xmlns:p14="http://schemas.microsoft.com/office/powerpoint/2010/main" val="30634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ock-ups">
    <p:spTree>
      <p:nvGrpSpPr>
        <p:cNvPr id="1" name=""/>
        <p:cNvGrpSpPr/>
        <p:nvPr/>
      </p:nvGrpSpPr>
      <p:grpSpPr>
        <a:xfrm>
          <a:off x="0" y="0"/>
          <a:ext cx="0" cy="0"/>
          <a:chOff x="0" y="0"/>
          <a:chExt cx="0" cy="0"/>
        </a:xfrm>
      </p:grpSpPr>
      <p:grpSp>
        <p:nvGrpSpPr>
          <p:cNvPr id="16" name="INSTRUCTIE">
            <a:extLst>
              <a:ext uri="{FF2B5EF4-FFF2-40B4-BE49-F238E27FC236}">
                <a16:creationId xmlns:a16="http://schemas.microsoft.com/office/drawing/2014/main" id="{D78B8ACE-DB27-47A5-8225-AB76E56603A2}"/>
              </a:ext>
            </a:extLst>
          </p:cNvPr>
          <p:cNvGrpSpPr/>
          <p:nvPr userDrawn="1"/>
        </p:nvGrpSpPr>
        <p:grpSpPr>
          <a:xfrm>
            <a:off x="12377595" y="0"/>
            <a:ext cx="3693386" cy="6857760"/>
            <a:chOff x="-3786437" y="0"/>
            <a:chExt cx="3693386" cy="6857760"/>
          </a:xfrm>
        </p:grpSpPr>
        <p:sp>
          <p:nvSpPr>
            <p:cNvPr id="19" name="Rechthoek 18">
              <a:extLst>
                <a:ext uri="{FF2B5EF4-FFF2-40B4-BE49-F238E27FC236}">
                  <a16:creationId xmlns:a16="http://schemas.microsoft.com/office/drawing/2014/main" id="{A3C265F5-2BA5-4238-AD59-AE93D3D98474}"/>
                </a:ext>
              </a:extLst>
            </p:cNvPr>
            <p:cNvSpPr/>
            <p:nvPr userDrawn="1"/>
          </p:nvSpPr>
          <p:spPr>
            <a:xfrm>
              <a:off x="-3786437" y="6029760"/>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20" name="INSTRUCTIE">
              <a:extLst>
                <a:ext uri="{FF2B5EF4-FFF2-40B4-BE49-F238E27FC236}">
                  <a16:creationId xmlns:a16="http://schemas.microsoft.com/office/drawing/2014/main" id="{C691E1B4-9BB3-4D7A-A92B-5E7B3909F91A}"/>
                </a:ext>
              </a:extLst>
            </p:cNvPr>
            <p:cNvGrpSpPr/>
            <p:nvPr userDrawn="1"/>
          </p:nvGrpSpPr>
          <p:grpSpPr>
            <a:xfrm>
              <a:off x="-3786165" y="0"/>
              <a:ext cx="3693114" cy="6177730"/>
              <a:chOff x="-3786165" y="0"/>
              <a:chExt cx="3693114" cy="6177730"/>
            </a:xfrm>
          </p:grpSpPr>
          <p:sp>
            <p:nvSpPr>
              <p:cNvPr id="21" name="Rechthoek 20">
                <a:extLst>
                  <a:ext uri="{FF2B5EF4-FFF2-40B4-BE49-F238E27FC236}">
                    <a16:creationId xmlns:a16="http://schemas.microsoft.com/office/drawing/2014/main" id="{98735631-579B-465F-BCFF-1AE7C4599937}"/>
                  </a:ext>
                </a:extLst>
              </p:cNvPr>
              <p:cNvSpPr/>
              <p:nvPr userDrawn="1"/>
            </p:nvSpPr>
            <p:spPr>
              <a:xfrm>
                <a:off x="-3786165" y="0"/>
                <a:ext cx="3593091" cy="6025208"/>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22" name="Ovaal 21">
                <a:extLst>
                  <a:ext uri="{FF2B5EF4-FFF2-40B4-BE49-F238E27FC236}">
                    <a16:creationId xmlns:a16="http://schemas.microsoft.com/office/drawing/2014/main" id="{B9658654-E55E-4578-A06E-364EF365B4B9}"/>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3" name="Rechthoek 22">
                <a:extLst>
                  <a:ext uri="{FF2B5EF4-FFF2-40B4-BE49-F238E27FC236}">
                    <a16:creationId xmlns:a16="http://schemas.microsoft.com/office/drawing/2014/main" id="{89C7EBE2-2DAF-4A1D-8E5B-6EFAA7DD87F6}"/>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4" name="Groep 23">
                <a:extLst>
                  <a:ext uri="{FF2B5EF4-FFF2-40B4-BE49-F238E27FC236}">
                    <a16:creationId xmlns:a16="http://schemas.microsoft.com/office/drawing/2014/main" id="{894A7F93-923A-44C3-BF27-DECCDD7037E6}"/>
                  </a:ext>
                </a:extLst>
              </p:cNvPr>
              <p:cNvGrpSpPr/>
              <p:nvPr userDrawn="1"/>
            </p:nvGrpSpPr>
            <p:grpSpPr>
              <a:xfrm>
                <a:off x="-3316179" y="1231351"/>
                <a:ext cx="294789" cy="318834"/>
                <a:chOff x="14466489" y="1001522"/>
                <a:chExt cx="290627" cy="314333"/>
              </a:xfrm>
            </p:grpSpPr>
            <p:sp>
              <p:nvSpPr>
                <p:cNvPr id="78" name="Rechthoek 77">
                  <a:extLst>
                    <a:ext uri="{FF2B5EF4-FFF2-40B4-BE49-F238E27FC236}">
                      <a16:creationId xmlns:a16="http://schemas.microsoft.com/office/drawing/2014/main" id="{A8CB14C2-218E-4673-B62F-57DE61AE1C1E}"/>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9" name="Ovaal 78">
                  <a:extLst>
                    <a:ext uri="{FF2B5EF4-FFF2-40B4-BE49-F238E27FC236}">
                      <a16:creationId xmlns:a16="http://schemas.microsoft.com/office/drawing/2014/main" id="{46824C22-4EF7-4E3C-B322-3AF8F2FFB2A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0" name="Vrije vorm: vorm 79">
                  <a:extLst>
                    <a:ext uri="{FF2B5EF4-FFF2-40B4-BE49-F238E27FC236}">
                      <a16:creationId xmlns:a16="http://schemas.microsoft.com/office/drawing/2014/main" id="{7674EEAE-1327-4161-B86E-DCBFB4CCC648}"/>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81" name="Rechthoek: afgeronde hoeken 80">
                  <a:extLst>
                    <a:ext uri="{FF2B5EF4-FFF2-40B4-BE49-F238E27FC236}">
                      <a16:creationId xmlns:a16="http://schemas.microsoft.com/office/drawing/2014/main" id="{A7CF5C61-AAE1-4227-8679-BE61D409FBA3}"/>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82" name="Rechte verbindingslijn 81">
                  <a:extLst>
                    <a:ext uri="{FF2B5EF4-FFF2-40B4-BE49-F238E27FC236}">
                      <a16:creationId xmlns:a16="http://schemas.microsoft.com/office/drawing/2014/main" id="{3D227D90-78DA-47B9-ABA7-CA0A98A47B5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83" name="Rechte verbindingslijn 82">
                  <a:extLst>
                    <a:ext uri="{FF2B5EF4-FFF2-40B4-BE49-F238E27FC236}">
                      <a16:creationId xmlns:a16="http://schemas.microsoft.com/office/drawing/2014/main" id="{D1A59D1F-D624-4CE8-B419-F4FE0091548A}"/>
                    </a:ext>
                  </a:extLst>
                </p:cNvPr>
                <p:cNvCxnSpPr>
                  <a:cxnSpLocks/>
                  <a:stCxn id="81"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5" name="Ovaal 24">
                <a:extLst>
                  <a:ext uri="{FF2B5EF4-FFF2-40B4-BE49-F238E27FC236}">
                    <a16:creationId xmlns:a16="http://schemas.microsoft.com/office/drawing/2014/main" id="{92A58E9E-8025-4866-BC89-B496B3979AC8}"/>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6" name="Rechthoek 25">
                <a:extLst>
                  <a:ext uri="{FF2B5EF4-FFF2-40B4-BE49-F238E27FC236}">
                    <a16:creationId xmlns:a16="http://schemas.microsoft.com/office/drawing/2014/main" id="{4661507B-A4B4-47CB-957E-BFFD793FEAD5}"/>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7" name="Groep 26">
                <a:extLst>
                  <a:ext uri="{FF2B5EF4-FFF2-40B4-BE49-F238E27FC236}">
                    <a16:creationId xmlns:a16="http://schemas.microsoft.com/office/drawing/2014/main" id="{930E7872-4630-4123-AB30-C8F9C2F1D752}"/>
                  </a:ext>
                </a:extLst>
              </p:cNvPr>
              <p:cNvGrpSpPr/>
              <p:nvPr userDrawn="1"/>
            </p:nvGrpSpPr>
            <p:grpSpPr>
              <a:xfrm>
                <a:off x="-3311319" y="2164285"/>
                <a:ext cx="825500" cy="209550"/>
                <a:chOff x="13504624" y="2482850"/>
                <a:chExt cx="825500" cy="209550"/>
              </a:xfrm>
            </p:grpSpPr>
            <p:sp>
              <p:nvSpPr>
                <p:cNvPr id="75" name="Rechthoek 74">
                  <a:extLst>
                    <a:ext uri="{FF2B5EF4-FFF2-40B4-BE49-F238E27FC236}">
                      <a16:creationId xmlns:a16="http://schemas.microsoft.com/office/drawing/2014/main" id="{7B4E3159-D18E-4714-8477-92C103F2078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76" name="Rechte verbindingslijn 75">
                  <a:extLst>
                    <a:ext uri="{FF2B5EF4-FFF2-40B4-BE49-F238E27FC236}">
                      <a16:creationId xmlns:a16="http://schemas.microsoft.com/office/drawing/2014/main" id="{74C21FCC-EA02-4BB8-84CC-6ABD266A222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77" name="Gelijkbenige driehoek 76">
                  <a:extLst>
                    <a:ext uri="{FF2B5EF4-FFF2-40B4-BE49-F238E27FC236}">
                      <a16:creationId xmlns:a16="http://schemas.microsoft.com/office/drawing/2014/main" id="{D574C010-6A25-4961-A63D-A04018DC73B0}"/>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8" name="Ovaal 27">
                <a:extLst>
                  <a:ext uri="{FF2B5EF4-FFF2-40B4-BE49-F238E27FC236}">
                    <a16:creationId xmlns:a16="http://schemas.microsoft.com/office/drawing/2014/main" id="{AC2CC271-E2F1-48C7-9CCF-56A8526B3244}"/>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9" name="Rechthoek 28">
                <a:extLst>
                  <a:ext uri="{FF2B5EF4-FFF2-40B4-BE49-F238E27FC236}">
                    <a16:creationId xmlns:a16="http://schemas.microsoft.com/office/drawing/2014/main" id="{E9EF8C04-3A6E-45E4-8C95-DDEC231775AD}"/>
                  </a:ext>
                </a:extLst>
              </p:cNvPr>
              <p:cNvSpPr/>
              <p:nvPr userDrawn="1"/>
            </p:nvSpPr>
            <p:spPr>
              <a:xfrm>
                <a:off x="-3319416" y="2553360"/>
                <a:ext cx="3126341" cy="462795"/>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miniatuurweergave van de dia aan de linkerkant van het scherm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‘Dia herstellen’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30" name="ICOON_info">
                <a:extLst>
                  <a:ext uri="{FF2B5EF4-FFF2-40B4-BE49-F238E27FC236}">
                    <a16:creationId xmlns:a16="http://schemas.microsoft.com/office/drawing/2014/main" id="{67D428C2-1EAA-4B3D-9B43-6891EC08BC9E}"/>
                  </a:ext>
                </a:extLst>
              </p:cNvPr>
              <p:cNvGrpSpPr/>
              <p:nvPr userDrawn="1"/>
            </p:nvGrpSpPr>
            <p:grpSpPr>
              <a:xfrm>
                <a:off x="-376736" y="5894045"/>
                <a:ext cx="283685" cy="283685"/>
                <a:chOff x="-510741" y="5913713"/>
                <a:chExt cx="267555" cy="267555"/>
              </a:xfrm>
            </p:grpSpPr>
            <p:sp>
              <p:nvSpPr>
                <p:cNvPr id="73" name="Ovaal 72">
                  <a:extLst>
                    <a:ext uri="{FF2B5EF4-FFF2-40B4-BE49-F238E27FC236}">
                      <a16:creationId xmlns:a16="http://schemas.microsoft.com/office/drawing/2014/main" id="{CA48E19A-5AF1-47C9-924A-D10834997554}"/>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74" name="Graphic 163" descr="Informatie">
                  <a:extLst>
                    <a:ext uri="{FF2B5EF4-FFF2-40B4-BE49-F238E27FC236}">
                      <a16:creationId xmlns:a16="http://schemas.microsoft.com/office/drawing/2014/main" id="{14717F21-38C7-4FA6-B477-350350201329}"/>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sp>
            <p:nvSpPr>
              <p:cNvPr id="31" name="Ovaal 30">
                <a:extLst>
                  <a:ext uri="{FF2B5EF4-FFF2-40B4-BE49-F238E27FC236}">
                    <a16:creationId xmlns:a16="http://schemas.microsoft.com/office/drawing/2014/main" id="{50DB2B6F-94C6-433D-BCFE-777739B887B7}"/>
                  </a:ext>
                </a:extLst>
              </p:cNvPr>
              <p:cNvSpPr/>
              <p:nvPr userDrawn="1"/>
            </p:nvSpPr>
            <p:spPr>
              <a:xfrm>
                <a:off x="-3603587" y="414578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32" name="Rechthoek 31">
                <a:extLst>
                  <a:ext uri="{FF2B5EF4-FFF2-40B4-BE49-F238E27FC236}">
                    <a16:creationId xmlns:a16="http://schemas.microsoft.com/office/drawing/2014/main" id="{017534EC-6F89-4175-A206-0CC9D0A89EB0}"/>
                  </a:ext>
                </a:extLst>
              </p:cNvPr>
              <p:cNvSpPr/>
              <p:nvPr userDrawn="1"/>
            </p:nvSpPr>
            <p:spPr>
              <a:xfrm>
                <a:off x="-3319415" y="4145790"/>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33" name="Groep 32">
                <a:extLst>
                  <a:ext uri="{FF2B5EF4-FFF2-40B4-BE49-F238E27FC236}">
                    <a16:creationId xmlns:a16="http://schemas.microsoft.com/office/drawing/2014/main" id="{E5A14B90-693D-4260-A912-D6BBD73958E8}"/>
                  </a:ext>
                </a:extLst>
              </p:cNvPr>
              <p:cNvGrpSpPr/>
              <p:nvPr userDrawn="1"/>
            </p:nvGrpSpPr>
            <p:grpSpPr>
              <a:xfrm>
                <a:off x="-3408294" y="5236167"/>
                <a:ext cx="622283" cy="612919"/>
                <a:chOff x="12617641" y="3403239"/>
                <a:chExt cx="752963" cy="741634"/>
              </a:xfrm>
            </p:grpSpPr>
            <p:grpSp>
              <p:nvGrpSpPr>
                <p:cNvPr id="57" name="Groep 56">
                  <a:extLst>
                    <a:ext uri="{FF2B5EF4-FFF2-40B4-BE49-F238E27FC236}">
                      <a16:creationId xmlns:a16="http://schemas.microsoft.com/office/drawing/2014/main" id="{1B40589C-8D2B-4AFC-BD04-40E89FB49FB3}"/>
                    </a:ext>
                  </a:extLst>
                </p:cNvPr>
                <p:cNvGrpSpPr/>
                <p:nvPr userDrawn="1"/>
              </p:nvGrpSpPr>
              <p:grpSpPr>
                <a:xfrm>
                  <a:off x="12771550" y="3403239"/>
                  <a:ext cx="467156" cy="448491"/>
                  <a:chOff x="12782177" y="3403239"/>
                  <a:chExt cx="467156" cy="448491"/>
                </a:xfrm>
              </p:grpSpPr>
              <p:grpSp>
                <p:nvGrpSpPr>
                  <p:cNvPr id="60" name="Groep 59">
                    <a:extLst>
                      <a:ext uri="{FF2B5EF4-FFF2-40B4-BE49-F238E27FC236}">
                        <a16:creationId xmlns:a16="http://schemas.microsoft.com/office/drawing/2014/main" id="{4A295674-9B43-442F-A828-60D889E5B162}"/>
                      </a:ext>
                    </a:extLst>
                  </p:cNvPr>
                  <p:cNvGrpSpPr/>
                  <p:nvPr userDrawn="1"/>
                </p:nvGrpSpPr>
                <p:grpSpPr>
                  <a:xfrm>
                    <a:off x="12782177" y="3403239"/>
                    <a:ext cx="412972" cy="396132"/>
                    <a:chOff x="13554906" y="3320109"/>
                    <a:chExt cx="443912" cy="425811"/>
                  </a:xfrm>
                </p:grpSpPr>
                <p:grpSp>
                  <p:nvGrpSpPr>
                    <p:cNvPr id="67" name="Groep 66">
                      <a:extLst>
                        <a:ext uri="{FF2B5EF4-FFF2-40B4-BE49-F238E27FC236}">
                          <a16:creationId xmlns:a16="http://schemas.microsoft.com/office/drawing/2014/main" id="{4DCA82B2-F789-48CB-BB56-04507F3B5F9A}"/>
                        </a:ext>
                      </a:extLst>
                    </p:cNvPr>
                    <p:cNvGrpSpPr/>
                    <p:nvPr userDrawn="1"/>
                  </p:nvGrpSpPr>
                  <p:grpSpPr>
                    <a:xfrm>
                      <a:off x="13554906" y="3320109"/>
                      <a:ext cx="443912" cy="425811"/>
                      <a:chOff x="12909684" y="1276143"/>
                      <a:chExt cx="443912" cy="425811"/>
                    </a:xfrm>
                  </p:grpSpPr>
                  <p:sp>
                    <p:nvSpPr>
                      <p:cNvPr id="70" name="Rechthoek 69">
                        <a:extLst>
                          <a:ext uri="{FF2B5EF4-FFF2-40B4-BE49-F238E27FC236}">
                            <a16:creationId xmlns:a16="http://schemas.microsoft.com/office/drawing/2014/main" id="{0E5FB983-2D82-4CB4-9831-0CAB6FB07843}"/>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1" name="Rechthoek 70">
                        <a:extLst>
                          <a:ext uri="{FF2B5EF4-FFF2-40B4-BE49-F238E27FC236}">
                            <a16:creationId xmlns:a16="http://schemas.microsoft.com/office/drawing/2014/main" id="{BE6458F9-E8D8-4C2A-A365-00741EC5F8E4}"/>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2" name="Ovaal 71">
                        <a:extLst>
                          <a:ext uri="{FF2B5EF4-FFF2-40B4-BE49-F238E27FC236}">
                            <a16:creationId xmlns:a16="http://schemas.microsoft.com/office/drawing/2014/main" id="{9BFBF251-A52A-4973-8A33-7466F6A721D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68" name="Afbeelding 67">
                      <a:extLst>
                        <a:ext uri="{FF2B5EF4-FFF2-40B4-BE49-F238E27FC236}">
                          <a16:creationId xmlns:a16="http://schemas.microsoft.com/office/drawing/2014/main" id="{121BED1D-5E40-42BA-BBDF-4FD653D843E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9" name="Afbeelding 68">
                      <a:extLst>
                        <a:ext uri="{FF2B5EF4-FFF2-40B4-BE49-F238E27FC236}">
                          <a16:creationId xmlns:a16="http://schemas.microsoft.com/office/drawing/2014/main" id="{F7B3EE66-EC96-4A93-A113-C3D9CA37D102}"/>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61" name="Groep 60">
                    <a:extLst>
                      <a:ext uri="{FF2B5EF4-FFF2-40B4-BE49-F238E27FC236}">
                        <a16:creationId xmlns:a16="http://schemas.microsoft.com/office/drawing/2014/main" id="{0CE35EDF-A6A6-4CA6-A64E-86A6B00F4B36}"/>
                      </a:ext>
                    </a:extLst>
                  </p:cNvPr>
                  <p:cNvGrpSpPr/>
                  <p:nvPr userDrawn="1"/>
                </p:nvGrpSpPr>
                <p:grpSpPr>
                  <a:xfrm>
                    <a:off x="13103513" y="3705268"/>
                    <a:ext cx="145820" cy="146462"/>
                    <a:chOff x="13096169" y="3602278"/>
                    <a:chExt cx="145820" cy="146462"/>
                  </a:xfrm>
                </p:grpSpPr>
                <p:sp>
                  <p:nvSpPr>
                    <p:cNvPr id="65" name="Rechthoek 64">
                      <a:extLst>
                        <a:ext uri="{FF2B5EF4-FFF2-40B4-BE49-F238E27FC236}">
                          <a16:creationId xmlns:a16="http://schemas.microsoft.com/office/drawing/2014/main" id="{24A51DC8-188D-4029-AAFD-93BF1DF45FC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6" name="Rechthoek 65">
                      <a:extLst>
                        <a:ext uri="{FF2B5EF4-FFF2-40B4-BE49-F238E27FC236}">
                          <a16:creationId xmlns:a16="http://schemas.microsoft.com/office/drawing/2014/main" id="{9535093C-5539-4CE0-A618-76638D264D1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62" name="Groep 61">
                    <a:extLst>
                      <a:ext uri="{FF2B5EF4-FFF2-40B4-BE49-F238E27FC236}">
                        <a16:creationId xmlns:a16="http://schemas.microsoft.com/office/drawing/2014/main" id="{19FC5B04-45CD-4AB6-848B-B3487EEEFD26}"/>
                      </a:ext>
                    </a:extLst>
                  </p:cNvPr>
                  <p:cNvGrpSpPr/>
                  <p:nvPr userDrawn="1"/>
                </p:nvGrpSpPr>
                <p:grpSpPr>
                  <a:xfrm rot="10800000">
                    <a:off x="13061402" y="3665637"/>
                    <a:ext cx="145820" cy="146462"/>
                    <a:chOff x="13096169" y="3602278"/>
                    <a:chExt cx="145820" cy="146462"/>
                  </a:xfrm>
                </p:grpSpPr>
                <p:sp>
                  <p:nvSpPr>
                    <p:cNvPr id="63" name="Rechthoek 62">
                      <a:extLst>
                        <a:ext uri="{FF2B5EF4-FFF2-40B4-BE49-F238E27FC236}">
                          <a16:creationId xmlns:a16="http://schemas.microsoft.com/office/drawing/2014/main" id="{34CA1FC5-DCDF-4D75-93AD-7D06479BE99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E455B144-9DB4-4499-B908-CED26A63E8F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58" name="Rechthoek 57">
                  <a:extLst>
                    <a:ext uri="{FF2B5EF4-FFF2-40B4-BE49-F238E27FC236}">
                      <a16:creationId xmlns:a16="http://schemas.microsoft.com/office/drawing/2014/main" id="{178174C6-295C-4C62-A1AE-17301C4DC9C1}"/>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59" name="Gelijkbenige driehoek 58">
                  <a:extLst>
                    <a:ext uri="{FF2B5EF4-FFF2-40B4-BE49-F238E27FC236}">
                      <a16:creationId xmlns:a16="http://schemas.microsoft.com/office/drawing/2014/main" id="{DB7267FD-83F5-4C1F-8DB5-EBD0C1A592BA}"/>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34" name="Rechthoek 33">
                <a:extLst>
                  <a:ext uri="{FF2B5EF4-FFF2-40B4-BE49-F238E27FC236}">
                    <a16:creationId xmlns:a16="http://schemas.microsoft.com/office/drawing/2014/main" id="{34845EFA-370D-4FA1-A084-21D6EE9A654C}"/>
                  </a:ext>
                </a:extLst>
              </p:cNvPr>
              <p:cNvSpPr/>
              <p:nvPr userDrawn="1"/>
            </p:nvSpPr>
            <p:spPr>
              <a:xfrm>
                <a:off x="-3316836" y="3119689"/>
                <a:ext cx="1239216" cy="719917"/>
              </a:xfrm>
              <a:prstGeom prst="rect">
                <a:avLst/>
              </a:prstGeom>
              <a:pattFill prst="wdUpDiag">
                <a:fgClr>
                  <a:srgbClr val="E0E0E0"/>
                </a:fgClr>
                <a:bgClr>
                  <a:srgbClr val="ECECEC"/>
                </a:bgClr>
              </a:pattFill>
              <a:ln w="12700">
                <a:solidFill>
                  <a:srgbClr val="D3D3D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rgbClr val="211F26"/>
                  </a:solidFill>
                  <a:latin typeface="Calibri" panose="020F0502020204030204" pitchFamily="34" charset="0"/>
                  <a:cs typeface="Calibri" panose="020F0502020204030204" pitchFamily="34" charset="0"/>
                </a:endParaRPr>
              </a:p>
            </p:txBody>
          </p:sp>
          <p:grpSp>
            <p:nvGrpSpPr>
              <p:cNvPr id="35" name="Groep 34">
                <a:extLst>
                  <a:ext uri="{FF2B5EF4-FFF2-40B4-BE49-F238E27FC236}">
                    <a16:creationId xmlns:a16="http://schemas.microsoft.com/office/drawing/2014/main" id="{444ED437-81E1-44A2-9F7C-85A28EE2150E}"/>
                  </a:ext>
                </a:extLst>
              </p:cNvPr>
              <p:cNvGrpSpPr/>
              <p:nvPr userDrawn="1"/>
            </p:nvGrpSpPr>
            <p:grpSpPr>
              <a:xfrm>
                <a:off x="-2485819" y="3399207"/>
                <a:ext cx="1222990" cy="563933"/>
                <a:chOff x="-2485819" y="3399207"/>
                <a:chExt cx="1222990" cy="563933"/>
              </a:xfrm>
            </p:grpSpPr>
            <p:sp>
              <p:nvSpPr>
                <p:cNvPr id="36" name="Rechthoek 35">
                  <a:extLst>
                    <a:ext uri="{FF2B5EF4-FFF2-40B4-BE49-F238E27FC236}">
                      <a16:creationId xmlns:a16="http://schemas.microsoft.com/office/drawing/2014/main" id="{B77C11CE-BA9B-4A78-8420-0D855F791E60}"/>
                    </a:ext>
                  </a:extLst>
                </p:cNvPr>
                <p:cNvSpPr/>
                <p:nvPr userDrawn="1"/>
              </p:nvSpPr>
              <p:spPr>
                <a:xfrm>
                  <a:off x="-2485819" y="3399207"/>
                  <a:ext cx="1176476" cy="504851"/>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7" name="Rechthoek 36">
                  <a:extLst>
                    <a:ext uri="{FF2B5EF4-FFF2-40B4-BE49-F238E27FC236}">
                      <a16:creationId xmlns:a16="http://schemas.microsoft.com/office/drawing/2014/main" id="{83A98A83-0EC4-4A90-96B0-7BB354E854B2}"/>
                    </a:ext>
                  </a:extLst>
                </p:cNvPr>
                <p:cNvSpPr/>
                <p:nvPr userDrawn="1"/>
              </p:nvSpPr>
              <p:spPr>
                <a:xfrm>
                  <a:off x="-2479584" y="3652838"/>
                  <a:ext cx="1164007" cy="246701"/>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3AE1B4A2-0908-4F8E-AF97-360E6CBFA843}"/>
                    </a:ext>
                  </a:extLst>
                </p:cNvPr>
                <p:cNvGrpSpPr/>
                <p:nvPr userDrawn="1"/>
              </p:nvGrpSpPr>
              <p:grpSpPr>
                <a:xfrm>
                  <a:off x="-2403869" y="3460544"/>
                  <a:ext cx="155951" cy="131922"/>
                  <a:chOff x="12968836" y="3354170"/>
                  <a:chExt cx="404806" cy="342433"/>
                </a:xfrm>
              </p:grpSpPr>
              <p:sp>
                <p:nvSpPr>
                  <p:cNvPr id="51" name="Rechthoek: afgeronde hoeken 50">
                    <a:extLst>
                      <a:ext uri="{FF2B5EF4-FFF2-40B4-BE49-F238E27FC236}">
                        <a16:creationId xmlns:a16="http://schemas.microsoft.com/office/drawing/2014/main" id="{BD9E91E9-484B-4753-9A95-AFD4E0C2B312}"/>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2" name="Rechthoek 51">
                    <a:extLst>
                      <a:ext uri="{FF2B5EF4-FFF2-40B4-BE49-F238E27FC236}">
                        <a16:creationId xmlns:a16="http://schemas.microsoft.com/office/drawing/2014/main" id="{0D8B7D45-1B42-458D-A5DC-8E668C401336}"/>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3" name="Rechthoek 52">
                    <a:extLst>
                      <a:ext uri="{FF2B5EF4-FFF2-40B4-BE49-F238E27FC236}">
                        <a16:creationId xmlns:a16="http://schemas.microsoft.com/office/drawing/2014/main" id="{21C05A12-6D20-47AA-BF1D-6C14CEDD1215}"/>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4" name="Rechthoek 53">
                    <a:extLst>
                      <a:ext uri="{FF2B5EF4-FFF2-40B4-BE49-F238E27FC236}">
                        <a16:creationId xmlns:a16="http://schemas.microsoft.com/office/drawing/2014/main" id="{1BF1250F-AF42-43DC-BC8B-9657CD61B74E}"/>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5" name="Rechthoek 54">
                    <a:extLst>
                      <a:ext uri="{FF2B5EF4-FFF2-40B4-BE49-F238E27FC236}">
                        <a16:creationId xmlns:a16="http://schemas.microsoft.com/office/drawing/2014/main" id="{0103B162-8AB5-49A8-A0CD-4BE4F30489C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5F478744-7C04-479F-B833-A529B1903BB7}"/>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8A226C71-96AC-4A13-B6AE-48588A2F07BB}"/>
                    </a:ext>
                  </a:extLst>
                </p:cNvPr>
                <p:cNvGrpSpPr/>
                <p:nvPr userDrawn="1"/>
              </p:nvGrpSpPr>
              <p:grpSpPr>
                <a:xfrm>
                  <a:off x="-2423424" y="3690208"/>
                  <a:ext cx="166739" cy="218963"/>
                  <a:chOff x="12940828" y="3950597"/>
                  <a:chExt cx="432813" cy="568367"/>
                </a:xfrm>
              </p:grpSpPr>
              <p:grpSp>
                <p:nvGrpSpPr>
                  <p:cNvPr id="43" name="Groep 42">
                    <a:extLst>
                      <a:ext uri="{FF2B5EF4-FFF2-40B4-BE49-F238E27FC236}">
                        <a16:creationId xmlns:a16="http://schemas.microsoft.com/office/drawing/2014/main" id="{D01D5F0C-DCE9-4CFE-8080-18EC33568B50}"/>
                      </a:ext>
                    </a:extLst>
                  </p:cNvPr>
                  <p:cNvGrpSpPr/>
                  <p:nvPr userDrawn="1"/>
                </p:nvGrpSpPr>
                <p:grpSpPr>
                  <a:xfrm>
                    <a:off x="13000382" y="4006891"/>
                    <a:ext cx="373259" cy="315747"/>
                    <a:chOff x="12968836" y="3354170"/>
                    <a:chExt cx="404806" cy="342433"/>
                  </a:xfrm>
                </p:grpSpPr>
                <p:sp>
                  <p:nvSpPr>
                    <p:cNvPr id="45" name="Rechthoek: afgeronde hoeken 44">
                      <a:extLst>
                        <a:ext uri="{FF2B5EF4-FFF2-40B4-BE49-F238E27FC236}">
                          <a16:creationId xmlns:a16="http://schemas.microsoft.com/office/drawing/2014/main" id="{89F45CFC-F005-49B4-93C5-20A7282C46D3}"/>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6" name="Rechthoek 45">
                      <a:extLst>
                        <a:ext uri="{FF2B5EF4-FFF2-40B4-BE49-F238E27FC236}">
                          <a16:creationId xmlns:a16="http://schemas.microsoft.com/office/drawing/2014/main" id="{31615DBB-8A86-4049-8C35-2743DD90D9C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7" name="Rechthoek 46">
                      <a:extLst>
                        <a:ext uri="{FF2B5EF4-FFF2-40B4-BE49-F238E27FC236}">
                          <a16:creationId xmlns:a16="http://schemas.microsoft.com/office/drawing/2014/main" id="{EFF5354F-58EF-4BE9-BCD1-D8C0E04D3BF1}"/>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8" name="Rechthoek 47">
                      <a:extLst>
                        <a:ext uri="{FF2B5EF4-FFF2-40B4-BE49-F238E27FC236}">
                          <a16:creationId xmlns:a16="http://schemas.microsoft.com/office/drawing/2014/main" id="{7E2B3DA0-576B-4BAF-9A39-F3DBC45DB114}"/>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9" name="Rechthoek 48">
                      <a:extLst>
                        <a:ext uri="{FF2B5EF4-FFF2-40B4-BE49-F238E27FC236}">
                          <a16:creationId xmlns:a16="http://schemas.microsoft.com/office/drawing/2014/main" id="{5ED3A82A-CD71-470B-A686-17196896619B}"/>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0" name="Rechthoek 49">
                      <a:extLst>
                        <a:ext uri="{FF2B5EF4-FFF2-40B4-BE49-F238E27FC236}">
                          <a16:creationId xmlns:a16="http://schemas.microsoft.com/office/drawing/2014/main" id="{C97A28C9-3753-4893-96EA-C49C9A38F4BC}"/>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sp>
                <p:nvSpPr>
                  <p:cNvPr id="44" name="Boog 43">
                    <a:extLst>
                      <a:ext uri="{FF2B5EF4-FFF2-40B4-BE49-F238E27FC236}">
                        <a16:creationId xmlns:a16="http://schemas.microsoft.com/office/drawing/2014/main" id="{DC0F9E11-CFF1-4405-9CD9-E71EB6117819}"/>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noAutofit/>
                  </a:bodyP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sp>
              <p:nvSpPr>
                <p:cNvPr id="40" name="Tekstvak 39">
                  <a:extLst>
                    <a:ext uri="{FF2B5EF4-FFF2-40B4-BE49-F238E27FC236}">
                      <a16:creationId xmlns:a16="http://schemas.microsoft.com/office/drawing/2014/main" id="{57A1C3DA-E7EA-4221-97FC-FD2C1B085DC8}"/>
                    </a:ext>
                  </a:extLst>
                </p:cNvPr>
                <p:cNvSpPr txBox="1"/>
                <p:nvPr userDrawn="1"/>
              </p:nvSpPr>
              <p:spPr>
                <a:xfrm>
                  <a:off x="-2245455" y="3460544"/>
                  <a:ext cx="896116" cy="134709"/>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Indeling</a:t>
                  </a:r>
                </a:p>
              </p:txBody>
            </p:sp>
            <p:sp>
              <p:nvSpPr>
                <p:cNvPr id="41" name="Tekstvak 40">
                  <a:extLst>
                    <a:ext uri="{FF2B5EF4-FFF2-40B4-BE49-F238E27FC236}">
                      <a16:creationId xmlns:a16="http://schemas.microsoft.com/office/drawing/2014/main" id="{D218D263-4E7A-4423-83CF-DE7313B26957}"/>
                    </a:ext>
                  </a:extLst>
                </p:cNvPr>
                <p:cNvSpPr txBox="1"/>
                <p:nvPr userDrawn="1"/>
              </p:nvSpPr>
              <p:spPr>
                <a:xfrm>
                  <a:off x="-2258884" y="3712980"/>
                  <a:ext cx="90954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Dia Herstellen</a:t>
                  </a:r>
                </a:p>
              </p:txBody>
            </p:sp>
            <p:sp>
              <p:nvSpPr>
                <p:cNvPr id="42" name="Vrije vorm: vorm 41">
                  <a:extLst>
                    <a:ext uri="{FF2B5EF4-FFF2-40B4-BE49-F238E27FC236}">
                      <a16:creationId xmlns:a16="http://schemas.microsoft.com/office/drawing/2014/main" id="{28DB1A3D-D1B2-4D23-A3FF-99ABCB3DCABA}"/>
                    </a:ext>
                  </a:extLst>
                </p:cNvPr>
                <p:cNvSpPr/>
                <p:nvPr userDrawn="1"/>
              </p:nvSpPr>
              <p:spPr>
                <a:xfrm>
                  <a:off x="-1360391" y="3783140"/>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grpSp>
        </p:grpSp>
      </p:grpSp>
      <p:sp>
        <p:nvSpPr>
          <p:cNvPr id="3" name="Tijdelijke aanduiding voor tekst 2">
            <a:extLst>
              <a:ext uri="{FF2B5EF4-FFF2-40B4-BE49-F238E27FC236}">
                <a16:creationId xmlns:a16="http://schemas.microsoft.com/office/drawing/2014/main" id="{D1FC6AAA-45D8-4459-9320-A1F7AF44A4D3}"/>
              </a:ext>
            </a:extLst>
          </p:cNvPr>
          <p:cNvSpPr>
            <a:spLocks noGrp="1"/>
          </p:cNvSpPr>
          <p:nvPr>
            <p:ph type="body" sz="quarter" idx="17" hasCustomPrompt="1"/>
          </p:nvPr>
        </p:nvSpPr>
        <p:spPr>
          <a:xfrm>
            <a:off x="3069139" y="1757364"/>
            <a:ext cx="5268593" cy="4063626"/>
          </a:xfrm>
          <a:blipFill>
            <a:blip r:embed="rId4"/>
            <a:srcRect/>
            <a:stretch>
              <a:fillRect t="-43" b="-43"/>
            </a:stretch>
          </a:blipFill>
        </p:spPr>
        <p:txBody>
          <a:bodyPr/>
          <a:lstStyle>
            <a:lvl1pPr>
              <a:buNone/>
              <a:defRPr/>
            </a:lvl1pPr>
          </a:lstStyle>
          <a:p>
            <a:pPr lvl="0"/>
            <a:r>
              <a:rPr lang="nl-NL" dirty="0"/>
              <a:t> </a:t>
            </a:r>
          </a:p>
        </p:txBody>
      </p:sp>
      <p:sp>
        <p:nvSpPr>
          <p:cNvPr id="17" name="afbeelding">
            <a:extLst>
              <a:ext uri="{FF2B5EF4-FFF2-40B4-BE49-F238E27FC236}">
                <a16:creationId xmlns:a16="http://schemas.microsoft.com/office/drawing/2014/main" id="{F5DD7638-82E8-4232-942C-70C34A2E16FE}"/>
              </a:ext>
            </a:extLst>
          </p:cNvPr>
          <p:cNvSpPr>
            <a:spLocks noGrp="1"/>
          </p:cNvSpPr>
          <p:nvPr>
            <p:ph type="pic" sz="quarter" idx="21" hasCustomPrompt="1"/>
          </p:nvPr>
        </p:nvSpPr>
        <p:spPr>
          <a:xfrm>
            <a:off x="3342702" y="2011386"/>
            <a:ext cx="4761492" cy="2663933"/>
          </a:xfrm>
          <a:prstGeom prst="roundRect">
            <a:avLst>
              <a:gd name="adj" fmla="val 877"/>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 om</a:t>
            </a:r>
            <a:br>
              <a:rPr lang="nl-NL" dirty="0"/>
            </a:br>
            <a:r>
              <a:rPr lang="nl-NL" dirty="0"/>
              <a:t> een afbeelding in te voegen</a:t>
            </a:r>
          </a:p>
        </p:txBody>
      </p:sp>
      <p:sp>
        <p:nvSpPr>
          <p:cNvPr id="8" name="titel">
            <a:extLst>
              <a:ext uri="{FF2B5EF4-FFF2-40B4-BE49-F238E27FC236}">
                <a16:creationId xmlns:a16="http://schemas.microsoft.com/office/drawing/2014/main" id="{4FCE8B7B-8D3B-466F-8956-5C1F4F50265C}"/>
              </a:ext>
            </a:extLst>
          </p:cNvPr>
          <p:cNvSpPr>
            <a:spLocks noGrp="1"/>
          </p:cNvSpPr>
          <p:nvPr>
            <p:ph type="title" hasCustomPrompt="1"/>
          </p:nvPr>
        </p:nvSpPr>
        <p:spPr>
          <a:xfrm>
            <a:off x="534987" y="544768"/>
            <a:ext cx="11114088" cy="709102"/>
          </a:xfrm>
        </p:spPr>
        <p:txBody>
          <a:bodyPr/>
          <a:lstStyle/>
          <a:p>
            <a:r>
              <a:rPr lang="nl-NL" dirty="0"/>
              <a:t>Titel</a:t>
            </a:r>
            <a:br>
              <a:rPr lang="nl-NL" dirty="0"/>
            </a:br>
            <a:r>
              <a:rPr lang="nl-NL" dirty="0"/>
              <a:t>max. 2 regels</a:t>
            </a:r>
          </a:p>
        </p:txBody>
      </p:sp>
      <p:sp>
        <p:nvSpPr>
          <p:cNvPr id="6" name="dianummer">
            <a:extLst>
              <a:ext uri="{FF2B5EF4-FFF2-40B4-BE49-F238E27FC236}">
                <a16:creationId xmlns:a16="http://schemas.microsoft.com/office/drawing/2014/main" id="{C8474D2A-EAE8-4700-98D0-EF6368634975}"/>
              </a:ext>
            </a:extLst>
          </p:cNvPr>
          <p:cNvSpPr>
            <a:spLocks noGrp="1"/>
          </p:cNvSpPr>
          <p:nvPr>
            <p:ph type="sldNum" sz="quarter" idx="12"/>
          </p:nvPr>
        </p:nvSpPr>
        <p:spPr/>
        <p:txBody>
          <a:bodyPr/>
          <a:lstStyle>
            <a:lvl1pPr>
              <a:defRPr>
                <a:solidFill>
                  <a:schemeClr val="tx1"/>
                </a:solidFill>
              </a:defRPr>
            </a:lvl1pPr>
          </a:lstStyle>
          <a:p>
            <a:fld id="{361A1203-CA3D-4D48-AFA0-9D668419C1D5}" type="slidenum">
              <a:rPr lang="nl-NL" smtClean="0"/>
              <a:pPr/>
              <a:t>‹#›</a:t>
            </a:fld>
            <a:endParaRPr lang="nl-NL" dirty="0"/>
          </a:p>
        </p:txBody>
      </p:sp>
      <p:sp>
        <p:nvSpPr>
          <p:cNvPr id="11" name="- INFO">
            <a:extLst>
              <a:ext uri="{FF2B5EF4-FFF2-40B4-BE49-F238E27FC236}">
                <a16:creationId xmlns:a16="http://schemas.microsoft.com/office/drawing/2014/main" id="{E9B6E537-682E-4D63-8EED-768A643E57AC}"/>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Mock-ups</a:t>
            </a:r>
          </a:p>
        </p:txBody>
      </p:sp>
      <p:sp>
        <p:nvSpPr>
          <p:cNvPr id="14" name="Tijdelijke aanduiding voor tekst 2">
            <a:extLst>
              <a:ext uri="{FF2B5EF4-FFF2-40B4-BE49-F238E27FC236}">
                <a16:creationId xmlns:a16="http://schemas.microsoft.com/office/drawing/2014/main" id="{9F81CED9-35C4-4F53-BD99-DE14AB90685C}"/>
              </a:ext>
            </a:extLst>
          </p:cNvPr>
          <p:cNvSpPr>
            <a:spLocks noGrp="1"/>
          </p:cNvSpPr>
          <p:nvPr>
            <p:ph type="body" sz="quarter" idx="18" hasCustomPrompt="1"/>
          </p:nvPr>
        </p:nvSpPr>
        <p:spPr>
          <a:xfrm rot="16200000">
            <a:off x="1018207" y="3246285"/>
            <a:ext cx="3062389" cy="2321247"/>
          </a:xfrm>
          <a:blipFill>
            <a:blip r:embed="rId5"/>
            <a:srcRect/>
            <a:stretch>
              <a:fillRect l="-1" t="591" r="-1748" b="306"/>
            </a:stretch>
          </a:blipFill>
        </p:spPr>
        <p:txBody>
          <a:bodyPr/>
          <a:lstStyle>
            <a:lvl1pPr>
              <a:buNone/>
              <a:defRPr/>
            </a:lvl1pPr>
          </a:lstStyle>
          <a:p>
            <a:pPr lvl="0"/>
            <a:r>
              <a:rPr lang="nl-NL" dirty="0"/>
              <a:t> </a:t>
            </a:r>
          </a:p>
        </p:txBody>
      </p:sp>
      <p:sp>
        <p:nvSpPr>
          <p:cNvPr id="5" name="Tijdelijke aanduiding voor tekst 4">
            <a:extLst>
              <a:ext uri="{FF2B5EF4-FFF2-40B4-BE49-F238E27FC236}">
                <a16:creationId xmlns:a16="http://schemas.microsoft.com/office/drawing/2014/main" id="{1B810164-5207-49F2-94A0-C9DD9CCAD46E}"/>
              </a:ext>
            </a:extLst>
          </p:cNvPr>
          <p:cNvSpPr>
            <a:spLocks noGrp="1"/>
          </p:cNvSpPr>
          <p:nvPr>
            <p:ph type="body" sz="quarter" idx="20" hasCustomPrompt="1"/>
          </p:nvPr>
        </p:nvSpPr>
        <p:spPr>
          <a:xfrm>
            <a:off x="7096518" y="3368495"/>
            <a:ext cx="4354893" cy="2580233"/>
          </a:xfrm>
          <a:blipFill>
            <a:blip r:embed="rId6">
              <a:extLst>
                <a:ext uri="{96DAC541-7B7A-43D3-8B79-37D633B846F1}">
                  <asvg:svgBlip xmlns:asvg="http://schemas.microsoft.com/office/drawing/2016/SVG/main" r:embed="rId7"/>
                </a:ext>
              </a:extLst>
            </a:blip>
            <a:srcRect/>
            <a:stretch>
              <a:fillRect l="-37" r="-37"/>
            </a:stretch>
          </a:blipFill>
        </p:spPr>
        <p:txBody>
          <a:bodyPr/>
          <a:lstStyle>
            <a:lvl1pPr>
              <a:buNone/>
              <a:defRPr/>
            </a:lvl1pPr>
          </a:lstStyle>
          <a:p>
            <a:pPr lvl="0"/>
            <a:r>
              <a:rPr lang="nl-NL" dirty="0"/>
              <a:t> </a:t>
            </a:r>
          </a:p>
        </p:txBody>
      </p:sp>
      <p:sp>
        <p:nvSpPr>
          <p:cNvPr id="15" name="afbeelding">
            <a:extLst>
              <a:ext uri="{FF2B5EF4-FFF2-40B4-BE49-F238E27FC236}">
                <a16:creationId xmlns:a16="http://schemas.microsoft.com/office/drawing/2014/main" id="{73FDB4B0-ABEF-4B10-ABC6-326BED475B2C}"/>
              </a:ext>
            </a:extLst>
          </p:cNvPr>
          <p:cNvSpPr>
            <a:spLocks noGrp="1"/>
          </p:cNvSpPr>
          <p:nvPr>
            <p:ph type="pic" sz="quarter" idx="19" hasCustomPrompt="1"/>
          </p:nvPr>
        </p:nvSpPr>
        <p:spPr>
          <a:xfrm>
            <a:off x="7607318" y="3524906"/>
            <a:ext cx="3333829" cy="2106181"/>
          </a:xfrm>
          <a:prstGeom prst="roundRect">
            <a:avLst>
              <a:gd name="adj" fmla="val 877"/>
            </a:avLst>
          </a:prstGeom>
          <a:solidFill>
            <a:schemeClr val="bg1">
              <a:lumMod val="6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 om</a:t>
            </a:r>
            <a:br>
              <a:rPr lang="nl-NL" dirty="0"/>
            </a:br>
            <a:r>
              <a:rPr lang="nl-NL" dirty="0"/>
              <a:t> een afbeelding in te voegen</a:t>
            </a:r>
          </a:p>
        </p:txBody>
      </p:sp>
      <p:sp>
        <p:nvSpPr>
          <p:cNvPr id="18" name="afbeelding">
            <a:extLst>
              <a:ext uri="{FF2B5EF4-FFF2-40B4-BE49-F238E27FC236}">
                <a16:creationId xmlns:a16="http://schemas.microsoft.com/office/drawing/2014/main" id="{BD921C09-BF20-4BA7-BAAE-B34E81A313C9}"/>
              </a:ext>
            </a:extLst>
          </p:cNvPr>
          <p:cNvSpPr>
            <a:spLocks noGrp="1"/>
          </p:cNvSpPr>
          <p:nvPr>
            <p:ph type="pic" sz="quarter" idx="22" hasCustomPrompt="1"/>
          </p:nvPr>
        </p:nvSpPr>
        <p:spPr>
          <a:xfrm>
            <a:off x="1495344" y="3119032"/>
            <a:ext cx="1869332" cy="2701958"/>
          </a:xfrm>
          <a:prstGeom prst="roundRect">
            <a:avLst>
              <a:gd name="adj" fmla="val 2738"/>
            </a:avLst>
          </a:prstGeom>
          <a:solidFill>
            <a:schemeClr val="bg1">
              <a:lumMod val="65000"/>
            </a:schemeClr>
          </a:solidFill>
        </p:spPr>
        <p:txBody>
          <a:bodyPr bIns="1260000" anchor="ctr" anchorCtr="0">
            <a:noAutofit/>
          </a:bodyPr>
          <a:lstStyle>
            <a:lvl1pPr marL="0" indent="0" algn="ctr">
              <a:lnSpc>
                <a:spcPct val="100000"/>
              </a:lnSpc>
              <a:spcBef>
                <a:spcPts val="0"/>
              </a:spcBef>
              <a:buNone/>
              <a:defRPr sz="1050">
                <a:solidFill>
                  <a:schemeClr val="bg1">
                    <a:lumMod val="95000"/>
                  </a:schemeClr>
                </a:solidFill>
              </a:defRPr>
            </a:lvl1pPr>
          </a:lstStyle>
          <a:p>
            <a:r>
              <a:rPr lang="nl-NL" dirty="0"/>
              <a:t>Klik op onderstaand </a:t>
            </a:r>
            <a:br>
              <a:rPr lang="nl-NL" dirty="0"/>
            </a:br>
            <a:r>
              <a:rPr lang="nl-NL" dirty="0"/>
              <a:t>icon om een afbeelding </a:t>
            </a:r>
            <a:br>
              <a:rPr lang="nl-NL" dirty="0"/>
            </a:br>
            <a:r>
              <a:rPr lang="nl-NL" dirty="0"/>
              <a:t>in te voegen</a:t>
            </a:r>
          </a:p>
        </p:txBody>
      </p:sp>
      <p:sp>
        <p:nvSpPr>
          <p:cNvPr id="9" name="Tijdelijke aanduiding voor tekst 2">
            <a:extLst>
              <a:ext uri="{FF2B5EF4-FFF2-40B4-BE49-F238E27FC236}">
                <a16:creationId xmlns:a16="http://schemas.microsoft.com/office/drawing/2014/main" id="{80BA6A5D-DF73-46E9-ABF5-3BF84F4A08D8}"/>
              </a:ext>
            </a:extLst>
          </p:cNvPr>
          <p:cNvSpPr>
            <a:spLocks noGrp="1"/>
          </p:cNvSpPr>
          <p:nvPr>
            <p:ph type="body" sz="quarter" idx="16" hasCustomPrompt="1"/>
          </p:nvPr>
        </p:nvSpPr>
        <p:spPr>
          <a:xfrm>
            <a:off x="3085266" y="4017556"/>
            <a:ext cx="1009650" cy="2004118"/>
          </a:xfrm>
          <a:blipFill>
            <a:blip r:embed="rId8">
              <a:extLst>
                <a:ext uri="{96DAC541-7B7A-43D3-8B79-37D633B846F1}">
                  <asvg:svgBlip xmlns:asvg="http://schemas.microsoft.com/office/drawing/2016/SVG/main" r:embed="rId9"/>
                </a:ext>
              </a:extLst>
            </a:blip>
            <a:srcRect/>
            <a:stretch>
              <a:fillRect l="-1080" r="-1080"/>
            </a:stretch>
          </a:blipFill>
        </p:spPr>
        <p:txBody>
          <a:bodyPr/>
          <a:lstStyle>
            <a:lvl1pPr>
              <a:buNone/>
              <a:defRPr/>
            </a:lvl1pPr>
          </a:lstStyle>
          <a:p>
            <a:pPr lvl="0"/>
            <a:r>
              <a:rPr lang="nl-NL" dirty="0"/>
              <a:t> </a:t>
            </a:r>
          </a:p>
        </p:txBody>
      </p:sp>
      <p:sp>
        <p:nvSpPr>
          <p:cNvPr id="13" name="afbeelding">
            <a:extLst>
              <a:ext uri="{FF2B5EF4-FFF2-40B4-BE49-F238E27FC236}">
                <a16:creationId xmlns:a16="http://schemas.microsoft.com/office/drawing/2014/main" id="{F8927AAA-2F30-496D-8A35-4155E919B28C}"/>
              </a:ext>
            </a:extLst>
          </p:cNvPr>
          <p:cNvSpPr>
            <a:spLocks noGrp="1"/>
          </p:cNvSpPr>
          <p:nvPr>
            <p:ph type="pic" sz="quarter" idx="14" hasCustomPrompt="1"/>
          </p:nvPr>
        </p:nvSpPr>
        <p:spPr>
          <a:xfrm>
            <a:off x="3138368" y="4061958"/>
            <a:ext cx="891426" cy="1880740"/>
          </a:xfrm>
          <a:prstGeom prst="roundRect">
            <a:avLst>
              <a:gd name="adj" fmla="val 8315"/>
            </a:avLst>
          </a:prstGeom>
          <a:solidFill>
            <a:schemeClr val="bg1">
              <a:lumMod val="65000"/>
            </a:schemeClr>
          </a:solidFill>
        </p:spPr>
        <p:txBody>
          <a:bodyPr bIns="1260000" anchor="ctr" anchorCtr="0">
            <a:noAutofit/>
          </a:bodyPr>
          <a:lstStyle>
            <a:lvl1pPr marL="0" indent="0" algn="ctr">
              <a:lnSpc>
                <a:spcPct val="100000"/>
              </a:lnSpc>
              <a:spcBef>
                <a:spcPts val="0"/>
              </a:spcBef>
              <a:buNone/>
              <a:defRPr sz="800">
                <a:solidFill>
                  <a:schemeClr val="bg1">
                    <a:lumMod val="95000"/>
                  </a:schemeClr>
                </a:solidFill>
              </a:defRPr>
            </a:lvl1pPr>
          </a:lstStyle>
          <a:p>
            <a:r>
              <a:rPr lang="nl-NL" dirty="0"/>
              <a:t>Klik op onderstaand </a:t>
            </a:r>
            <a:br>
              <a:rPr lang="nl-NL" dirty="0"/>
            </a:br>
            <a:r>
              <a:rPr lang="nl-NL" dirty="0"/>
              <a:t>icon om een afbeelding </a:t>
            </a:r>
            <a:br>
              <a:rPr lang="nl-NL" dirty="0"/>
            </a:br>
            <a:r>
              <a:rPr lang="nl-NL" dirty="0"/>
              <a:t>in te voegen</a:t>
            </a:r>
          </a:p>
        </p:txBody>
      </p:sp>
    </p:spTree>
    <p:extLst>
      <p:ext uri="{BB962C8B-B14F-4D97-AF65-F5344CB8AC3E}">
        <p14:creationId xmlns:p14="http://schemas.microsoft.com/office/powerpoint/2010/main" val="300422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fsluiter + Mock-up">
    <p:spTree>
      <p:nvGrpSpPr>
        <p:cNvPr id="1" name=""/>
        <p:cNvGrpSpPr/>
        <p:nvPr/>
      </p:nvGrpSpPr>
      <p:grpSpPr>
        <a:xfrm>
          <a:off x="0" y="0"/>
          <a:ext cx="0" cy="0"/>
          <a:chOff x="0" y="0"/>
          <a:chExt cx="0" cy="0"/>
        </a:xfrm>
      </p:grpSpPr>
      <p:grpSp>
        <p:nvGrpSpPr>
          <p:cNvPr id="14" name="INSTRUCTIE">
            <a:extLst>
              <a:ext uri="{FF2B5EF4-FFF2-40B4-BE49-F238E27FC236}">
                <a16:creationId xmlns:a16="http://schemas.microsoft.com/office/drawing/2014/main" id="{ADCFDB7D-4CD4-4A8C-B15A-D8888211DCC5}"/>
              </a:ext>
            </a:extLst>
          </p:cNvPr>
          <p:cNvGrpSpPr/>
          <p:nvPr userDrawn="1"/>
        </p:nvGrpSpPr>
        <p:grpSpPr>
          <a:xfrm>
            <a:off x="12377595" y="0"/>
            <a:ext cx="3693386" cy="5270646"/>
            <a:chOff x="-3786437" y="0"/>
            <a:chExt cx="3693386" cy="5270646"/>
          </a:xfrm>
        </p:grpSpPr>
        <p:sp>
          <p:nvSpPr>
            <p:cNvPr id="16" name="Rechthoek 15">
              <a:extLst>
                <a:ext uri="{FF2B5EF4-FFF2-40B4-BE49-F238E27FC236}">
                  <a16:creationId xmlns:a16="http://schemas.microsoft.com/office/drawing/2014/main" id="{DF37FE31-FAFF-46B8-B8A0-3FC4715EF7A9}"/>
                </a:ext>
              </a:extLst>
            </p:cNvPr>
            <p:cNvSpPr/>
            <p:nvPr userDrawn="1"/>
          </p:nvSpPr>
          <p:spPr>
            <a:xfrm>
              <a:off x="-3786437" y="4442646"/>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sp>
          <p:nvSpPr>
            <p:cNvPr id="17" name="Rechthoek 16">
              <a:extLst>
                <a:ext uri="{FF2B5EF4-FFF2-40B4-BE49-F238E27FC236}">
                  <a16:creationId xmlns:a16="http://schemas.microsoft.com/office/drawing/2014/main" id="{5F16B03F-0526-4523-8653-2FB80119561C}"/>
                </a:ext>
              </a:extLst>
            </p:cNvPr>
            <p:cNvSpPr/>
            <p:nvPr userDrawn="1"/>
          </p:nvSpPr>
          <p:spPr>
            <a:xfrm>
              <a:off x="-3786165" y="0"/>
              <a:ext cx="3593091" cy="4440791"/>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9" name="Ovaal 18">
              <a:extLst>
                <a:ext uri="{FF2B5EF4-FFF2-40B4-BE49-F238E27FC236}">
                  <a16:creationId xmlns:a16="http://schemas.microsoft.com/office/drawing/2014/main" id="{67ABF1BD-0B46-473E-AE4B-7CBB3DAD7CF2}"/>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20" name="Rechthoek 19">
              <a:extLst>
                <a:ext uri="{FF2B5EF4-FFF2-40B4-BE49-F238E27FC236}">
                  <a16:creationId xmlns:a16="http://schemas.microsoft.com/office/drawing/2014/main" id="{6D754339-95A8-4873-B20D-E786A91D85A2}"/>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1" name="Groep 20">
              <a:extLst>
                <a:ext uri="{FF2B5EF4-FFF2-40B4-BE49-F238E27FC236}">
                  <a16:creationId xmlns:a16="http://schemas.microsoft.com/office/drawing/2014/main" id="{3DCAE591-FA19-45E0-8BD5-A716133345AB}"/>
                </a:ext>
              </a:extLst>
            </p:cNvPr>
            <p:cNvGrpSpPr/>
            <p:nvPr userDrawn="1"/>
          </p:nvGrpSpPr>
          <p:grpSpPr>
            <a:xfrm>
              <a:off x="-3316179" y="1231351"/>
              <a:ext cx="294789" cy="318834"/>
              <a:chOff x="14466489" y="1001522"/>
              <a:chExt cx="290627" cy="314333"/>
            </a:xfrm>
          </p:grpSpPr>
          <p:sp>
            <p:nvSpPr>
              <p:cNvPr id="50" name="Rechthoek 49">
                <a:extLst>
                  <a:ext uri="{FF2B5EF4-FFF2-40B4-BE49-F238E27FC236}">
                    <a16:creationId xmlns:a16="http://schemas.microsoft.com/office/drawing/2014/main" id="{6F2582DC-AB30-4176-A860-7222D0B9989C}"/>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51" name="Ovaal 50">
                <a:extLst>
                  <a:ext uri="{FF2B5EF4-FFF2-40B4-BE49-F238E27FC236}">
                    <a16:creationId xmlns:a16="http://schemas.microsoft.com/office/drawing/2014/main" id="{A9D7DBF3-E91F-4791-9B5D-59CE2674FBCA}"/>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55" name="Vrije vorm: vorm 54">
                <a:extLst>
                  <a:ext uri="{FF2B5EF4-FFF2-40B4-BE49-F238E27FC236}">
                    <a16:creationId xmlns:a16="http://schemas.microsoft.com/office/drawing/2014/main" id="{CF5C0273-CFEB-457C-9866-77D214142147}"/>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56" name="Rechthoek: afgeronde hoeken 55">
                <a:extLst>
                  <a:ext uri="{FF2B5EF4-FFF2-40B4-BE49-F238E27FC236}">
                    <a16:creationId xmlns:a16="http://schemas.microsoft.com/office/drawing/2014/main" id="{5D1FDF9B-2864-4308-8E32-B89D942EDF56}"/>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58" name="Rechte verbindingslijn 57">
                <a:extLst>
                  <a:ext uri="{FF2B5EF4-FFF2-40B4-BE49-F238E27FC236}">
                    <a16:creationId xmlns:a16="http://schemas.microsoft.com/office/drawing/2014/main" id="{8BDAEEC0-0D19-4721-BF12-C416023ECAE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59" name="Rechte verbindingslijn 58">
                <a:extLst>
                  <a:ext uri="{FF2B5EF4-FFF2-40B4-BE49-F238E27FC236}">
                    <a16:creationId xmlns:a16="http://schemas.microsoft.com/office/drawing/2014/main" id="{689CE384-F839-4206-B8A5-54309AEB6DC3}"/>
                  </a:ext>
                </a:extLst>
              </p:cNvPr>
              <p:cNvCxnSpPr>
                <a:cxnSpLocks/>
                <a:stCxn id="5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2" name="Ovaal 21">
              <a:extLst>
                <a:ext uri="{FF2B5EF4-FFF2-40B4-BE49-F238E27FC236}">
                  <a16:creationId xmlns:a16="http://schemas.microsoft.com/office/drawing/2014/main" id="{84D5B551-8AA8-40BD-9C8C-FDFFD2DEAE6D}"/>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3" name="Rechthoek 22">
              <a:extLst>
                <a:ext uri="{FF2B5EF4-FFF2-40B4-BE49-F238E27FC236}">
                  <a16:creationId xmlns:a16="http://schemas.microsoft.com/office/drawing/2014/main" id="{7288367B-9563-4C67-91E0-E0814AFD42FE}"/>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4" name="Groep 23">
              <a:extLst>
                <a:ext uri="{FF2B5EF4-FFF2-40B4-BE49-F238E27FC236}">
                  <a16:creationId xmlns:a16="http://schemas.microsoft.com/office/drawing/2014/main" id="{6C99B63E-A9DE-4D11-A390-41864AE3F2CA}"/>
                </a:ext>
              </a:extLst>
            </p:cNvPr>
            <p:cNvGrpSpPr/>
            <p:nvPr userDrawn="1"/>
          </p:nvGrpSpPr>
          <p:grpSpPr>
            <a:xfrm>
              <a:off x="-3311319" y="2164285"/>
              <a:ext cx="825500" cy="209550"/>
              <a:chOff x="13504624" y="2482850"/>
              <a:chExt cx="825500" cy="209550"/>
            </a:xfrm>
          </p:grpSpPr>
          <p:sp>
            <p:nvSpPr>
              <p:cNvPr id="47" name="Rechthoek 46">
                <a:extLst>
                  <a:ext uri="{FF2B5EF4-FFF2-40B4-BE49-F238E27FC236}">
                    <a16:creationId xmlns:a16="http://schemas.microsoft.com/office/drawing/2014/main" id="{73F825B1-7830-470E-8276-F04C1F1CACE2}"/>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48" name="Rechte verbindingslijn 47">
                <a:extLst>
                  <a:ext uri="{FF2B5EF4-FFF2-40B4-BE49-F238E27FC236}">
                    <a16:creationId xmlns:a16="http://schemas.microsoft.com/office/drawing/2014/main" id="{BD1EF327-59A6-4CE4-AE34-D4499C90B32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49" name="Gelijkbenige driehoek 48">
                <a:extLst>
                  <a:ext uri="{FF2B5EF4-FFF2-40B4-BE49-F238E27FC236}">
                    <a16:creationId xmlns:a16="http://schemas.microsoft.com/office/drawing/2014/main" id="{6B572E05-9C45-473D-87A6-0A3A7FB5604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5" name="Ovaal 24">
              <a:extLst>
                <a:ext uri="{FF2B5EF4-FFF2-40B4-BE49-F238E27FC236}">
                  <a16:creationId xmlns:a16="http://schemas.microsoft.com/office/drawing/2014/main" id="{A13BBC0A-BE56-45AC-B446-AD3CBDC1492A}"/>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6" name="Rechthoek 25">
              <a:extLst>
                <a:ext uri="{FF2B5EF4-FFF2-40B4-BE49-F238E27FC236}">
                  <a16:creationId xmlns:a16="http://schemas.microsoft.com/office/drawing/2014/main" id="{42DF0279-4817-43D0-AEA7-CD7D8AA0220E}"/>
                </a:ext>
              </a:extLst>
            </p:cNvPr>
            <p:cNvSpPr/>
            <p:nvPr userDrawn="1"/>
          </p:nvSpPr>
          <p:spPr>
            <a:xfrm>
              <a:off x="-3319415" y="2553360"/>
              <a:ext cx="2944682" cy="97979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7" name="Groep 26">
              <a:extLst>
                <a:ext uri="{FF2B5EF4-FFF2-40B4-BE49-F238E27FC236}">
                  <a16:creationId xmlns:a16="http://schemas.microsoft.com/office/drawing/2014/main" id="{CD583577-7062-4B72-A4B1-9CB14FAD7DAB}"/>
                </a:ext>
              </a:extLst>
            </p:cNvPr>
            <p:cNvGrpSpPr/>
            <p:nvPr userDrawn="1"/>
          </p:nvGrpSpPr>
          <p:grpSpPr>
            <a:xfrm>
              <a:off x="-3408294" y="3643742"/>
              <a:ext cx="622283" cy="612920"/>
              <a:chOff x="12617641" y="3403239"/>
              <a:chExt cx="752963" cy="741634"/>
            </a:xfrm>
          </p:grpSpPr>
          <p:grpSp>
            <p:nvGrpSpPr>
              <p:cNvPr id="31" name="Groep 30">
                <a:extLst>
                  <a:ext uri="{FF2B5EF4-FFF2-40B4-BE49-F238E27FC236}">
                    <a16:creationId xmlns:a16="http://schemas.microsoft.com/office/drawing/2014/main" id="{31392F84-2164-4DBB-B663-262D25CA6523}"/>
                  </a:ext>
                </a:extLst>
              </p:cNvPr>
              <p:cNvGrpSpPr/>
              <p:nvPr userDrawn="1"/>
            </p:nvGrpSpPr>
            <p:grpSpPr>
              <a:xfrm>
                <a:off x="12771530" y="3403239"/>
                <a:ext cx="467176" cy="448491"/>
                <a:chOff x="12782157" y="3403239"/>
                <a:chExt cx="467176" cy="448491"/>
              </a:xfrm>
            </p:grpSpPr>
            <p:grpSp>
              <p:nvGrpSpPr>
                <p:cNvPr id="34" name="Groep 33">
                  <a:extLst>
                    <a:ext uri="{FF2B5EF4-FFF2-40B4-BE49-F238E27FC236}">
                      <a16:creationId xmlns:a16="http://schemas.microsoft.com/office/drawing/2014/main" id="{622B5982-F946-4EF3-85FF-C9375C702BDB}"/>
                    </a:ext>
                  </a:extLst>
                </p:cNvPr>
                <p:cNvGrpSpPr/>
                <p:nvPr userDrawn="1"/>
              </p:nvGrpSpPr>
              <p:grpSpPr>
                <a:xfrm>
                  <a:off x="12782157" y="3403239"/>
                  <a:ext cx="412976" cy="396132"/>
                  <a:chOff x="13554906" y="3320109"/>
                  <a:chExt cx="443917" cy="425811"/>
                </a:xfrm>
              </p:grpSpPr>
              <p:grpSp>
                <p:nvGrpSpPr>
                  <p:cNvPr id="41" name="Groep 40">
                    <a:extLst>
                      <a:ext uri="{FF2B5EF4-FFF2-40B4-BE49-F238E27FC236}">
                        <a16:creationId xmlns:a16="http://schemas.microsoft.com/office/drawing/2014/main" id="{3B15A802-3B9F-43DF-A46D-97AF47BEEFED}"/>
                      </a:ext>
                    </a:extLst>
                  </p:cNvPr>
                  <p:cNvGrpSpPr/>
                  <p:nvPr userDrawn="1"/>
                </p:nvGrpSpPr>
                <p:grpSpPr>
                  <a:xfrm>
                    <a:off x="13554906" y="3320109"/>
                    <a:ext cx="443917" cy="425811"/>
                    <a:chOff x="12909684" y="1276143"/>
                    <a:chExt cx="443917" cy="425811"/>
                  </a:xfrm>
                </p:grpSpPr>
                <p:sp>
                  <p:nvSpPr>
                    <p:cNvPr id="44" name="Rechthoek 43">
                      <a:extLst>
                        <a:ext uri="{FF2B5EF4-FFF2-40B4-BE49-F238E27FC236}">
                          <a16:creationId xmlns:a16="http://schemas.microsoft.com/office/drawing/2014/main" id="{92317894-EC80-4124-9D1B-615EE488CABF}"/>
                        </a:ext>
                      </a:extLst>
                    </p:cNvPr>
                    <p:cNvSpPr/>
                    <p:nvPr userDrawn="1"/>
                  </p:nvSpPr>
                  <p:spPr>
                    <a:xfrm>
                      <a:off x="12909689"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4403D01B-D211-4021-983F-CD9F6FDC864A}"/>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46" name="Ovaal 45">
                      <a:extLst>
                        <a:ext uri="{FF2B5EF4-FFF2-40B4-BE49-F238E27FC236}">
                          <a16:creationId xmlns:a16="http://schemas.microsoft.com/office/drawing/2014/main" id="{DE664B66-7D12-4D24-A66E-F22E180F0C6B}"/>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42" name="Afbeelding 41">
                    <a:extLst>
                      <a:ext uri="{FF2B5EF4-FFF2-40B4-BE49-F238E27FC236}">
                        <a16:creationId xmlns:a16="http://schemas.microsoft.com/office/drawing/2014/main" id="{FE951438-BC5C-4CFC-A663-0F1D346E8269}"/>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43" name="Afbeelding 42">
                    <a:extLst>
                      <a:ext uri="{FF2B5EF4-FFF2-40B4-BE49-F238E27FC236}">
                        <a16:creationId xmlns:a16="http://schemas.microsoft.com/office/drawing/2014/main" id="{18192A4C-CF5D-4024-997A-E0E9ED804D4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49265"/>
                    <a:ext cx="173367" cy="111424"/>
                  </a:xfrm>
                  <a:prstGeom prst="rect">
                    <a:avLst/>
                  </a:prstGeom>
                </p:spPr>
              </p:pic>
            </p:grpSp>
            <p:grpSp>
              <p:nvGrpSpPr>
                <p:cNvPr id="35" name="Groep 34">
                  <a:extLst>
                    <a:ext uri="{FF2B5EF4-FFF2-40B4-BE49-F238E27FC236}">
                      <a16:creationId xmlns:a16="http://schemas.microsoft.com/office/drawing/2014/main" id="{75C89734-7A04-41D7-A5B0-54CFDAE503AB}"/>
                    </a:ext>
                  </a:extLst>
                </p:cNvPr>
                <p:cNvGrpSpPr/>
                <p:nvPr userDrawn="1"/>
              </p:nvGrpSpPr>
              <p:grpSpPr>
                <a:xfrm>
                  <a:off x="13103513" y="3705268"/>
                  <a:ext cx="145820" cy="146462"/>
                  <a:chOff x="13096169" y="3602278"/>
                  <a:chExt cx="145820" cy="146462"/>
                </a:xfrm>
              </p:grpSpPr>
              <p:sp>
                <p:nvSpPr>
                  <p:cNvPr id="39" name="Rechthoek 38">
                    <a:extLst>
                      <a:ext uri="{FF2B5EF4-FFF2-40B4-BE49-F238E27FC236}">
                        <a16:creationId xmlns:a16="http://schemas.microsoft.com/office/drawing/2014/main" id="{B2185A28-7B1E-4114-96C5-CE5FC71B8EB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40" name="Rechthoek 39">
                    <a:extLst>
                      <a:ext uri="{FF2B5EF4-FFF2-40B4-BE49-F238E27FC236}">
                        <a16:creationId xmlns:a16="http://schemas.microsoft.com/office/drawing/2014/main" id="{2EBDFAF5-D109-48DE-8649-A4270253A54A}"/>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36" name="Groep 35">
                  <a:extLst>
                    <a:ext uri="{FF2B5EF4-FFF2-40B4-BE49-F238E27FC236}">
                      <a16:creationId xmlns:a16="http://schemas.microsoft.com/office/drawing/2014/main" id="{47C93AF4-8D7F-4989-9F60-0410D18230CF}"/>
                    </a:ext>
                  </a:extLst>
                </p:cNvPr>
                <p:cNvGrpSpPr/>
                <p:nvPr userDrawn="1"/>
              </p:nvGrpSpPr>
              <p:grpSpPr>
                <a:xfrm rot="10800000">
                  <a:off x="13061402" y="3665637"/>
                  <a:ext cx="145820" cy="146462"/>
                  <a:chOff x="13096169" y="3602278"/>
                  <a:chExt cx="145820" cy="146462"/>
                </a:xfrm>
              </p:grpSpPr>
              <p:sp>
                <p:nvSpPr>
                  <p:cNvPr id="37" name="Rechthoek 36">
                    <a:extLst>
                      <a:ext uri="{FF2B5EF4-FFF2-40B4-BE49-F238E27FC236}">
                        <a16:creationId xmlns:a16="http://schemas.microsoft.com/office/drawing/2014/main" id="{26728B6C-EA6C-4C76-8608-2354EF204BB2}"/>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8" name="Rechthoek 37">
                    <a:extLst>
                      <a:ext uri="{FF2B5EF4-FFF2-40B4-BE49-F238E27FC236}">
                        <a16:creationId xmlns:a16="http://schemas.microsoft.com/office/drawing/2014/main" id="{4B5506B6-14CC-44DB-888A-A8F6F4724A6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32" name="Rechthoek 31">
                <a:extLst>
                  <a:ext uri="{FF2B5EF4-FFF2-40B4-BE49-F238E27FC236}">
                    <a16:creationId xmlns:a16="http://schemas.microsoft.com/office/drawing/2014/main" id="{D02D458A-8B3B-4E5B-BF7E-9F6F54CD2009}"/>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33" name="Gelijkbenige driehoek 32">
                <a:extLst>
                  <a:ext uri="{FF2B5EF4-FFF2-40B4-BE49-F238E27FC236}">
                    <a16:creationId xmlns:a16="http://schemas.microsoft.com/office/drawing/2014/main" id="{12E1ECD9-8726-4A64-996A-2E201105982F}"/>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8" name="ICOON_info">
              <a:extLst>
                <a:ext uri="{FF2B5EF4-FFF2-40B4-BE49-F238E27FC236}">
                  <a16:creationId xmlns:a16="http://schemas.microsoft.com/office/drawing/2014/main" id="{CEAE3815-6210-42FF-8C7F-052D0FB359D6}"/>
                </a:ext>
              </a:extLst>
            </p:cNvPr>
            <p:cNvGrpSpPr/>
            <p:nvPr userDrawn="1"/>
          </p:nvGrpSpPr>
          <p:grpSpPr>
            <a:xfrm>
              <a:off x="-376736" y="4271597"/>
              <a:ext cx="283685" cy="283685"/>
              <a:chOff x="-510741" y="5913713"/>
              <a:chExt cx="267555" cy="267555"/>
            </a:xfrm>
          </p:grpSpPr>
          <p:sp>
            <p:nvSpPr>
              <p:cNvPr id="29" name="Ovaal 28">
                <a:extLst>
                  <a:ext uri="{FF2B5EF4-FFF2-40B4-BE49-F238E27FC236}">
                    <a16:creationId xmlns:a16="http://schemas.microsoft.com/office/drawing/2014/main" id="{4BCC0A54-B629-45DC-9CBC-426EC2FAEEC1}"/>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0" name="Graphic 163" descr="Informatie">
                <a:extLst>
                  <a:ext uri="{FF2B5EF4-FFF2-40B4-BE49-F238E27FC236}">
                    <a16:creationId xmlns:a16="http://schemas.microsoft.com/office/drawing/2014/main" id="{0021DB0D-B4F4-413B-A62A-4DD9EAEDDFC1}"/>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sp>
        <p:nvSpPr>
          <p:cNvPr id="13" name="Vrije vorm: vorm 12">
            <a:extLst>
              <a:ext uri="{FF2B5EF4-FFF2-40B4-BE49-F238E27FC236}">
                <a16:creationId xmlns:a16="http://schemas.microsoft.com/office/drawing/2014/main" id="{32B7DF44-E216-4BD8-A4BB-89D0A0589FAC}"/>
              </a:ext>
            </a:extLst>
          </p:cNvPr>
          <p:cNvSpPr/>
          <p:nvPr userDrawn="1"/>
        </p:nvSpPr>
        <p:spPr>
          <a:xfrm>
            <a:off x="4426527" y="1268413"/>
            <a:ext cx="7765473" cy="5589587"/>
          </a:xfrm>
          <a:custGeom>
            <a:avLst/>
            <a:gdLst>
              <a:gd name="connsiteX0" fmla="*/ 7765473 w 7765473"/>
              <a:gd name="connsiteY0" fmla="*/ 0 h 5589587"/>
              <a:gd name="connsiteX1" fmla="*/ 7765473 w 7765473"/>
              <a:gd name="connsiteY1" fmla="*/ 5589587 h 5589587"/>
              <a:gd name="connsiteX2" fmla="*/ 0 w 7765473"/>
              <a:gd name="connsiteY2" fmla="*/ 5589587 h 5589587"/>
              <a:gd name="connsiteX3" fmla="*/ 0 w 7765473"/>
              <a:gd name="connsiteY3" fmla="*/ 238270 h 5589587"/>
            </a:gdLst>
            <a:ahLst/>
            <a:cxnLst>
              <a:cxn ang="0">
                <a:pos x="connsiteX0" y="connsiteY0"/>
              </a:cxn>
              <a:cxn ang="0">
                <a:pos x="connsiteX1" y="connsiteY1"/>
              </a:cxn>
              <a:cxn ang="0">
                <a:pos x="connsiteX2" y="connsiteY2"/>
              </a:cxn>
              <a:cxn ang="0">
                <a:pos x="connsiteX3" y="connsiteY3"/>
              </a:cxn>
            </a:cxnLst>
            <a:rect l="l" t="t" r="r" b="b"/>
            <a:pathLst>
              <a:path w="7765473" h="5589587">
                <a:moveTo>
                  <a:pt x="7765473" y="0"/>
                </a:moveTo>
                <a:lnTo>
                  <a:pt x="7765473" y="5589587"/>
                </a:lnTo>
                <a:lnTo>
                  <a:pt x="0" y="5589587"/>
                </a:lnTo>
                <a:lnTo>
                  <a:pt x="0" y="23827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dirty="0"/>
          </a:p>
        </p:txBody>
      </p:sp>
      <p:sp>
        <p:nvSpPr>
          <p:cNvPr id="18" name="Tijdelijke aanduiding voor tekst 2">
            <a:extLst>
              <a:ext uri="{FF2B5EF4-FFF2-40B4-BE49-F238E27FC236}">
                <a16:creationId xmlns:a16="http://schemas.microsoft.com/office/drawing/2014/main" id="{D3396751-213F-4E48-951C-F353DC34A713}"/>
              </a:ext>
            </a:extLst>
          </p:cNvPr>
          <p:cNvSpPr>
            <a:spLocks noGrp="1"/>
          </p:cNvSpPr>
          <p:nvPr>
            <p:ph type="body" sz="quarter" idx="16" hasCustomPrompt="1"/>
          </p:nvPr>
        </p:nvSpPr>
        <p:spPr>
          <a:xfrm rot="16200000" flipH="1">
            <a:off x="6039742" y="1487540"/>
            <a:ext cx="5474337" cy="4149469"/>
          </a:xfrm>
          <a:blipFill>
            <a:blip r:embed="rId4"/>
            <a:srcRect/>
            <a:stretch>
              <a:fillRect l="-1" t="591" r="-1748" b="306"/>
            </a:stretch>
          </a:blipFill>
        </p:spPr>
        <p:txBody>
          <a:bodyPr/>
          <a:lstStyle>
            <a:lvl1pPr>
              <a:buNone/>
              <a:defRPr/>
            </a:lvl1pPr>
          </a:lstStyle>
          <a:p>
            <a:pPr lvl="0"/>
            <a:r>
              <a:rPr lang="nl-NL" dirty="0"/>
              <a:t> </a:t>
            </a:r>
          </a:p>
        </p:txBody>
      </p:sp>
      <p:sp>
        <p:nvSpPr>
          <p:cNvPr id="57" name="titel">
            <a:extLst>
              <a:ext uri="{FF2B5EF4-FFF2-40B4-BE49-F238E27FC236}">
                <a16:creationId xmlns:a16="http://schemas.microsoft.com/office/drawing/2014/main" id="{AF88AFDE-8095-4F95-91EC-7AE3F90BA209}"/>
              </a:ext>
            </a:extLst>
          </p:cNvPr>
          <p:cNvSpPr>
            <a:spLocks noGrp="1"/>
          </p:cNvSpPr>
          <p:nvPr>
            <p:ph type="title" hasCustomPrompt="1"/>
          </p:nvPr>
        </p:nvSpPr>
        <p:spPr>
          <a:xfrm>
            <a:off x="0" y="555324"/>
            <a:ext cx="5133109" cy="5554663"/>
          </a:xfrm>
          <a:prstGeom prst="rect">
            <a:avLst/>
          </a:prstGeom>
          <a:solidFill>
            <a:schemeClr val="accent3"/>
          </a:solidFill>
        </p:spPr>
        <p:txBody>
          <a:bodyPr lIns="504000" tIns="720000" rIns="288000" bIns="720000" anchor="t" anchorCtr="0"/>
          <a:lstStyle>
            <a:lvl1pPr>
              <a:lnSpc>
                <a:spcPts val="5400"/>
              </a:lnSpc>
              <a:defRPr sz="5400">
                <a:solidFill>
                  <a:schemeClr val="tx1"/>
                </a:solidFill>
              </a:defRPr>
            </a:lvl1pPr>
          </a:lstStyle>
          <a:p>
            <a:r>
              <a:rPr lang="nl-NL" dirty="0"/>
              <a:t>Bedankt</a:t>
            </a:r>
            <a:br>
              <a:rPr lang="nl-NL" dirty="0"/>
            </a:br>
            <a:r>
              <a:rPr lang="nl-NL" dirty="0"/>
              <a:t>voor je aandacht!</a:t>
            </a:r>
          </a:p>
        </p:txBody>
      </p:sp>
      <p:sp>
        <p:nvSpPr>
          <p:cNvPr id="9" name="Tijdelijke aanduiding voor dianummer 8">
            <a:extLst>
              <a:ext uri="{FF2B5EF4-FFF2-40B4-BE49-F238E27FC236}">
                <a16:creationId xmlns:a16="http://schemas.microsoft.com/office/drawing/2014/main" id="{EEDFBF39-AB19-4C35-88E5-B824F2A3D1DD}"/>
              </a:ext>
            </a:extLst>
          </p:cNvPr>
          <p:cNvSpPr>
            <a:spLocks noGrp="1"/>
          </p:cNvSpPr>
          <p:nvPr>
            <p:ph type="sldNum" sz="quarter" idx="17"/>
          </p:nvPr>
        </p:nvSpPr>
        <p:spPr>
          <a:xfrm>
            <a:off x="547484" y="6381237"/>
            <a:ext cx="311036" cy="149011"/>
          </a:xfrm>
          <a:ln w="19050">
            <a:noFill/>
          </a:ln>
        </p:spPr>
        <p:txBody>
          <a:bodyPr/>
          <a:lstStyle/>
          <a:p>
            <a:pPr algn="l"/>
            <a:fld id="{361A1203-CA3D-4D48-AFA0-9D668419C1D5}" type="slidenum">
              <a:rPr lang="nl-NL" smtClean="0"/>
              <a:pPr algn="l"/>
              <a:t>‹#›</a:t>
            </a:fld>
            <a:endParaRPr lang="nl-NL" dirty="0"/>
          </a:p>
        </p:txBody>
      </p:sp>
      <p:sp>
        <p:nvSpPr>
          <p:cNvPr id="12" name="tekst">
            <a:extLst>
              <a:ext uri="{FF2B5EF4-FFF2-40B4-BE49-F238E27FC236}">
                <a16:creationId xmlns:a16="http://schemas.microsoft.com/office/drawing/2014/main" id="{7019C8C5-801E-46E5-AFA9-FA70D1321DDF}"/>
              </a:ext>
            </a:extLst>
          </p:cNvPr>
          <p:cNvSpPr>
            <a:spLocks noGrp="1"/>
          </p:cNvSpPr>
          <p:nvPr>
            <p:ph type="body" sz="quarter" idx="13" hasCustomPrompt="1"/>
          </p:nvPr>
        </p:nvSpPr>
        <p:spPr>
          <a:xfrm>
            <a:off x="547691" y="3497147"/>
            <a:ext cx="657494" cy="176645"/>
          </a:xfrm>
        </p:spPr>
        <p:txBody>
          <a:bodyPr/>
          <a:lstStyle>
            <a:lvl1pPr>
              <a:buNone/>
              <a:defRPr b="1"/>
            </a:lvl1pPr>
          </a:lstStyle>
          <a:p>
            <a:pPr lvl="0"/>
            <a:r>
              <a:rPr lang="nl-NL" dirty="0"/>
              <a:t>Tel:</a:t>
            </a:r>
          </a:p>
        </p:txBody>
      </p:sp>
      <p:sp>
        <p:nvSpPr>
          <p:cNvPr id="52" name="tekst">
            <a:extLst>
              <a:ext uri="{FF2B5EF4-FFF2-40B4-BE49-F238E27FC236}">
                <a16:creationId xmlns:a16="http://schemas.microsoft.com/office/drawing/2014/main" id="{8256BBD0-85BB-43FC-AB9F-A6523A10550E}"/>
              </a:ext>
            </a:extLst>
          </p:cNvPr>
          <p:cNvSpPr>
            <a:spLocks noGrp="1"/>
          </p:cNvSpPr>
          <p:nvPr>
            <p:ph type="body" sz="quarter" idx="19" hasCustomPrompt="1"/>
          </p:nvPr>
        </p:nvSpPr>
        <p:spPr>
          <a:xfrm>
            <a:off x="547691" y="3815972"/>
            <a:ext cx="650335" cy="176645"/>
          </a:xfrm>
        </p:spPr>
        <p:txBody>
          <a:bodyPr/>
          <a:lstStyle>
            <a:lvl1pPr>
              <a:buNone/>
              <a:defRPr b="1"/>
            </a:lvl1pPr>
          </a:lstStyle>
          <a:p>
            <a:pPr lvl="0"/>
            <a:r>
              <a:rPr lang="nl-NL" dirty="0"/>
              <a:t>E-mail:</a:t>
            </a:r>
          </a:p>
        </p:txBody>
      </p:sp>
      <p:sp>
        <p:nvSpPr>
          <p:cNvPr id="53" name="tekst">
            <a:extLst>
              <a:ext uri="{FF2B5EF4-FFF2-40B4-BE49-F238E27FC236}">
                <a16:creationId xmlns:a16="http://schemas.microsoft.com/office/drawing/2014/main" id="{FA31B081-FB37-4339-AD44-8F00F626D585}"/>
              </a:ext>
            </a:extLst>
          </p:cNvPr>
          <p:cNvSpPr>
            <a:spLocks noGrp="1"/>
          </p:cNvSpPr>
          <p:nvPr>
            <p:ph type="body" sz="quarter" idx="20" hasCustomPrompt="1"/>
          </p:nvPr>
        </p:nvSpPr>
        <p:spPr>
          <a:xfrm>
            <a:off x="1359484" y="3497147"/>
            <a:ext cx="2744925" cy="176645"/>
          </a:xfrm>
        </p:spPr>
        <p:txBody>
          <a:bodyPr/>
          <a:lstStyle>
            <a:lvl1pPr>
              <a:buNone/>
              <a:defRPr b="0"/>
            </a:lvl1pPr>
          </a:lstStyle>
          <a:p>
            <a:pPr lvl="0"/>
            <a:r>
              <a:rPr lang="nl-NL" dirty="0"/>
              <a:t>023 - 522 32 28</a:t>
            </a:r>
          </a:p>
        </p:txBody>
      </p:sp>
      <p:sp>
        <p:nvSpPr>
          <p:cNvPr id="54" name="tekst">
            <a:extLst>
              <a:ext uri="{FF2B5EF4-FFF2-40B4-BE49-F238E27FC236}">
                <a16:creationId xmlns:a16="http://schemas.microsoft.com/office/drawing/2014/main" id="{F0D507F7-F3D8-42F5-8A87-144DB2649C5F}"/>
              </a:ext>
            </a:extLst>
          </p:cNvPr>
          <p:cNvSpPr>
            <a:spLocks noGrp="1"/>
          </p:cNvSpPr>
          <p:nvPr>
            <p:ph type="body" sz="quarter" idx="21" hasCustomPrompt="1"/>
          </p:nvPr>
        </p:nvSpPr>
        <p:spPr>
          <a:xfrm>
            <a:off x="1359484" y="3824469"/>
            <a:ext cx="2744925" cy="168148"/>
          </a:xfrm>
        </p:spPr>
        <p:txBody>
          <a:bodyPr/>
          <a:lstStyle>
            <a:lvl1pPr>
              <a:buNone/>
              <a:defRPr b="0"/>
            </a:lvl1pPr>
          </a:lstStyle>
          <a:p>
            <a:pPr lvl="0"/>
            <a:r>
              <a:rPr lang="nl-NL" dirty="0"/>
              <a:t>info@Inholland.nl</a:t>
            </a:r>
          </a:p>
        </p:txBody>
      </p:sp>
      <p:sp>
        <p:nvSpPr>
          <p:cNvPr id="88" name="- INFO">
            <a:extLst>
              <a:ext uri="{FF2B5EF4-FFF2-40B4-BE49-F238E27FC236}">
                <a16:creationId xmlns:a16="http://schemas.microsoft.com/office/drawing/2014/main" id="{58AFE852-4E23-4211-94AF-7030CBB534F6}"/>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Afsluiter + Mock-up</a:t>
            </a:r>
          </a:p>
        </p:txBody>
      </p:sp>
      <p:sp>
        <p:nvSpPr>
          <p:cNvPr id="15" name="afbeelding">
            <a:extLst>
              <a:ext uri="{FF2B5EF4-FFF2-40B4-BE49-F238E27FC236}">
                <a16:creationId xmlns:a16="http://schemas.microsoft.com/office/drawing/2014/main" id="{304165C7-4C43-470B-B6B5-91E6CA6762AD}"/>
              </a:ext>
            </a:extLst>
          </p:cNvPr>
          <p:cNvSpPr>
            <a:spLocks noGrp="1"/>
          </p:cNvSpPr>
          <p:nvPr>
            <p:ph type="pic" sz="quarter" idx="14" hasCustomPrompt="1"/>
          </p:nvPr>
        </p:nvSpPr>
        <p:spPr>
          <a:xfrm>
            <a:off x="6878230" y="1011504"/>
            <a:ext cx="3358195" cy="4822854"/>
          </a:xfrm>
          <a:prstGeom prst="roundRect">
            <a:avLst>
              <a:gd name="adj" fmla="val 2450"/>
            </a:avLst>
          </a:pr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60" name="Tijdelijke aanduiding voor tekst 9">
            <a:extLst>
              <a:ext uri="{FF2B5EF4-FFF2-40B4-BE49-F238E27FC236}">
                <a16:creationId xmlns:a16="http://schemas.microsoft.com/office/drawing/2014/main" id="{D9C97FEC-D2C7-4111-9D14-DB25469CAFAA}"/>
              </a:ext>
            </a:extLst>
          </p:cNvPr>
          <p:cNvSpPr>
            <a:spLocks noGrp="1"/>
          </p:cNvSpPr>
          <p:nvPr>
            <p:ph type="body" sz="quarter" idx="15" hasCustomPrompt="1"/>
          </p:nvPr>
        </p:nvSpPr>
        <p:spPr>
          <a:xfrm>
            <a:off x="10465543" y="6221421"/>
            <a:ext cx="1234772" cy="505912"/>
          </a:xfrm>
          <a:blipFill>
            <a:blip r:embed="rId5">
              <a:biLevel thresh="50000"/>
              <a:extLst>
                <a:ext uri="{BEBA8EAE-BF5A-486C-A8C5-ECC9F3942E4B}">
                  <a14:imgProps xmlns:a14="http://schemas.microsoft.com/office/drawing/2010/main">
                    <a14:imgLayer r:embed="rId6">
                      <a14:imgEffect>
                        <a14:brightnessContrast bright="100000"/>
                      </a14:imgEffect>
                    </a14:imgLayer>
                  </a14:imgProps>
                </a:ext>
              </a:extLst>
            </a:blip>
            <a:srcRect/>
            <a:stretch>
              <a:fillRect l="-284" r="-284"/>
            </a:stretch>
          </a:blipFill>
        </p:spPr>
        <p:txBody>
          <a:bodyPr/>
          <a:lstStyle>
            <a:lvl1pPr>
              <a:buNone/>
              <a:defRPr/>
            </a:lvl1pPr>
          </a:lstStyle>
          <a:p>
            <a:pPr lvl="0"/>
            <a:r>
              <a:rPr lang="en-GB" dirty="0"/>
              <a:t> </a:t>
            </a:r>
          </a:p>
        </p:txBody>
      </p:sp>
    </p:spTree>
    <p:extLst>
      <p:ext uri="{BB962C8B-B14F-4D97-AF65-F5344CB8AC3E}">
        <p14:creationId xmlns:p14="http://schemas.microsoft.com/office/powerpoint/2010/main" val="23101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1+#ppt_w/2"/>
                                          </p:val>
                                        </p:tav>
                                        <p:tav tm="100000">
                                          <p:val>
                                            <p:strVal val="#ppt_x"/>
                                          </p:val>
                                        </p:tav>
                                      </p:tavLst>
                                    </p:anim>
                                    <p:anim calcmode="lin" valueType="num">
                                      <p:cBhvr additive="base">
                                        <p:cTn id="8" dur="7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additive="base">
                                        <p:cTn id="16" dur="750" fill="hold"/>
                                        <p:tgtEl>
                                          <p:spTgt spid="57"/>
                                        </p:tgtEl>
                                        <p:attrNameLst>
                                          <p:attrName>ppt_x</p:attrName>
                                        </p:attrNameLst>
                                      </p:cBhvr>
                                      <p:tavLst>
                                        <p:tav tm="0">
                                          <p:val>
                                            <p:strVal val="0-#ppt_w/2"/>
                                          </p:val>
                                        </p:tav>
                                        <p:tav tm="100000">
                                          <p:val>
                                            <p:strVal val="#ppt_x"/>
                                          </p:val>
                                        </p:tav>
                                      </p:tavLst>
                                    </p:anim>
                                    <p:anim calcmode="lin" valueType="num">
                                      <p:cBhvr additive="base">
                                        <p:cTn id="17" dur="750" fill="hold"/>
                                        <p:tgtEl>
                                          <p:spTgt spid="57"/>
                                        </p:tgtEl>
                                        <p:attrNameLst>
                                          <p:attrName>ppt_y</p:attrName>
                                        </p:attrNameLst>
                                      </p:cBhvr>
                                      <p:tavLst>
                                        <p:tav tm="0">
                                          <p:val>
                                            <p:strVal val="#ppt_y"/>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750"/>
                                        <p:tgtEl>
                                          <p:spTgt spid="15"/>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2">
                                            <p:txEl>
                                              <p:pRg st="0" end="0"/>
                                            </p:txEl>
                                          </p:spTgt>
                                        </p:tgtEl>
                                        <p:attrNameLst>
                                          <p:attrName>style.visibility</p:attrName>
                                        </p:attrNameLst>
                                      </p:cBhvr>
                                      <p:to>
                                        <p:strVal val="visible"/>
                                      </p:to>
                                    </p:set>
                                    <p:animEffect transition="in" filter="fade">
                                      <p:cBhvr>
                                        <p:cTn id="24" dur="500"/>
                                        <p:tgtEl>
                                          <p:spTgt spid="12">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xEl>
                                              <p:pRg st="0" end="0"/>
                                            </p:txEl>
                                          </p:spTgt>
                                        </p:tgtEl>
                                        <p:attrNameLst>
                                          <p:attrName>style.visibility</p:attrName>
                                        </p:attrNameLst>
                                      </p:cBhvr>
                                      <p:to>
                                        <p:strVal val="visible"/>
                                      </p:to>
                                    </p:set>
                                    <p:animEffect transition="in" filter="fade">
                                      <p:cBhvr>
                                        <p:cTn id="27" dur="500"/>
                                        <p:tgtEl>
                                          <p:spTgt spid="52">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3">
                                            <p:txEl>
                                              <p:pRg st="0" end="0"/>
                                            </p:txEl>
                                          </p:spTgt>
                                        </p:tgtEl>
                                        <p:attrNameLst>
                                          <p:attrName>style.visibility</p:attrName>
                                        </p:attrNameLst>
                                      </p:cBhvr>
                                      <p:to>
                                        <p:strVal val="visible"/>
                                      </p:to>
                                    </p:set>
                                    <p:animEffect transition="in" filter="fade">
                                      <p:cBhvr>
                                        <p:cTn id="30" dur="500"/>
                                        <p:tgtEl>
                                          <p:spTgt spid="53">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4">
                                            <p:txEl>
                                              <p:pRg st="0" end="0"/>
                                            </p:txEl>
                                          </p:spTgt>
                                        </p:tgtEl>
                                        <p:attrNameLst>
                                          <p:attrName>style.visibility</p:attrName>
                                        </p:attrNameLst>
                                      </p:cBhvr>
                                      <p:to>
                                        <p:strVal val="visible"/>
                                      </p:to>
                                    </p:set>
                                    <p:animEffect transition="in" filter="fade">
                                      <p:cBhvr>
                                        <p:cTn id="33"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8" grpId="0" animBg="1">
        <p:tmplLst>
          <p:tmpl>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57"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P spid="15" grpId="0" animBg="1"/>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grpSp>
        <p:nvGrpSpPr>
          <p:cNvPr id="13" name="INSTRUCTIE">
            <a:extLst>
              <a:ext uri="{FF2B5EF4-FFF2-40B4-BE49-F238E27FC236}">
                <a16:creationId xmlns:a16="http://schemas.microsoft.com/office/drawing/2014/main" id="{B54D3F9B-242A-4D82-8CCE-7ECD29ED529B}"/>
              </a:ext>
            </a:extLst>
          </p:cNvPr>
          <p:cNvGrpSpPr/>
          <p:nvPr userDrawn="1"/>
        </p:nvGrpSpPr>
        <p:grpSpPr>
          <a:xfrm>
            <a:off x="12377595" y="0"/>
            <a:ext cx="3693386" cy="6452863"/>
            <a:chOff x="-3786437" y="0"/>
            <a:chExt cx="3693386" cy="6452863"/>
          </a:xfrm>
        </p:grpSpPr>
        <p:sp>
          <p:nvSpPr>
            <p:cNvPr id="14" name="Rechthoek 13">
              <a:extLst>
                <a:ext uri="{FF2B5EF4-FFF2-40B4-BE49-F238E27FC236}">
                  <a16:creationId xmlns:a16="http://schemas.microsoft.com/office/drawing/2014/main" id="{770B456C-FFFD-4C7C-B09F-9D44D9A8BAE1}"/>
                </a:ext>
              </a:extLst>
            </p:cNvPr>
            <p:cNvSpPr/>
            <p:nvPr userDrawn="1"/>
          </p:nvSpPr>
          <p:spPr>
            <a:xfrm>
              <a:off x="-3786437" y="5624863"/>
              <a:ext cx="3593637" cy="828000"/>
            </a:xfrm>
            <a:prstGeom prst="rect">
              <a:avLst/>
            </a:prstGeom>
            <a:solidFill>
              <a:srgbClr val="ECECEC"/>
            </a:solidFill>
            <a:ln w="6350">
              <a:solidFill>
                <a:srgbClr val="ECEC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1200" b="1" cap="all" baseline="0" noProof="0" dirty="0">
                  <a:solidFill>
                    <a:srgbClr val="211F26"/>
                  </a:solidFill>
                  <a:latin typeface="Calibri" panose="020F0502020204030204" pitchFamily="34" charset="0"/>
                  <a:cs typeface="Calibri" panose="020F0502020204030204" pitchFamily="34" charset="0"/>
                </a:rPr>
                <a:t>Meer weten?</a:t>
              </a:r>
              <a:br>
                <a:rPr lang="nl-NL" sz="1200" cap="all"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Ga naar de instructie dia </a:t>
              </a:r>
              <a:r>
                <a:rPr lang="nl-NL" sz="1200" b="1" cap="none" baseline="0" noProof="0" dirty="0">
                  <a:solidFill>
                    <a:srgbClr val="211F26"/>
                  </a:solidFill>
                  <a:latin typeface="Calibri" panose="020F0502020204030204" pitchFamily="34" charset="0"/>
                  <a:cs typeface="Calibri" panose="020F0502020204030204" pitchFamily="34" charset="0"/>
                </a:rPr>
                <a:t>‘VIDEO INSTRUCTIES’</a:t>
              </a:r>
              <a:r>
                <a:rPr lang="nl-NL" sz="1200" cap="none" baseline="0" noProof="0" dirty="0">
                  <a:solidFill>
                    <a:srgbClr val="211F26"/>
                  </a:solidFill>
                  <a:latin typeface="Calibri" panose="020F0502020204030204" pitchFamily="34" charset="0"/>
                  <a:cs typeface="Calibri" panose="020F0502020204030204" pitchFamily="34" charset="0"/>
                </a:rPr>
                <a:t>.</a:t>
              </a:r>
              <a:br>
                <a:rPr lang="nl-NL" sz="1200" cap="none" baseline="0" noProof="0" dirty="0">
                  <a:solidFill>
                    <a:srgbClr val="211F26"/>
                  </a:solidFill>
                  <a:latin typeface="Calibri" panose="020F0502020204030204" pitchFamily="34" charset="0"/>
                  <a:cs typeface="Calibri" panose="020F0502020204030204" pitchFamily="34" charset="0"/>
                </a:rPr>
              </a:br>
              <a:r>
                <a:rPr lang="nl-NL" sz="1200" cap="none" baseline="0" noProof="0" dirty="0">
                  <a:solidFill>
                    <a:srgbClr val="211F26"/>
                  </a:solidFill>
                  <a:latin typeface="Calibri" panose="020F0502020204030204" pitchFamily="34" charset="0"/>
                  <a:cs typeface="Calibri" panose="020F0502020204030204" pitchFamily="34" charset="0"/>
                </a:rPr>
                <a:t>Deze vind je vooraan de presentatie of voeg je in via </a:t>
              </a:r>
              <a:r>
                <a:rPr lang="nl-NL" sz="1200" i="1" cap="none" baseline="0" noProof="0" dirty="0">
                  <a:solidFill>
                    <a:srgbClr val="211F26"/>
                  </a:solidFill>
                  <a:latin typeface="Calibri" panose="020F0502020204030204" pitchFamily="34" charset="0"/>
                  <a:cs typeface="Calibri" panose="020F0502020204030204" pitchFamily="34" charset="0"/>
                </a:rPr>
                <a:t>‘Start’</a:t>
              </a:r>
              <a:r>
                <a:rPr lang="nl-NL" sz="1200" cap="none" baseline="0" noProof="0" dirty="0">
                  <a:solidFill>
                    <a:srgbClr val="211F26"/>
                  </a:solidFill>
                  <a:latin typeface="Calibri" panose="020F0502020204030204" pitchFamily="34" charset="0"/>
                  <a:cs typeface="Calibri" panose="020F0502020204030204" pitchFamily="34" charset="0"/>
                </a:rPr>
                <a:t> &gt; </a:t>
              </a:r>
              <a:r>
                <a:rPr lang="nl-NL" sz="1200" i="1" cap="none" baseline="0" noProof="0" dirty="0">
                  <a:solidFill>
                    <a:srgbClr val="211F26"/>
                  </a:solidFill>
                  <a:latin typeface="Calibri" panose="020F0502020204030204" pitchFamily="34" charset="0"/>
                  <a:cs typeface="Calibri" panose="020F0502020204030204" pitchFamily="34" charset="0"/>
                </a:rPr>
                <a:t>‘Nieuwe dia’</a:t>
              </a:r>
            </a:p>
          </p:txBody>
        </p:sp>
        <p:grpSp>
          <p:nvGrpSpPr>
            <p:cNvPr id="15" name="INSTRUCTIE">
              <a:extLst>
                <a:ext uri="{FF2B5EF4-FFF2-40B4-BE49-F238E27FC236}">
                  <a16:creationId xmlns:a16="http://schemas.microsoft.com/office/drawing/2014/main" id="{AF749000-DF29-40B8-A20A-1572857F3B0C}"/>
                </a:ext>
              </a:extLst>
            </p:cNvPr>
            <p:cNvGrpSpPr/>
            <p:nvPr userDrawn="1"/>
          </p:nvGrpSpPr>
          <p:grpSpPr>
            <a:xfrm>
              <a:off x="-3786165" y="0"/>
              <a:ext cx="3693114" cy="5782322"/>
              <a:chOff x="-3786165" y="0"/>
              <a:chExt cx="3693114" cy="5782322"/>
            </a:xfrm>
          </p:grpSpPr>
          <p:sp>
            <p:nvSpPr>
              <p:cNvPr id="16" name="Rechthoek 15">
                <a:extLst>
                  <a:ext uri="{FF2B5EF4-FFF2-40B4-BE49-F238E27FC236}">
                    <a16:creationId xmlns:a16="http://schemas.microsoft.com/office/drawing/2014/main" id="{68C8A01F-2418-46BB-BC0D-9A15EDB3EA26}"/>
                  </a:ext>
                </a:extLst>
              </p:cNvPr>
              <p:cNvSpPr/>
              <p:nvPr userDrawn="1"/>
            </p:nvSpPr>
            <p:spPr>
              <a:xfrm>
                <a:off x="-3786165" y="0"/>
                <a:ext cx="3593091" cy="5624863"/>
              </a:xfrm>
              <a:prstGeom prst="rect">
                <a:avLst/>
              </a:prstGeom>
              <a:solidFill>
                <a:srgbClr val="FFFFFF"/>
              </a:solidFill>
              <a:ln w="6350">
                <a:solidFill>
                  <a:srgbClr val="ECECEC"/>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44000" rIns="180000" bIns="144000" numCol="1" spcCol="0" rtlCol="0" fromWordArt="0" anchor="t" anchorCtr="0" forceAA="0" compatLnSpc="1">
                <a:prstTxWarp prst="textNoShape">
                  <a:avLst/>
                </a:prstTxWarp>
                <a:noAutofit/>
              </a:bodyPr>
              <a:lstStyle/>
              <a:p>
                <a:pPr algn="l">
                  <a:lnSpc>
                    <a:spcPct val="90000"/>
                  </a:lnSpc>
                  <a:spcBef>
                    <a:spcPts val="600"/>
                  </a:spcBef>
                  <a:spcAft>
                    <a:spcPts val="600"/>
                  </a:spcAft>
                </a:pPr>
                <a:r>
                  <a:rPr lang="nl-NL" sz="1400" b="1" cap="all" baseline="0" noProof="0" dirty="0">
                    <a:solidFill>
                      <a:schemeClr val="accent1"/>
                    </a:solidFill>
                    <a:latin typeface="Calibri" panose="020F0502020204030204" pitchFamily="34" charset="0"/>
                    <a:cs typeface="Calibri" panose="020F0502020204030204" pitchFamily="34" charset="0"/>
                  </a:rPr>
                  <a:t>Afbeelding invoegen/opmaken</a:t>
                </a:r>
              </a:p>
            </p:txBody>
          </p:sp>
          <p:sp>
            <p:nvSpPr>
              <p:cNvPr id="17" name="Ovaal 16">
                <a:extLst>
                  <a:ext uri="{FF2B5EF4-FFF2-40B4-BE49-F238E27FC236}">
                    <a16:creationId xmlns:a16="http://schemas.microsoft.com/office/drawing/2014/main" id="{059F3C53-AF6C-4D69-9106-600C66B1601D}"/>
                  </a:ext>
                </a:extLst>
              </p:cNvPr>
              <p:cNvSpPr/>
              <p:nvPr userDrawn="1"/>
            </p:nvSpPr>
            <p:spPr>
              <a:xfrm>
                <a:off x="-3603587" y="465324"/>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1</a:t>
                </a:r>
              </a:p>
            </p:txBody>
          </p:sp>
          <p:sp>
            <p:nvSpPr>
              <p:cNvPr id="18" name="Rechthoek 17">
                <a:extLst>
                  <a:ext uri="{FF2B5EF4-FFF2-40B4-BE49-F238E27FC236}">
                    <a16:creationId xmlns:a16="http://schemas.microsoft.com/office/drawing/2014/main" id="{C37F7D90-DDB4-46B9-ABF2-857CA88AE00A}"/>
                  </a:ext>
                </a:extLst>
              </p:cNvPr>
              <p:cNvSpPr/>
              <p:nvPr userDrawn="1"/>
            </p:nvSpPr>
            <p:spPr>
              <a:xfrm>
                <a:off x="-3319415" y="465324"/>
                <a:ext cx="2944682" cy="65802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Wanneer nodig, verwijder de bestaande afbeelding d.m.v. de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‘Backspace toets’</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Klik op het pictogram om een nieuwe afbeelding in te voegen </a:t>
                </a:r>
                <a:r>
                  <a:rPr kumimoji="0" lang="nl-NL" sz="12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(zie onderstaand voorbeeld)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19" name="Groep 18">
                <a:extLst>
                  <a:ext uri="{FF2B5EF4-FFF2-40B4-BE49-F238E27FC236}">
                    <a16:creationId xmlns:a16="http://schemas.microsoft.com/office/drawing/2014/main" id="{146349FA-51B4-4F40-A634-2E0AEB271C89}"/>
                  </a:ext>
                </a:extLst>
              </p:cNvPr>
              <p:cNvGrpSpPr/>
              <p:nvPr userDrawn="1"/>
            </p:nvGrpSpPr>
            <p:grpSpPr>
              <a:xfrm>
                <a:off x="-3316179" y="1231351"/>
                <a:ext cx="294789" cy="318834"/>
                <a:chOff x="14466489" y="1001522"/>
                <a:chExt cx="290627" cy="314333"/>
              </a:xfrm>
            </p:grpSpPr>
            <p:sp>
              <p:nvSpPr>
                <p:cNvPr id="69" name="Rechthoek 68">
                  <a:extLst>
                    <a:ext uri="{FF2B5EF4-FFF2-40B4-BE49-F238E27FC236}">
                      <a16:creationId xmlns:a16="http://schemas.microsoft.com/office/drawing/2014/main" id="{190D7094-DDE0-4A08-937C-35BD1EBF2958}"/>
                    </a:ext>
                  </a:extLst>
                </p:cNvPr>
                <p:cNvSpPr/>
                <p:nvPr userDrawn="1"/>
              </p:nvSpPr>
              <p:spPr>
                <a:xfrm>
                  <a:off x="14466489" y="1001522"/>
                  <a:ext cx="257935" cy="254168"/>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70" name="Ovaal 69">
                  <a:extLst>
                    <a:ext uri="{FF2B5EF4-FFF2-40B4-BE49-F238E27FC236}">
                      <a16:creationId xmlns:a16="http://schemas.microsoft.com/office/drawing/2014/main" id="{2134E7DF-91F2-474E-AC29-D2D6A43FCF23}"/>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71" name="Vrije vorm: vorm 70">
                  <a:extLst>
                    <a:ext uri="{FF2B5EF4-FFF2-40B4-BE49-F238E27FC236}">
                      <a16:creationId xmlns:a16="http://schemas.microsoft.com/office/drawing/2014/main" id="{B4D763E8-5660-4CF2-9A80-C7E74AB95DB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800" b="1" noProof="0" dirty="0">
                    <a:solidFill>
                      <a:srgbClr val="211F26"/>
                    </a:solidFill>
                    <a:latin typeface="Calibri" panose="020F0502020204030204" pitchFamily="34" charset="0"/>
                    <a:cs typeface="Calibri" panose="020F0502020204030204" pitchFamily="34" charset="0"/>
                  </a:endParaRPr>
                </a:p>
              </p:txBody>
            </p:sp>
            <p:sp>
              <p:nvSpPr>
                <p:cNvPr id="72" name="Rechthoek: afgeronde hoeken 71">
                  <a:extLst>
                    <a:ext uri="{FF2B5EF4-FFF2-40B4-BE49-F238E27FC236}">
                      <a16:creationId xmlns:a16="http://schemas.microsoft.com/office/drawing/2014/main" id="{1CCD28FE-D9F0-4728-9A76-5999347C44E8}"/>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cxnSp>
              <p:nvCxnSpPr>
                <p:cNvPr id="73" name="Rechte verbindingslijn 72">
                  <a:extLst>
                    <a:ext uri="{FF2B5EF4-FFF2-40B4-BE49-F238E27FC236}">
                      <a16:creationId xmlns:a16="http://schemas.microsoft.com/office/drawing/2014/main" id="{E6D32F1F-7D5D-40BE-9450-EFB4C4CB0BFC}"/>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74" name="Rechte verbindingslijn 73">
                  <a:extLst>
                    <a:ext uri="{FF2B5EF4-FFF2-40B4-BE49-F238E27FC236}">
                      <a16:creationId xmlns:a16="http://schemas.microsoft.com/office/drawing/2014/main" id="{D5D4292C-4F3B-40E9-AF0C-D6F3550C74F9}"/>
                    </a:ext>
                  </a:extLst>
                </p:cNvPr>
                <p:cNvCxnSpPr>
                  <a:cxnSpLocks/>
                  <a:stCxn id="72"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20" name="Ovaal 19">
                <a:extLst>
                  <a:ext uri="{FF2B5EF4-FFF2-40B4-BE49-F238E27FC236}">
                    <a16:creationId xmlns:a16="http://schemas.microsoft.com/office/drawing/2014/main" id="{5FC264C4-8546-4BE6-B72C-F06C85740907}"/>
                  </a:ext>
                </a:extLst>
              </p:cNvPr>
              <p:cNvSpPr/>
              <p:nvPr userDrawn="1"/>
            </p:nvSpPr>
            <p:spPr>
              <a:xfrm>
                <a:off x="-3603587" y="172970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2</a:t>
                </a:r>
              </a:p>
            </p:txBody>
          </p:sp>
          <p:sp>
            <p:nvSpPr>
              <p:cNvPr id="21" name="Rechthoek 20">
                <a:extLst>
                  <a:ext uri="{FF2B5EF4-FFF2-40B4-BE49-F238E27FC236}">
                    <a16:creationId xmlns:a16="http://schemas.microsoft.com/office/drawing/2014/main" id="{EF51605B-C2D2-4C2C-9968-EC78208F7D69}"/>
                  </a:ext>
                </a:extLst>
              </p:cNvPr>
              <p:cNvSpPr/>
              <p:nvPr userDrawn="1"/>
            </p:nvSpPr>
            <p:spPr>
              <a:xfrm>
                <a:off x="-3319415" y="1729710"/>
                <a:ext cx="2944682" cy="326338"/>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Selecteer de gewenste afbeelding</a:t>
                </a:r>
                <a:b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b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 klik 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‘Invoegen’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grpSp>
            <p:nvGrpSpPr>
              <p:cNvPr id="22" name="Groep 21">
                <a:extLst>
                  <a:ext uri="{FF2B5EF4-FFF2-40B4-BE49-F238E27FC236}">
                    <a16:creationId xmlns:a16="http://schemas.microsoft.com/office/drawing/2014/main" id="{3EA421A1-B3CE-4807-B6ED-7084855AA1B8}"/>
                  </a:ext>
                </a:extLst>
              </p:cNvPr>
              <p:cNvGrpSpPr/>
              <p:nvPr userDrawn="1"/>
            </p:nvGrpSpPr>
            <p:grpSpPr>
              <a:xfrm>
                <a:off x="-3311319" y="2164285"/>
                <a:ext cx="825500" cy="209550"/>
                <a:chOff x="13504624" y="2482850"/>
                <a:chExt cx="825500" cy="209550"/>
              </a:xfrm>
            </p:grpSpPr>
            <p:sp>
              <p:nvSpPr>
                <p:cNvPr id="66" name="Rechthoek 65">
                  <a:extLst>
                    <a:ext uri="{FF2B5EF4-FFF2-40B4-BE49-F238E27FC236}">
                      <a16:creationId xmlns:a16="http://schemas.microsoft.com/office/drawing/2014/main" id="{E8509A6E-ADE7-4E6F-B338-38E244A8D05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Invoegen</a:t>
                  </a:r>
                </a:p>
              </p:txBody>
            </p:sp>
            <p:cxnSp>
              <p:nvCxnSpPr>
                <p:cNvPr id="67" name="Rechte verbindingslijn 66">
                  <a:extLst>
                    <a:ext uri="{FF2B5EF4-FFF2-40B4-BE49-F238E27FC236}">
                      <a16:creationId xmlns:a16="http://schemas.microsoft.com/office/drawing/2014/main" id="{8D03E70C-040A-44CA-BD90-8DE5470828D5}"/>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8" name="Gelijkbenige driehoek 67">
                  <a:extLst>
                    <a:ext uri="{FF2B5EF4-FFF2-40B4-BE49-F238E27FC236}">
                      <a16:creationId xmlns:a16="http://schemas.microsoft.com/office/drawing/2014/main" id="{1D0A343F-81FA-47A2-9409-D0D65198C3B9}"/>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900" b="1" noProof="0" dirty="0">
                    <a:solidFill>
                      <a:srgbClr val="211F26"/>
                    </a:solidFill>
                    <a:latin typeface="Calibri" panose="020F0502020204030204" pitchFamily="34" charset="0"/>
                    <a:cs typeface="Calibri" panose="020F0502020204030204" pitchFamily="34" charset="0"/>
                  </a:endParaRPr>
                </a:p>
              </p:txBody>
            </p:sp>
          </p:grpSp>
          <p:sp>
            <p:nvSpPr>
              <p:cNvPr id="23" name="Ovaal 22">
                <a:extLst>
                  <a:ext uri="{FF2B5EF4-FFF2-40B4-BE49-F238E27FC236}">
                    <a16:creationId xmlns:a16="http://schemas.microsoft.com/office/drawing/2014/main" id="{21809E16-899E-4CF9-8196-F1D34B561375}"/>
                  </a:ext>
                </a:extLst>
              </p:cNvPr>
              <p:cNvSpPr/>
              <p:nvPr userDrawn="1"/>
            </p:nvSpPr>
            <p:spPr>
              <a:xfrm>
                <a:off x="-3603587" y="2553359"/>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3</a:t>
                </a:r>
              </a:p>
            </p:txBody>
          </p:sp>
          <p:sp>
            <p:nvSpPr>
              <p:cNvPr id="24" name="Rechthoek 23">
                <a:extLst>
                  <a:ext uri="{FF2B5EF4-FFF2-40B4-BE49-F238E27FC236}">
                    <a16:creationId xmlns:a16="http://schemas.microsoft.com/office/drawing/2014/main" id="{E86B442D-48DF-4058-9CFC-F40FFA96D475}"/>
                  </a:ext>
                </a:extLst>
              </p:cNvPr>
              <p:cNvSpPr/>
              <p:nvPr userDrawn="1"/>
            </p:nvSpPr>
            <p:spPr>
              <a:xfrm>
                <a:off x="-3319415" y="2553360"/>
                <a:ext cx="2944682" cy="327689"/>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Klik met de rechter muisknop op de afbeelding en kies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‘Naar achtergrond’</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t>
                </a:r>
              </a:p>
            </p:txBody>
          </p:sp>
          <p:sp>
            <p:nvSpPr>
              <p:cNvPr id="25" name="Ovaal 24">
                <a:extLst>
                  <a:ext uri="{FF2B5EF4-FFF2-40B4-BE49-F238E27FC236}">
                    <a16:creationId xmlns:a16="http://schemas.microsoft.com/office/drawing/2014/main" id="{40668C63-1E25-4EFC-B474-600AB851616A}"/>
                  </a:ext>
                </a:extLst>
              </p:cNvPr>
              <p:cNvSpPr/>
              <p:nvPr userDrawn="1"/>
            </p:nvSpPr>
            <p:spPr>
              <a:xfrm>
                <a:off x="-3603587" y="3744237"/>
                <a:ext cx="180000" cy="180000"/>
              </a:xfrm>
              <a:prstGeom prst="ellipse">
                <a:avLst/>
              </a:prstGeom>
              <a:solidFill>
                <a:schemeClr val="accent1"/>
              </a:solidFill>
              <a:ln w="25400" cap="flat" cmpd="sng" algn="ctr">
                <a:noFill/>
                <a:prstDash val="solid"/>
              </a:ln>
              <a:effectLst/>
            </p:spPr>
            <p:txBody>
              <a:bodyPr wrap="none" lIns="0" tIns="0" rIns="0" b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1"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rPr>
                  <a:t>4</a:t>
                </a:r>
              </a:p>
            </p:txBody>
          </p:sp>
          <p:sp>
            <p:nvSpPr>
              <p:cNvPr id="26" name="Rechthoek 25">
                <a:extLst>
                  <a:ext uri="{FF2B5EF4-FFF2-40B4-BE49-F238E27FC236}">
                    <a16:creationId xmlns:a16="http://schemas.microsoft.com/office/drawing/2014/main" id="{34B6E119-77D8-48F3-BBFF-9C6C4C5C5951}"/>
                  </a:ext>
                </a:extLst>
              </p:cNvPr>
              <p:cNvSpPr/>
              <p:nvPr userDrawn="1"/>
            </p:nvSpPr>
            <p:spPr>
              <a:xfrm>
                <a:off x="-3319415" y="3744238"/>
                <a:ext cx="2944682" cy="979796"/>
              </a:xfrm>
              <a:prstGeom prst="rect">
                <a:avLst/>
              </a:prstGeom>
              <a:noFill/>
              <a:ln w="25400" cap="flat" cmpd="sng" algn="ctr">
                <a:noFill/>
                <a:prstDash val="solid"/>
              </a:ln>
              <a:effectLst/>
            </p:spPr>
            <p:txBody>
              <a:bodyPr lIns="0" tIns="0" rIns="0" bIns="0" rtlCol="0" anchor="t">
                <a:noAutofit/>
              </a:bodyP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Om de afbeelding te schalen of bij te snijden, ga naar de tab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‘Hulpmiddelen voor afbeeldingen - Opmaak’</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en klik op de knop </a:t>
                </a:r>
                <a:r>
                  <a:rPr kumimoji="0" lang="nl-NL" sz="12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‘Bijsnijden’</a:t>
                </a:r>
                <a:r>
                  <a:rPr kumimoji="0" lang="nl-NL" sz="12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Schaal met de bolletjes de afbeelding en met de hoekjes het afbeeldingskader.</a:t>
                </a:r>
              </a:p>
            </p:txBody>
          </p:sp>
          <p:grpSp>
            <p:nvGrpSpPr>
              <p:cNvPr id="27" name="Groep 26">
                <a:extLst>
                  <a:ext uri="{FF2B5EF4-FFF2-40B4-BE49-F238E27FC236}">
                    <a16:creationId xmlns:a16="http://schemas.microsoft.com/office/drawing/2014/main" id="{27728025-C423-402F-9022-9458E7DD639D}"/>
                  </a:ext>
                </a:extLst>
              </p:cNvPr>
              <p:cNvGrpSpPr/>
              <p:nvPr userDrawn="1"/>
            </p:nvGrpSpPr>
            <p:grpSpPr>
              <a:xfrm>
                <a:off x="-3408294" y="4834615"/>
                <a:ext cx="622283" cy="612919"/>
                <a:chOff x="12617641" y="3403239"/>
                <a:chExt cx="752963" cy="741634"/>
              </a:xfrm>
            </p:grpSpPr>
            <p:grpSp>
              <p:nvGrpSpPr>
                <p:cNvPr id="46" name="Groep 45">
                  <a:extLst>
                    <a:ext uri="{FF2B5EF4-FFF2-40B4-BE49-F238E27FC236}">
                      <a16:creationId xmlns:a16="http://schemas.microsoft.com/office/drawing/2014/main" id="{3CE6819C-1F98-49E3-84D9-071B521873B2}"/>
                    </a:ext>
                  </a:extLst>
                </p:cNvPr>
                <p:cNvGrpSpPr/>
                <p:nvPr userDrawn="1"/>
              </p:nvGrpSpPr>
              <p:grpSpPr>
                <a:xfrm>
                  <a:off x="12771550" y="3403239"/>
                  <a:ext cx="467156" cy="448491"/>
                  <a:chOff x="12782177" y="3403239"/>
                  <a:chExt cx="467156" cy="448491"/>
                </a:xfrm>
              </p:grpSpPr>
              <p:grpSp>
                <p:nvGrpSpPr>
                  <p:cNvPr id="49" name="Groep 48">
                    <a:extLst>
                      <a:ext uri="{FF2B5EF4-FFF2-40B4-BE49-F238E27FC236}">
                        <a16:creationId xmlns:a16="http://schemas.microsoft.com/office/drawing/2014/main" id="{98D86ED0-785A-4812-85D6-F4B8C65316B1}"/>
                      </a:ext>
                    </a:extLst>
                  </p:cNvPr>
                  <p:cNvGrpSpPr/>
                  <p:nvPr userDrawn="1"/>
                </p:nvGrpSpPr>
                <p:grpSpPr>
                  <a:xfrm>
                    <a:off x="12782177" y="3403239"/>
                    <a:ext cx="412972" cy="396132"/>
                    <a:chOff x="13554906" y="3320109"/>
                    <a:chExt cx="443912" cy="425811"/>
                  </a:xfrm>
                </p:grpSpPr>
                <p:grpSp>
                  <p:nvGrpSpPr>
                    <p:cNvPr id="60" name="Groep 59">
                      <a:extLst>
                        <a:ext uri="{FF2B5EF4-FFF2-40B4-BE49-F238E27FC236}">
                          <a16:creationId xmlns:a16="http://schemas.microsoft.com/office/drawing/2014/main" id="{218141D7-A594-4399-9579-1F7884932C98}"/>
                        </a:ext>
                      </a:extLst>
                    </p:cNvPr>
                    <p:cNvGrpSpPr/>
                    <p:nvPr userDrawn="1"/>
                  </p:nvGrpSpPr>
                  <p:grpSpPr>
                    <a:xfrm>
                      <a:off x="13554906" y="3320109"/>
                      <a:ext cx="443912" cy="425811"/>
                      <a:chOff x="12909684" y="1276143"/>
                      <a:chExt cx="443912" cy="425811"/>
                    </a:xfrm>
                  </p:grpSpPr>
                  <p:sp>
                    <p:nvSpPr>
                      <p:cNvPr id="63" name="Rechthoek 62">
                        <a:extLst>
                          <a:ext uri="{FF2B5EF4-FFF2-40B4-BE49-F238E27FC236}">
                            <a16:creationId xmlns:a16="http://schemas.microsoft.com/office/drawing/2014/main" id="{8C02886D-4CBA-45F9-9DD0-27A708FD572D}"/>
                          </a:ext>
                        </a:extLst>
                      </p:cNvPr>
                      <p:cNvSpPr/>
                      <p:nvPr userDrawn="1"/>
                    </p:nvSpPr>
                    <p:spPr>
                      <a:xfrm>
                        <a:off x="12909684" y="1276143"/>
                        <a:ext cx="443912" cy="425811"/>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4" name="Rechthoek 63">
                        <a:extLst>
                          <a:ext uri="{FF2B5EF4-FFF2-40B4-BE49-F238E27FC236}">
                            <a16:creationId xmlns:a16="http://schemas.microsoft.com/office/drawing/2014/main" id="{D864014C-49F0-4A4C-819D-2E51DF4AE0B9}"/>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65" name="Ovaal 64">
                        <a:extLst>
                          <a:ext uri="{FF2B5EF4-FFF2-40B4-BE49-F238E27FC236}">
                            <a16:creationId xmlns:a16="http://schemas.microsoft.com/office/drawing/2014/main" id="{38A873F3-2ED2-4C32-BB6D-8BFA49C61E5C}"/>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pic>
                  <p:nvPicPr>
                    <p:cNvPr id="61" name="Afbeelding 60">
                      <a:extLst>
                        <a:ext uri="{FF2B5EF4-FFF2-40B4-BE49-F238E27FC236}">
                          <a16:creationId xmlns:a16="http://schemas.microsoft.com/office/drawing/2014/main" id="{0AC8841A-A5F1-419C-81F5-4D4FB997CC7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2"/>
                      <a:ext cx="173367" cy="140220"/>
                    </a:xfrm>
                    <a:prstGeom prst="rect">
                      <a:avLst/>
                    </a:prstGeom>
                  </p:spPr>
                </p:pic>
                <p:pic>
                  <p:nvPicPr>
                    <p:cNvPr id="62" name="Afbeelding 61">
                      <a:extLst>
                        <a:ext uri="{FF2B5EF4-FFF2-40B4-BE49-F238E27FC236}">
                          <a16:creationId xmlns:a16="http://schemas.microsoft.com/office/drawing/2014/main" id="{A30A6683-1058-4B1C-A3A6-593F956B2E5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9" y="3453788"/>
                      <a:ext cx="173367" cy="111424"/>
                    </a:xfrm>
                    <a:prstGeom prst="rect">
                      <a:avLst/>
                    </a:prstGeom>
                  </p:spPr>
                </p:pic>
              </p:grpSp>
              <p:grpSp>
                <p:nvGrpSpPr>
                  <p:cNvPr id="50" name="Groep 49">
                    <a:extLst>
                      <a:ext uri="{FF2B5EF4-FFF2-40B4-BE49-F238E27FC236}">
                        <a16:creationId xmlns:a16="http://schemas.microsoft.com/office/drawing/2014/main" id="{9FD189BD-AE1A-4963-8931-E1220C8E5394}"/>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D3E3297D-7E2D-4786-A9C7-1E285EB6171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9" name="Rechthoek 58">
                      <a:extLst>
                        <a:ext uri="{FF2B5EF4-FFF2-40B4-BE49-F238E27FC236}">
                          <a16:creationId xmlns:a16="http://schemas.microsoft.com/office/drawing/2014/main" id="{F9141726-DEBD-4B29-8330-D346307D7721}"/>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51" name="Groep 50">
                    <a:extLst>
                      <a:ext uri="{FF2B5EF4-FFF2-40B4-BE49-F238E27FC236}">
                        <a16:creationId xmlns:a16="http://schemas.microsoft.com/office/drawing/2014/main" id="{ED902500-A591-43F0-A270-6450FD9BE7F8}"/>
                      </a:ext>
                    </a:extLst>
                  </p:cNvPr>
                  <p:cNvGrpSpPr/>
                  <p:nvPr userDrawn="1"/>
                </p:nvGrpSpPr>
                <p:grpSpPr>
                  <a:xfrm rot="10800000">
                    <a:off x="13061402" y="3665637"/>
                    <a:ext cx="145820" cy="146462"/>
                    <a:chOff x="13096169" y="3602278"/>
                    <a:chExt cx="145820" cy="146462"/>
                  </a:xfrm>
                </p:grpSpPr>
                <p:sp>
                  <p:nvSpPr>
                    <p:cNvPr id="55" name="Rechthoek 54">
                      <a:extLst>
                        <a:ext uri="{FF2B5EF4-FFF2-40B4-BE49-F238E27FC236}">
                          <a16:creationId xmlns:a16="http://schemas.microsoft.com/office/drawing/2014/main" id="{BFCB8B79-1DA4-441F-B428-EBC981A23021}"/>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56" name="Rechthoek 55">
                      <a:extLst>
                        <a:ext uri="{FF2B5EF4-FFF2-40B4-BE49-F238E27FC236}">
                          <a16:creationId xmlns:a16="http://schemas.microsoft.com/office/drawing/2014/main" id="{AFC31D9F-160C-46C5-A1B2-DC11702587C9}"/>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sp>
              <p:nvSpPr>
                <p:cNvPr id="47" name="Rechthoek 46">
                  <a:extLst>
                    <a:ext uri="{FF2B5EF4-FFF2-40B4-BE49-F238E27FC236}">
                      <a16:creationId xmlns:a16="http://schemas.microsoft.com/office/drawing/2014/main" id="{4C67BCDA-EA3D-4C26-A710-57248E4E5F6B}"/>
                    </a:ext>
                  </a:extLst>
                </p:cNvPr>
                <p:cNvSpPr/>
                <p:nvPr userDrawn="1"/>
              </p:nvSpPr>
              <p:spPr>
                <a:xfrm>
                  <a:off x="12617641" y="3889890"/>
                  <a:ext cx="752963"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rgbClr val="211F26"/>
                      </a:solidFill>
                      <a:latin typeface="Calibri" panose="020F0502020204030204" pitchFamily="34" charset="0"/>
                      <a:cs typeface="Calibri" panose="020F0502020204030204" pitchFamily="34" charset="0"/>
                    </a:rPr>
                    <a:t>Bijsnijden</a:t>
                  </a:r>
                </a:p>
              </p:txBody>
            </p:sp>
            <p:sp>
              <p:nvSpPr>
                <p:cNvPr id="48" name="Gelijkbenige driehoek 47">
                  <a:extLst>
                    <a:ext uri="{FF2B5EF4-FFF2-40B4-BE49-F238E27FC236}">
                      <a16:creationId xmlns:a16="http://schemas.microsoft.com/office/drawing/2014/main" id="{5FABF71B-F09F-4A01-8F99-E3D3E3F4E73E}"/>
                    </a:ext>
                  </a:extLst>
                </p:cNvPr>
                <p:cNvSpPr/>
                <p:nvPr userDrawn="1"/>
              </p:nvSpPr>
              <p:spPr>
                <a:xfrm rot="10800000">
                  <a:off x="12950688" y="4093726"/>
                  <a:ext cx="86866" cy="51147"/>
                </a:xfrm>
                <a:prstGeom prst="triangle">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grpSp>
            <p:nvGrpSpPr>
              <p:cNvPr id="28" name="Groep 27">
                <a:extLst>
                  <a:ext uri="{FF2B5EF4-FFF2-40B4-BE49-F238E27FC236}">
                    <a16:creationId xmlns:a16="http://schemas.microsoft.com/office/drawing/2014/main" id="{79E2E0BB-8E01-4CDE-9470-853165A6FB09}"/>
                  </a:ext>
                </a:extLst>
              </p:cNvPr>
              <p:cNvGrpSpPr/>
              <p:nvPr userDrawn="1"/>
            </p:nvGrpSpPr>
            <p:grpSpPr>
              <a:xfrm>
                <a:off x="-3314821" y="2981448"/>
                <a:ext cx="1558053" cy="563933"/>
                <a:chOff x="-3314821" y="2981448"/>
                <a:chExt cx="1558053" cy="563933"/>
              </a:xfrm>
            </p:grpSpPr>
            <p:sp>
              <p:nvSpPr>
                <p:cNvPr id="32" name="Rechthoek 31">
                  <a:extLst>
                    <a:ext uri="{FF2B5EF4-FFF2-40B4-BE49-F238E27FC236}">
                      <a16:creationId xmlns:a16="http://schemas.microsoft.com/office/drawing/2014/main" id="{F339DCE0-6C38-41CA-A7F8-B772E653EC8F}"/>
                    </a:ext>
                  </a:extLst>
                </p:cNvPr>
                <p:cNvSpPr/>
                <p:nvPr userDrawn="1"/>
              </p:nvSpPr>
              <p:spPr>
                <a:xfrm>
                  <a:off x="-3314821" y="2981448"/>
                  <a:ext cx="1558053" cy="504851"/>
                </a:xfrm>
                <a:prstGeom prst="rect">
                  <a:avLst/>
                </a:prstGeom>
                <a:solidFill>
                  <a:srgbClr val="FFFFFF"/>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rgbClr val="211F26"/>
                    </a:solidFill>
                    <a:latin typeface="Calibri" panose="020F0502020204030204" pitchFamily="34" charset="0"/>
                    <a:cs typeface="Calibri" panose="020F0502020204030204" pitchFamily="34" charset="0"/>
                  </a:endParaRPr>
                </a:p>
              </p:txBody>
            </p:sp>
            <p:sp>
              <p:nvSpPr>
                <p:cNvPr id="33" name="Rechthoek 32">
                  <a:extLst>
                    <a:ext uri="{FF2B5EF4-FFF2-40B4-BE49-F238E27FC236}">
                      <a16:creationId xmlns:a16="http://schemas.microsoft.com/office/drawing/2014/main" id="{8DB330AF-613C-4DA7-86E1-10AC56C07DE7}"/>
                    </a:ext>
                  </a:extLst>
                </p:cNvPr>
                <p:cNvSpPr/>
                <p:nvPr userDrawn="1"/>
              </p:nvSpPr>
              <p:spPr>
                <a:xfrm>
                  <a:off x="-3304719" y="3235173"/>
                  <a:ext cx="1540313" cy="246608"/>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sp>
              <p:nvSpPr>
                <p:cNvPr id="34" name="Tekstvak 33">
                  <a:extLst>
                    <a:ext uri="{FF2B5EF4-FFF2-40B4-BE49-F238E27FC236}">
                      <a16:creationId xmlns:a16="http://schemas.microsoft.com/office/drawing/2014/main" id="{DA3978F3-8147-42A2-A2FB-9781187F7F05}"/>
                    </a:ext>
                  </a:extLst>
                </p:cNvPr>
                <p:cNvSpPr txBox="1"/>
                <p:nvPr userDrawn="1"/>
              </p:nvSpPr>
              <p:spPr>
                <a:xfrm>
                  <a:off x="-3069820" y="3038892"/>
                  <a:ext cx="1089248" cy="137495"/>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voorgrond</a:t>
                  </a:r>
                </a:p>
              </p:txBody>
            </p:sp>
            <p:sp>
              <p:nvSpPr>
                <p:cNvPr id="35" name="Tekstvak 34">
                  <a:extLst>
                    <a:ext uri="{FF2B5EF4-FFF2-40B4-BE49-F238E27FC236}">
                      <a16:creationId xmlns:a16="http://schemas.microsoft.com/office/drawing/2014/main" id="{00DF70BF-DD39-4465-8FE8-7630CDD7921F}"/>
                    </a:ext>
                  </a:extLst>
                </p:cNvPr>
                <p:cNvSpPr txBox="1"/>
                <p:nvPr userDrawn="1"/>
              </p:nvSpPr>
              <p:spPr>
                <a:xfrm>
                  <a:off x="-3069820" y="3295269"/>
                  <a:ext cx="1098515" cy="126416"/>
                </a:xfrm>
                <a:prstGeom prst="rect">
                  <a:avLst/>
                </a:prstGeom>
                <a:noFill/>
              </p:spPr>
              <p:txBody>
                <a:bodyPr wrap="square" rtlCol="0" anchor="ctr">
                  <a:noAutofit/>
                </a:bodyPr>
                <a:lstStyle/>
                <a:p>
                  <a:pPr marL="0" algn="l" defTabSz="1217512" rtl="0" eaLnBrk="1" latinLnBrk="0" hangingPunct="1">
                    <a:lnSpc>
                      <a:spcPct val="90000"/>
                    </a:lnSpc>
                    <a:spcBef>
                      <a:spcPts val="600"/>
                    </a:spcBef>
                    <a:spcAft>
                      <a:spcPts val="600"/>
                    </a:spcAft>
                  </a:pPr>
                  <a:r>
                    <a:rPr lang="nl-NL" sz="900" b="0" kern="1200" noProof="0" dirty="0">
                      <a:solidFill>
                        <a:srgbClr val="211F26"/>
                      </a:solidFill>
                      <a:latin typeface="Calibri" panose="020F0502020204030204" pitchFamily="34" charset="0"/>
                      <a:ea typeface="+mn-ea"/>
                      <a:cs typeface="Calibri" panose="020F0502020204030204" pitchFamily="34" charset="0"/>
                    </a:rPr>
                    <a:t>Naar achtergrond</a:t>
                  </a:r>
                </a:p>
              </p:txBody>
            </p:sp>
            <p:sp>
              <p:nvSpPr>
                <p:cNvPr id="36" name="Vrije vorm: vorm 35">
                  <a:extLst>
                    <a:ext uri="{FF2B5EF4-FFF2-40B4-BE49-F238E27FC236}">
                      <a16:creationId xmlns:a16="http://schemas.microsoft.com/office/drawing/2014/main" id="{C95DECA3-9153-4956-AFA4-6E7D0149975C}"/>
                    </a:ext>
                  </a:extLst>
                </p:cNvPr>
                <p:cNvSpPr/>
                <p:nvPr userDrawn="1"/>
              </p:nvSpPr>
              <p:spPr>
                <a:xfrm>
                  <a:off x="-2051274" y="3365381"/>
                  <a:ext cx="97562" cy="180000"/>
                </a:xfrm>
                <a:custGeom>
                  <a:avLst/>
                  <a:gdLst>
                    <a:gd name="connsiteX0" fmla="*/ 0 w 880280"/>
                    <a:gd name="connsiteY0" fmla="*/ 0 h 1624084"/>
                    <a:gd name="connsiteX1" fmla="*/ 0 w 880280"/>
                    <a:gd name="connsiteY1" fmla="*/ 1262418 h 1624084"/>
                    <a:gd name="connsiteX2" fmla="*/ 341194 w 880280"/>
                    <a:gd name="connsiteY2" fmla="*/ 96899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27546 w 880280"/>
                    <a:gd name="connsiteY2" fmla="*/ 975815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00250 w 880280"/>
                    <a:gd name="connsiteY2" fmla="*/ 1003111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25438 w 880280"/>
                    <a:gd name="connsiteY5" fmla="*/ 928048 h 1624084"/>
                    <a:gd name="connsiteX6" fmla="*/ 511791 w 880280"/>
                    <a:gd name="connsiteY6" fmla="*/ 900753 h 1624084"/>
                    <a:gd name="connsiteX7" fmla="*/ 880280 w 880280"/>
                    <a:gd name="connsiteY7" fmla="*/ 893929 h 1624084"/>
                    <a:gd name="connsiteX8" fmla="*/ 0 w 880280"/>
                    <a:gd name="connsiteY8"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511791 w 880280"/>
                    <a:gd name="connsiteY5" fmla="*/ 900753 h 1624084"/>
                    <a:gd name="connsiteX6" fmla="*/ 880280 w 880280"/>
                    <a:gd name="connsiteY6" fmla="*/ 893929 h 1624084"/>
                    <a:gd name="connsiteX7" fmla="*/ 0 w 880280"/>
                    <a:gd name="connsiteY7" fmla="*/ 0 h 1624084"/>
                    <a:gd name="connsiteX0" fmla="*/ 0 w 880280"/>
                    <a:gd name="connsiteY0" fmla="*/ 0 h 1624084"/>
                    <a:gd name="connsiteX1" fmla="*/ 0 w 880280"/>
                    <a:gd name="connsiteY1" fmla="*/ 1262418 h 1624084"/>
                    <a:gd name="connsiteX2" fmla="*/ 313898 w 880280"/>
                    <a:gd name="connsiteY2" fmla="*/ 996287 h 1624084"/>
                    <a:gd name="connsiteX3" fmla="*/ 620973 w 880280"/>
                    <a:gd name="connsiteY3" fmla="*/ 1624084 h 1624084"/>
                    <a:gd name="connsiteX4" fmla="*/ 839337 w 880280"/>
                    <a:gd name="connsiteY4" fmla="*/ 1480782 h 1624084"/>
                    <a:gd name="connsiteX5" fmla="*/ 498144 w 880280"/>
                    <a:gd name="connsiteY5" fmla="*/ 900753 h 1624084"/>
                    <a:gd name="connsiteX6" fmla="*/ 880280 w 880280"/>
                    <a:gd name="connsiteY6" fmla="*/ 893929 h 1624084"/>
                    <a:gd name="connsiteX7" fmla="*/ 0 w 880280"/>
                    <a:gd name="connsiteY7" fmla="*/ 0 h 1624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0280" h="1624084">
                      <a:moveTo>
                        <a:pt x="0" y="0"/>
                      </a:moveTo>
                      <a:lnTo>
                        <a:pt x="0" y="1262418"/>
                      </a:lnTo>
                      <a:lnTo>
                        <a:pt x="313898" y="996287"/>
                      </a:lnTo>
                      <a:lnTo>
                        <a:pt x="620973" y="1624084"/>
                      </a:lnTo>
                      <a:lnTo>
                        <a:pt x="839337" y="1480782"/>
                      </a:lnTo>
                      <a:lnTo>
                        <a:pt x="498144" y="900753"/>
                      </a:lnTo>
                      <a:lnTo>
                        <a:pt x="880280" y="893929"/>
                      </a:lnTo>
                      <a:lnTo>
                        <a:pt x="0" y="0"/>
                      </a:lnTo>
                      <a:close/>
                    </a:path>
                  </a:pathLst>
                </a:cu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7" name="Gelijkbenige driehoek 36">
                  <a:extLst>
                    <a:ext uri="{FF2B5EF4-FFF2-40B4-BE49-F238E27FC236}">
                      <a16:creationId xmlns:a16="http://schemas.microsoft.com/office/drawing/2014/main" id="{E38A9059-99C4-490E-AA34-FB749DDB4F94}"/>
                    </a:ext>
                  </a:extLst>
                </p:cNvPr>
                <p:cNvSpPr/>
                <p:nvPr userDrawn="1"/>
              </p:nvSpPr>
              <p:spPr>
                <a:xfrm rot="5400000">
                  <a:off x="-1900674" y="3332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rgbClr val="211F26"/>
                    </a:solidFill>
                    <a:latin typeface="Calibri" panose="020F0502020204030204" pitchFamily="34" charset="0"/>
                    <a:cs typeface="Calibri" panose="020F0502020204030204" pitchFamily="34" charset="0"/>
                  </a:endParaRPr>
                </a:p>
              </p:txBody>
            </p:sp>
            <p:grpSp>
              <p:nvGrpSpPr>
                <p:cNvPr id="38" name="Groep 37">
                  <a:extLst>
                    <a:ext uri="{FF2B5EF4-FFF2-40B4-BE49-F238E27FC236}">
                      <a16:creationId xmlns:a16="http://schemas.microsoft.com/office/drawing/2014/main" id="{CDBFEF93-7DF7-4E0E-A938-18501C6CF750}"/>
                    </a:ext>
                  </a:extLst>
                </p:cNvPr>
                <p:cNvGrpSpPr/>
                <p:nvPr userDrawn="1"/>
              </p:nvGrpSpPr>
              <p:grpSpPr>
                <a:xfrm>
                  <a:off x="-3257052" y="3032066"/>
                  <a:ext cx="182309" cy="163794"/>
                  <a:chOff x="12832541" y="3162395"/>
                  <a:chExt cx="219532" cy="197236"/>
                </a:xfrm>
              </p:grpSpPr>
              <p:sp>
                <p:nvSpPr>
                  <p:cNvPr id="43" name="Rechthoek 42">
                    <a:extLst>
                      <a:ext uri="{FF2B5EF4-FFF2-40B4-BE49-F238E27FC236}">
                        <a16:creationId xmlns:a16="http://schemas.microsoft.com/office/drawing/2014/main" id="{52810534-00A1-4341-96E9-9B518CB74474}"/>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4" name="Rechthoek 43">
                    <a:extLst>
                      <a:ext uri="{FF2B5EF4-FFF2-40B4-BE49-F238E27FC236}">
                        <a16:creationId xmlns:a16="http://schemas.microsoft.com/office/drawing/2014/main" id="{C5215CC4-2B79-47E3-9962-6786397BDDAD}"/>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5" name="Rechthoek 44">
                    <a:extLst>
                      <a:ext uri="{FF2B5EF4-FFF2-40B4-BE49-F238E27FC236}">
                        <a16:creationId xmlns:a16="http://schemas.microsoft.com/office/drawing/2014/main" id="{13099B78-A115-40DA-932F-9CE558AE9D83}"/>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nvGrpSpPr>
                <p:cNvPr id="39" name="Groep 38">
                  <a:extLst>
                    <a:ext uri="{FF2B5EF4-FFF2-40B4-BE49-F238E27FC236}">
                      <a16:creationId xmlns:a16="http://schemas.microsoft.com/office/drawing/2014/main" id="{50CBFA3B-DDC7-4D43-B00B-43D4489C07DF}"/>
                    </a:ext>
                  </a:extLst>
                </p:cNvPr>
                <p:cNvGrpSpPr/>
                <p:nvPr userDrawn="1"/>
              </p:nvGrpSpPr>
              <p:grpSpPr>
                <a:xfrm>
                  <a:off x="-3257053" y="3276580"/>
                  <a:ext cx="182309" cy="163794"/>
                  <a:chOff x="12832541" y="3162395"/>
                  <a:chExt cx="219532" cy="197236"/>
                </a:xfrm>
              </p:grpSpPr>
              <p:sp>
                <p:nvSpPr>
                  <p:cNvPr id="40" name="Rechthoek 39">
                    <a:extLst>
                      <a:ext uri="{FF2B5EF4-FFF2-40B4-BE49-F238E27FC236}">
                        <a16:creationId xmlns:a16="http://schemas.microsoft.com/office/drawing/2014/main" id="{69A35515-1765-4167-B2BB-8F70C9AF1135}"/>
                      </a:ext>
                    </a:extLst>
                  </p:cNvPr>
                  <p:cNvSpPr/>
                  <p:nvPr userDrawn="1"/>
                </p:nvSpPr>
                <p:spPr>
                  <a:xfrm>
                    <a:off x="12873284" y="3191991"/>
                    <a:ext cx="138045" cy="138044"/>
                  </a:xfrm>
                  <a:prstGeom prst="rect">
                    <a:avLst/>
                  </a:prstGeom>
                  <a:solidFill>
                    <a:srgbClr val="EABE7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1" name="Rechthoek 40">
                    <a:extLst>
                      <a:ext uri="{FF2B5EF4-FFF2-40B4-BE49-F238E27FC236}">
                        <a16:creationId xmlns:a16="http://schemas.microsoft.com/office/drawing/2014/main" id="{1E45C0B2-EC2F-4F19-BF84-2098DA81B857}"/>
                      </a:ext>
                    </a:extLst>
                  </p:cNvPr>
                  <p:cNvSpPr/>
                  <p:nvPr userDrawn="1"/>
                </p:nvSpPr>
                <p:spPr>
                  <a:xfrm>
                    <a:off x="12832541" y="3162395"/>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sp>
                <p:nvSpPr>
                  <p:cNvPr id="42" name="Rechthoek 41">
                    <a:extLst>
                      <a:ext uri="{FF2B5EF4-FFF2-40B4-BE49-F238E27FC236}">
                        <a16:creationId xmlns:a16="http://schemas.microsoft.com/office/drawing/2014/main" id="{183B5AD5-5D18-40B0-B8E2-92930DB3E6D5}"/>
                      </a:ext>
                    </a:extLst>
                  </p:cNvPr>
                  <p:cNvSpPr/>
                  <p:nvPr userDrawn="1"/>
                </p:nvSpPr>
                <p:spPr>
                  <a:xfrm>
                    <a:off x="12970586" y="3278144"/>
                    <a:ext cx="81487" cy="81487"/>
                  </a:xfrm>
                  <a:prstGeom prst="rect">
                    <a:avLst/>
                  </a:prstGeom>
                  <a:solidFill>
                    <a:schemeClr val="bg1"/>
                  </a:solidFill>
                  <a:ln w="12700">
                    <a:solidFill>
                      <a:srgbClr val="8484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noProof="0" dirty="0">
                      <a:solidFill>
                        <a:srgbClr val="211F26"/>
                      </a:solidFill>
                      <a:latin typeface="Calibri" panose="020F0502020204030204" pitchFamily="34" charset="0"/>
                      <a:cs typeface="Calibri" panose="020F0502020204030204" pitchFamily="34" charset="0"/>
                    </a:endParaRPr>
                  </a:p>
                </p:txBody>
              </p:sp>
            </p:grpSp>
          </p:grpSp>
          <p:grpSp>
            <p:nvGrpSpPr>
              <p:cNvPr id="29" name="ICOON_info">
                <a:extLst>
                  <a:ext uri="{FF2B5EF4-FFF2-40B4-BE49-F238E27FC236}">
                    <a16:creationId xmlns:a16="http://schemas.microsoft.com/office/drawing/2014/main" id="{21738258-0F03-4E0E-AE4E-1690F68410EF}"/>
                  </a:ext>
                </a:extLst>
              </p:cNvPr>
              <p:cNvGrpSpPr/>
              <p:nvPr userDrawn="1"/>
            </p:nvGrpSpPr>
            <p:grpSpPr>
              <a:xfrm>
                <a:off x="-376736" y="5498637"/>
                <a:ext cx="283685" cy="283685"/>
                <a:chOff x="-510741" y="5913713"/>
                <a:chExt cx="267555" cy="267555"/>
              </a:xfrm>
            </p:grpSpPr>
            <p:sp>
              <p:nvSpPr>
                <p:cNvPr id="30" name="Ovaal 29">
                  <a:extLst>
                    <a:ext uri="{FF2B5EF4-FFF2-40B4-BE49-F238E27FC236}">
                      <a16:creationId xmlns:a16="http://schemas.microsoft.com/office/drawing/2014/main" id="{DB404803-B048-4FF0-8FED-5ADACFEF49EF}"/>
                    </a:ext>
                  </a:extLst>
                </p:cNvPr>
                <p:cNvSpPr/>
                <p:nvPr userDrawn="1"/>
              </p:nvSpPr>
              <p:spPr>
                <a:xfrm>
                  <a:off x="-491853" y="5932072"/>
                  <a:ext cx="230835" cy="230835"/>
                </a:xfrm>
                <a:prstGeom prst="ellipse">
                  <a:avLst/>
                </a:prstGeom>
                <a:solidFill>
                  <a:srgbClr val="211F2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algn="ctr">
                    <a:lnSpc>
                      <a:spcPct val="90000"/>
                    </a:lnSpc>
                    <a:spcBef>
                      <a:spcPts val="600"/>
                    </a:spcBef>
                    <a:spcAft>
                      <a:spcPts val="600"/>
                    </a:spcAft>
                  </a:pPr>
                  <a:endParaRPr lang="nl-NL" sz="1600" cap="all" baseline="0" noProof="0" dirty="0">
                    <a:latin typeface="Calibri" panose="020F0502020204030204" pitchFamily="34" charset="0"/>
                    <a:cs typeface="Calibri" panose="020F0502020204030204" pitchFamily="34" charset="0"/>
                  </a:endParaRPr>
                </a:p>
              </p:txBody>
            </p:sp>
            <p:sp>
              <p:nvSpPr>
                <p:cNvPr id="31" name="Graphic 163" descr="Informatie">
                  <a:extLst>
                    <a:ext uri="{FF2B5EF4-FFF2-40B4-BE49-F238E27FC236}">
                      <a16:creationId xmlns:a16="http://schemas.microsoft.com/office/drawing/2014/main" id="{BF5B5A39-51D3-43D8-9A1A-FC0BBE3133BC}"/>
                    </a:ext>
                  </a:extLst>
                </p:cNvPr>
                <p:cNvSpPr/>
                <p:nvPr/>
              </p:nvSpPr>
              <p:spPr>
                <a:xfrm>
                  <a:off x="-510741" y="5913713"/>
                  <a:ext cx="267555" cy="267555"/>
                </a:xfrm>
                <a:custGeom>
                  <a:avLst/>
                  <a:gdLst>
                    <a:gd name="connsiteX0" fmla="*/ 145860 w 291719"/>
                    <a:gd name="connsiteY0" fmla="*/ 0 h 291719"/>
                    <a:gd name="connsiteX1" fmla="*/ 0 w 291719"/>
                    <a:gd name="connsiteY1" fmla="*/ 145860 h 291719"/>
                    <a:gd name="connsiteX2" fmla="*/ 145860 w 291719"/>
                    <a:gd name="connsiteY2" fmla="*/ 291720 h 291719"/>
                    <a:gd name="connsiteX3" fmla="*/ 291720 w 291719"/>
                    <a:gd name="connsiteY3" fmla="*/ 145860 h 291719"/>
                    <a:gd name="connsiteX4" fmla="*/ 145860 w 291719"/>
                    <a:gd name="connsiteY4" fmla="*/ 0 h 291719"/>
                    <a:gd name="connsiteX5" fmla="*/ 138183 w 291719"/>
                    <a:gd name="connsiteY5" fmla="*/ 38384 h 291719"/>
                    <a:gd name="connsiteX6" fmla="*/ 157375 w 291719"/>
                    <a:gd name="connsiteY6" fmla="*/ 57576 h 291719"/>
                    <a:gd name="connsiteX7" fmla="*/ 138183 w 291719"/>
                    <a:gd name="connsiteY7" fmla="*/ 76768 h 291719"/>
                    <a:gd name="connsiteX8" fmla="*/ 118991 w 291719"/>
                    <a:gd name="connsiteY8" fmla="*/ 57576 h 291719"/>
                    <a:gd name="connsiteX9" fmla="*/ 138183 w 291719"/>
                    <a:gd name="connsiteY9" fmla="*/ 38384 h 291719"/>
                    <a:gd name="connsiteX10" fmla="*/ 184244 w 291719"/>
                    <a:gd name="connsiteY10" fmla="*/ 253336 h 291719"/>
                    <a:gd name="connsiteX11" fmla="*/ 107476 w 291719"/>
                    <a:gd name="connsiteY11" fmla="*/ 253336 h 291719"/>
                    <a:gd name="connsiteX12" fmla="*/ 107476 w 291719"/>
                    <a:gd name="connsiteY12" fmla="*/ 230305 h 291719"/>
                    <a:gd name="connsiteX13" fmla="*/ 134345 w 291719"/>
                    <a:gd name="connsiteY13" fmla="*/ 230305 h 291719"/>
                    <a:gd name="connsiteX14" fmla="*/ 134345 w 291719"/>
                    <a:gd name="connsiteY14" fmla="*/ 115153 h 291719"/>
                    <a:gd name="connsiteX15" fmla="*/ 111314 w 291719"/>
                    <a:gd name="connsiteY15" fmla="*/ 115153 h 291719"/>
                    <a:gd name="connsiteX16" fmla="*/ 111314 w 291719"/>
                    <a:gd name="connsiteY16" fmla="*/ 92122 h 291719"/>
                    <a:gd name="connsiteX17" fmla="*/ 157375 w 291719"/>
                    <a:gd name="connsiteY17" fmla="*/ 92122 h 291719"/>
                    <a:gd name="connsiteX18" fmla="*/ 157375 w 291719"/>
                    <a:gd name="connsiteY18" fmla="*/ 115153 h 291719"/>
                    <a:gd name="connsiteX19" fmla="*/ 157375 w 291719"/>
                    <a:gd name="connsiteY19" fmla="*/ 230305 h 291719"/>
                    <a:gd name="connsiteX20" fmla="*/ 184244 w 291719"/>
                    <a:gd name="connsiteY20" fmla="*/ 230305 h 291719"/>
                    <a:gd name="connsiteX21" fmla="*/ 184244 w 291719"/>
                    <a:gd name="connsiteY21" fmla="*/ 253336 h 291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1719" h="291719">
                      <a:moveTo>
                        <a:pt x="145860" y="0"/>
                      </a:moveTo>
                      <a:cubicBezTo>
                        <a:pt x="65253" y="0"/>
                        <a:pt x="0" y="65253"/>
                        <a:pt x="0" y="145860"/>
                      </a:cubicBezTo>
                      <a:cubicBezTo>
                        <a:pt x="0" y="226467"/>
                        <a:pt x="65253" y="291720"/>
                        <a:pt x="145860" y="291720"/>
                      </a:cubicBezTo>
                      <a:cubicBezTo>
                        <a:pt x="226467" y="291720"/>
                        <a:pt x="291720" y="226467"/>
                        <a:pt x="291720" y="145860"/>
                      </a:cubicBezTo>
                      <a:cubicBezTo>
                        <a:pt x="291720" y="65253"/>
                        <a:pt x="226467" y="0"/>
                        <a:pt x="145860" y="0"/>
                      </a:cubicBezTo>
                      <a:close/>
                      <a:moveTo>
                        <a:pt x="138183" y="38384"/>
                      </a:moveTo>
                      <a:cubicBezTo>
                        <a:pt x="148931" y="38384"/>
                        <a:pt x="157375" y="46829"/>
                        <a:pt x="157375" y="57576"/>
                      </a:cubicBezTo>
                      <a:cubicBezTo>
                        <a:pt x="157375" y="68324"/>
                        <a:pt x="148931" y="76768"/>
                        <a:pt x="138183" y="76768"/>
                      </a:cubicBezTo>
                      <a:cubicBezTo>
                        <a:pt x="127435" y="76768"/>
                        <a:pt x="118991" y="68324"/>
                        <a:pt x="118991" y="57576"/>
                      </a:cubicBezTo>
                      <a:cubicBezTo>
                        <a:pt x="118991" y="46829"/>
                        <a:pt x="127435" y="38384"/>
                        <a:pt x="138183" y="38384"/>
                      </a:cubicBezTo>
                      <a:close/>
                      <a:moveTo>
                        <a:pt x="184244" y="253336"/>
                      </a:moveTo>
                      <a:lnTo>
                        <a:pt x="107476" y="253336"/>
                      </a:lnTo>
                      <a:lnTo>
                        <a:pt x="107476" y="230305"/>
                      </a:lnTo>
                      <a:lnTo>
                        <a:pt x="134345" y="230305"/>
                      </a:lnTo>
                      <a:lnTo>
                        <a:pt x="134345" y="115153"/>
                      </a:lnTo>
                      <a:lnTo>
                        <a:pt x="111314" y="115153"/>
                      </a:lnTo>
                      <a:lnTo>
                        <a:pt x="111314" y="92122"/>
                      </a:lnTo>
                      <a:lnTo>
                        <a:pt x="157375" y="92122"/>
                      </a:lnTo>
                      <a:lnTo>
                        <a:pt x="157375" y="115153"/>
                      </a:lnTo>
                      <a:lnTo>
                        <a:pt x="157375" y="230305"/>
                      </a:lnTo>
                      <a:lnTo>
                        <a:pt x="184244" y="230305"/>
                      </a:lnTo>
                      <a:lnTo>
                        <a:pt x="184244" y="253336"/>
                      </a:lnTo>
                      <a:close/>
                    </a:path>
                  </a:pathLst>
                </a:custGeom>
                <a:solidFill>
                  <a:srgbClr val="1FF524"/>
                </a:solidFill>
                <a:ln w="3770" cap="flat">
                  <a:noFill/>
                  <a:prstDash val="solid"/>
                  <a:miter/>
                </a:ln>
              </p:spPr>
              <p:txBody>
                <a:bodyPr rtlCol="0" anchor="ctr">
                  <a:noAutofit/>
                </a:bodyPr>
                <a:lstStyle/>
                <a:p>
                  <a:endParaRPr lang="nl-NL" sz="2000" noProof="0" dirty="0">
                    <a:solidFill>
                      <a:srgbClr val="211F26"/>
                    </a:solidFill>
                    <a:latin typeface="Calibri" panose="020F0502020204030204" pitchFamily="34" charset="0"/>
                    <a:cs typeface="Calibri" panose="020F0502020204030204" pitchFamily="34" charset="0"/>
                  </a:endParaRPr>
                </a:p>
              </p:txBody>
            </p:sp>
          </p:grpSp>
        </p:grpSp>
      </p:grpSp>
      <p:sp>
        <p:nvSpPr>
          <p:cNvPr id="6" name="afbeelding">
            <a:extLst>
              <a:ext uri="{FF2B5EF4-FFF2-40B4-BE49-F238E27FC236}">
                <a16:creationId xmlns:a16="http://schemas.microsoft.com/office/drawing/2014/main" id="{D049206E-48D3-4026-9DF1-E69C8C61049E}"/>
              </a:ext>
            </a:extLst>
          </p:cNvPr>
          <p:cNvSpPr>
            <a:spLocks noGrp="1"/>
          </p:cNvSpPr>
          <p:nvPr>
            <p:ph type="pic" sz="quarter" idx="14" hasCustomPrompt="1"/>
          </p:nvPr>
        </p:nvSpPr>
        <p:spPr>
          <a:xfrm>
            <a:off x="4426527" y="1268413"/>
            <a:ext cx="7765473" cy="5589587"/>
          </a:xfrm>
          <a:custGeom>
            <a:avLst/>
            <a:gdLst>
              <a:gd name="connsiteX0" fmla="*/ 0 w 7765473"/>
              <a:gd name="connsiteY0" fmla="*/ 0 h 5589587"/>
              <a:gd name="connsiteX1" fmla="*/ 7765473 w 7765473"/>
              <a:gd name="connsiteY1" fmla="*/ 0 h 5589587"/>
              <a:gd name="connsiteX2" fmla="*/ 7765473 w 7765473"/>
              <a:gd name="connsiteY2" fmla="*/ 5589587 h 5589587"/>
              <a:gd name="connsiteX3" fmla="*/ 0 w 7765473"/>
              <a:gd name="connsiteY3" fmla="*/ 5589587 h 5589587"/>
              <a:gd name="connsiteX4" fmla="*/ 0 w 7765473"/>
              <a:gd name="connsiteY4" fmla="*/ 0 h 5589587"/>
              <a:gd name="connsiteX0" fmla="*/ 0 w 7765473"/>
              <a:gd name="connsiteY0" fmla="*/ 0 h 5589587"/>
              <a:gd name="connsiteX1" fmla="*/ 7765473 w 7765473"/>
              <a:gd name="connsiteY1" fmla="*/ 0 h 5589587"/>
              <a:gd name="connsiteX2" fmla="*/ 7765473 w 7765473"/>
              <a:gd name="connsiteY2" fmla="*/ 5589587 h 5589587"/>
              <a:gd name="connsiteX3" fmla="*/ 0 w 7765473"/>
              <a:gd name="connsiteY3" fmla="*/ 5589587 h 5589587"/>
              <a:gd name="connsiteX4" fmla="*/ 0 w 7765473"/>
              <a:gd name="connsiteY4" fmla="*/ 238270 h 5589587"/>
              <a:gd name="connsiteX5" fmla="*/ 0 w 7765473"/>
              <a:gd name="connsiteY5" fmla="*/ 0 h 5589587"/>
              <a:gd name="connsiteX0" fmla="*/ 0 w 7765473"/>
              <a:gd name="connsiteY0" fmla="*/ 238270 h 5589587"/>
              <a:gd name="connsiteX1" fmla="*/ 7765473 w 7765473"/>
              <a:gd name="connsiteY1" fmla="*/ 0 h 5589587"/>
              <a:gd name="connsiteX2" fmla="*/ 7765473 w 7765473"/>
              <a:gd name="connsiteY2" fmla="*/ 5589587 h 5589587"/>
              <a:gd name="connsiteX3" fmla="*/ 0 w 7765473"/>
              <a:gd name="connsiteY3" fmla="*/ 5589587 h 5589587"/>
              <a:gd name="connsiteX4" fmla="*/ 0 w 7765473"/>
              <a:gd name="connsiteY4" fmla="*/ 238270 h 5589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473" h="5589587">
                <a:moveTo>
                  <a:pt x="0" y="238270"/>
                </a:moveTo>
                <a:lnTo>
                  <a:pt x="7765473" y="0"/>
                </a:lnTo>
                <a:lnTo>
                  <a:pt x="7765473" y="5589587"/>
                </a:lnTo>
                <a:lnTo>
                  <a:pt x="0" y="5589587"/>
                </a:lnTo>
                <a:lnTo>
                  <a:pt x="0" y="238270"/>
                </a:lnTo>
                <a:close/>
              </a:path>
            </a:pathLst>
          </a:custGeom>
          <a:solidFill>
            <a:schemeClr val="bg1">
              <a:lumMod val="75000"/>
            </a:schemeClr>
          </a:solidFill>
        </p:spPr>
        <p:txBody>
          <a:bodyPr bIns="1260000" anchor="ctr" anchorCtr="0">
            <a:normAutofit/>
          </a:bodyPr>
          <a:lstStyle>
            <a:lvl1pPr marL="0" indent="0" algn="ctr">
              <a:lnSpc>
                <a:spcPct val="100000"/>
              </a:lnSpc>
              <a:spcBef>
                <a:spcPts val="0"/>
              </a:spcBef>
              <a:buNone/>
              <a:defRPr sz="1400">
                <a:solidFill>
                  <a:schemeClr val="bg1">
                    <a:lumMod val="95000"/>
                  </a:schemeClr>
                </a:solidFill>
              </a:defRPr>
            </a:lvl1pPr>
          </a:lstStyle>
          <a:p>
            <a:r>
              <a:rPr lang="nl-NL" dirty="0"/>
              <a:t>Klik op onderstaand icon</a:t>
            </a:r>
            <a:br>
              <a:rPr lang="nl-NL" dirty="0"/>
            </a:br>
            <a:r>
              <a:rPr lang="nl-NL" dirty="0"/>
              <a:t>om een afbeelding in te voegen</a:t>
            </a:r>
          </a:p>
        </p:txBody>
      </p:sp>
      <p:sp>
        <p:nvSpPr>
          <p:cNvPr id="57" name="titel">
            <a:extLst>
              <a:ext uri="{FF2B5EF4-FFF2-40B4-BE49-F238E27FC236}">
                <a16:creationId xmlns:a16="http://schemas.microsoft.com/office/drawing/2014/main" id="{AF88AFDE-8095-4F95-91EC-7AE3F90BA209}"/>
              </a:ext>
            </a:extLst>
          </p:cNvPr>
          <p:cNvSpPr>
            <a:spLocks noGrp="1"/>
          </p:cNvSpPr>
          <p:nvPr>
            <p:ph type="title" hasCustomPrompt="1"/>
          </p:nvPr>
        </p:nvSpPr>
        <p:spPr>
          <a:xfrm>
            <a:off x="-1" y="549275"/>
            <a:ext cx="5133109" cy="5554663"/>
          </a:xfrm>
          <a:prstGeom prst="rect">
            <a:avLst/>
          </a:prstGeom>
          <a:solidFill>
            <a:schemeClr val="accent3"/>
          </a:solidFill>
        </p:spPr>
        <p:txBody>
          <a:bodyPr lIns="504000" tIns="720000" rIns="288000" bIns="720000" anchor="t" anchorCtr="0"/>
          <a:lstStyle>
            <a:lvl1pPr>
              <a:lnSpc>
                <a:spcPts val="5400"/>
              </a:lnSpc>
              <a:defRPr sz="5400">
                <a:solidFill>
                  <a:schemeClr val="tx1"/>
                </a:solidFill>
              </a:defRPr>
            </a:lvl1pPr>
          </a:lstStyle>
          <a:p>
            <a:r>
              <a:rPr lang="nl-NL" dirty="0"/>
              <a:t>Bedankt</a:t>
            </a:r>
            <a:br>
              <a:rPr lang="nl-NL" dirty="0"/>
            </a:br>
            <a:r>
              <a:rPr lang="nl-NL" dirty="0"/>
              <a:t>voor je aandacht!</a:t>
            </a:r>
          </a:p>
        </p:txBody>
      </p:sp>
      <p:sp>
        <p:nvSpPr>
          <p:cNvPr id="9" name="Tijdelijke aanduiding voor dianummer 8">
            <a:extLst>
              <a:ext uri="{FF2B5EF4-FFF2-40B4-BE49-F238E27FC236}">
                <a16:creationId xmlns:a16="http://schemas.microsoft.com/office/drawing/2014/main" id="{EEDFBF39-AB19-4C35-88E5-B824F2A3D1DD}"/>
              </a:ext>
            </a:extLst>
          </p:cNvPr>
          <p:cNvSpPr>
            <a:spLocks noGrp="1"/>
          </p:cNvSpPr>
          <p:nvPr>
            <p:ph type="sldNum" sz="quarter" idx="17"/>
          </p:nvPr>
        </p:nvSpPr>
        <p:spPr>
          <a:xfrm>
            <a:off x="547484" y="6381237"/>
            <a:ext cx="311036" cy="149011"/>
          </a:xfrm>
          <a:ln w="19050">
            <a:noFill/>
          </a:ln>
        </p:spPr>
        <p:txBody>
          <a:bodyPr/>
          <a:lstStyle/>
          <a:p>
            <a:pPr algn="l"/>
            <a:fld id="{361A1203-CA3D-4D48-AFA0-9D668419C1D5}" type="slidenum">
              <a:rPr lang="nl-NL" smtClean="0"/>
              <a:pPr algn="l"/>
              <a:t>‹#›</a:t>
            </a:fld>
            <a:endParaRPr lang="nl-NL" dirty="0"/>
          </a:p>
        </p:txBody>
      </p:sp>
      <p:sp>
        <p:nvSpPr>
          <p:cNvPr id="12" name="tekst">
            <a:extLst>
              <a:ext uri="{FF2B5EF4-FFF2-40B4-BE49-F238E27FC236}">
                <a16:creationId xmlns:a16="http://schemas.microsoft.com/office/drawing/2014/main" id="{7019C8C5-801E-46E5-AFA9-FA70D1321DDF}"/>
              </a:ext>
            </a:extLst>
          </p:cNvPr>
          <p:cNvSpPr>
            <a:spLocks noGrp="1"/>
          </p:cNvSpPr>
          <p:nvPr>
            <p:ph type="body" sz="quarter" idx="13" hasCustomPrompt="1"/>
          </p:nvPr>
        </p:nvSpPr>
        <p:spPr>
          <a:xfrm>
            <a:off x="547691" y="3497147"/>
            <a:ext cx="657494" cy="176645"/>
          </a:xfrm>
        </p:spPr>
        <p:txBody>
          <a:bodyPr/>
          <a:lstStyle>
            <a:lvl1pPr>
              <a:buNone/>
              <a:defRPr b="1"/>
            </a:lvl1pPr>
          </a:lstStyle>
          <a:p>
            <a:pPr lvl="0"/>
            <a:r>
              <a:rPr lang="nl-NL" dirty="0"/>
              <a:t>Tel:</a:t>
            </a:r>
          </a:p>
        </p:txBody>
      </p:sp>
      <p:sp>
        <p:nvSpPr>
          <p:cNvPr id="52" name="tekst">
            <a:extLst>
              <a:ext uri="{FF2B5EF4-FFF2-40B4-BE49-F238E27FC236}">
                <a16:creationId xmlns:a16="http://schemas.microsoft.com/office/drawing/2014/main" id="{8256BBD0-85BB-43FC-AB9F-A6523A10550E}"/>
              </a:ext>
            </a:extLst>
          </p:cNvPr>
          <p:cNvSpPr>
            <a:spLocks noGrp="1"/>
          </p:cNvSpPr>
          <p:nvPr>
            <p:ph type="body" sz="quarter" idx="19" hasCustomPrompt="1"/>
          </p:nvPr>
        </p:nvSpPr>
        <p:spPr>
          <a:xfrm>
            <a:off x="547691" y="3815972"/>
            <a:ext cx="650335" cy="176645"/>
          </a:xfrm>
        </p:spPr>
        <p:txBody>
          <a:bodyPr/>
          <a:lstStyle>
            <a:lvl1pPr>
              <a:buNone/>
              <a:defRPr b="1"/>
            </a:lvl1pPr>
          </a:lstStyle>
          <a:p>
            <a:pPr lvl="0"/>
            <a:r>
              <a:rPr lang="nl-NL" dirty="0"/>
              <a:t>E-mail:</a:t>
            </a:r>
          </a:p>
        </p:txBody>
      </p:sp>
      <p:sp>
        <p:nvSpPr>
          <p:cNvPr id="53" name="tekst">
            <a:extLst>
              <a:ext uri="{FF2B5EF4-FFF2-40B4-BE49-F238E27FC236}">
                <a16:creationId xmlns:a16="http://schemas.microsoft.com/office/drawing/2014/main" id="{FA31B081-FB37-4339-AD44-8F00F626D585}"/>
              </a:ext>
            </a:extLst>
          </p:cNvPr>
          <p:cNvSpPr>
            <a:spLocks noGrp="1"/>
          </p:cNvSpPr>
          <p:nvPr>
            <p:ph type="body" sz="quarter" idx="20" hasCustomPrompt="1"/>
          </p:nvPr>
        </p:nvSpPr>
        <p:spPr>
          <a:xfrm>
            <a:off x="1359484" y="3497147"/>
            <a:ext cx="2744925" cy="176645"/>
          </a:xfrm>
        </p:spPr>
        <p:txBody>
          <a:bodyPr/>
          <a:lstStyle>
            <a:lvl1pPr>
              <a:buNone/>
              <a:defRPr b="0"/>
            </a:lvl1pPr>
          </a:lstStyle>
          <a:p>
            <a:pPr lvl="0"/>
            <a:r>
              <a:rPr lang="nl-NL" dirty="0"/>
              <a:t>023 - 522 32 28</a:t>
            </a:r>
          </a:p>
        </p:txBody>
      </p:sp>
      <p:sp>
        <p:nvSpPr>
          <p:cNvPr id="54" name="tekst">
            <a:extLst>
              <a:ext uri="{FF2B5EF4-FFF2-40B4-BE49-F238E27FC236}">
                <a16:creationId xmlns:a16="http://schemas.microsoft.com/office/drawing/2014/main" id="{F0D507F7-F3D8-42F5-8A87-144DB2649C5F}"/>
              </a:ext>
            </a:extLst>
          </p:cNvPr>
          <p:cNvSpPr>
            <a:spLocks noGrp="1"/>
          </p:cNvSpPr>
          <p:nvPr>
            <p:ph type="body" sz="quarter" idx="21" hasCustomPrompt="1"/>
          </p:nvPr>
        </p:nvSpPr>
        <p:spPr>
          <a:xfrm>
            <a:off x="1359484" y="3824469"/>
            <a:ext cx="2744925" cy="168148"/>
          </a:xfrm>
        </p:spPr>
        <p:txBody>
          <a:bodyPr/>
          <a:lstStyle>
            <a:lvl1pPr>
              <a:buNone/>
              <a:defRPr b="0"/>
            </a:lvl1pPr>
          </a:lstStyle>
          <a:p>
            <a:pPr lvl="0"/>
            <a:r>
              <a:rPr lang="nl-NL" dirty="0"/>
              <a:t>info@Inholland.nl</a:t>
            </a:r>
          </a:p>
        </p:txBody>
      </p:sp>
      <p:sp>
        <p:nvSpPr>
          <p:cNvPr id="88" name="- INFO">
            <a:extLst>
              <a:ext uri="{FF2B5EF4-FFF2-40B4-BE49-F238E27FC236}">
                <a16:creationId xmlns:a16="http://schemas.microsoft.com/office/drawing/2014/main" id="{58AFE852-4E23-4211-94AF-7030CBB534F6}"/>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Afsluiter</a:t>
            </a:r>
          </a:p>
        </p:txBody>
      </p:sp>
      <p:sp>
        <p:nvSpPr>
          <p:cNvPr id="75" name="Tijdelijke aanduiding voor tekst 9">
            <a:extLst>
              <a:ext uri="{FF2B5EF4-FFF2-40B4-BE49-F238E27FC236}">
                <a16:creationId xmlns:a16="http://schemas.microsoft.com/office/drawing/2014/main" id="{5E300EBE-B3ED-4DE9-9DD3-D0FC058DC18E}"/>
              </a:ext>
            </a:extLst>
          </p:cNvPr>
          <p:cNvSpPr>
            <a:spLocks noGrp="1"/>
          </p:cNvSpPr>
          <p:nvPr>
            <p:ph type="body" sz="quarter" idx="15" hasCustomPrompt="1"/>
          </p:nvPr>
        </p:nvSpPr>
        <p:spPr>
          <a:xfrm>
            <a:off x="10465543" y="6221421"/>
            <a:ext cx="1234772" cy="505912"/>
          </a:xfrm>
          <a:blipFill>
            <a:blip r:embed="rId4">
              <a:biLevel thresh="50000"/>
              <a:extLst>
                <a:ext uri="{BEBA8EAE-BF5A-486C-A8C5-ECC9F3942E4B}">
                  <a14:imgProps xmlns:a14="http://schemas.microsoft.com/office/drawing/2010/main">
                    <a14:imgLayer r:embed="rId5">
                      <a14:imgEffect>
                        <a14:brightnessContrast bright="100000"/>
                      </a14:imgEffect>
                    </a14:imgLayer>
                  </a14:imgProps>
                </a:ext>
              </a:extLst>
            </a:blip>
            <a:srcRect/>
            <a:stretch>
              <a:fillRect l="-284" r="-284"/>
            </a:stretch>
          </a:blipFill>
        </p:spPr>
        <p:txBody>
          <a:bodyPr/>
          <a:lstStyle>
            <a:lvl1pPr>
              <a:buNone/>
              <a:defRPr/>
            </a:lvl1pPr>
          </a:lstStyle>
          <a:p>
            <a:pPr lvl="0"/>
            <a:r>
              <a:rPr lang="en-GB" dirty="0"/>
              <a:t> </a:t>
            </a:r>
          </a:p>
        </p:txBody>
      </p:sp>
    </p:spTree>
    <p:extLst>
      <p:ext uri="{BB962C8B-B14F-4D97-AF65-F5344CB8AC3E}">
        <p14:creationId xmlns:p14="http://schemas.microsoft.com/office/powerpoint/2010/main" val="33549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10" presetClass="entr" presetSubtype="0" fill="hold" grpId="0"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fade">
                                      <p:cBhvr>
                                        <p:cTn id="16" dur="500"/>
                                        <p:tgtEl>
                                          <p:spTgt spid="12">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2">
                                            <p:txEl>
                                              <p:pRg st="0" end="0"/>
                                            </p:txEl>
                                          </p:spTgt>
                                        </p:tgtEl>
                                        <p:attrNameLst>
                                          <p:attrName>style.visibility</p:attrName>
                                        </p:attrNameLst>
                                      </p:cBhvr>
                                      <p:to>
                                        <p:strVal val="visible"/>
                                      </p:to>
                                    </p:set>
                                    <p:animEffect transition="in" filter="fade">
                                      <p:cBhvr>
                                        <p:cTn id="19" dur="500"/>
                                        <p:tgtEl>
                                          <p:spTgt spid="52">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3">
                                            <p:txEl>
                                              <p:pRg st="0" end="0"/>
                                            </p:txEl>
                                          </p:spTgt>
                                        </p:tgtEl>
                                        <p:attrNameLst>
                                          <p:attrName>style.visibility</p:attrName>
                                        </p:attrNameLst>
                                      </p:cBhvr>
                                      <p:to>
                                        <p:strVal val="visible"/>
                                      </p:to>
                                    </p:set>
                                    <p:animEffect transition="in" filter="fade">
                                      <p:cBhvr>
                                        <p:cTn id="22" dur="500"/>
                                        <p:tgtEl>
                                          <p:spTgt spid="53">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4">
                                            <p:txEl>
                                              <p:pRg st="0" end="0"/>
                                            </p:txEl>
                                          </p:spTgt>
                                        </p:tgtEl>
                                        <p:attrNameLst>
                                          <p:attrName>style.visibility</p:attrName>
                                        </p:attrNameLst>
                                      </p:cBhvr>
                                      <p:to>
                                        <p:strVal val="visible"/>
                                      </p:to>
                                    </p:set>
                                    <p:animEffect transition="in" filter="fade">
                                      <p:cBhvr>
                                        <p:cTn id="25"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7" grpId="0" animBg="1"/>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3" grpId="0" build="p">
        <p:tmplLst>
          <p:tmpl lvl="1">
            <p:tnLst>
              <p:par>
                <p:cTn presetID="10" presetClass="entr" presetSubtype="0"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build="p">
        <p:tmplLst>
          <p:tmpl lvl="1">
            <p:tnLst>
              <p:par>
                <p:cTn presetID="10" presetClass="entr" presetSubtype="0"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CA29CEE1-B455-4139-83ED-1A44726480E6}"/>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9" name="- INFO">
            <a:extLst>
              <a:ext uri="{FF2B5EF4-FFF2-40B4-BE49-F238E27FC236}">
                <a16:creationId xmlns:a16="http://schemas.microsoft.com/office/drawing/2014/main" id="{09B895D1-3FDC-4B4E-9583-26ED5807C996}"/>
              </a:ext>
            </a:extLst>
          </p:cNvPr>
          <p:cNvSpPr txBox="1"/>
          <p:nvPr userDrawn="1"/>
        </p:nvSpPr>
        <p:spPr>
          <a:xfrm>
            <a:off x="0" y="-321991"/>
            <a:ext cx="12179300" cy="198456"/>
          </a:xfrm>
          <a:prstGeom prst="rect">
            <a:avLst/>
          </a:prstGeom>
          <a:noFill/>
        </p:spPr>
        <p:txBody>
          <a:bodyPr wrap="square" lIns="0" tIns="0" rIns="0" bIns="0" rtlCol="0" anchor="ctr" anchorCtr="0">
            <a:noAutofit/>
          </a:bodyPr>
          <a:lstStyle/>
          <a:p>
            <a:pPr algn="l"/>
            <a:r>
              <a:rPr lang="nl-NL" sz="1400" b="1" cap="none" spc="0" baseline="0" dirty="0">
                <a:solidFill>
                  <a:sysClr val="windowText" lastClr="000000"/>
                </a:solidFill>
                <a:latin typeface="+mn-lt"/>
                <a:cs typeface="Calibri" panose="020F0502020204030204" pitchFamily="34" charset="0"/>
              </a:rPr>
              <a:t>Logo animatie</a:t>
            </a:r>
          </a:p>
        </p:txBody>
      </p:sp>
      <p:pic>
        <p:nvPicPr>
          <p:cNvPr id="28" name="Afbeelding 27">
            <a:extLst>
              <a:ext uri="{FF2B5EF4-FFF2-40B4-BE49-F238E27FC236}">
                <a16:creationId xmlns:a16="http://schemas.microsoft.com/office/drawing/2014/main" id="{EADA30CA-D1CC-45E0-A3B2-6B353821C780}"/>
              </a:ext>
            </a:extLst>
          </p:cNvPr>
          <p:cNvPicPr>
            <a:picLocks noChangeAspect="1"/>
          </p:cNvPicPr>
          <p:nvPr userDrawn="1"/>
        </p:nvPicPr>
        <p:blipFill>
          <a:blip r:embed="rId2">
            <a:biLevel thresh="50000"/>
            <a:extLst>
              <a:ext uri="{28A0092B-C50C-407E-A947-70E740481C1C}">
                <a14:useLocalDpi xmlns:a14="http://schemas.microsoft.com/office/drawing/2010/main" val="0"/>
              </a:ext>
            </a:extLst>
          </a:blip>
          <a:srcRect/>
          <a:stretch>
            <a:fillRect/>
          </a:stretch>
        </p:blipFill>
        <p:spPr>
          <a:xfrm>
            <a:off x="3152008" y="2344980"/>
            <a:ext cx="6009389" cy="2463564"/>
          </a:xfrm>
          <a:custGeom>
            <a:avLst/>
            <a:gdLst>
              <a:gd name="connsiteX0" fmla="*/ 0 w 6009389"/>
              <a:gd name="connsiteY0" fmla="*/ 0 h 2463564"/>
              <a:gd name="connsiteX1" fmla="*/ 6009389 w 6009389"/>
              <a:gd name="connsiteY1" fmla="*/ 0 h 2463564"/>
              <a:gd name="connsiteX2" fmla="*/ 6009389 w 6009389"/>
              <a:gd name="connsiteY2" fmla="*/ 1408873 h 2463564"/>
              <a:gd name="connsiteX3" fmla="*/ 1468118 w 6009389"/>
              <a:gd name="connsiteY3" fmla="*/ 1408873 h 2463564"/>
              <a:gd name="connsiteX4" fmla="*/ 1468118 w 6009389"/>
              <a:gd name="connsiteY4" fmla="*/ 2463564 h 2463564"/>
              <a:gd name="connsiteX5" fmla="*/ 0 w 6009389"/>
              <a:gd name="connsiteY5" fmla="*/ 2463564 h 2463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09389" h="2463564">
                <a:moveTo>
                  <a:pt x="0" y="0"/>
                </a:moveTo>
                <a:lnTo>
                  <a:pt x="6009389" y="0"/>
                </a:lnTo>
                <a:lnTo>
                  <a:pt x="6009389" y="1408873"/>
                </a:lnTo>
                <a:lnTo>
                  <a:pt x="1468118" y="1408873"/>
                </a:lnTo>
                <a:lnTo>
                  <a:pt x="1468118" y="2463564"/>
                </a:lnTo>
                <a:lnTo>
                  <a:pt x="0" y="2463564"/>
                </a:lnTo>
                <a:close/>
              </a:path>
            </a:pathLst>
          </a:custGeom>
        </p:spPr>
      </p:pic>
      <p:pic>
        <p:nvPicPr>
          <p:cNvPr id="30" name="Afbeelding 29">
            <a:extLst>
              <a:ext uri="{FF2B5EF4-FFF2-40B4-BE49-F238E27FC236}">
                <a16:creationId xmlns:a16="http://schemas.microsoft.com/office/drawing/2014/main" id="{24AB166D-1B10-4939-808A-FB578BFD0FD8}"/>
              </a:ext>
            </a:extLst>
          </p:cNvPr>
          <p:cNvPicPr>
            <a:picLocks noChangeAspect="1"/>
          </p:cNvPicPr>
          <p:nvPr userDrawn="1"/>
        </p:nvPicPr>
        <p:blipFill rotWithShape="1">
          <a:blip r:embed="rId2">
            <a:biLevel thresh="50000"/>
            <a:extLst>
              <a:ext uri="{28A0092B-C50C-407E-A947-70E740481C1C}">
                <a14:useLocalDpi xmlns:a14="http://schemas.microsoft.com/office/drawing/2010/main" val="0"/>
              </a:ext>
            </a:extLst>
          </a:blip>
          <a:srcRect l="31638" t="56797"/>
          <a:stretch/>
        </p:blipFill>
        <p:spPr>
          <a:xfrm>
            <a:off x="5053263" y="3744226"/>
            <a:ext cx="4108134" cy="1064317"/>
          </a:xfrm>
          <a:prstGeom prst="rect">
            <a:avLst/>
          </a:prstGeom>
        </p:spPr>
      </p:pic>
    </p:spTree>
    <p:extLst>
      <p:ext uri="{BB962C8B-B14F-4D97-AF65-F5344CB8AC3E}">
        <p14:creationId xmlns:p14="http://schemas.microsoft.com/office/powerpoint/2010/main" val="10915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ppt_x"/>
                                          </p:val>
                                        </p:tav>
                                        <p:tav tm="100000">
                                          <p:val>
                                            <p:strVal val="#ppt_x"/>
                                          </p:val>
                                        </p:tav>
                                      </p:tavLst>
                                    </p:anim>
                                    <p:anim calcmode="lin" valueType="num">
                                      <p:cBhvr additive="base">
                                        <p:cTn id="8" dur="75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5BF5-DDC9-D3BF-932A-E5E0F65A3A8E}"/>
              </a:ext>
            </a:extLst>
          </p:cNvPr>
          <p:cNvSpPr>
            <a:spLocks noGrp="1"/>
          </p:cNvSpPr>
          <p:nvPr>
            <p:ph type="title"/>
          </p:nvPr>
        </p:nvSpPr>
        <p:spPr>
          <a:xfrm>
            <a:off x="839788" y="365125"/>
            <a:ext cx="105156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8889733D-E5D1-9F51-C1FE-EC7CC5D19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6E4B44-C225-43E7-A773-794528BE8A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787259A0-D882-CD59-C28C-65908B9DD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0778D9-BB38-C8D0-DD8A-FBA64F7E2D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ADFA697C-E45F-2FDA-C266-FB20832959EE}"/>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8" name="Footer Placeholder 7">
            <a:extLst>
              <a:ext uri="{FF2B5EF4-FFF2-40B4-BE49-F238E27FC236}">
                <a16:creationId xmlns:a16="http://schemas.microsoft.com/office/drawing/2014/main" id="{3C8F0C28-7B07-2E39-BF8E-63478EB71091}"/>
              </a:ext>
            </a:extLst>
          </p:cNvPr>
          <p:cNvSpPr>
            <a:spLocks noGrp="1"/>
          </p:cNvSpPr>
          <p:nvPr>
            <p:ph type="ftr" sz="quarter" idx="11"/>
          </p:nvPr>
        </p:nvSpPr>
        <p:spPr/>
        <p:txBody>
          <a:bodyPr/>
          <a:lstStyle/>
          <a:p>
            <a:endParaRPr lang="nl-NL"/>
          </a:p>
        </p:txBody>
      </p:sp>
      <p:sp>
        <p:nvSpPr>
          <p:cNvPr id="9" name="Slide Number Placeholder 8">
            <a:extLst>
              <a:ext uri="{FF2B5EF4-FFF2-40B4-BE49-F238E27FC236}">
                <a16:creationId xmlns:a16="http://schemas.microsoft.com/office/drawing/2014/main" id="{A96EE9DC-A169-872A-0946-F7A91F768229}"/>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2622186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DDF4-8EFF-5380-5F5B-DB5A37D731C9}"/>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D6AFA465-91E0-CEFA-799F-6B8E2D9EBDC2}"/>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4" name="Footer Placeholder 3">
            <a:extLst>
              <a:ext uri="{FF2B5EF4-FFF2-40B4-BE49-F238E27FC236}">
                <a16:creationId xmlns:a16="http://schemas.microsoft.com/office/drawing/2014/main" id="{E29F659D-FC24-B7E5-839F-70FE8C683C3B}"/>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2D923003-15D3-194D-6F95-8D0CFA46C7CA}"/>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330006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B71260-382B-8CFE-8AA5-B69D8EE1FDC7}"/>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3" name="Footer Placeholder 2">
            <a:extLst>
              <a:ext uri="{FF2B5EF4-FFF2-40B4-BE49-F238E27FC236}">
                <a16:creationId xmlns:a16="http://schemas.microsoft.com/office/drawing/2014/main" id="{0758943D-45FB-5253-44A4-8E332415CA92}"/>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16F5FBD9-834F-84E6-9F8B-1D738E4AF0E5}"/>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1150639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9D0E1-E7E6-F0D5-753C-FE2689CBAB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187ADCA1-4D1E-C745-FAF4-F07169225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8041546D-345F-48A8-DA0A-F6F05C4C4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C59AB-2EFD-D9C8-6DB6-CF2200D93E09}"/>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6" name="Footer Placeholder 5">
            <a:extLst>
              <a:ext uri="{FF2B5EF4-FFF2-40B4-BE49-F238E27FC236}">
                <a16:creationId xmlns:a16="http://schemas.microsoft.com/office/drawing/2014/main" id="{9C16AEBD-0FF8-5EC7-CA77-8E0E57F1DCDE}"/>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304860BB-17EF-5711-D07E-AA61A3CC11D8}"/>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3839723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F9956-C705-DB2D-3495-9D199B26C9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D04346F9-154E-4A27-89C4-B37ECFDA2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a:extLst>
              <a:ext uri="{FF2B5EF4-FFF2-40B4-BE49-F238E27FC236}">
                <a16:creationId xmlns:a16="http://schemas.microsoft.com/office/drawing/2014/main" id="{A5F744EB-1F76-FBCA-527D-103FF2F6A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2595C-1323-9E53-D782-D2450DC191E4}"/>
              </a:ext>
            </a:extLst>
          </p:cNvPr>
          <p:cNvSpPr>
            <a:spLocks noGrp="1"/>
          </p:cNvSpPr>
          <p:nvPr>
            <p:ph type="dt" sz="half" idx="10"/>
          </p:nvPr>
        </p:nvSpPr>
        <p:spPr/>
        <p:txBody>
          <a:bodyPr/>
          <a:lstStyle/>
          <a:p>
            <a:fld id="{97D852A0-D7BF-4F77-B0E5-734DCDEF48CD}" type="datetimeFigureOut">
              <a:rPr lang="nl-NL" smtClean="0"/>
              <a:t>16-12-2023</a:t>
            </a:fld>
            <a:endParaRPr lang="nl-NL"/>
          </a:p>
        </p:txBody>
      </p:sp>
      <p:sp>
        <p:nvSpPr>
          <p:cNvPr id="6" name="Footer Placeholder 5">
            <a:extLst>
              <a:ext uri="{FF2B5EF4-FFF2-40B4-BE49-F238E27FC236}">
                <a16:creationId xmlns:a16="http://schemas.microsoft.com/office/drawing/2014/main" id="{9FBBDDE9-D559-7B9A-FA5F-131B83F14D80}"/>
              </a:ext>
            </a:extLst>
          </p:cNvPr>
          <p:cNvSpPr>
            <a:spLocks noGrp="1"/>
          </p:cNvSpPr>
          <p:nvPr>
            <p:ph type="ftr" sz="quarter" idx="11"/>
          </p:nvPr>
        </p:nvSpPr>
        <p:spPr/>
        <p:txBody>
          <a:bodyPr/>
          <a:lstStyle/>
          <a:p>
            <a:endParaRPr lang="nl-NL"/>
          </a:p>
        </p:txBody>
      </p:sp>
      <p:sp>
        <p:nvSpPr>
          <p:cNvPr id="7" name="Slide Number Placeholder 6">
            <a:extLst>
              <a:ext uri="{FF2B5EF4-FFF2-40B4-BE49-F238E27FC236}">
                <a16:creationId xmlns:a16="http://schemas.microsoft.com/office/drawing/2014/main" id="{7507001F-B0E4-3DCE-A20E-03331FA0F9D5}"/>
              </a:ext>
            </a:extLst>
          </p:cNvPr>
          <p:cNvSpPr>
            <a:spLocks noGrp="1"/>
          </p:cNvSpPr>
          <p:nvPr>
            <p:ph type="sldNum" sz="quarter" idx="12"/>
          </p:nvPr>
        </p:nvSpPr>
        <p:spPr/>
        <p:txBody>
          <a:bodyPr/>
          <a:lstStyle/>
          <a:p>
            <a:fld id="{2B6774FA-7DAB-42A0-B260-D5C8ED93BDA6}" type="slidenum">
              <a:rPr lang="nl-NL" smtClean="0"/>
              <a:t>‹#›</a:t>
            </a:fld>
            <a:endParaRPr lang="nl-NL"/>
          </a:p>
        </p:txBody>
      </p:sp>
    </p:spTree>
    <p:extLst>
      <p:ext uri="{BB962C8B-B14F-4D97-AF65-F5344CB8AC3E}">
        <p14:creationId xmlns:p14="http://schemas.microsoft.com/office/powerpoint/2010/main" val="666024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theme" Target="../theme/theme2.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5276C-A406-13B8-6659-27F500E4A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0F9F37-68AA-C85F-553F-65341F684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BB0ECF22-A665-74D6-61C8-AD4B9A5FA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52A0-D7BF-4F77-B0E5-734DCDEF48CD}" type="datetimeFigureOut">
              <a:rPr lang="nl-NL" smtClean="0"/>
              <a:t>16-12-2023</a:t>
            </a:fld>
            <a:endParaRPr lang="nl-NL"/>
          </a:p>
        </p:txBody>
      </p:sp>
      <p:sp>
        <p:nvSpPr>
          <p:cNvPr id="5" name="Footer Placeholder 4">
            <a:extLst>
              <a:ext uri="{FF2B5EF4-FFF2-40B4-BE49-F238E27FC236}">
                <a16:creationId xmlns:a16="http://schemas.microsoft.com/office/drawing/2014/main" id="{52C3118F-B35C-5DCD-5D7E-CC61B37626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a:extLst>
              <a:ext uri="{FF2B5EF4-FFF2-40B4-BE49-F238E27FC236}">
                <a16:creationId xmlns:a16="http://schemas.microsoft.com/office/drawing/2014/main" id="{17CAF97A-0D05-357E-A87C-6697FB0A4B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774FA-7DAB-42A0-B260-D5C8ED93BDA6}" type="slidenum">
              <a:rPr lang="nl-NL" smtClean="0"/>
              <a:t>‹#›</a:t>
            </a:fld>
            <a:endParaRPr lang="nl-NL"/>
          </a:p>
        </p:txBody>
      </p:sp>
    </p:spTree>
    <p:extLst>
      <p:ext uri="{BB962C8B-B14F-4D97-AF65-F5344CB8AC3E}">
        <p14:creationId xmlns:p14="http://schemas.microsoft.com/office/powerpoint/2010/main" val="1954493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Tijdelijke aanduiding voor tekst 3926">
            <a:extLst>
              <a:ext uri="{FF2B5EF4-FFF2-40B4-BE49-F238E27FC236}">
                <a16:creationId xmlns:a16="http://schemas.microsoft.com/office/drawing/2014/main" id="{0C67FA70-E5E3-4DC5-8BE2-74D28B7F4D71}"/>
              </a:ext>
            </a:extLst>
          </p:cNvPr>
          <p:cNvSpPr txBox="1">
            <a:spLocks/>
          </p:cNvSpPr>
          <p:nvPr userDrawn="1"/>
        </p:nvSpPr>
        <p:spPr>
          <a:xfrm>
            <a:off x="10493319" y="6236865"/>
            <a:ext cx="1151197" cy="474616"/>
          </a:xfrm>
          <a:prstGeom prst="rect">
            <a:avLst/>
          </a:prstGeom>
          <a:blipFill>
            <a:blip r:embed="rId33">
              <a:biLevel thresh="50000"/>
            </a:blip>
            <a:srcRect/>
            <a:stretch>
              <a:fillRect l="-2831" t="-3769" r="-5320" b="-3769"/>
            </a:stretch>
          </a:blipFill>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sz="100" kern="1200">
                <a:solidFill>
                  <a:schemeClr val="tx1"/>
                </a:solidFill>
                <a:latin typeface="+mn-lt"/>
                <a:ea typeface="+mn-ea"/>
                <a:cs typeface="+mn-cs"/>
              </a:defRPr>
            </a:lvl1pPr>
            <a:lvl2pPr marL="536575" indent="-273050" algn="l" defTabSz="914400" rtl="0" eaLnBrk="1" latinLnBrk="0" hangingPunct="1">
              <a:lnSpc>
                <a:spcPct val="90000"/>
              </a:lnSpc>
              <a:spcBef>
                <a:spcPts val="500"/>
              </a:spcBef>
              <a:buClr>
                <a:schemeClr val="accent1"/>
              </a:buClr>
              <a:buFont typeface="Invention" panose="020B0503020008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ts val="3200"/>
              </a:lnSpc>
              <a:spcBef>
                <a:spcPts val="500"/>
              </a:spcBef>
              <a:buFont typeface="Arial" panose="020B0604020202020204" pitchFamily="34" charset="0"/>
              <a:buNone/>
              <a:defRPr sz="3400" b="0" i="0" kern="1200">
                <a:solidFill>
                  <a:schemeClr val="accent1"/>
                </a:solidFill>
                <a:latin typeface="+mn-lt"/>
                <a:ea typeface="+mn-ea"/>
                <a:cs typeface="+mn-cs"/>
              </a:defRPr>
            </a:lvl4pPr>
            <a:lvl5pPr marL="0" indent="0" algn="l" defTabSz="914400" rtl="0" eaLnBrk="1" latinLnBrk="0" hangingPunct="1">
              <a:lnSpc>
                <a:spcPct val="90000"/>
              </a:lnSpc>
              <a:spcBef>
                <a:spcPts val="5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400" b="1" kern="1200">
                <a:solidFill>
                  <a:schemeClr val="accent1"/>
                </a:solidFill>
                <a:latin typeface="+mn-lt"/>
                <a:ea typeface="+mn-ea"/>
                <a:cs typeface="+mn-cs"/>
              </a:defRPr>
            </a:lvl6pPr>
            <a:lvl7pPr marL="263525" indent="-263525" algn="l" defTabSz="914400" rtl="0" eaLnBrk="1" latinLnBrk="0" hangingPunct="1">
              <a:lnSpc>
                <a:spcPct val="90000"/>
              </a:lnSpc>
              <a:spcBef>
                <a:spcPts val="500"/>
              </a:spcBef>
              <a:buFont typeface="+mj-lt"/>
              <a:buAutoNum type="arabicPeriod"/>
              <a:defRPr sz="1400" kern="1200">
                <a:solidFill>
                  <a:schemeClr val="tx1"/>
                </a:solidFill>
                <a:latin typeface="+mn-lt"/>
                <a:ea typeface="+mn-ea"/>
                <a:cs typeface="+mn-cs"/>
              </a:defRPr>
            </a:lvl7pPr>
            <a:lvl8pPr marL="263525" indent="-263525" algn="l" defTabSz="914400" rtl="0" eaLnBrk="1" latinLnBrk="0" hangingPunct="1">
              <a:lnSpc>
                <a:spcPct val="90000"/>
              </a:lnSpc>
              <a:spcBef>
                <a:spcPts val="500"/>
              </a:spcBef>
              <a:buFont typeface="+mj-lt"/>
              <a:buAutoNum type="alphaLcPeriod"/>
              <a:defRPr sz="1400" kern="1200">
                <a:solidFill>
                  <a:schemeClr val="tx1"/>
                </a:solidFill>
                <a:latin typeface="+mn-lt"/>
                <a:ea typeface="+mn-ea"/>
                <a:cs typeface="+mn-cs"/>
              </a:defRPr>
            </a:lvl8pPr>
            <a:lvl9pPr marL="0" indent="0" algn="l" defTabSz="914400" rtl="0" eaLnBrk="1" latinLnBrk="0" hangingPunct="1">
              <a:lnSpc>
                <a:spcPct val="90000"/>
              </a:lnSpc>
              <a:spcBef>
                <a:spcPts val="500"/>
              </a:spcBef>
              <a:buFont typeface="Arial" panose="020B0604020202020204" pitchFamily="34" charset="0"/>
              <a:buNone/>
              <a:defRPr sz="1200" i="1" kern="1200">
                <a:solidFill>
                  <a:schemeClr val="tx1"/>
                </a:solidFill>
                <a:latin typeface="+mn-lt"/>
                <a:ea typeface="+mn-ea"/>
                <a:cs typeface="+mn-cs"/>
              </a:defRPr>
            </a:lvl9pPr>
          </a:lstStyle>
          <a:p>
            <a:r>
              <a:rPr lang="en-GB" dirty="0"/>
              <a:t>    </a:t>
            </a:r>
          </a:p>
        </p:txBody>
      </p:sp>
      <p:grpSp>
        <p:nvGrpSpPr>
          <p:cNvPr id="17" name="- COLOR_PALETTE">
            <a:extLst>
              <a:ext uri="{FF2B5EF4-FFF2-40B4-BE49-F238E27FC236}">
                <a16:creationId xmlns:a16="http://schemas.microsoft.com/office/drawing/2014/main" id="{DEC8A894-2FAA-45AE-A684-216ADFB0AAA9}"/>
              </a:ext>
            </a:extLst>
          </p:cNvPr>
          <p:cNvGrpSpPr/>
          <p:nvPr userDrawn="1"/>
        </p:nvGrpSpPr>
        <p:grpSpPr>
          <a:xfrm rot="16200000">
            <a:off x="11410472" y="-944800"/>
            <a:ext cx="194715" cy="1368341"/>
            <a:chOff x="-481180" y="2063033"/>
            <a:chExt cx="278130" cy="1954526"/>
          </a:xfrm>
        </p:grpSpPr>
        <p:sp>
          <p:nvSpPr>
            <p:cNvPr id="19" name="Rechthoek 18">
              <a:extLst>
                <a:ext uri="{FF2B5EF4-FFF2-40B4-BE49-F238E27FC236}">
                  <a16:creationId xmlns:a16="http://schemas.microsoft.com/office/drawing/2014/main" id="{7784E5A4-E537-4FBA-A1B1-006A1A6F97A1}"/>
                </a:ext>
              </a:extLst>
            </p:cNvPr>
            <p:cNvSpPr/>
            <p:nvPr userDrawn="1"/>
          </p:nvSpPr>
          <p:spPr>
            <a:xfrm>
              <a:off x="-481180" y="2063033"/>
              <a:ext cx="278130" cy="27812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dirty="0"/>
                <a:t> </a:t>
              </a:r>
            </a:p>
          </p:txBody>
        </p:sp>
        <p:sp>
          <p:nvSpPr>
            <p:cNvPr id="21" name="Rechthoek 20">
              <a:extLst>
                <a:ext uri="{FF2B5EF4-FFF2-40B4-BE49-F238E27FC236}">
                  <a16:creationId xmlns:a16="http://schemas.microsoft.com/office/drawing/2014/main" id="{D6AF62E2-EB6F-4B00-852B-A4325BC94427}"/>
                </a:ext>
              </a:extLst>
            </p:cNvPr>
            <p:cNvSpPr/>
            <p:nvPr userDrawn="1"/>
          </p:nvSpPr>
          <p:spPr>
            <a:xfrm>
              <a:off x="-481180" y="2398312"/>
              <a:ext cx="278130" cy="2781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dirty="0"/>
                <a:t> </a:t>
              </a:r>
            </a:p>
          </p:txBody>
        </p:sp>
        <p:sp>
          <p:nvSpPr>
            <p:cNvPr id="22" name="Rechthoek 21">
              <a:extLst>
                <a:ext uri="{FF2B5EF4-FFF2-40B4-BE49-F238E27FC236}">
                  <a16:creationId xmlns:a16="http://schemas.microsoft.com/office/drawing/2014/main" id="{2576B363-D689-4F0C-9DC0-FA4E6507C4A7}"/>
                </a:ext>
              </a:extLst>
            </p:cNvPr>
            <p:cNvSpPr/>
            <p:nvPr userDrawn="1"/>
          </p:nvSpPr>
          <p:spPr>
            <a:xfrm>
              <a:off x="-481180" y="2733593"/>
              <a:ext cx="278130" cy="27812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NL" sz="600" noProof="0" dirty="0"/>
                <a:t> </a:t>
              </a:r>
            </a:p>
          </p:txBody>
        </p:sp>
        <p:sp>
          <p:nvSpPr>
            <p:cNvPr id="23" name="Rechthoek 22">
              <a:extLst>
                <a:ext uri="{FF2B5EF4-FFF2-40B4-BE49-F238E27FC236}">
                  <a16:creationId xmlns:a16="http://schemas.microsoft.com/office/drawing/2014/main" id="{0A77EB77-C2F0-4420-A1E9-9FAD14443CA9}"/>
                </a:ext>
              </a:extLst>
            </p:cNvPr>
            <p:cNvSpPr/>
            <p:nvPr userDrawn="1"/>
          </p:nvSpPr>
          <p:spPr>
            <a:xfrm>
              <a:off x="-481180" y="3068872"/>
              <a:ext cx="278130" cy="2781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dirty="0"/>
            </a:p>
          </p:txBody>
        </p:sp>
        <p:sp>
          <p:nvSpPr>
            <p:cNvPr id="24" name="Rechthoek 23">
              <a:extLst>
                <a:ext uri="{FF2B5EF4-FFF2-40B4-BE49-F238E27FC236}">
                  <a16:creationId xmlns:a16="http://schemas.microsoft.com/office/drawing/2014/main" id="{8A789616-CA27-436B-B100-8C44FC494AF8}"/>
                </a:ext>
              </a:extLst>
            </p:cNvPr>
            <p:cNvSpPr/>
            <p:nvPr userDrawn="1"/>
          </p:nvSpPr>
          <p:spPr>
            <a:xfrm>
              <a:off x="-481180" y="3404151"/>
              <a:ext cx="278130" cy="2781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dirty="0"/>
            </a:p>
          </p:txBody>
        </p:sp>
        <p:sp>
          <p:nvSpPr>
            <p:cNvPr id="25" name="Rechthoek 24">
              <a:extLst>
                <a:ext uri="{FF2B5EF4-FFF2-40B4-BE49-F238E27FC236}">
                  <a16:creationId xmlns:a16="http://schemas.microsoft.com/office/drawing/2014/main" id="{CC00AEBF-8D99-400B-93C7-B7036A79C77E}"/>
                </a:ext>
              </a:extLst>
            </p:cNvPr>
            <p:cNvSpPr/>
            <p:nvPr userDrawn="1"/>
          </p:nvSpPr>
          <p:spPr>
            <a:xfrm>
              <a:off x="-481180" y="3739430"/>
              <a:ext cx="278130" cy="2781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nl-NL" sz="600" noProof="0" dirty="0"/>
            </a:p>
          </p:txBody>
        </p:sp>
      </p:grpSp>
      <p:sp>
        <p:nvSpPr>
          <p:cNvPr id="9" name="- INDELING">
            <a:extLst>
              <a:ext uri="{FF2B5EF4-FFF2-40B4-BE49-F238E27FC236}">
                <a16:creationId xmlns:a16="http://schemas.microsoft.com/office/drawing/2014/main" id="{2AB37561-797D-4863-B856-F5FB526E59F9}"/>
              </a:ext>
            </a:extLst>
          </p:cNvPr>
          <p:cNvSpPr txBox="1"/>
          <p:nvPr userDrawn="1"/>
        </p:nvSpPr>
        <p:spPr>
          <a:xfrm>
            <a:off x="0" y="-501519"/>
            <a:ext cx="12192000" cy="126365"/>
          </a:xfrm>
          <a:prstGeom prst="rect">
            <a:avLst/>
          </a:prstGeom>
          <a:noFill/>
        </p:spPr>
        <p:txBody>
          <a:bodyPr wrap="square" lIns="0" tIns="0" rIns="0" bIns="0" rtlCol="0" anchor="t" anchorCtr="0">
            <a:noAutofit/>
          </a:bodyPr>
          <a:lstStyle/>
          <a:p>
            <a:pPr algn="l"/>
            <a:r>
              <a:rPr lang="nl-NL" sz="1000" b="0" cap="all" spc="50" baseline="0" dirty="0">
                <a:solidFill>
                  <a:schemeClr val="accent1"/>
                </a:solidFill>
                <a:latin typeface="+mj-lt"/>
                <a:cs typeface="Calibri" panose="020F0502020204030204" pitchFamily="34" charset="0"/>
              </a:rPr>
              <a:t>INDELING</a:t>
            </a:r>
          </a:p>
        </p:txBody>
      </p:sp>
      <p:sp>
        <p:nvSpPr>
          <p:cNvPr id="2" name="titel">
            <a:extLst>
              <a:ext uri="{FF2B5EF4-FFF2-40B4-BE49-F238E27FC236}">
                <a16:creationId xmlns:a16="http://schemas.microsoft.com/office/drawing/2014/main" id="{59CAD7F8-CB3B-41C7-A2C9-1FAD9C4593A6}"/>
              </a:ext>
            </a:extLst>
          </p:cNvPr>
          <p:cNvSpPr>
            <a:spLocks noGrp="1"/>
          </p:cNvSpPr>
          <p:nvPr>
            <p:ph type="title"/>
          </p:nvPr>
        </p:nvSpPr>
        <p:spPr>
          <a:xfrm>
            <a:off x="534987" y="556165"/>
            <a:ext cx="11114087" cy="709102"/>
          </a:xfrm>
          <a:prstGeom prst="rect">
            <a:avLst/>
          </a:prstGeom>
        </p:spPr>
        <p:txBody>
          <a:bodyPr vert="horz" lIns="0" tIns="900000" rIns="0" bIns="0" rtlCol="0" anchor="b" anchorCtr="0">
            <a:noAutofit/>
          </a:bodyPr>
          <a:lstStyle/>
          <a:p>
            <a:r>
              <a:rPr lang="nl-NL" dirty="0"/>
              <a:t>Titel</a:t>
            </a:r>
            <a:br>
              <a:rPr lang="nl-NL" dirty="0"/>
            </a:br>
            <a:r>
              <a:rPr lang="nl-NL" dirty="0"/>
              <a:t>max. 2 regels</a:t>
            </a:r>
          </a:p>
        </p:txBody>
      </p:sp>
      <p:sp>
        <p:nvSpPr>
          <p:cNvPr id="3" name="tekst">
            <a:extLst>
              <a:ext uri="{FF2B5EF4-FFF2-40B4-BE49-F238E27FC236}">
                <a16:creationId xmlns:a16="http://schemas.microsoft.com/office/drawing/2014/main" id="{D97971DD-7A5D-4F9B-A0F8-717136D27FA5}"/>
              </a:ext>
            </a:extLst>
          </p:cNvPr>
          <p:cNvSpPr>
            <a:spLocks noGrp="1"/>
          </p:cNvSpPr>
          <p:nvPr>
            <p:ph type="body" idx="1"/>
          </p:nvPr>
        </p:nvSpPr>
        <p:spPr>
          <a:xfrm>
            <a:off x="534987" y="1802098"/>
            <a:ext cx="11109529" cy="4311912"/>
          </a:xfrm>
          <a:prstGeom prst="rect">
            <a:avLst/>
          </a:prstGeom>
        </p:spPr>
        <p:txBody>
          <a:bodyPr vert="horz" lIns="0" tIns="0" rIns="0" bIns="0" rtlCol="0">
            <a:noAutofit/>
          </a:bodyPr>
          <a:lstStyle/>
          <a:p>
            <a:pPr lvl="0"/>
            <a:r>
              <a:rPr lang="nl-NL" dirty="0"/>
              <a:t>Bullet</a:t>
            </a:r>
          </a:p>
          <a:p>
            <a:pPr lvl="1"/>
            <a:r>
              <a:rPr lang="nl-NL" dirty="0"/>
              <a:t>Sub-</a:t>
            </a:r>
            <a:r>
              <a:rPr lang="nl-NL" dirty="0" err="1"/>
              <a:t>bullet</a:t>
            </a:r>
            <a:endParaRPr lang="nl-NL" dirty="0"/>
          </a:p>
          <a:p>
            <a:pPr lvl="2"/>
            <a:r>
              <a:rPr lang="nl-NL" dirty="0"/>
              <a:t>Platte tekst</a:t>
            </a:r>
          </a:p>
          <a:p>
            <a:pPr lvl="2"/>
            <a:endParaRPr lang="nl-NL" dirty="0"/>
          </a:p>
          <a:p>
            <a:pPr lvl="3"/>
            <a:r>
              <a:rPr lang="nl-NL" dirty="0"/>
              <a:t>Subtitel (roze)</a:t>
            </a:r>
          </a:p>
          <a:p>
            <a:pPr lvl="4"/>
            <a:r>
              <a:rPr lang="nl-NL" dirty="0"/>
              <a:t>Subtitel (zwart)</a:t>
            </a:r>
          </a:p>
          <a:p>
            <a:pPr lvl="4"/>
            <a:endParaRPr lang="nl-NL" dirty="0"/>
          </a:p>
          <a:p>
            <a:pPr lvl="5"/>
            <a:r>
              <a:rPr lang="nl-NL" dirty="0"/>
              <a:t>Kop</a:t>
            </a:r>
          </a:p>
          <a:p>
            <a:pPr lvl="6"/>
            <a:r>
              <a:rPr lang="nl-NL" dirty="0"/>
              <a:t>Numerieke </a:t>
            </a:r>
            <a:r>
              <a:rPr lang="nl-NL" dirty="0" err="1"/>
              <a:t>bullet</a:t>
            </a:r>
            <a:endParaRPr lang="nl-NL" dirty="0"/>
          </a:p>
          <a:p>
            <a:pPr lvl="7"/>
            <a:r>
              <a:rPr lang="nl-NL" dirty="0"/>
              <a:t>Bullet</a:t>
            </a:r>
          </a:p>
          <a:p>
            <a:pPr lvl="7"/>
            <a:endParaRPr lang="nl-NL" dirty="0"/>
          </a:p>
          <a:p>
            <a:pPr lvl="8"/>
            <a:r>
              <a:rPr lang="nl-NL" dirty="0"/>
              <a:t>*Bronvermelding</a:t>
            </a:r>
          </a:p>
        </p:txBody>
      </p:sp>
      <p:sp>
        <p:nvSpPr>
          <p:cNvPr id="4" name="datum">
            <a:extLst>
              <a:ext uri="{FF2B5EF4-FFF2-40B4-BE49-F238E27FC236}">
                <a16:creationId xmlns:a16="http://schemas.microsoft.com/office/drawing/2014/main" id="{94F027EE-D1B2-46D1-9E7E-0C057151CFB4}"/>
              </a:ext>
            </a:extLst>
          </p:cNvPr>
          <p:cNvSpPr>
            <a:spLocks noGrp="1"/>
          </p:cNvSpPr>
          <p:nvPr>
            <p:ph type="dt" sz="half" idx="2"/>
          </p:nvPr>
        </p:nvSpPr>
        <p:spPr>
          <a:xfrm>
            <a:off x="9260975" y="6403883"/>
            <a:ext cx="692841" cy="126365"/>
          </a:xfrm>
          <a:prstGeom prst="rect">
            <a:avLst/>
          </a:prstGeom>
        </p:spPr>
        <p:txBody>
          <a:bodyPr vert="horz" lIns="0" tIns="0" rIns="0" bIns="0" rtlCol="0" anchor="ctr"/>
          <a:lstStyle>
            <a:lvl1pPr algn="r">
              <a:defRPr sz="800">
                <a:solidFill>
                  <a:sysClr val="windowText" lastClr="000000"/>
                </a:solidFill>
              </a:defRPr>
            </a:lvl1pPr>
          </a:lstStyle>
          <a:p>
            <a:fld id="{33A99765-C57F-4CDA-8E97-ADD399DA5711}" type="datetime1">
              <a:rPr lang="nl-NL" smtClean="0"/>
              <a:t>16-12-2023</a:t>
            </a:fld>
            <a:endParaRPr lang="nl-NL" dirty="0"/>
          </a:p>
        </p:txBody>
      </p:sp>
      <p:sp>
        <p:nvSpPr>
          <p:cNvPr id="5" name="voettekst">
            <a:extLst>
              <a:ext uri="{FF2B5EF4-FFF2-40B4-BE49-F238E27FC236}">
                <a16:creationId xmlns:a16="http://schemas.microsoft.com/office/drawing/2014/main" id="{4C03C96F-78F1-4061-A5A0-F408B3C456D5}"/>
              </a:ext>
            </a:extLst>
          </p:cNvPr>
          <p:cNvSpPr>
            <a:spLocks noGrp="1"/>
          </p:cNvSpPr>
          <p:nvPr>
            <p:ph type="ftr" sz="quarter" idx="3"/>
          </p:nvPr>
        </p:nvSpPr>
        <p:spPr>
          <a:xfrm>
            <a:off x="933074" y="6403883"/>
            <a:ext cx="8210926" cy="126365"/>
          </a:xfrm>
          <a:prstGeom prst="rect">
            <a:avLst/>
          </a:prstGeom>
        </p:spPr>
        <p:txBody>
          <a:bodyPr vert="horz" lIns="0" tIns="0" rIns="0" bIns="0" rtlCol="0" anchor="ctr"/>
          <a:lstStyle>
            <a:lvl1pPr algn="l">
              <a:defRPr sz="800" b="1">
                <a:solidFill>
                  <a:sysClr val="windowText" lastClr="000000"/>
                </a:solidFill>
              </a:defRPr>
            </a:lvl1pPr>
          </a:lstStyle>
          <a:p>
            <a:endParaRPr lang="nl-NL" b="1" dirty="0"/>
          </a:p>
        </p:txBody>
      </p:sp>
      <p:sp>
        <p:nvSpPr>
          <p:cNvPr id="6" name="dianummer">
            <a:extLst>
              <a:ext uri="{FF2B5EF4-FFF2-40B4-BE49-F238E27FC236}">
                <a16:creationId xmlns:a16="http://schemas.microsoft.com/office/drawing/2014/main" id="{765DEFEE-3C48-4E2C-AE36-21BB1A74F584}"/>
              </a:ext>
            </a:extLst>
          </p:cNvPr>
          <p:cNvSpPr>
            <a:spLocks noGrp="1"/>
          </p:cNvSpPr>
          <p:nvPr>
            <p:ph type="sldNum" sz="quarter" idx="4"/>
          </p:nvPr>
        </p:nvSpPr>
        <p:spPr>
          <a:xfrm>
            <a:off x="547484" y="6403883"/>
            <a:ext cx="263767" cy="126365"/>
          </a:xfrm>
          <a:prstGeom prst="rect">
            <a:avLst/>
          </a:prstGeom>
        </p:spPr>
        <p:txBody>
          <a:bodyPr vert="horz" lIns="0" tIns="0" rIns="0" bIns="0" rtlCol="0" anchor="ctr"/>
          <a:lstStyle>
            <a:lvl1pPr algn="l">
              <a:defRPr sz="1000" b="0">
                <a:solidFill>
                  <a:sysClr val="windowText" lastClr="000000"/>
                </a:solidFill>
              </a:defRPr>
            </a:lvl1pPr>
          </a:lstStyle>
          <a:p>
            <a:pPr algn="l"/>
            <a:fld id="{361A1203-CA3D-4D48-AFA0-9D668419C1D5}" type="slidenum">
              <a:rPr lang="nl-NL" smtClean="0"/>
              <a:pPr algn="l"/>
              <a:t>‹#›</a:t>
            </a:fld>
            <a:endParaRPr lang="nl-NL" dirty="0"/>
          </a:p>
        </p:txBody>
      </p:sp>
    </p:spTree>
    <p:extLst>
      <p:ext uri="{BB962C8B-B14F-4D97-AF65-F5344CB8AC3E}">
        <p14:creationId xmlns:p14="http://schemas.microsoft.com/office/powerpoint/2010/main" val="28254121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ts val="3200"/>
        </a:lnSpc>
        <a:spcBef>
          <a:spcPct val="0"/>
        </a:spcBef>
        <a:buNone/>
        <a:defRPr sz="3400" b="0" kern="1200">
          <a:solidFill>
            <a:schemeClr val="tx1"/>
          </a:solidFill>
          <a:latin typeface="+mj-lt"/>
          <a:ea typeface="+mj-ea"/>
          <a:cs typeface="+mj-cs"/>
        </a:defRPr>
      </a:lvl1pPr>
    </p:titleStyle>
    <p:bodyStyle>
      <a:lvl1pPr marL="263525" indent="-26352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18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tx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
          <p15:clr>
            <a:srgbClr val="F26B43"/>
          </p15:clr>
        </p15:guide>
        <p15:guide id="2" pos="7679">
          <p15:clr>
            <a:srgbClr val="F26B43"/>
          </p15:clr>
        </p15:guide>
        <p15:guide id="4" orient="horz">
          <p15:clr>
            <a:srgbClr val="F26B43"/>
          </p15:clr>
        </p15:guide>
        <p15:guide id="5" orient="horz" pos="4320">
          <p15:clr>
            <a:srgbClr val="F26B43"/>
          </p15:clr>
        </p15:guide>
        <p15:guide id="7" pos="7338">
          <p15:clr>
            <a:srgbClr val="5ACBF0"/>
          </p15:clr>
        </p15:guide>
        <p15:guide id="8" orient="horz" pos="3845">
          <p15:clr>
            <a:srgbClr val="5ACBF0"/>
          </p15:clr>
        </p15:guide>
        <p15:guide id="9" pos="337">
          <p15:clr>
            <a:srgbClr val="5ACBF0"/>
          </p15:clr>
        </p15:guide>
        <p15:guide id="10" orient="horz" pos="346">
          <p15:clr>
            <a:srgbClr val="5ACBF0"/>
          </p15:clr>
        </p15:guide>
        <p15:guide id="11" orient="horz" pos="1130">
          <p15:clr>
            <a:srgbClr val="5ACBF0"/>
          </p15:clr>
        </p15:guide>
        <p15:guide id="12" orient="horz" pos="799">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www.isaaa.org/kc/cropbiotechupdate/article/default.asp?ID=18945"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ath next to a body of water">
            <a:extLst>
              <a:ext uri="{FF2B5EF4-FFF2-40B4-BE49-F238E27FC236}">
                <a16:creationId xmlns:a16="http://schemas.microsoft.com/office/drawing/2014/main" id="{62640236-D96A-B184-584D-BE43CC3278D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0911"/>
            <a:ext cx="12192000" cy="6898911"/>
          </a:xfrm>
          <a:prstGeom prst="rect">
            <a:avLst/>
          </a:prstGeom>
        </p:spPr>
      </p:pic>
      <p:sp>
        <p:nvSpPr>
          <p:cNvPr id="2" name="Title 1">
            <a:extLst>
              <a:ext uri="{FF2B5EF4-FFF2-40B4-BE49-F238E27FC236}">
                <a16:creationId xmlns:a16="http://schemas.microsoft.com/office/drawing/2014/main" id="{2F5F895C-979F-4C71-E038-DF668D3294FF}"/>
              </a:ext>
            </a:extLst>
          </p:cNvPr>
          <p:cNvSpPr>
            <a:spLocks noGrp="1"/>
          </p:cNvSpPr>
          <p:nvPr>
            <p:ph type="ctrTitle"/>
          </p:nvPr>
        </p:nvSpPr>
        <p:spPr>
          <a:xfrm>
            <a:off x="233680" y="932520"/>
            <a:ext cx="11755120" cy="807403"/>
          </a:xfrm>
        </p:spPr>
        <p:txBody>
          <a:bodyPr>
            <a:noAutofit/>
          </a:bodyPr>
          <a:lstStyle/>
          <a:p>
            <a:pPr algn="l"/>
            <a:r>
              <a:rPr lang="en-US" sz="4000" b="1" dirty="0">
                <a:solidFill>
                  <a:schemeClr val="tx1"/>
                </a:solidFill>
              </a:rPr>
              <a:t>“A risk resilience approach: multiple value creation and competitive advantage for (agricultural) enterprises”</a:t>
            </a:r>
            <a:endParaRPr lang="nl-NL" sz="4000" b="1" dirty="0"/>
          </a:p>
        </p:txBody>
      </p:sp>
      <p:sp>
        <p:nvSpPr>
          <p:cNvPr id="3" name="Subtitle 2">
            <a:extLst>
              <a:ext uri="{FF2B5EF4-FFF2-40B4-BE49-F238E27FC236}">
                <a16:creationId xmlns:a16="http://schemas.microsoft.com/office/drawing/2014/main" id="{E50A81B0-54C0-CD47-13D4-0A3C3F6A0DEA}"/>
              </a:ext>
            </a:extLst>
          </p:cNvPr>
          <p:cNvSpPr>
            <a:spLocks noGrp="1"/>
          </p:cNvSpPr>
          <p:nvPr>
            <p:ph type="subTitle" idx="1"/>
          </p:nvPr>
        </p:nvSpPr>
        <p:spPr>
          <a:xfrm>
            <a:off x="233680" y="1905951"/>
            <a:ext cx="2865120" cy="807403"/>
          </a:xfrm>
        </p:spPr>
        <p:txBody>
          <a:bodyPr>
            <a:normAutofit fontScale="92500" lnSpcReduction="10000"/>
          </a:bodyPr>
          <a:lstStyle/>
          <a:p>
            <a:pPr algn="l"/>
            <a:r>
              <a:rPr lang="nl-NL" dirty="0"/>
              <a:t>Linda Snippe MSc. CBM</a:t>
            </a:r>
          </a:p>
          <a:p>
            <a:pPr algn="l"/>
            <a:r>
              <a:rPr lang="nl-NL" dirty="0"/>
              <a:t>September 28, 2023.</a:t>
            </a:r>
          </a:p>
        </p:txBody>
      </p:sp>
      <p:pic>
        <p:nvPicPr>
          <p:cNvPr id="5" name="Picture 4" descr="A logo with a eye and text&#10;&#10;Description automatically generated">
            <a:extLst>
              <a:ext uri="{FF2B5EF4-FFF2-40B4-BE49-F238E27FC236}">
                <a16:creationId xmlns:a16="http://schemas.microsoft.com/office/drawing/2014/main" id="{21EF828A-39ED-E7C0-08DB-1D6CAE001E8D}"/>
              </a:ext>
            </a:extLst>
          </p:cNvPr>
          <p:cNvPicPr>
            <a:picLocks noChangeAspect="1"/>
          </p:cNvPicPr>
          <p:nvPr/>
        </p:nvPicPr>
        <p:blipFill>
          <a:blip r:embed="rId5"/>
          <a:stretch>
            <a:fillRect/>
          </a:stretch>
        </p:blipFill>
        <p:spPr>
          <a:xfrm>
            <a:off x="8534400" y="1880977"/>
            <a:ext cx="1395482" cy="1053321"/>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3C18ABFE-3318-11AA-2899-8320359C6F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6406" y="2038165"/>
            <a:ext cx="1668714" cy="763436"/>
          </a:xfrm>
          <a:prstGeom prst="rect">
            <a:avLst/>
          </a:prstGeom>
        </p:spPr>
      </p:pic>
      <p:pic>
        <p:nvPicPr>
          <p:cNvPr id="8" name="Picture 7">
            <a:extLst>
              <a:ext uri="{FF2B5EF4-FFF2-40B4-BE49-F238E27FC236}">
                <a16:creationId xmlns:a16="http://schemas.microsoft.com/office/drawing/2014/main" id="{8FF320DE-7073-0D9C-A318-7FCEE010C1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50483" y="6358174"/>
            <a:ext cx="838317" cy="295316"/>
          </a:xfrm>
          <a:prstGeom prst="rect">
            <a:avLst/>
          </a:prstGeom>
        </p:spPr>
      </p:pic>
    </p:spTree>
    <p:extLst>
      <p:ext uri="{BB962C8B-B14F-4D97-AF65-F5344CB8AC3E}">
        <p14:creationId xmlns:p14="http://schemas.microsoft.com/office/powerpoint/2010/main" val="703222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E66FE-3AA2-EC8D-72DE-900438F1483A}"/>
              </a:ext>
            </a:extLst>
          </p:cNvPr>
          <p:cNvSpPr>
            <a:spLocks noGrp="1"/>
          </p:cNvSpPr>
          <p:nvPr>
            <p:ph type="title"/>
          </p:nvPr>
        </p:nvSpPr>
        <p:spPr>
          <a:xfrm>
            <a:off x="0" y="0"/>
            <a:ext cx="4468051" cy="1294843"/>
          </a:xfrm>
        </p:spPr>
        <p:txBody>
          <a:bodyPr/>
          <a:lstStyle/>
          <a:p>
            <a:r>
              <a:rPr lang="nl-NL" dirty="0"/>
              <a:t>3. </a:t>
            </a:r>
            <a:r>
              <a:rPr lang="nl-NL" dirty="0" err="1"/>
              <a:t>Result</a:t>
            </a:r>
            <a:r>
              <a:rPr lang="nl-NL" dirty="0"/>
              <a:t>: Risk </a:t>
            </a:r>
            <a:r>
              <a:rPr lang="nl-NL" dirty="0" err="1"/>
              <a:t>Resilience</a:t>
            </a:r>
            <a:r>
              <a:rPr lang="nl-NL" dirty="0"/>
              <a:t> Approach</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8D62EEA5-4148-0CB1-43EF-C9CD254B77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pic>
        <p:nvPicPr>
          <p:cNvPr id="4" name="Picture 3" descr="A picture containing text, screenshot, font, document&#10;&#10;Description automatically generated">
            <a:extLst>
              <a:ext uri="{FF2B5EF4-FFF2-40B4-BE49-F238E27FC236}">
                <a16:creationId xmlns:a16="http://schemas.microsoft.com/office/drawing/2014/main" id="{ACD7E22F-6653-D89D-A53C-71AD29DA8726}"/>
              </a:ext>
            </a:extLst>
          </p:cNvPr>
          <p:cNvPicPr>
            <a:picLocks noChangeAspect="1"/>
          </p:cNvPicPr>
          <p:nvPr/>
        </p:nvPicPr>
        <p:blipFill>
          <a:blip r:embed="rId3"/>
          <a:stretch>
            <a:fillRect/>
          </a:stretch>
        </p:blipFill>
        <p:spPr>
          <a:xfrm>
            <a:off x="4597400" y="269557"/>
            <a:ext cx="5760720" cy="6318885"/>
          </a:xfrm>
          <a:prstGeom prst="rect">
            <a:avLst/>
          </a:prstGeom>
        </p:spPr>
      </p:pic>
      <p:sp>
        <p:nvSpPr>
          <p:cNvPr id="5" name="TextBox 4">
            <a:extLst>
              <a:ext uri="{FF2B5EF4-FFF2-40B4-BE49-F238E27FC236}">
                <a16:creationId xmlns:a16="http://schemas.microsoft.com/office/drawing/2014/main" id="{FBAE0F75-0B0B-5703-6BFF-1A5076304C54}"/>
              </a:ext>
            </a:extLst>
          </p:cNvPr>
          <p:cNvSpPr txBox="1"/>
          <p:nvPr/>
        </p:nvSpPr>
        <p:spPr>
          <a:xfrm>
            <a:off x="408939" y="1525591"/>
            <a:ext cx="3716021" cy="2956387"/>
          </a:xfrm>
          <a:prstGeom prst="rect">
            <a:avLst/>
          </a:prstGeom>
          <a:noFill/>
        </p:spPr>
        <p:txBody>
          <a:bodyPr wrap="square">
            <a:spAutoFit/>
          </a:bodyPr>
          <a:lstStyle/>
          <a:p>
            <a:pPr>
              <a:lnSpc>
                <a:spcPct val="150000"/>
              </a:lnSpc>
            </a:pPr>
            <a:r>
              <a:rPr lang="en-GB" sz="1800" dirty="0">
                <a:effectLst/>
                <a:latin typeface="Times New Roman" panose="02020603050405020304" pitchFamily="18" charset="0"/>
                <a:ea typeface="Calibri" panose="020F0502020204030204" pitchFamily="34" charset="0"/>
              </a:rPr>
              <a:t>In each step the organizational perspective, as well as the value chain/area perspective is considered and aligned.</a:t>
            </a:r>
          </a:p>
          <a:p>
            <a:pPr>
              <a:lnSpc>
                <a:spcPct val="150000"/>
              </a:lnSpc>
            </a:pPr>
            <a:endParaRPr lang="en-GB" dirty="0">
              <a:latin typeface="Times New Roman" panose="02020603050405020304" pitchFamily="18" charset="0"/>
            </a:endParaRPr>
          </a:p>
          <a:p>
            <a:pPr>
              <a:lnSpc>
                <a:spcPct val="150000"/>
              </a:lnSpc>
            </a:pPr>
            <a:r>
              <a:rPr lang="en-GB" dirty="0">
                <a:latin typeface="Times New Roman" panose="02020603050405020304" pitchFamily="18" charset="0"/>
              </a:rPr>
              <a:t>Risk management is part of the planning and control cycle.</a:t>
            </a:r>
            <a:endParaRPr lang="nl-NL" dirty="0"/>
          </a:p>
        </p:txBody>
      </p:sp>
    </p:spTree>
    <p:extLst>
      <p:ext uri="{BB962C8B-B14F-4D97-AF65-F5344CB8AC3E}">
        <p14:creationId xmlns:p14="http://schemas.microsoft.com/office/powerpoint/2010/main" val="2729402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897B4-79F6-975F-7A0C-CEE9EE8E7170}"/>
              </a:ext>
            </a:extLst>
          </p:cNvPr>
          <p:cNvSpPr>
            <a:spLocks noGrp="1"/>
          </p:cNvSpPr>
          <p:nvPr>
            <p:ph type="title"/>
          </p:nvPr>
        </p:nvSpPr>
        <p:spPr>
          <a:xfrm>
            <a:off x="0" y="0"/>
            <a:ext cx="3529013" cy="1294843"/>
          </a:xfrm>
        </p:spPr>
        <p:txBody>
          <a:bodyPr/>
          <a:lstStyle/>
          <a:p>
            <a:r>
              <a:rPr lang="nl-NL" dirty="0"/>
              <a:t>4. </a:t>
            </a:r>
            <a:r>
              <a:rPr lang="nl-NL" dirty="0" err="1"/>
              <a:t>Scientific</a:t>
            </a:r>
            <a:r>
              <a:rPr lang="nl-NL" dirty="0"/>
              <a:t> </a:t>
            </a:r>
            <a:r>
              <a:rPr lang="nl-NL" dirty="0" err="1"/>
              <a:t>contribution</a:t>
            </a:r>
            <a:endParaRPr lang="nl-NL"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003E2616-B2BA-7BE2-771F-50B7B7BF0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6" name="TextBox 5">
            <a:extLst>
              <a:ext uri="{FF2B5EF4-FFF2-40B4-BE49-F238E27FC236}">
                <a16:creationId xmlns:a16="http://schemas.microsoft.com/office/drawing/2014/main" id="{E825ECA9-842D-DBC1-A723-4D2D7A384AB5}"/>
              </a:ext>
            </a:extLst>
          </p:cNvPr>
          <p:cNvSpPr txBox="1"/>
          <p:nvPr/>
        </p:nvSpPr>
        <p:spPr>
          <a:xfrm>
            <a:off x="408938" y="1525591"/>
            <a:ext cx="10078719" cy="4939814"/>
          </a:xfrm>
          <a:prstGeom prst="rect">
            <a:avLst/>
          </a:prstGeom>
          <a:noFill/>
        </p:spPr>
        <p:txBody>
          <a:bodyPr wrap="square">
            <a:spAutoFit/>
          </a:bodyPr>
          <a:lstStyle/>
          <a:p>
            <a:pPr>
              <a:lnSpc>
                <a:spcPct val="150000"/>
              </a:lnSpc>
            </a:pPr>
            <a:r>
              <a:rPr lang="en-GB" sz="1800" dirty="0">
                <a:solidFill>
                  <a:srgbClr val="2E2E2E"/>
                </a:solidFill>
                <a:effectLst/>
                <a:latin typeface="Times New Roman" panose="02020603050405020304" pitchFamily="18" charset="0"/>
                <a:ea typeface="Calibri" panose="020F0502020204030204" pitchFamily="34" charset="0"/>
              </a:rPr>
              <a:t>Scientific contribution:</a:t>
            </a:r>
          </a:p>
          <a:p>
            <a:pPr>
              <a:lnSpc>
                <a:spcPct val="150000"/>
              </a:lnSpc>
            </a:pPr>
            <a:endParaRPr lang="en-GB" dirty="0">
              <a:solidFill>
                <a:srgbClr val="2E2E2E"/>
              </a:solidFill>
              <a:latin typeface="Times New Roman" panose="02020603050405020304" pitchFamily="18" charset="0"/>
              <a:ea typeface="Calibri" panose="020F0502020204030204" pitchFamily="34" charset="0"/>
            </a:endParaRPr>
          </a:p>
          <a:p>
            <a:pPr marL="285750" indent="-285750">
              <a:lnSpc>
                <a:spcPct val="150000"/>
              </a:lnSpc>
              <a:buFont typeface="Arial" panose="020B0604020202020204" pitchFamily="34" charset="0"/>
              <a:buChar char="•"/>
            </a:pPr>
            <a:r>
              <a:rPr lang="en-GB" u="sng" kern="100" dirty="0">
                <a:latin typeface="Times New Roman" panose="02020603050405020304" pitchFamily="18" charset="0"/>
                <a:ea typeface="Calibri" panose="020F0502020204030204" pitchFamily="34" charset="0"/>
                <a:cs typeface="Arial" panose="020B0604020202020204" pitchFamily="34" charset="0"/>
              </a:rPr>
              <a:t>R</a:t>
            </a:r>
            <a:r>
              <a:rPr lang="en-GB" sz="1800" u="sng" kern="100" dirty="0">
                <a:effectLst/>
                <a:latin typeface="Times New Roman" panose="02020603050405020304" pitchFamily="18" charset="0"/>
                <a:ea typeface="Calibri" panose="020F0502020204030204" pitchFamily="34" charset="0"/>
                <a:cs typeface="Arial" panose="020B0604020202020204" pitchFamily="34" charset="0"/>
              </a:rPr>
              <a:t>evisits the conceptualization of risk resilience. </a:t>
            </a:r>
            <a:r>
              <a:rPr lang="en-GB" sz="1800" kern="100" dirty="0">
                <a:effectLst/>
                <a:latin typeface="Times New Roman" panose="02020603050405020304" pitchFamily="18" charset="0"/>
                <a:ea typeface="Calibri" panose="020F0502020204030204" pitchFamily="34" charset="0"/>
                <a:cs typeface="Arial" panose="020B0604020202020204" pitchFamily="34" charset="0"/>
              </a:rPr>
              <a:t>It integrates multiple disciplines, like risk management, strategic management and has a focus on the external environment.</a:t>
            </a:r>
            <a:endParaRPr lang="en-GB" kern="100" dirty="0">
              <a:solidFill>
                <a:srgbClr val="2E2E2E"/>
              </a:solidFill>
              <a:latin typeface="Times New Roman" panose="02020603050405020304" pitchFamily="18" charset="0"/>
              <a:ea typeface="Calibri" panose="020F0502020204030204" pitchFamily="34" charset="0"/>
              <a:cs typeface="Arial" panose="020B0604020202020204" pitchFamily="34" charset="0"/>
            </a:endParaRPr>
          </a:p>
          <a:p>
            <a:pPr marL="285750" indent="-285750">
              <a:lnSpc>
                <a:spcPct val="150000"/>
              </a:lnSpc>
              <a:buFont typeface="Arial" panose="020B0604020202020204" pitchFamily="34" charset="0"/>
              <a:buChar char="•"/>
            </a:pPr>
            <a:r>
              <a:rPr lang="en-GB" kern="100" dirty="0">
                <a:latin typeface="Times New Roman" panose="02020603050405020304" pitchFamily="18" charset="0"/>
                <a:ea typeface="Calibri" panose="020F0502020204030204" pitchFamily="34" charset="0"/>
                <a:cs typeface="Arial" panose="020B0604020202020204" pitchFamily="34" charset="0"/>
              </a:rPr>
              <a:t>I</a:t>
            </a:r>
            <a:r>
              <a:rPr lang="en-GB" sz="1800" kern="100" dirty="0">
                <a:effectLst/>
                <a:latin typeface="Times New Roman" panose="02020603050405020304" pitchFamily="18" charset="0"/>
                <a:ea typeface="Calibri" panose="020F0502020204030204" pitchFamily="34" charset="0"/>
                <a:cs typeface="Arial" panose="020B0604020202020204" pitchFamily="34" charset="0"/>
              </a:rPr>
              <a:t>t looks to the </a:t>
            </a:r>
            <a:r>
              <a:rPr lang="en-GB" sz="1800" u="sng" kern="100" dirty="0">
                <a:effectLst/>
                <a:latin typeface="Times New Roman" panose="02020603050405020304" pitchFamily="18" charset="0"/>
                <a:ea typeface="Calibri" panose="020F0502020204030204" pitchFamily="34" charset="0"/>
                <a:cs typeface="Arial" panose="020B0604020202020204" pitchFamily="34" charset="0"/>
              </a:rPr>
              <a:t>concept of competitive advantage in a systematic way</a:t>
            </a:r>
            <a:r>
              <a:rPr lang="en-GB" sz="1800" kern="100" dirty="0">
                <a:effectLst/>
                <a:latin typeface="Times New Roman" panose="02020603050405020304" pitchFamily="18" charset="0"/>
                <a:ea typeface="Calibri" panose="020F0502020204030204" pitchFamily="34" charset="0"/>
                <a:cs typeface="Arial" panose="020B0604020202020204" pitchFamily="34" charset="0"/>
              </a:rPr>
              <a:t>, from the perspective of multiple value creation and double materiality.</a:t>
            </a:r>
          </a:p>
          <a:p>
            <a:pPr marL="285750" indent="-285750">
              <a:lnSpc>
                <a:spcPct val="150000"/>
              </a:lnSpc>
              <a:buFont typeface="Arial" panose="020B0604020202020204" pitchFamily="34" charset="0"/>
              <a:buChar char="•"/>
            </a:pPr>
            <a:r>
              <a:rPr lang="en-GB" kern="100" dirty="0">
                <a:latin typeface="Times New Roman" panose="02020603050405020304" pitchFamily="18" charset="0"/>
                <a:ea typeface="Calibri" panose="020F0502020204030204" pitchFamily="34" charset="0"/>
                <a:cs typeface="Arial" panose="020B0604020202020204" pitchFamily="34" charset="0"/>
              </a:rPr>
              <a:t>I</a:t>
            </a:r>
            <a:r>
              <a:rPr lang="en-GB" sz="1800" kern="100" dirty="0">
                <a:effectLst/>
                <a:latin typeface="Times New Roman" panose="02020603050405020304" pitchFamily="18" charset="0"/>
                <a:ea typeface="Calibri" panose="020F0502020204030204" pitchFamily="34" charset="0"/>
                <a:cs typeface="Arial" panose="020B0604020202020204" pitchFamily="34" charset="0"/>
              </a:rPr>
              <a:t>t looks from an </a:t>
            </a:r>
            <a:r>
              <a:rPr lang="en-GB" sz="1800" u="sng" kern="100" dirty="0">
                <a:effectLst/>
                <a:latin typeface="Times New Roman" panose="02020603050405020304" pitchFamily="18" charset="0"/>
                <a:ea typeface="Calibri" panose="020F0502020204030204" pitchFamily="34" charset="0"/>
                <a:cs typeface="Arial" panose="020B0604020202020204" pitchFamily="34" charset="0"/>
              </a:rPr>
              <a:t>pragmatic and entrepreneurs perspective </a:t>
            </a:r>
            <a:r>
              <a:rPr lang="en-GB" sz="1800" kern="100" dirty="0">
                <a:effectLst/>
                <a:latin typeface="Times New Roman" panose="02020603050405020304" pitchFamily="18" charset="0"/>
                <a:ea typeface="Calibri" panose="020F0502020204030204" pitchFamily="34" charset="0"/>
                <a:cs typeface="Arial" panose="020B0604020202020204" pitchFamily="34" charset="0"/>
              </a:rPr>
              <a:t>to agricultural resilience.</a:t>
            </a:r>
          </a:p>
          <a:p>
            <a:pPr>
              <a:lnSpc>
                <a:spcPct val="150000"/>
              </a:lnSpc>
            </a:pPr>
            <a:endParaRPr lang="en-GB" kern="100" dirty="0">
              <a:latin typeface="Times New Roman" panose="02020603050405020304" pitchFamily="18" charset="0"/>
              <a:ea typeface="Calibri" panose="020F0502020204030204" pitchFamily="34" charset="0"/>
              <a:cs typeface="Arial" panose="020B0604020202020204" pitchFamily="34" charset="0"/>
            </a:endParaRPr>
          </a:p>
          <a:p>
            <a:pPr>
              <a:lnSpc>
                <a:spcPct val="150000"/>
              </a:lnSpc>
            </a:pPr>
            <a:r>
              <a:rPr lang="en-GB" kern="100" dirty="0">
                <a:latin typeface="Times New Roman" panose="02020603050405020304" pitchFamily="18" charset="0"/>
                <a:ea typeface="Calibri" panose="020F0502020204030204" pitchFamily="34" charset="0"/>
                <a:cs typeface="Arial" panose="020B0604020202020204" pitchFamily="34" charset="0"/>
              </a:rPr>
              <a:t>P</a:t>
            </a:r>
            <a:r>
              <a:rPr lang="en-GB" sz="1800" kern="100" dirty="0">
                <a:effectLst/>
                <a:latin typeface="Times New Roman" panose="02020603050405020304" pitchFamily="18" charset="0"/>
                <a:ea typeface="Calibri" panose="020F0502020204030204" pitchFamily="34" charset="0"/>
                <a:cs typeface="Arial" panose="020B0604020202020204" pitchFamily="34" charset="0"/>
              </a:rPr>
              <a:t>roposes a revised conceptual approach for risk resilience in general, with an additional part for agricultural organizations. It combines antecedents based on prior knowledge and moderators for risk resilience in a multidimensional (ESG) context.</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299477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32">
            <a:extLst>
              <a:ext uri="{FF2B5EF4-FFF2-40B4-BE49-F238E27FC236}">
                <a16:creationId xmlns:a16="http://schemas.microsoft.com/office/drawing/2014/main" id="{DBAE0EE4-5BB6-4AFD-81B2-48F279B2FBE4}"/>
              </a:ext>
            </a:extLst>
          </p:cNvPr>
          <p:cNvSpPr>
            <a:spLocks noGrp="1"/>
          </p:cNvSpPr>
          <p:nvPr>
            <p:ph type="title"/>
          </p:nvPr>
        </p:nvSpPr>
        <p:spPr>
          <a:xfrm>
            <a:off x="0" y="0"/>
            <a:ext cx="5193186" cy="1294843"/>
          </a:xfrm>
        </p:spPr>
        <p:txBody>
          <a:bodyPr/>
          <a:lstStyle/>
          <a:p>
            <a:r>
              <a:rPr lang="nl-NL" dirty="0"/>
              <a:t>4. </a:t>
            </a:r>
            <a:r>
              <a:rPr lang="nl-NL" dirty="0" err="1"/>
              <a:t>Further</a:t>
            </a:r>
            <a:r>
              <a:rPr lang="nl-NL" dirty="0"/>
              <a:t> research </a:t>
            </a:r>
            <a:r>
              <a:rPr lang="nl-NL" dirty="0">
                <a:sym typeface="Wingdings" panose="05000000000000000000" pitchFamily="2" charset="2"/>
              </a:rPr>
              <a:t> </a:t>
            </a:r>
            <a:r>
              <a:rPr lang="nl-NL" dirty="0" err="1">
                <a:sym typeface="Wingdings" panose="05000000000000000000" pitchFamily="2" charset="2"/>
              </a:rPr>
              <a:t>apply</a:t>
            </a:r>
            <a:r>
              <a:rPr lang="nl-NL" dirty="0">
                <a:sym typeface="Wingdings" panose="05000000000000000000" pitchFamily="2" charset="2"/>
              </a:rPr>
              <a:t> </a:t>
            </a:r>
            <a:r>
              <a:rPr lang="nl-NL" dirty="0" err="1">
                <a:sym typeface="Wingdings" panose="05000000000000000000" pitchFamily="2" charset="2"/>
              </a:rPr>
              <a:t>this</a:t>
            </a:r>
            <a:r>
              <a:rPr lang="nl-NL" dirty="0">
                <a:sym typeface="Wingdings" panose="05000000000000000000" pitchFamily="2" charset="2"/>
              </a:rPr>
              <a:t> approach</a:t>
            </a:r>
            <a:endParaRPr lang="nl-NL" dirty="0"/>
          </a:p>
        </p:txBody>
      </p:sp>
      <p:sp>
        <p:nvSpPr>
          <p:cNvPr id="4" name="Tijdelijke aanduiding voor dianummer 3">
            <a:extLst>
              <a:ext uri="{FF2B5EF4-FFF2-40B4-BE49-F238E27FC236}">
                <a16:creationId xmlns:a16="http://schemas.microsoft.com/office/drawing/2014/main" id="{95F2BE63-87A2-4E6F-8193-08BC57BC2C52}"/>
              </a:ext>
            </a:extLst>
          </p:cNvPr>
          <p:cNvSpPr>
            <a:spLocks noGrp="1"/>
          </p:cNvSpPr>
          <p:nvPr>
            <p:ph type="sldNum" sz="quarter" idx="12"/>
          </p:nvPr>
        </p:nvSpPr>
        <p:spPr/>
        <p:txBody>
          <a:bodyPr/>
          <a:lstStyle/>
          <a:p>
            <a:pPr algn="l"/>
            <a:fld id="{361A1203-CA3D-4D48-AFA0-9D668419C1D5}" type="slidenum">
              <a:rPr lang="nl-NL" smtClean="0"/>
              <a:pPr algn="l"/>
              <a:t>12</a:t>
            </a:fld>
            <a:endParaRPr lang="nl-NL" dirty="0"/>
          </a:p>
        </p:txBody>
      </p:sp>
      <p:pic>
        <p:nvPicPr>
          <p:cNvPr id="47" name="Graphic 46" descr="Schatkaart silhouet">
            <a:extLst>
              <a:ext uri="{FF2B5EF4-FFF2-40B4-BE49-F238E27FC236}">
                <a16:creationId xmlns:a16="http://schemas.microsoft.com/office/drawing/2014/main" id="{5EDBC9BB-A333-4EC0-BF57-205B9C2380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5046" y="2652214"/>
            <a:ext cx="832351" cy="832351"/>
          </a:xfrm>
          <a:prstGeom prst="rect">
            <a:avLst/>
          </a:prstGeom>
        </p:spPr>
      </p:pic>
      <p:pic>
        <p:nvPicPr>
          <p:cNvPr id="49" name="Graphic 48" descr="Opmerking: hart silhouet">
            <a:extLst>
              <a:ext uri="{FF2B5EF4-FFF2-40B4-BE49-F238E27FC236}">
                <a16:creationId xmlns:a16="http://schemas.microsoft.com/office/drawing/2014/main" id="{11885859-4007-42BC-9DB5-B85E86D5BB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719820" y="2582006"/>
            <a:ext cx="972766" cy="972766"/>
          </a:xfrm>
          <a:prstGeom prst="rect">
            <a:avLst/>
          </a:prstGeom>
        </p:spPr>
      </p:pic>
      <p:pic>
        <p:nvPicPr>
          <p:cNvPr id="51" name="Graphic 50" descr="Denkwolkje silhouet">
            <a:extLst>
              <a:ext uri="{FF2B5EF4-FFF2-40B4-BE49-F238E27FC236}">
                <a16:creationId xmlns:a16="http://schemas.microsoft.com/office/drawing/2014/main" id="{198FB7C4-23DF-4A2F-9CF5-E0804CCD77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2961" y="2611189"/>
            <a:ext cx="914400" cy="914400"/>
          </a:xfrm>
          <a:prstGeom prst="rect">
            <a:avLst/>
          </a:prstGeom>
        </p:spPr>
      </p:pic>
      <p:pic>
        <p:nvPicPr>
          <p:cNvPr id="53" name="Graphic 52" descr="Radardiagram silhouet">
            <a:extLst>
              <a:ext uri="{FF2B5EF4-FFF2-40B4-BE49-F238E27FC236}">
                <a16:creationId xmlns:a16="http://schemas.microsoft.com/office/drawing/2014/main" id="{F304E61A-2CD0-415F-A5F4-C1BAA1C6099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78918" y="2627597"/>
            <a:ext cx="881584" cy="881584"/>
          </a:xfrm>
          <a:prstGeom prst="rect">
            <a:avLst/>
          </a:prstGeom>
        </p:spPr>
      </p:pic>
      <p:sp>
        <p:nvSpPr>
          <p:cNvPr id="54" name="Tijdelijke aanduiding voor tekst 4">
            <a:extLst>
              <a:ext uri="{FF2B5EF4-FFF2-40B4-BE49-F238E27FC236}">
                <a16:creationId xmlns:a16="http://schemas.microsoft.com/office/drawing/2014/main" id="{25DB173F-0724-4004-9A2F-D1B057E695ED}"/>
              </a:ext>
            </a:extLst>
          </p:cNvPr>
          <p:cNvSpPr txBox="1">
            <a:spLocks/>
          </p:cNvSpPr>
          <p:nvPr/>
        </p:nvSpPr>
        <p:spPr>
          <a:xfrm>
            <a:off x="1629508" y="4793538"/>
            <a:ext cx="2089486" cy="1310400"/>
          </a:xfrm>
          <a:prstGeom prst="rect">
            <a:avLst/>
          </a:prstGeom>
        </p:spPr>
        <p:txBody>
          <a:bodyPr lIns="0" tIns="0" rIns="0" bIns="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r>
              <a:rPr lang="nl-NL" dirty="0" err="1"/>
              <a:t>Develop</a:t>
            </a:r>
            <a:r>
              <a:rPr lang="nl-NL" dirty="0"/>
              <a:t> a “risk </a:t>
            </a:r>
            <a:r>
              <a:rPr lang="nl-NL" dirty="0" err="1"/>
              <a:t>resilience</a:t>
            </a:r>
            <a:r>
              <a:rPr lang="nl-NL" dirty="0"/>
              <a:t> approach”</a:t>
            </a:r>
          </a:p>
          <a:p>
            <a:pPr lvl="2"/>
            <a:r>
              <a:rPr lang="nl-NL" dirty="0"/>
              <a:t>Spring 2023</a:t>
            </a:r>
          </a:p>
        </p:txBody>
      </p:sp>
      <p:sp>
        <p:nvSpPr>
          <p:cNvPr id="55" name="Tijdelijke aanduiding voor tekst 4">
            <a:extLst>
              <a:ext uri="{FF2B5EF4-FFF2-40B4-BE49-F238E27FC236}">
                <a16:creationId xmlns:a16="http://schemas.microsoft.com/office/drawing/2014/main" id="{B4A2A587-CDEE-4193-855A-8909148510C2}"/>
              </a:ext>
            </a:extLst>
          </p:cNvPr>
          <p:cNvSpPr txBox="1">
            <a:spLocks/>
          </p:cNvSpPr>
          <p:nvPr/>
        </p:nvSpPr>
        <p:spPr>
          <a:xfrm>
            <a:off x="3977330" y="4794251"/>
            <a:ext cx="2089486" cy="1310400"/>
          </a:xfrm>
          <a:prstGeom prst="rect">
            <a:avLst/>
          </a:prstGeom>
        </p:spPr>
        <p:txBody>
          <a:bodyPr lIns="0" tIns="0" rIns="0" bIns="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r>
              <a:rPr lang="nl-NL" dirty="0"/>
              <a:t>Train </a:t>
            </a:r>
            <a:r>
              <a:rPr lang="nl-NL" dirty="0" err="1"/>
              <a:t>students</a:t>
            </a:r>
            <a:r>
              <a:rPr lang="nl-NL" dirty="0"/>
              <a:t> to </a:t>
            </a:r>
            <a:r>
              <a:rPr lang="nl-NL" dirty="0" err="1"/>
              <a:t>work</a:t>
            </a:r>
            <a:r>
              <a:rPr lang="nl-NL" dirty="0"/>
              <a:t> </a:t>
            </a:r>
            <a:r>
              <a:rPr lang="nl-NL" dirty="0" err="1"/>
              <a:t>with</a:t>
            </a:r>
            <a:r>
              <a:rPr lang="nl-NL" dirty="0"/>
              <a:t> </a:t>
            </a:r>
            <a:r>
              <a:rPr lang="nl-NL" dirty="0" err="1"/>
              <a:t>this</a:t>
            </a:r>
            <a:r>
              <a:rPr lang="nl-NL" dirty="0"/>
              <a:t> approach</a:t>
            </a:r>
          </a:p>
          <a:p>
            <a:pPr lvl="2"/>
            <a:r>
              <a:rPr lang="nl-NL" dirty="0"/>
              <a:t>September 2023</a:t>
            </a:r>
          </a:p>
        </p:txBody>
      </p:sp>
      <p:sp>
        <p:nvSpPr>
          <p:cNvPr id="56" name="Tijdelijke aanduiding voor tekst 4">
            <a:extLst>
              <a:ext uri="{FF2B5EF4-FFF2-40B4-BE49-F238E27FC236}">
                <a16:creationId xmlns:a16="http://schemas.microsoft.com/office/drawing/2014/main" id="{5C465B3D-47B6-4248-91A6-4D34EAEE5445}"/>
              </a:ext>
            </a:extLst>
          </p:cNvPr>
          <p:cNvSpPr txBox="1">
            <a:spLocks/>
          </p:cNvSpPr>
          <p:nvPr/>
        </p:nvSpPr>
        <p:spPr>
          <a:xfrm>
            <a:off x="6325152" y="4794251"/>
            <a:ext cx="2089486" cy="1310400"/>
          </a:xfrm>
          <a:prstGeom prst="rect">
            <a:avLst/>
          </a:prstGeom>
        </p:spPr>
        <p:txBody>
          <a:bodyPr lIns="0" tIns="0" rIns="0" bIns="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r>
              <a:rPr lang="nl-NL" dirty="0" err="1"/>
              <a:t>Apply</a:t>
            </a:r>
            <a:r>
              <a:rPr lang="nl-NL" dirty="0"/>
              <a:t> </a:t>
            </a:r>
            <a:r>
              <a:rPr lang="nl-NL" dirty="0" err="1"/>
              <a:t>this</a:t>
            </a:r>
            <a:r>
              <a:rPr lang="nl-NL" dirty="0"/>
              <a:t> approach at </a:t>
            </a:r>
            <a:r>
              <a:rPr lang="nl-NL" dirty="0" err="1"/>
              <a:t>agricultural</a:t>
            </a:r>
            <a:r>
              <a:rPr lang="nl-NL" dirty="0"/>
              <a:t> </a:t>
            </a:r>
            <a:r>
              <a:rPr lang="nl-NL" dirty="0" err="1"/>
              <a:t>enterprises</a:t>
            </a:r>
            <a:endParaRPr lang="nl-NL" dirty="0"/>
          </a:p>
          <a:p>
            <a:pPr lvl="2"/>
            <a:r>
              <a:rPr lang="nl-NL" dirty="0" err="1"/>
              <a:t>October</a:t>
            </a:r>
            <a:r>
              <a:rPr lang="nl-NL" dirty="0"/>
              <a:t>-December 2023</a:t>
            </a:r>
          </a:p>
        </p:txBody>
      </p:sp>
      <p:sp>
        <p:nvSpPr>
          <p:cNvPr id="57" name="Tijdelijke aanduiding voor tekst 4">
            <a:extLst>
              <a:ext uri="{FF2B5EF4-FFF2-40B4-BE49-F238E27FC236}">
                <a16:creationId xmlns:a16="http://schemas.microsoft.com/office/drawing/2014/main" id="{4D965D1C-A708-47E2-BC02-FF61E7ACD6BA}"/>
              </a:ext>
            </a:extLst>
          </p:cNvPr>
          <p:cNvSpPr txBox="1">
            <a:spLocks/>
          </p:cNvSpPr>
          <p:nvPr/>
        </p:nvSpPr>
        <p:spPr>
          <a:xfrm>
            <a:off x="8672973" y="4793367"/>
            <a:ext cx="2089486" cy="1310400"/>
          </a:xfrm>
          <a:prstGeom prst="rect">
            <a:avLst/>
          </a:prstGeom>
        </p:spPr>
        <p:txBody>
          <a:bodyPr lIns="0" tIns="0" rIns="0" bIns="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r>
              <a:rPr lang="nl-NL" dirty="0"/>
              <a:t>Evaluate the value </a:t>
            </a:r>
            <a:r>
              <a:rPr lang="nl-NL" dirty="0" err="1"/>
              <a:t>with</a:t>
            </a:r>
            <a:r>
              <a:rPr lang="nl-NL" dirty="0"/>
              <a:t> entrepreneurs to </a:t>
            </a:r>
            <a:r>
              <a:rPr lang="nl-NL" dirty="0" err="1"/>
              <a:t>validate</a:t>
            </a:r>
            <a:r>
              <a:rPr lang="nl-NL" dirty="0"/>
              <a:t> the approach</a:t>
            </a:r>
          </a:p>
          <a:p>
            <a:pPr lvl="2"/>
            <a:r>
              <a:rPr lang="nl-NL" dirty="0"/>
              <a:t>Spring 2024</a:t>
            </a:r>
          </a:p>
        </p:txBody>
      </p:sp>
      <p:sp>
        <p:nvSpPr>
          <p:cNvPr id="19" name="Freeform 6">
            <a:extLst>
              <a:ext uri="{FF2B5EF4-FFF2-40B4-BE49-F238E27FC236}">
                <a16:creationId xmlns:a16="http://schemas.microsoft.com/office/drawing/2014/main" id="{9B4E27D2-5EB3-473B-A19E-4A9A8E6A5D2B}"/>
              </a:ext>
            </a:extLst>
          </p:cNvPr>
          <p:cNvSpPr>
            <a:spLocks/>
          </p:cNvSpPr>
          <p:nvPr/>
        </p:nvSpPr>
        <p:spPr bwMode="auto">
          <a:xfrm rot="10800000">
            <a:off x="1288473" y="1840360"/>
            <a:ext cx="2462475" cy="2456059"/>
          </a:xfrm>
          <a:prstGeom prst="blockArc">
            <a:avLst>
              <a:gd name="adj1" fmla="val 10800000"/>
              <a:gd name="adj2" fmla="val 36212"/>
              <a:gd name="adj3" fmla="val 5059"/>
            </a:avLst>
          </a:prstGeom>
          <a:solidFill>
            <a:schemeClr val="tx1">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nl-NL" altLang="en-US" sz="24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23" name="Freeform 5">
            <a:extLst>
              <a:ext uri="{FF2B5EF4-FFF2-40B4-BE49-F238E27FC236}">
                <a16:creationId xmlns:a16="http://schemas.microsoft.com/office/drawing/2014/main" id="{F135A5DC-0938-42FC-9D17-860A77B174E3}"/>
              </a:ext>
            </a:extLst>
          </p:cNvPr>
          <p:cNvSpPr>
            <a:spLocks/>
          </p:cNvSpPr>
          <p:nvPr/>
        </p:nvSpPr>
        <p:spPr bwMode="auto">
          <a:xfrm>
            <a:off x="1288472" y="1840359"/>
            <a:ext cx="2462476" cy="2456060"/>
          </a:xfrm>
          <a:prstGeom prst="blockArc">
            <a:avLst>
              <a:gd name="adj1" fmla="val 10800000"/>
              <a:gd name="adj2" fmla="val 0"/>
              <a:gd name="adj3" fmla="val 5062"/>
            </a:avLst>
          </a:prstGeom>
          <a:solidFill>
            <a:schemeClr val="accent1"/>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nl-NL" altLang="en-US" sz="1800" b="1" i="0" u="none" strike="noStrike" kern="1200" cap="none" spc="0" normalizeH="0" baseline="0" noProof="0" dirty="0">
              <a:ln>
                <a:noFill/>
              </a:ln>
              <a:solidFill>
                <a:srgbClr val="FFFFFF"/>
              </a:solidFill>
              <a:effectLst/>
              <a:uLnTx/>
              <a:uFillTx/>
              <a:latin typeface="Segoe UI" panose="020B0502040204020203" pitchFamily="34" charset="0"/>
              <a:ea typeface="Source Sans Pro" charset="0"/>
              <a:cs typeface="Source Sans Pro" charset="0"/>
            </a:endParaRPr>
          </a:p>
        </p:txBody>
      </p:sp>
      <p:sp>
        <p:nvSpPr>
          <p:cNvPr id="29" name="Freeform 6">
            <a:extLst>
              <a:ext uri="{FF2B5EF4-FFF2-40B4-BE49-F238E27FC236}">
                <a16:creationId xmlns:a16="http://schemas.microsoft.com/office/drawing/2014/main" id="{86ADECF7-85DD-4311-AB31-6B4C527A1585}"/>
              </a:ext>
            </a:extLst>
          </p:cNvPr>
          <p:cNvSpPr>
            <a:spLocks/>
          </p:cNvSpPr>
          <p:nvPr/>
        </p:nvSpPr>
        <p:spPr bwMode="auto">
          <a:xfrm rot="10800000">
            <a:off x="3628468" y="1840360"/>
            <a:ext cx="2462475" cy="2456059"/>
          </a:xfrm>
          <a:prstGeom prst="blockArc">
            <a:avLst>
              <a:gd name="adj1" fmla="val 10800000"/>
              <a:gd name="adj2" fmla="val 36212"/>
              <a:gd name="adj3" fmla="val 5059"/>
            </a:avLst>
          </a:prstGeom>
          <a:solidFill>
            <a:schemeClr val="accent2"/>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nl-NL" altLang="en-US" sz="24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30" name="Freeform 5">
            <a:extLst>
              <a:ext uri="{FF2B5EF4-FFF2-40B4-BE49-F238E27FC236}">
                <a16:creationId xmlns:a16="http://schemas.microsoft.com/office/drawing/2014/main" id="{518E7462-C0DB-458B-BFA5-FE7973ED54A4}"/>
              </a:ext>
            </a:extLst>
          </p:cNvPr>
          <p:cNvSpPr>
            <a:spLocks/>
          </p:cNvSpPr>
          <p:nvPr/>
        </p:nvSpPr>
        <p:spPr bwMode="auto">
          <a:xfrm>
            <a:off x="3628467" y="1840359"/>
            <a:ext cx="2462476" cy="2456060"/>
          </a:xfrm>
          <a:prstGeom prst="blockArc">
            <a:avLst>
              <a:gd name="adj1" fmla="val 10800000"/>
              <a:gd name="adj2" fmla="val 0"/>
              <a:gd name="adj3" fmla="val 5062"/>
            </a:avLst>
          </a:prstGeom>
          <a:solidFill>
            <a:schemeClr val="tx1">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latinLnBrk="1"/>
            <a:endParaRPr lang="nl-NL" altLang="en-US" b="1" dirty="0">
              <a:solidFill>
                <a:srgbClr val="FFFFFF"/>
              </a:solidFill>
              <a:latin typeface="Source Sans Pro" charset="0"/>
            </a:endParaRPr>
          </a:p>
        </p:txBody>
      </p:sp>
      <p:sp>
        <p:nvSpPr>
          <p:cNvPr id="31" name="Freeform 6">
            <a:extLst>
              <a:ext uri="{FF2B5EF4-FFF2-40B4-BE49-F238E27FC236}">
                <a16:creationId xmlns:a16="http://schemas.microsoft.com/office/drawing/2014/main" id="{90C4D626-A6BA-4C47-9B62-240BB88ADF3C}"/>
              </a:ext>
            </a:extLst>
          </p:cNvPr>
          <p:cNvSpPr>
            <a:spLocks/>
          </p:cNvSpPr>
          <p:nvPr/>
        </p:nvSpPr>
        <p:spPr bwMode="auto">
          <a:xfrm rot="10800000">
            <a:off x="5968462" y="1840360"/>
            <a:ext cx="2462475" cy="2456059"/>
          </a:xfrm>
          <a:prstGeom prst="blockArc">
            <a:avLst>
              <a:gd name="adj1" fmla="val 10800000"/>
              <a:gd name="adj2" fmla="val 36212"/>
              <a:gd name="adj3" fmla="val 5059"/>
            </a:avLst>
          </a:prstGeom>
          <a:solidFill>
            <a:schemeClr val="tx1">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nl-NL" altLang="en-US" sz="24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32" name="Freeform 5">
            <a:extLst>
              <a:ext uri="{FF2B5EF4-FFF2-40B4-BE49-F238E27FC236}">
                <a16:creationId xmlns:a16="http://schemas.microsoft.com/office/drawing/2014/main" id="{7DBDF0C9-CFD3-4C9E-A112-3F0BCB34AA5B}"/>
              </a:ext>
            </a:extLst>
          </p:cNvPr>
          <p:cNvSpPr>
            <a:spLocks/>
          </p:cNvSpPr>
          <p:nvPr/>
        </p:nvSpPr>
        <p:spPr bwMode="auto">
          <a:xfrm>
            <a:off x="5968461" y="1840359"/>
            <a:ext cx="2462476" cy="2456060"/>
          </a:xfrm>
          <a:prstGeom prst="blockArc">
            <a:avLst>
              <a:gd name="adj1" fmla="val 10800000"/>
              <a:gd name="adj2" fmla="val 0"/>
              <a:gd name="adj3" fmla="val 5062"/>
            </a:avLst>
          </a:prstGeom>
          <a:solidFill>
            <a:schemeClr val="accent5"/>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nl-NL" altLang="en-US" sz="1800" b="1" i="0" u="none" strike="noStrike" kern="1200" cap="none" spc="0" normalizeH="0" baseline="0" noProof="0" dirty="0">
              <a:ln>
                <a:noFill/>
              </a:ln>
              <a:solidFill>
                <a:srgbClr val="FFFFFF"/>
              </a:solidFill>
              <a:effectLst/>
              <a:uLnTx/>
              <a:uFillTx/>
              <a:latin typeface="Segoe UI" panose="020B0502040204020203" pitchFamily="34" charset="0"/>
              <a:ea typeface="Source Sans Pro" charset="0"/>
              <a:cs typeface="Source Sans Pro" charset="0"/>
            </a:endParaRPr>
          </a:p>
        </p:txBody>
      </p:sp>
      <p:sp>
        <p:nvSpPr>
          <p:cNvPr id="34" name="Freeform 6">
            <a:extLst>
              <a:ext uri="{FF2B5EF4-FFF2-40B4-BE49-F238E27FC236}">
                <a16:creationId xmlns:a16="http://schemas.microsoft.com/office/drawing/2014/main" id="{EBE2F9AE-C174-4F91-8511-B9BEE89EC197}"/>
              </a:ext>
            </a:extLst>
          </p:cNvPr>
          <p:cNvSpPr>
            <a:spLocks/>
          </p:cNvSpPr>
          <p:nvPr/>
        </p:nvSpPr>
        <p:spPr bwMode="auto">
          <a:xfrm rot="10800000">
            <a:off x="8299984" y="1840360"/>
            <a:ext cx="2462475" cy="2456059"/>
          </a:xfrm>
          <a:prstGeom prst="blockArc">
            <a:avLst>
              <a:gd name="adj1" fmla="val 10800000"/>
              <a:gd name="adj2" fmla="val 36212"/>
              <a:gd name="adj3" fmla="val 5059"/>
            </a:avLst>
          </a:prstGeom>
          <a:solidFill>
            <a:schemeClr val="accent6"/>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nl-NL" altLang="en-US" sz="2400" b="1" i="0" u="none" strike="noStrike" kern="120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35" name="Freeform 5">
            <a:extLst>
              <a:ext uri="{FF2B5EF4-FFF2-40B4-BE49-F238E27FC236}">
                <a16:creationId xmlns:a16="http://schemas.microsoft.com/office/drawing/2014/main" id="{C269E036-A738-4A84-985A-E4D1E5C78558}"/>
              </a:ext>
            </a:extLst>
          </p:cNvPr>
          <p:cNvSpPr>
            <a:spLocks/>
          </p:cNvSpPr>
          <p:nvPr/>
        </p:nvSpPr>
        <p:spPr bwMode="auto">
          <a:xfrm>
            <a:off x="8299983" y="1840359"/>
            <a:ext cx="2462476" cy="2456060"/>
          </a:xfrm>
          <a:prstGeom prst="blockArc">
            <a:avLst>
              <a:gd name="adj1" fmla="val 10800000"/>
              <a:gd name="adj2" fmla="val 0"/>
              <a:gd name="adj3" fmla="val 5062"/>
            </a:avLst>
          </a:prstGeom>
          <a:solidFill>
            <a:schemeClr val="tx1">
              <a:alpha val="15000"/>
            </a:schemeClr>
          </a:solidFill>
          <a:ln w="3175"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1pPr>
            <a:lvl2pPr marL="742950" indent="-28575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2pPr>
            <a:lvl3pPr marL="11430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3pPr>
            <a:lvl4pPr marL="16002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4pPr>
            <a:lvl5pPr marL="2057400" indent="-228600">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5pPr>
            <a:lvl6pPr marL="25146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6pPr>
            <a:lvl7pPr marL="29718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7pPr>
            <a:lvl8pPr marL="34290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8pPr>
            <a:lvl9pPr marL="3886200" indent="-228600" defTabSz="1217613" eaLnBrk="0" fontAlgn="base" hangingPunct="0">
              <a:spcBef>
                <a:spcPct val="0"/>
              </a:spcBef>
              <a:spcAft>
                <a:spcPct val="0"/>
              </a:spcAft>
              <a:defRPr sz="2400">
                <a:solidFill>
                  <a:schemeClr val="tx1"/>
                </a:solidFill>
                <a:latin typeface="Roboto Condensed Light" panose="02000000000000000000" pitchFamily="2" charset="0"/>
                <a:ea typeface="Roboto Condensed Light" panose="02000000000000000000" pitchFamily="2" charset="0"/>
                <a:cs typeface="Roboto Condensed Light" panose="02000000000000000000" pitchFamily="2" charset="0"/>
              </a:defRPr>
            </a:lvl9pPr>
          </a:lstStyle>
          <a:p>
            <a:pPr algn="ctr" latinLnBrk="1"/>
            <a:endParaRPr lang="nl-NL" altLang="en-US" b="1" dirty="0">
              <a:solidFill>
                <a:srgbClr val="FFFFFF"/>
              </a:solidFill>
              <a:latin typeface="Source Sans Pro" charset="0"/>
            </a:endParaRPr>
          </a:p>
        </p:txBody>
      </p:sp>
    </p:spTree>
    <p:extLst>
      <p:ext uri="{BB962C8B-B14F-4D97-AF65-F5344CB8AC3E}">
        <p14:creationId xmlns:p14="http://schemas.microsoft.com/office/powerpoint/2010/main" val="1392894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1D77A-3105-05D9-5DA3-44207712E188}"/>
              </a:ext>
            </a:extLst>
          </p:cNvPr>
          <p:cNvSpPr>
            <a:spLocks noGrp="1"/>
          </p:cNvSpPr>
          <p:nvPr>
            <p:ph type="title"/>
          </p:nvPr>
        </p:nvSpPr>
        <p:spPr>
          <a:xfrm>
            <a:off x="0" y="0"/>
            <a:ext cx="4609950" cy="1294843"/>
          </a:xfrm>
        </p:spPr>
        <p:txBody>
          <a:bodyPr/>
          <a:lstStyle/>
          <a:p>
            <a:r>
              <a:rPr lang="nl-NL" dirty="0" err="1"/>
              <a:t>Ideas</a:t>
            </a:r>
            <a:r>
              <a:rPr lang="nl-NL" dirty="0"/>
              <a:t> for </a:t>
            </a:r>
            <a:r>
              <a:rPr lang="nl-NL" dirty="0" err="1"/>
              <a:t>further</a:t>
            </a:r>
            <a:r>
              <a:rPr lang="nl-NL" dirty="0"/>
              <a:t> research </a:t>
            </a:r>
            <a:r>
              <a:rPr lang="nl-NL" dirty="0" err="1"/>
              <a:t>directions</a:t>
            </a:r>
            <a:endParaRPr lang="nl-NL" dirty="0"/>
          </a:p>
        </p:txBody>
      </p:sp>
      <p:sp>
        <p:nvSpPr>
          <p:cNvPr id="4" name="TextBox 3">
            <a:extLst>
              <a:ext uri="{FF2B5EF4-FFF2-40B4-BE49-F238E27FC236}">
                <a16:creationId xmlns:a16="http://schemas.microsoft.com/office/drawing/2014/main" id="{408673CB-7A55-1B74-7587-9773B14DBF59}"/>
              </a:ext>
            </a:extLst>
          </p:cNvPr>
          <p:cNvSpPr txBox="1"/>
          <p:nvPr/>
        </p:nvSpPr>
        <p:spPr>
          <a:xfrm>
            <a:off x="727074" y="1575485"/>
            <a:ext cx="10004425" cy="2542363"/>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GB" dirty="0">
                <a:latin typeface="Times New Roman" panose="02020603050405020304" pitchFamily="18" charset="0"/>
                <a:ea typeface="Times New Roman" panose="02020603050405020304" pitchFamily="18" charset="0"/>
              </a:rPr>
              <a:t>E</a:t>
            </a:r>
            <a:r>
              <a:rPr lang="en-GB" sz="1800" dirty="0">
                <a:effectLst/>
                <a:latin typeface="Times New Roman" panose="02020603050405020304" pitchFamily="18" charset="0"/>
                <a:ea typeface="Times New Roman" panose="02020603050405020304" pitchFamily="18" charset="0"/>
              </a:rPr>
              <a:t>xpand and refine this approach for other sectors to make it more widely applicable; this means that determinants of the “other sector” need to be studied.</a:t>
            </a:r>
          </a:p>
          <a:p>
            <a:pPr marL="285750" indent="-285750">
              <a:lnSpc>
                <a:spcPct val="150000"/>
              </a:lnSpc>
              <a:buFont typeface="Arial" panose="020B0604020202020204" pitchFamily="34" charset="0"/>
              <a:buChar char="•"/>
            </a:pPr>
            <a:r>
              <a:rPr lang="en-GB" dirty="0">
                <a:latin typeface="Times New Roman" panose="02020603050405020304" pitchFamily="18" charset="0"/>
              </a:rPr>
              <a:t>Apply the risk resilience approach for enterprises in field work studies (with students?)</a:t>
            </a:r>
          </a:p>
          <a:p>
            <a:pPr marL="285750" indent="-285750">
              <a:lnSpc>
                <a:spcPct val="150000"/>
              </a:lnSpc>
              <a:buFont typeface="Arial" panose="020B0604020202020204" pitchFamily="34" charset="0"/>
              <a:buChar char="•"/>
            </a:pPr>
            <a:r>
              <a:rPr lang="en-GB" dirty="0">
                <a:latin typeface="Times New Roman" panose="02020603050405020304" pitchFamily="18" charset="0"/>
              </a:rPr>
              <a:t>How to integrate risk management activities in planning and control cycle for SMEs. Entrepreneurs sometimes do risk management activities without being conscious of it, and the other way around.</a:t>
            </a:r>
          </a:p>
          <a:p>
            <a:pPr marL="285750" indent="-285750">
              <a:lnSpc>
                <a:spcPct val="150000"/>
              </a:lnSpc>
              <a:buFont typeface="Arial" panose="020B0604020202020204" pitchFamily="34" charset="0"/>
              <a:buChar char="•"/>
            </a:pPr>
            <a:r>
              <a:rPr lang="en-GB" dirty="0">
                <a:latin typeface="Times New Roman" panose="02020603050405020304" pitchFamily="18" charset="0"/>
              </a:rPr>
              <a:t>The learning process from and adapting to (changing) risks for SMEs</a:t>
            </a:r>
            <a:endParaRPr lang="nl-NL" dirty="0"/>
          </a:p>
        </p:txBody>
      </p:sp>
    </p:spTree>
    <p:extLst>
      <p:ext uri="{BB962C8B-B14F-4D97-AF65-F5344CB8AC3E}">
        <p14:creationId xmlns:p14="http://schemas.microsoft.com/office/powerpoint/2010/main" val="211287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D4CCDB4-9DB7-D240-815B-6C1E9720F646}"/>
              </a:ext>
            </a:extLst>
          </p:cNvPr>
          <p:cNvSpPr txBox="1"/>
          <p:nvPr/>
        </p:nvSpPr>
        <p:spPr>
          <a:xfrm>
            <a:off x="2139950" y="5867400"/>
            <a:ext cx="7912100" cy="368300"/>
          </a:xfrm>
          <a:prstGeom prst="rect">
            <a:avLst/>
          </a:prstGeom>
          <a:noFill/>
        </p:spPr>
        <p:txBody>
          <a:bodyPr wrap="square" rtlCol="0">
            <a:spAutoFit/>
          </a:bodyPr>
          <a:lstStyle/>
          <a:p>
            <a:r>
              <a:rPr lang="nl-NL" b="1" dirty="0" err="1"/>
              <a:t>Thank</a:t>
            </a:r>
            <a:r>
              <a:rPr lang="nl-NL" b="1" dirty="0"/>
              <a:t> </a:t>
            </a:r>
            <a:r>
              <a:rPr lang="nl-NL" b="1" dirty="0" err="1"/>
              <a:t>You</a:t>
            </a:r>
            <a:r>
              <a:rPr lang="nl-NL" b="1" dirty="0"/>
              <a:t> </a:t>
            </a:r>
            <a:r>
              <a:rPr lang="nl-NL" dirty="0"/>
              <a:t>for </a:t>
            </a:r>
            <a:r>
              <a:rPr lang="nl-NL" dirty="0" err="1"/>
              <a:t>your</a:t>
            </a:r>
            <a:r>
              <a:rPr lang="nl-NL" dirty="0"/>
              <a:t> attention. Feel free to contact me on linda.snippe@inholland.nl</a:t>
            </a:r>
          </a:p>
        </p:txBody>
      </p:sp>
    </p:spTree>
    <p:extLst>
      <p:ext uri="{BB962C8B-B14F-4D97-AF65-F5344CB8AC3E}">
        <p14:creationId xmlns:p14="http://schemas.microsoft.com/office/powerpoint/2010/main" val="26563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ED656F-5CE1-485F-A014-E285A706C8A6}"/>
              </a:ext>
            </a:extLst>
          </p:cNvPr>
          <p:cNvSpPr>
            <a:spLocks noGrp="1"/>
          </p:cNvSpPr>
          <p:nvPr>
            <p:ph type="title"/>
          </p:nvPr>
        </p:nvSpPr>
        <p:spPr>
          <a:xfrm>
            <a:off x="0" y="0"/>
            <a:ext cx="1775456" cy="1294843"/>
          </a:xfrm>
        </p:spPr>
        <p:txBody>
          <a:bodyPr/>
          <a:lstStyle/>
          <a:p>
            <a:r>
              <a:rPr lang="nl-NL" dirty="0"/>
              <a:t>Index</a:t>
            </a:r>
          </a:p>
        </p:txBody>
      </p:sp>
      <p:sp>
        <p:nvSpPr>
          <p:cNvPr id="4" name="Tijdelijke aanduiding voor dianummer 3">
            <a:extLst>
              <a:ext uri="{FF2B5EF4-FFF2-40B4-BE49-F238E27FC236}">
                <a16:creationId xmlns:a16="http://schemas.microsoft.com/office/drawing/2014/main" id="{95F2BE63-87A2-4E6F-8193-08BC57BC2C52}"/>
              </a:ext>
            </a:extLst>
          </p:cNvPr>
          <p:cNvSpPr>
            <a:spLocks noGrp="1"/>
          </p:cNvSpPr>
          <p:nvPr>
            <p:ph type="sldNum" sz="quarter" idx="12"/>
          </p:nvPr>
        </p:nvSpPr>
        <p:spPr/>
        <p:txBody>
          <a:bodyPr/>
          <a:lstStyle/>
          <a:p>
            <a:pPr algn="l"/>
            <a:fld id="{361A1203-CA3D-4D48-AFA0-9D668419C1D5}" type="slidenum">
              <a:rPr lang="nl-NL" smtClean="0"/>
              <a:pPr algn="l"/>
              <a:t>2</a:t>
            </a:fld>
            <a:endParaRPr lang="nl-NL" dirty="0"/>
          </a:p>
        </p:txBody>
      </p:sp>
      <p:grpSp>
        <p:nvGrpSpPr>
          <p:cNvPr id="2" name="Groep 1">
            <a:extLst>
              <a:ext uri="{FF2B5EF4-FFF2-40B4-BE49-F238E27FC236}">
                <a16:creationId xmlns:a16="http://schemas.microsoft.com/office/drawing/2014/main" id="{CDD2DE86-6748-4E3C-AA87-1531648C4C20}"/>
              </a:ext>
            </a:extLst>
          </p:cNvPr>
          <p:cNvGrpSpPr/>
          <p:nvPr/>
        </p:nvGrpSpPr>
        <p:grpSpPr>
          <a:xfrm flipH="1">
            <a:off x="-3176" y="1705232"/>
            <a:ext cx="12195176" cy="4398708"/>
            <a:chOff x="42985" y="1480746"/>
            <a:chExt cx="12823214" cy="4625236"/>
          </a:xfrm>
        </p:grpSpPr>
        <p:sp>
          <p:nvSpPr>
            <p:cNvPr id="5" name="Rectangle 4">
              <a:extLst>
                <a:ext uri="{FF2B5EF4-FFF2-40B4-BE49-F238E27FC236}">
                  <a16:creationId xmlns:a16="http://schemas.microsoft.com/office/drawing/2014/main" id="{B0E28C1B-EDDD-4269-AB0F-EE6609F823CE}"/>
                </a:ext>
              </a:extLst>
            </p:cNvPr>
            <p:cNvSpPr/>
            <p:nvPr/>
          </p:nvSpPr>
          <p:spPr>
            <a:xfrm>
              <a:off x="2964087" y="4937031"/>
              <a:ext cx="1062995" cy="9441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j-lt"/>
              </a:endParaRPr>
            </a:p>
          </p:txBody>
        </p:sp>
        <p:sp>
          <p:nvSpPr>
            <p:cNvPr id="6" name="Rectangle 1">
              <a:extLst>
                <a:ext uri="{FF2B5EF4-FFF2-40B4-BE49-F238E27FC236}">
                  <a16:creationId xmlns:a16="http://schemas.microsoft.com/office/drawing/2014/main" id="{F8110BA1-4151-4803-B138-2262F25466E0}"/>
                </a:ext>
              </a:extLst>
            </p:cNvPr>
            <p:cNvSpPr/>
            <p:nvPr/>
          </p:nvSpPr>
          <p:spPr>
            <a:xfrm>
              <a:off x="42985" y="6020424"/>
              <a:ext cx="2923386" cy="855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Oval 2">
              <a:extLst>
                <a:ext uri="{FF2B5EF4-FFF2-40B4-BE49-F238E27FC236}">
                  <a16:creationId xmlns:a16="http://schemas.microsoft.com/office/drawing/2014/main" id="{B1C9BA11-65A9-4EBD-8F84-42BFDAB38082}"/>
                </a:ext>
              </a:extLst>
            </p:cNvPr>
            <p:cNvSpPr/>
            <p:nvPr/>
          </p:nvSpPr>
          <p:spPr>
            <a:xfrm>
              <a:off x="2271920" y="4717326"/>
              <a:ext cx="1386613" cy="138661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latin typeface="+mj-lt"/>
              </a:endParaRPr>
            </a:p>
          </p:txBody>
        </p:sp>
        <p:sp>
          <p:nvSpPr>
            <p:cNvPr id="8" name="Oval 3">
              <a:extLst>
                <a:ext uri="{FF2B5EF4-FFF2-40B4-BE49-F238E27FC236}">
                  <a16:creationId xmlns:a16="http://schemas.microsoft.com/office/drawing/2014/main" id="{019A0A36-4768-4B7E-9AFA-E249E339F4AE}"/>
                </a:ext>
              </a:extLst>
            </p:cNvPr>
            <p:cNvSpPr/>
            <p:nvPr/>
          </p:nvSpPr>
          <p:spPr>
            <a:xfrm>
              <a:off x="2353744" y="4797461"/>
              <a:ext cx="1222966" cy="12229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mj-lt"/>
                </a:rPr>
                <a:t> </a:t>
              </a:r>
              <a:endParaRPr lang="nl-NL" dirty="0">
                <a:latin typeface="+mj-lt"/>
              </a:endParaRPr>
            </a:p>
          </p:txBody>
        </p:sp>
        <p:sp>
          <p:nvSpPr>
            <p:cNvPr id="9" name="Rectangle 9">
              <a:extLst>
                <a:ext uri="{FF2B5EF4-FFF2-40B4-BE49-F238E27FC236}">
                  <a16:creationId xmlns:a16="http://schemas.microsoft.com/office/drawing/2014/main" id="{C41C5A50-9CED-434A-A24A-08EEA89C376F}"/>
                </a:ext>
              </a:extLst>
            </p:cNvPr>
            <p:cNvSpPr/>
            <p:nvPr/>
          </p:nvSpPr>
          <p:spPr>
            <a:xfrm>
              <a:off x="4048746" y="3850680"/>
              <a:ext cx="1062995" cy="94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j-lt"/>
              </a:endParaRPr>
            </a:p>
          </p:txBody>
        </p:sp>
        <p:sp>
          <p:nvSpPr>
            <p:cNvPr id="11" name="Oval 10">
              <a:extLst>
                <a:ext uri="{FF2B5EF4-FFF2-40B4-BE49-F238E27FC236}">
                  <a16:creationId xmlns:a16="http://schemas.microsoft.com/office/drawing/2014/main" id="{3CEA2314-500C-4D20-AEE2-EB0007193AC7}"/>
                </a:ext>
              </a:extLst>
            </p:cNvPr>
            <p:cNvSpPr/>
            <p:nvPr/>
          </p:nvSpPr>
          <p:spPr>
            <a:xfrm>
              <a:off x="3356580" y="3644830"/>
              <a:ext cx="1386613" cy="13866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latin typeface="+mj-lt"/>
              </a:endParaRPr>
            </a:p>
          </p:txBody>
        </p:sp>
        <p:sp>
          <p:nvSpPr>
            <p:cNvPr id="12" name="Oval 11">
              <a:extLst>
                <a:ext uri="{FF2B5EF4-FFF2-40B4-BE49-F238E27FC236}">
                  <a16:creationId xmlns:a16="http://schemas.microsoft.com/office/drawing/2014/main" id="{1493B9D2-6A5C-43DC-8BF4-52A3C570256D}"/>
                </a:ext>
              </a:extLst>
            </p:cNvPr>
            <p:cNvSpPr/>
            <p:nvPr/>
          </p:nvSpPr>
          <p:spPr>
            <a:xfrm>
              <a:off x="3438404" y="3724966"/>
              <a:ext cx="1222966" cy="12229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mj-lt"/>
                </a:rPr>
                <a:t> </a:t>
              </a:r>
              <a:endParaRPr lang="nl-NL" dirty="0">
                <a:latin typeface="+mj-lt"/>
              </a:endParaRPr>
            </a:p>
          </p:txBody>
        </p:sp>
        <p:sp>
          <p:nvSpPr>
            <p:cNvPr id="13" name="Rectangle 16">
              <a:extLst>
                <a:ext uri="{FF2B5EF4-FFF2-40B4-BE49-F238E27FC236}">
                  <a16:creationId xmlns:a16="http://schemas.microsoft.com/office/drawing/2014/main" id="{DBE4E26B-57DD-46B0-9295-5BF9B31AF996}"/>
                </a:ext>
              </a:extLst>
            </p:cNvPr>
            <p:cNvSpPr/>
            <p:nvPr/>
          </p:nvSpPr>
          <p:spPr>
            <a:xfrm>
              <a:off x="5133407" y="2772946"/>
              <a:ext cx="1062995" cy="9441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latin typeface="+mj-lt"/>
              </a:endParaRPr>
            </a:p>
          </p:txBody>
        </p:sp>
        <p:sp>
          <p:nvSpPr>
            <p:cNvPr id="14" name="Oval 17">
              <a:extLst>
                <a:ext uri="{FF2B5EF4-FFF2-40B4-BE49-F238E27FC236}">
                  <a16:creationId xmlns:a16="http://schemas.microsoft.com/office/drawing/2014/main" id="{C79B5D1A-0A71-48AA-BB60-AD29CDE2C623}"/>
                </a:ext>
              </a:extLst>
            </p:cNvPr>
            <p:cNvSpPr/>
            <p:nvPr/>
          </p:nvSpPr>
          <p:spPr>
            <a:xfrm>
              <a:off x="4441240" y="2558480"/>
              <a:ext cx="1386613" cy="138661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latin typeface="+mj-lt"/>
              </a:endParaRPr>
            </a:p>
          </p:txBody>
        </p:sp>
        <p:sp>
          <p:nvSpPr>
            <p:cNvPr id="15" name="Oval 18">
              <a:extLst>
                <a:ext uri="{FF2B5EF4-FFF2-40B4-BE49-F238E27FC236}">
                  <a16:creationId xmlns:a16="http://schemas.microsoft.com/office/drawing/2014/main" id="{4CB06B4F-29C2-46FD-A846-F316BC41160E}"/>
                </a:ext>
              </a:extLst>
            </p:cNvPr>
            <p:cNvSpPr/>
            <p:nvPr/>
          </p:nvSpPr>
          <p:spPr>
            <a:xfrm>
              <a:off x="4523065" y="2640306"/>
              <a:ext cx="1222966" cy="12229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latin typeface="+mj-lt"/>
                </a:rPr>
                <a:t> </a:t>
              </a:r>
              <a:endParaRPr lang="nl-NL" b="1" dirty="0">
                <a:latin typeface="+mj-lt"/>
              </a:endParaRPr>
            </a:p>
          </p:txBody>
        </p:sp>
        <p:sp>
          <p:nvSpPr>
            <p:cNvPr id="16" name="Rectangle 21">
              <a:extLst>
                <a:ext uri="{FF2B5EF4-FFF2-40B4-BE49-F238E27FC236}">
                  <a16:creationId xmlns:a16="http://schemas.microsoft.com/office/drawing/2014/main" id="{7CF238FA-B34D-4A50-8ADA-8C0621D1F016}"/>
                </a:ext>
              </a:extLst>
            </p:cNvPr>
            <p:cNvSpPr/>
            <p:nvPr/>
          </p:nvSpPr>
          <p:spPr>
            <a:xfrm>
              <a:off x="6213911" y="1480746"/>
              <a:ext cx="6652288" cy="94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latin typeface="+mj-lt"/>
              </a:endParaRPr>
            </a:p>
          </p:txBody>
        </p:sp>
        <p:sp>
          <p:nvSpPr>
            <p:cNvPr id="17" name="Oval 22">
              <a:extLst>
                <a:ext uri="{FF2B5EF4-FFF2-40B4-BE49-F238E27FC236}">
                  <a16:creationId xmlns:a16="http://schemas.microsoft.com/office/drawing/2014/main" id="{2BBE3CEE-7D79-4611-A6FA-A2B525FCC4EA}"/>
                </a:ext>
              </a:extLst>
            </p:cNvPr>
            <p:cNvSpPr/>
            <p:nvPr/>
          </p:nvSpPr>
          <p:spPr>
            <a:xfrm>
              <a:off x="5521745" y="1480746"/>
              <a:ext cx="1386613" cy="138661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b="1" dirty="0">
                <a:latin typeface="+mj-lt"/>
              </a:endParaRPr>
            </a:p>
          </p:txBody>
        </p:sp>
        <p:sp>
          <p:nvSpPr>
            <p:cNvPr id="18" name="Oval 23">
              <a:extLst>
                <a:ext uri="{FF2B5EF4-FFF2-40B4-BE49-F238E27FC236}">
                  <a16:creationId xmlns:a16="http://schemas.microsoft.com/office/drawing/2014/main" id="{A01041A4-DB9D-4F69-9964-35FFF740DAC0}"/>
                </a:ext>
              </a:extLst>
            </p:cNvPr>
            <p:cNvSpPr/>
            <p:nvPr/>
          </p:nvSpPr>
          <p:spPr>
            <a:xfrm>
              <a:off x="5603568" y="1562572"/>
              <a:ext cx="1222966" cy="122296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b="1" dirty="0">
                  <a:solidFill>
                    <a:schemeClr val="tx1"/>
                  </a:solidFill>
                  <a:latin typeface="+mj-lt"/>
                </a:rPr>
                <a:t> </a:t>
              </a:r>
              <a:endParaRPr lang="nl-NL" b="1" dirty="0">
                <a:latin typeface="+mj-lt"/>
              </a:endParaRPr>
            </a:p>
          </p:txBody>
        </p:sp>
        <p:pic>
          <p:nvPicPr>
            <p:cNvPr id="34" name="Graphic 33" descr="Directiekamer silhouet">
              <a:extLst>
                <a:ext uri="{FF2B5EF4-FFF2-40B4-BE49-F238E27FC236}">
                  <a16:creationId xmlns:a16="http://schemas.microsoft.com/office/drawing/2014/main" id="{77D60541-133D-434C-B355-607A010E12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3835" y="5003553"/>
              <a:ext cx="800504" cy="800504"/>
            </a:xfrm>
            <a:prstGeom prst="rect">
              <a:avLst/>
            </a:prstGeom>
          </p:spPr>
        </p:pic>
        <p:pic>
          <p:nvPicPr>
            <p:cNvPr id="36" name="Graphic 35" descr="Persoon met een idee silhouet">
              <a:extLst>
                <a:ext uri="{FF2B5EF4-FFF2-40B4-BE49-F238E27FC236}">
                  <a16:creationId xmlns:a16="http://schemas.microsoft.com/office/drawing/2014/main" id="{3B4724A3-C043-4D68-87F5-BD6C498A1A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87897" y="3960583"/>
              <a:ext cx="721698" cy="721696"/>
            </a:xfrm>
            <a:prstGeom prst="rect">
              <a:avLst/>
            </a:prstGeom>
          </p:spPr>
        </p:pic>
        <p:pic>
          <p:nvPicPr>
            <p:cNvPr id="38" name="Graphic 37" descr="Rekenmachine silhouet">
              <a:extLst>
                <a:ext uri="{FF2B5EF4-FFF2-40B4-BE49-F238E27FC236}">
                  <a16:creationId xmlns:a16="http://schemas.microsoft.com/office/drawing/2014/main" id="{ECF9AADB-5D08-4F5B-90DB-E944306194E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808082" y="2913709"/>
              <a:ext cx="672476" cy="672474"/>
            </a:xfrm>
            <a:prstGeom prst="rect">
              <a:avLst/>
            </a:prstGeom>
          </p:spPr>
        </p:pic>
        <p:pic>
          <p:nvPicPr>
            <p:cNvPr id="40" name="Graphic 39" descr="Roltrap omhoog silhouet">
              <a:extLst>
                <a:ext uri="{FF2B5EF4-FFF2-40B4-BE49-F238E27FC236}">
                  <a16:creationId xmlns:a16="http://schemas.microsoft.com/office/drawing/2014/main" id="{D83BA266-BB06-412D-9327-A1A6AF933E9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25571" y="1785713"/>
              <a:ext cx="776678" cy="776678"/>
            </a:xfrm>
            <a:prstGeom prst="rect">
              <a:avLst/>
            </a:prstGeom>
          </p:spPr>
        </p:pic>
        <p:sp>
          <p:nvSpPr>
            <p:cNvPr id="41" name="Tijdelijke aanduiding voor tekst 4">
              <a:extLst>
                <a:ext uri="{FF2B5EF4-FFF2-40B4-BE49-F238E27FC236}">
                  <a16:creationId xmlns:a16="http://schemas.microsoft.com/office/drawing/2014/main" id="{ADAB73E8-7323-4A4D-A2D8-425FC0F38175}"/>
                </a:ext>
              </a:extLst>
            </p:cNvPr>
            <p:cNvSpPr txBox="1">
              <a:spLocks/>
            </p:cNvSpPr>
            <p:nvPr/>
          </p:nvSpPr>
          <p:spPr>
            <a:xfrm>
              <a:off x="7118068" y="1770535"/>
              <a:ext cx="5182252" cy="1087198"/>
            </a:xfrm>
            <a:prstGeom prst="rect">
              <a:avLst/>
            </a:prstGeom>
          </p:spPr>
          <p:txBody>
            <a:bodyPr lIns="0" tIns="0" rIns="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lgn="r"/>
              <a:r>
                <a:rPr lang="nl-NL" dirty="0" err="1"/>
                <a:t>Purpose</a:t>
              </a:r>
              <a:r>
                <a:rPr lang="nl-NL" dirty="0"/>
                <a:t> of </a:t>
              </a:r>
              <a:r>
                <a:rPr lang="nl-NL" dirty="0" err="1"/>
                <a:t>this</a:t>
              </a:r>
              <a:r>
                <a:rPr lang="nl-NL" dirty="0"/>
                <a:t> </a:t>
              </a:r>
              <a:r>
                <a:rPr lang="nl-NL" dirty="0" err="1"/>
                <a:t>study</a:t>
              </a:r>
              <a:endParaRPr lang="nl-NL" dirty="0"/>
            </a:p>
            <a:p>
              <a:pPr lvl="2" algn="r"/>
              <a:r>
                <a:rPr lang="nl-NL" dirty="0"/>
                <a:t>.</a:t>
              </a:r>
            </a:p>
          </p:txBody>
        </p:sp>
        <p:sp>
          <p:nvSpPr>
            <p:cNvPr id="43" name="Tijdelijke aanduiding voor tekst 4">
              <a:extLst>
                <a:ext uri="{FF2B5EF4-FFF2-40B4-BE49-F238E27FC236}">
                  <a16:creationId xmlns:a16="http://schemas.microsoft.com/office/drawing/2014/main" id="{651873C1-C09E-4CC6-BB15-3AD34D5B72BA}"/>
                </a:ext>
              </a:extLst>
            </p:cNvPr>
            <p:cNvSpPr txBox="1">
              <a:spLocks/>
            </p:cNvSpPr>
            <p:nvPr/>
          </p:nvSpPr>
          <p:spPr>
            <a:xfrm>
              <a:off x="6092827" y="2857733"/>
              <a:ext cx="6218755" cy="1087198"/>
            </a:xfrm>
            <a:prstGeom prst="rect">
              <a:avLst/>
            </a:prstGeom>
          </p:spPr>
          <p:txBody>
            <a:bodyPr lIns="0" tIns="0" rIns="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lgn="r"/>
              <a:r>
                <a:rPr lang="nl-NL" dirty="0"/>
                <a:t>Research approach</a:t>
              </a:r>
            </a:p>
            <a:p>
              <a:pPr lvl="2" algn="r"/>
              <a:r>
                <a:rPr lang="nl-NL" dirty="0"/>
                <a:t>.</a:t>
              </a:r>
            </a:p>
          </p:txBody>
        </p:sp>
        <p:sp>
          <p:nvSpPr>
            <p:cNvPr id="44" name="Tijdelijke aanduiding voor tekst 4">
              <a:extLst>
                <a:ext uri="{FF2B5EF4-FFF2-40B4-BE49-F238E27FC236}">
                  <a16:creationId xmlns:a16="http://schemas.microsoft.com/office/drawing/2014/main" id="{38DAF504-BF9C-4FBB-9F39-2F71A22EBDD3}"/>
                </a:ext>
              </a:extLst>
            </p:cNvPr>
            <p:cNvSpPr txBox="1">
              <a:spLocks/>
            </p:cNvSpPr>
            <p:nvPr/>
          </p:nvSpPr>
          <p:spPr>
            <a:xfrm>
              <a:off x="5054460" y="3932080"/>
              <a:ext cx="7257121" cy="1087198"/>
            </a:xfrm>
            <a:prstGeom prst="rect">
              <a:avLst/>
            </a:prstGeom>
          </p:spPr>
          <p:txBody>
            <a:bodyPr lIns="0" tIns="0" rIns="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lgn="r"/>
              <a:r>
                <a:rPr lang="nl-NL" dirty="0" err="1"/>
                <a:t>Result</a:t>
              </a:r>
              <a:r>
                <a:rPr lang="nl-NL" dirty="0"/>
                <a:t>: the Risk </a:t>
              </a:r>
              <a:r>
                <a:rPr lang="nl-NL" dirty="0" err="1"/>
                <a:t>Resilience</a:t>
              </a:r>
              <a:r>
                <a:rPr lang="nl-NL" dirty="0"/>
                <a:t> Approach</a:t>
              </a:r>
            </a:p>
            <a:p>
              <a:pPr lvl="2" algn="r"/>
              <a:r>
                <a:rPr lang="nl-NL" dirty="0"/>
                <a:t>.</a:t>
              </a:r>
            </a:p>
          </p:txBody>
        </p:sp>
        <p:sp>
          <p:nvSpPr>
            <p:cNvPr id="45" name="Tijdelijke aanduiding voor tekst 4">
              <a:extLst>
                <a:ext uri="{FF2B5EF4-FFF2-40B4-BE49-F238E27FC236}">
                  <a16:creationId xmlns:a16="http://schemas.microsoft.com/office/drawing/2014/main" id="{3061E3D3-FC9C-4147-ACD3-DEB0FAA0515A}"/>
                </a:ext>
              </a:extLst>
            </p:cNvPr>
            <p:cNvSpPr txBox="1">
              <a:spLocks/>
            </p:cNvSpPr>
            <p:nvPr/>
          </p:nvSpPr>
          <p:spPr>
            <a:xfrm>
              <a:off x="4018694" y="5046129"/>
              <a:ext cx="8292888" cy="966520"/>
            </a:xfrm>
            <a:prstGeom prst="rect">
              <a:avLst/>
            </a:prstGeom>
          </p:spPr>
          <p:txBody>
            <a:bodyPr lIns="0" tIns="0" rIns="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4" algn="r"/>
              <a:r>
                <a:rPr lang="nl-NL" dirty="0" err="1"/>
                <a:t>Scientific</a:t>
              </a:r>
              <a:r>
                <a:rPr lang="nl-NL" dirty="0"/>
                <a:t> </a:t>
              </a:r>
              <a:r>
                <a:rPr lang="nl-NL" dirty="0" err="1"/>
                <a:t>contribution</a:t>
              </a:r>
              <a:r>
                <a:rPr lang="nl-NL" dirty="0"/>
                <a:t> and </a:t>
              </a:r>
              <a:r>
                <a:rPr lang="nl-NL" dirty="0" err="1"/>
                <a:t>further</a:t>
              </a:r>
              <a:r>
                <a:rPr lang="nl-NL" dirty="0"/>
                <a:t> research</a:t>
              </a:r>
            </a:p>
            <a:p>
              <a:pPr lvl="2" algn="r"/>
              <a:r>
                <a:rPr lang="nl-NL" dirty="0"/>
                <a:t>.</a:t>
              </a:r>
            </a:p>
          </p:txBody>
        </p:sp>
        <p:sp>
          <p:nvSpPr>
            <p:cNvPr id="46" name="Tijdelijke aanduiding voor tekst 4">
              <a:extLst>
                <a:ext uri="{FF2B5EF4-FFF2-40B4-BE49-F238E27FC236}">
                  <a16:creationId xmlns:a16="http://schemas.microsoft.com/office/drawing/2014/main" id="{0736DE62-52B7-459E-B2FA-D2A56560CE9B}"/>
                </a:ext>
              </a:extLst>
            </p:cNvPr>
            <p:cNvSpPr txBox="1">
              <a:spLocks/>
            </p:cNvSpPr>
            <p:nvPr/>
          </p:nvSpPr>
          <p:spPr>
            <a:xfrm>
              <a:off x="4441239" y="1777463"/>
              <a:ext cx="1080505" cy="766484"/>
            </a:xfrm>
            <a:prstGeom prst="rect">
              <a:avLst/>
            </a:prstGeom>
          </p:spPr>
          <p:txBody>
            <a:bodyPr lIns="0" tIns="0" rIns="36000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3" algn="r"/>
              <a:r>
                <a:rPr lang="nl-NL" b="0" dirty="0">
                  <a:solidFill>
                    <a:schemeClr val="tx1"/>
                  </a:solidFill>
                </a:rPr>
                <a:t>01</a:t>
              </a:r>
            </a:p>
          </p:txBody>
        </p:sp>
        <p:sp>
          <p:nvSpPr>
            <p:cNvPr id="47" name="Tijdelijke aanduiding voor tekst 4">
              <a:extLst>
                <a:ext uri="{FF2B5EF4-FFF2-40B4-BE49-F238E27FC236}">
                  <a16:creationId xmlns:a16="http://schemas.microsoft.com/office/drawing/2014/main" id="{9A3D07F7-EE1B-43FB-BEE0-180D46CBCF17}"/>
                </a:ext>
              </a:extLst>
            </p:cNvPr>
            <p:cNvSpPr txBox="1">
              <a:spLocks/>
            </p:cNvSpPr>
            <p:nvPr/>
          </p:nvSpPr>
          <p:spPr>
            <a:xfrm>
              <a:off x="3360733" y="2864921"/>
              <a:ext cx="1080505" cy="766484"/>
            </a:xfrm>
            <a:prstGeom prst="rect">
              <a:avLst/>
            </a:prstGeom>
          </p:spPr>
          <p:txBody>
            <a:bodyPr lIns="0" tIns="0" rIns="36000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3" algn="r"/>
              <a:r>
                <a:rPr lang="nl-NL" b="0" dirty="0"/>
                <a:t>02</a:t>
              </a:r>
            </a:p>
          </p:txBody>
        </p:sp>
        <p:sp>
          <p:nvSpPr>
            <p:cNvPr id="48" name="Tijdelijke aanduiding voor tekst 4">
              <a:extLst>
                <a:ext uri="{FF2B5EF4-FFF2-40B4-BE49-F238E27FC236}">
                  <a16:creationId xmlns:a16="http://schemas.microsoft.com/office/drawing/2014/main" id="{99C3F49D-C398-4374-9F30-9B9D0EFF83A9}"/>
                </a:ext>
              </a:extLst>
            </p:cNvPr>
            <p:cNvSpPr txBox="1">
              <a:spLocks/>
            </p:cNvSpPr>
            <p:nvPr/>
          </p:nvSpPr>
          <p:spPr>
            <a:xfrm>
              <a:off x="2284387" y="3963851"/>
              <a:ext cx="1080505" cy="766484"/>
            </a:xfrm>
            <a:prstGeom prst="rect">
              <a:avLst/>
            </a:prstGeom>
          </p:spPr>
          <p:txBody>
            <a:bodyPr lIns="0" tIns="0" rIns="36000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3" algn="r"/>
              <a:r>
                <a:rPr lang="nl-NL" b="0" dirty="0">
                  <a:solidFill>
                    <a:schemeClr val="tx1"/>
                  </a:solidFill>
                </a:rPr>
                <a:t>03</a:t>
              </a:r>
            </a:p>
          </p:txBody>
        </p:sp>
        <p:sp>
          <p:nvSpPr>
            <p:cNvPr id="49" name="Tijdelijke aanduiding voor tekst 4">
              <a:extLst>
                <a:ext uri="{FF2B5EF4-FFF2-40B4-BE49-F238E27FC236}">
                  <a16:creationId xmlns:a16="http://schemas.microsoft.com/office/drawing/2014/main" id="{CD59D9E6-75A6-48E0-AE78-9992D9DC517C}"/>
                </a:ext>
              </a:extLst>
            </p:cNvPr>
            <p:cNvSpPr txBox="1">
              <a:spLocks/>
            </p:cNvSpPr>
            <p:nvPr/>
          </p:nvSpPr>
          <p:spPr>
            <a:xfrm>
              <a:off x="1197648" y="5064879"/>
              <a:ext cx="1080505" cy="766484"/>
            </a:xfrm>
            <a:prstGeom prst="rect">
              <a:avLst/>
            </a:prstGeom>
          </p:spPr>
          <p:txBody>
            <a:bodyPr lIns="0" tIns="0" rIns="360000" bIns="0" anchor="ctr" anchorCtr="0"/>
            <a:lstStyle>
              <a:lvl1pPr marL="263525" indent="-26352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1pPr>
              <a:lvl2pPr marL="549275" indent="-285750"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0" indent="0" algn="l" defTabSz="914400" rtl="0" eaLnBrk="1" latinLnBrk="0" hangingPunct="1">
                <a:lnSpc>
                  <a:spcPct val="100000"/>
                </a:lnSpc>
                <a:spcBef>
                  <a:spcPts val="600"/>
                </a:spcBef>
                <a:buFont typeface="Arial" panose="020B0604020202020204" pitchFamily="34" charset="0"/>
                <a:buNone/>
                <a:defRPr sz="1400" kern="1200">
                  <a:solidFill>
                    <a:schemeClr val="tx1"/>
                  </a:solidFill>
                  <a:latin typeface="+mn-lt"/>
                  <a:ea typeface="+mn-ea"/>
                  <a:cs typeface="+mn-cs"/>
                </a:defRPr>
              </a:lvl3pPr>
              <a:lvl4pPr marL="0" indent="0" algn="l" defTabSz="914400" rtl="0" eaLnBrk="1" latinLnBrk="0" hangingPunct="1">
                <a:lnSpc>
                  <a:spcPct val="100000"/>
                </a:lnSpc>
                <a:spcBef>
                  <a:spcPts val="600"/>
                </a:spcBef>
                <a:buFont typeface="Arial" panose="020B0604020202020204" pitchFamily="34" charset="0"/>
                <a:buNone/>
                <a:defRPr sz="3400" b="1" i="0" kern="1200">
                  <a:solidFill>
                    <a:schemeClr val="accent1"/>
                  </a:solidFill>
                  <a:latin typeface="+mn-lt"/>
                  <a:ea typeface="+mn-ea"/>
                  <a:cs typeface="+mn-cs"/>
                </a:defRPr>
              </a:lvl4pPr>
              <a:lvl5pPr marL="0" indent="0" algn="l" defTabSz="914400" rtl="0" eaLnBrk="1" latinLnBrk="0" hangingPunct="1">
                <a:lnSpc>
                  <a:spcPct val="100000"/>
                </a:lnSpc>
                <a:spcBef>
                  <a:spcPts val="600"/>
                </a:spcBef>
                <a:buFont typeface="Calibri" panose="020F0502020204030204" pitchFamily="34" charset="0"/>
                <a:buNone/>
                <a:tabLst/>
                <a:defRPr sz="1800" b="1" kern="1200" cap="none" spc="0" baseline="0">
                  <a:solidFill>
                    <a:schemeClr val="tx1"/>
                  </a:solidFill>
                  <a:latin typeface="+mn-lt"/>
                  <a:ea typeface="+mn-ea"/>
                  <a:cs typeface="+mn-cs"/>
                </a:defRPr>
              </a:lvl5pPr>
              <a:lvl6pPr marL="0" indent="0" algn="l" defTabSz="914400" rtl="0" eaLnBrk="1" latinLnBrk="0" hangingPunct="1">
                <a:lnSpc>
                  <a:spcPct val="100000"/>
                </a:lnSpc>
                <a:spcBef>
                  <a:spcPts val="600"/>
                </a:spcBef>
                <a:buFont typeface="Arial" panose="020B0604020202020204" pitchFamily="34" charset="0"/>
                <a:buNone/>
                <a:defRPr sz="1400" b="1" kern="1200">
                  <a:solidFill>
                    <a:schemeClr val="tx1"/>
                  </a:solidFill>
                  <a:latin typeface="+mn-lt"/>
                  <a:ea typeface="+mn-ea"/>
                  <a:cs typeface="+mn-cs"/>
                </a:defRPr>
              </a:lvl6pPr>
              <a:lvl7pPr marL="263525" indent="-263525" algn="l" defTabSz="914400" rtl="0" eaLnBrk="1" latinLnBrk="0" hangingPunct="1">
                <a:lnSpc>
                  <a:spcPct val="100000"/>
                </a:lnSpc>
                <a:spcBef>
                  <a:spcPts val="600"/>
                </a:spcBef>
                <a:buClr>
                  <a:schemeClr val="accent1"/>
                </a:buClr>
                <a:buFont typeface="+mj-lt"/>
                <a:buAutoNum type="arabicPeriod"/>
                <a:defRPr sz="1400" kern="1200">
                  <a:solidFill>
                    <a:schemeClr val="tx1"/>
                  </a:solidFill>
                  <a:latin typeface="+mn-lt"/>
                  <a:ea typeface="+mn-ea"/>
                  <a:cs typeface="+mn-cs"/>
                </a:defRPr>
              </a:lvl7pPr>
              <a:lvl8pPr marL="269875" indent="-269875" algn="l" defTabSz="914400" rtl="0" eaLnBrk="1" latinLnBrk="0" hangingPunct="1">
                <a:lnSpc>
                  <a:spcPct val="100000"/>
                </a:lnSpc>
                <a:spcBef>
                  <a:spcPts val="6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600"/>
                </a:spcBef>
                <a:buFont typeface="Arial" panose="020B0604020202020204" pitchFamily="34" charset="0"/>
                <a:buNone/>
                <a:defRPr sz="1200" i="1" kern="1200">
                  <a:solidFill>
                    <a:schemeClr val="tx1">
                      <a:lumMod val="50000"/>
                      <a:lumOff val="50000"/>
                    </a:schemeClr>
                  </a:solidFill>
                  <a:latin typeface="+mn-lt"/>
                  <a:ea typeface="+mn-ea"/>
                  <a:cs typeface="+mn-cs"/>
                </a:defRPr>
              </a:lvl9pPr>
            </a:lstStyle>
            <a:p>
              <a:pPr lvl="3" algn="r"/>
              <a:r>
                <a:rPr lang="nl-NL" b="0" dirty="0"/>
                <a:t>04</a:t>
              </a:r>
            </a:p>
          </p:txBody>
        </p:sp>
      </p:grpSp>
      <p:pic>
        <p:nvPicPr>
          <p:cNvPr id="10" name="Picture 9" descr="A black background with a black square&#10;&#10;Description automatically generated with medium confidence">
            <a:extLst>
              <a:ext uri="{FF2B5EF4-FFF2-40B4-BE49-F238E27FC236}">
                <a16:creationId xmlns:a16="http://schemas.microsoft.com/office/drawing/2014/main" id="{8DC400AA-20FA-E137-5EF2-403BFAFF935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Tree>
    <p:extLst>
      <p:ext uri="{BB962C8B-B14F-4D97-AF65-F5344CB8AC3E}">
        <p14:creationId xmlns:p14="http://schemas.microsoft.com/office/powerpoint/2010/main" val="347350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85852-7284-3B29-0D0B-D1860EF6C910}"/>
              </a:ext>
            </a:extLst>
          </p:cNvPr>
          <p:cNvSpPr>
            <a:spLocks noGrp="1"/>
          </p:cNvSpPr>
          <p:nvPr>
            <p:ph type="title"/>
          </p:nvPr>
        </p:nvSpPr>
        <p:spPr>
          <a:xfrm>
            <a:off x="0" y="0"/>
            <a:ext cx="3445720" cy="1294843"/>
          </a:xfrm>
        </p:spPr>
        <p:txBody>
          <a:bodyPr/>
          <a:lstStyle/>
          <a:p>
            <a:r>
              <a:rPr lang="nl-NL" dirty="0"/>
              <a:t>1. </a:t>
            </a:r>
            <a:r>
              <a:rPr lang="nl-NL" dirty="0" err="1"/>
              <a:t>Purpose</a:t>
            </a:r>
            <a:r>
              <a:rPr lang="nl-NL" dirty="0"/>
              <a:t> of </a:t>
            </a:r>
            <a:r>
              <a:rPr lang="nl-NL" dirty="0" err="1"/>
              <a:t>this</a:t>
            </a:r>
            <a:r>
              <a:rPr lang="nl-NL" dirty="0"/>
              <a:t> </a:t>
            </a:r>
            <a:r>
              <a:rPr lang="nl-NL" dirty="0" err="1"/>
              <a:t>study</a:t>
            </a:r>
            <a:endParaRPr lang="nl-NL"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3D0ECB99-611E-0DFC-6C99-3F44B14C86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5" name="TextBox 4">
            <a:extLst>
              <a:ext uri="{FF2B5EF4-FFF2-40B4-BE49-F238E27FC236}">
                <a16:creationId xmlns:a16="http://schemas.microsoft.com/office/drawing/2014/main" id="{68B17DD0-AD76-B82C-DD7C-F766CE1449A0}"/>
              </a:ext>
            </a:extLst>
          </p:cNvPr>
          <p:cNvSpPr txBox="1"/>
          <p:nvPr/>
        </p:nvSpPr>
        <p:spPr>
          <a:xfrm>
            <a:off x="657860" y="1671658"/>
            <a:ext cx="10538460" cy="4093428"/>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2000" dirty="0">
                <a:solidFill>
                  <a:srgbClr val="2E2E2E"/>
                </a:solidFill>
                <a:latin typeface="Times New Roman" panose="02020603050405020304" pitchFamily="18" charset="0"/>
                <a:ea typeface="Calibri" panose="020F0502020204030204" pitchFamily="34" charset="0"/>
              </a:rPr>
              <a:t>T</a:t>
            </a:r>
            <a:r>
              <a:rPr lang="en-GB" sz="2000" dirty="0">
                <a:solidFill>
                  <a:srgbClr val="2E2E2E"/>
                </a:solidFill>
                <a:effectLst/>
                <a:latin typeface="Times New Roman" panose="02020603050405020304" pitchFamily="18" charset="0"/>
                <a:ea typeface="Calibri" panose="020F0502020204030204" pitchFamily="34" charset="0"/>
              </a:rPr>
              <a:t>o find determinants about risk resilience and </a:t>
            </a:r>
          </a:p>
          <a:p>
            <a:pPr marL="342900" indent="-342900">
              <a:lnSpc>
                <a:spcPct val="150000"/>
              </a:lnSpc>
              <a:buFont typeface="Arial" panose="020B0604020202020204" pitchFamily="34" charset="0"/>
              <a:buChar char="•"/>
            </a:pPr>
            <a:r>
              <a:rPr lang="en-GB" sz="2000" dirty="0">
                <a:solidFill>
                  <a:srgbClr val="2E2E2E"/>
                </a:solidFill>
                <a:latin typeface="Times New Roman" panose="02020603050405020304" pitchFamily="18" charset="0"/>
                <a:ea typeface="Calibri" panose="020F0502020204030204" pitchFamily="34" charset="0"/>
              </a:rPr>
              <a:t>D</a:t>
            </a:r>
            <a:r>
              <a:rPr lang="en-GB" sz="2000" dirty="0">
                <a:solidFill>
                  <a:srgbClr val="2E2E2E"/>
                </a:solidFill>
                <a:effectLst/>
                <a:latin typeface="Times New Roman" panose="02020603050405020304" pitchFamily="18" charset="0"/>
                <a:ea typeface="Calibri" panose="020F0502020204030204" pitchFamily="34" charset="0"/>
              </a:rPr>
              <a:t>evelop a new risk resilience approach for (agricultural) enterprises. </a:t>
            </a:r>
          </a:p>
          <a:p>
            <a:pPr>
              <a:lnSpc>
                <a:spcPct val="150000"/>
              </a:lnSpc>
            </a:pPr>
            <a:endParaRPr lang="en-GB" sz="2000" dirty="0">
              <a:solidFill>
                <a:srgbClr val="2E2E2E"/>
              </a:solidFill>
              <a:latin typeface="Times New Roman" panose="02020603050405020304" pitchFamily="18" charset="0"/>
              <a:ea typeface="Calibri" panose="020F0502020204030204" pitchFamily="34" charset="0"/>
            </a:endParaRPr>
          </a:p>
          <a:p>
            <a:pPr>
              <a:lnSpc>
                <a:spcPct val="150000"/>
              </a:lnSpc>
            </a:pPr>
            <a:r>
              <a:rPr lang="en-GB" sz="2000" dirty="0">
                <a:solidFill>
                  <a:srgbClr val="2E2E2E"/>
                </a:solidFill>
                <a:effectLst/>
                <a:latin typeface="Times New Roman" panose="02020603050405020304" pitchFamily="18" charset="0"/>
                <a:ea typeface="Calibri" panose="020F0502020204030204" pitchFamily="34" charset="0"/>
              </a:rPr>
              <a:t>This approach creates the </a:t>
            </a:r>
            <a:r>
              <a:rPr lang="en-GB" sz="2000" i="1" dirty="0">
                <a:solidFill>
                  <a:srgbClr val="2E2E2E"/>
                </a:solidFill>
                <a:effectLst/>
                <a:latin typeface="Times New Roman" panose="02020603050405020304" pitchFamily="18" charset="0"/>
                <a:ea typeface="Calibri" panose="020F0502020204030204" pitchFamily="34" charset="0"/>
              </a:rPr>
              <a:t>ability to respond </a:t>
            </a:r>
            <a:r>
              <a:rPr lang="en-GB" sz="2000" dirty="0">
                <a:solidFill>
                  <a:srgbClr val="2E2E2E"/>
                </a:solidFill>
                <a:effectLst/>
                <a:latin typeface="Times New Roman" panose="02020603050405020304" pitchFamily="18" charset="0"/>
                <a:ea typeface="Calibri" panose="020F0502020204030204" pitchFamily="34" charset="0"/>
              </a:rPr>
              <a:t>resiliently to major environmental challenges and changes in the short term and </a:t>
            </a:r>
            <a:r>
              <a:rPr lang="en-GB" sz="2000" i="1" dirty="0">
                <a:solidFill>
                  <a:srgbClr val="2E2E2E"/>
                </a:solidFill>
                <a:effectLst/>
                <a:latin typeface="Times New Roman" panose="02020603050405020304" pitchFamily="18" charset="0"/>
                <a:ea typeface="Calibri" panose="020F0502020204030204" pitchFamily="34" charset="0"/>
              </a:rPr>
              <a:t>adjust the management </a:t>
            </a:r>
            <a:r>
              <a:rPr lang="en-GB" sz="2000" dirty="0">
                <a:solidFill>
                  <a:srgbClr val="2E2E2E"/>
                </a:solidFill>
                <a:effectLst/>
                <a:latin typeface="Times New Roman" panose="02020603050405020304" pitchFamily="18" charset="0"/>
                <a:ea typeface="Calibri" panose="020F0502020204030204" pitchFamily="34" charset="0"/>
              </a:rPr>
              <a:t>of the organization, and to learn and transform to </a:t>
            </a:r>
            <a:r>
              <a:rPr lang="en-GB" sz="2000" i="1" dirty="0">
                <a:solidFill>
                  <a:srgbClr val="2E2E2E"/>
                </a:solidFill>
                <a:effectLst/>
                <a:latin typeface="Times New Roman" panose="02020603050405020304" pitchFamily="18" charset="0"/>
                <a:ea typeface="Calibri" panose="020F0502020204030204" pitchFamily="34" charset="0"/>
              </a:rPr>
              <a:t>adapt to the new environment </a:t>
            </a:r>
            <a:r>
              <a:rPr lang="en-GB" sz="2000" dirty="0">
                <a:solidFill>
                  <a:srgbClr val="2E2E2E"/>
                </a:solidFill>
                <a:effectLst/>
                <a:latin typeface="Times New Roman" panose="02020603050405020304" pitchFamily="18" charset="0"/>
                <a:ea typeface="Calibri" panose="020F0502020204030204" pitchFamily="34" charset="0"/>
              </a:rPr>
              <a:t>in the long term while creating multiple value creation.</a:t>
            </a:r>
          </a:p>
          <a:p>
            <a:endParaRPr lang="en-GB" sz="2000" dirty="0">
              <a:solidFill>
                <a:srgbClr val="2E2E2E"/>
              </a:solidFill>
              <a:latin typeface="Times New Roman" panose="02020603050405020304" pitchFamily="18" charset="0"/>
            </a:endParaRPr>
          </a:p>
          <a:p>
            <a:endParaRPr lang="en-GB" sz="2000" dirty="0">
              <a:solidFill>
                <a:srgbClr val="2E2E2E"/>
              </a:solidFill>
              <a:latin typeface="Times New Roman" panose="02020603050405020304" pitchFamily="18" charset="0"/>
            </a:endParaRPr>
          </a:p>
          <a:p>
            <a:endParaRPr lang="en-GB" sz="2000" dirty="0">
              <a:solidFill>
                <a:srgbClr val="2E2E2E"/>
              </a:solidFill>
              <a:latin typeface="Times New Roman" panose="02020603050405020304" pitchFamily="18" charset="0"/>
            </a:endParaRPr>
          </a:p>
          <a:p>
            <a:endParaRPr lang="nl-NL" sz="2000" dirty="0"/>
          </a:p>
        </p:txBody>
      </p:sp>
      <p:sp>
        <p:nvSpPr>
          <p:cNvPr id="6" name="Thought Bubble: Cloud 5">
            <a:extLst>
              <a:ext uri="{FF2B5EF4-FFF2-40B4-BE49-F238E27FC236}">
                <a16:creationId xmlns:a16="http://schemas.microsoft.com/office/drawing/2014/main" id="{B958DC40-FBD1-09F2-B4DE-A744755B9C3B}"/>
              </a:ext>
            </a:extLst>
          </p:cNvPr>
          <p:cNvSpPr/>
          <p:nvPr/>
        </p:nvSpPr>
        <p:spPr>
          <a:xfrm>
            <a:off x="9085580" y="4626741"/>
            <a:ext cx="2448560" cy="1706880"/>
          </a:xfrm>
          <a:prstGeom prst="cloudCallout">
            <a:avLst>
              <a:gd name="adj1" fmla="val -77526"/>
              <a:gd name="adj2" fmla="val -5263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Why</a:t>
            </a:r>
            <a:r>
              <a:rPr lang="nl-NL" dirty="0"/>
              <a:t> is </a:t>
            </a:r>
            <a:r>
              <a:rPr lang="nl-NL" dirty="0" err="1"/>
              <a:t>this</a:t>
            </a:r>
            <a:r>
              <a:rPr lang="nl-NL" dirty="0"/>
              <a:t> relevant?</a:t>
            </a:r>
          </a:p>
        </p:txBody>
      </p:sp>
    </p:spTree>
    <p:extLst>
      <p:ext uri="{BB962C8B-B14F-4D97-AF65-F5344CB8AC3E}">
        <p14:creationId xmlns:p14="http://schemas.microsoft.com/office/powerpoint/2010/main" val="221989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AE34BE-2ADC-5791-F565-9E5C55EF5C7F}"/>
              </a:ext>
            </a:extLst>
          </p:cNvPr>
          <p:cNvSpPr>
            <a:spLocks noGrp="1"/>
          </p:cNvSpPr>
          <p:nvPr>
            <p:ph idx="1"/>
          </p:nvPr>
        </p:nvSpPr>
        <p:spPr/>
        <p:txBody>
          <a:bodyPr>
            <a:normAutofit/>
          </a:bodyPr>
          <a:lstStyle/>
          <a:p>
            <a:pPr marL="0" indent="0" algn="ctr">
              <a:buNone/>
            </a:pPr>
            <a:r>
              <a:rPr lang="en-GB" sz="2400" i="1" kern="100" dirty="0">
                <a:effectLst/>
                <a:latin typeface="Times New Roman" panose="02020603050405020304" pitchFamily="18" charset="0"/>
                <a:ea typeface="Calibri" panose="020F0502020204030204" pitchFamily="34" charset="0"/>
                <a:cs typeface="Arial" panose="020B0604020202020204" pitchFamily="34" charset="0"/>
              </a:rPr>
              <a:t>“It is not the strongest of the species that survives, nor the most intelligent. </a:t>
            </a:r>
            <a:br>
              <a:rPr lang="en-US" sz="2400" kern="100" dirty="0">
                <a:effectLst/>
                <a:latin typeface="Calibri" panose="020F0502020204030204" pitchFamily="34" charset="0"/>
                <a:ea typeface="Calibri" panose="020F0502020204030204" pitchFamily="34" charset="0"/>
                <a:cs typeface="Arial" panose="020B0604020202020204" pitchFamily="34" charset="0"/>
              </a:rPr>
            </a:br>
            <a:r>
              <a:rPr lang="en-GB" sz="2400" i="1" kern="100" dirty="0">
                <a:effectLst/>
                <a:latin typeface="Times New Roman" panose="02020603050405020304" pitchFamily="18" charset="0"/>
                <a:ea typeface="Calibri" panose="020F0502020204030204" pitchFamily="34" charset="0"/>
                <a:cs typeface="Arial" panose="020B0604020202020204" pitchFamily="34" charset="0"/>
              </a:rPr>
              <a:t>It is the one that is most adaptable to change” – Charles Darwin.</a:t>
            </a:r>
            <a:endParaRPr lang="nl-NL" sz="24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TextBox 3">
            <a:extLst>
              <a:ext uri="{FF2B5EF4-FFF2-40B4-BE49-F238E27FC236}">
                <a16:creationId xmlns:a16="http://schemas.microsoft.com/office/drawing/2014/main" id="{64EA8139-03CC-2C4A-64CB-19147DEB66BE}"/>
              </a:ext>
            </a:extLst>
          </p:cNvPr>
          <p:cNvSpPr txBox="1"/>
          <p:nvPr/>
        </p:nvSpPr>
        <p:spPr>
          <a:xfrm>
            <a:off x="1808281" y="3842278"/>
            <a:ext cx="8575437" cy="1323439"/>
          </a:xfrm>
          <a:prstGeom prst="rect">
            <a:avLst/>
          </a:prstGeom>
          <a:noFill/>
          <a:ln>
            <a:solidFill>
              <a:schemeClr val="accent6"/>
            </a:solidFill>
          </a:ln>
        </p:spPr>
        <p:txBody>
          <a:bodyPr wrap="square">
            <a:spAutoFit/>
          </a:bodyPr>
          <a:lstStyle/>
          <a:p>
            <a:pPr algn="ctr"/>
            <a:r>
              <a:rPr lang="en-GB" sz="2000" dirty="0">
                <a:effectLst/>
                <a:latin typeface="Times New Roman" panose="02020603050405020304" pitchFamily="18" charset="0"/>
                <a:ea typeface="Calibri" panose="020F0502020204030204" pitchFamily="34" charset="0"/>
              </a:rPr>
              <a:t>The new Risk Resilience Approach needs to provide a holistic view that enables entrepreneurs, boards, and stakeholders to operationalize their ambitions from a responsible and sustainable business, including environmental, social, governance elements </a:t>
            </a:r>
            <a:r>
              <a:rPr lang="en-GB" sz="2000" i="1" dirty="0">
                <a:effectLst/>
                <a:latin typeface="Times New Roman" panose="02020603050405020304" pitchFamily="18" charset="0"/>
                <a:ea typeface="Calibri" panose="020F0502020204030204" pitchFamily="34" charset="0"/>
              </a:rPr>
              <a:t>in interaction with the system </a:t>
            </a:r>
            <a:r>
              <a:rPr lang="en-GB" sz="2000" dirty="0">
                <a:effectLst/>
                <a:latin typeface="Times New Roman" panose="02020603050405020304" pitchFamily="18" charset="0"/>
                <a:ea typeface="Calibri" panose="020F0502020204030204" pitchFamily="34" charset="0"/>
              </a:rPr>
              <a:t>they are part of. </a:t>
            </a:r>
            <a:endParaRPr lang="en-GB" sz="2000" kern="100" dirty="0">
              <a:solidFill>
                <a:srgbClr val="2E2E2E"/>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79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22EB3-35F4-2D4C-A9A0-41385594704A}"/>
              </a:ext>
            </a:extLst>
          </p:cNvPr>
          <p:cNvSpPr>
            <a:spLocks noGrp="1"/>
          </p:cNvSpPr>
          <p:nvPr>
            <p:ph type="title"/>
          </p:nvPr>
        </p:nvSpPr>
        <p:spPr>
          <a:xfrm>
            <a:off x="0" y="0"/>
            <a:ext cx="3263684" cy="1294843"/>
          </a:xfrm>
        </p:spPr>
        <p:txBody>
          <a:bodyPr/>
          <a:lstStyle/>
          <a:p>
            <a:r>
              <a:rPr lang="nl-NL" dirty="0"/>
              <a:t>2. Research approach</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A46DAEB8-BD7B-A525-F81D-70A2245B0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58" y="230188"/>
            <a:ext cx="1295403" cy="1295403"/>
          </a:xfrm>
          <a:prstGeom prst="rect">
            <a:avLst/>
          </a:prstGeom>
        </p:spPr>
      </p:pic>
      <p:sp>
        <p:nvSpPr>
          <p:cNvPr id="8" name="TextBox 7">
            <a:extLst>
              <a:ext uri="{FF2B5EF4-FFF2-40B4-BE49-F238E27FC236}">
                <a16:creationId xmlns:a16="http://schemas.microsoft.com/office/drawing/2014/main" id="{E29848A0-BD21-FAE5-D79B-8C6D7A236768}"/>
              </a:ext>
            </a:extLst>
          </p:cNvPr>
          <p:cNvSpPr txBox="1"/>
          <p:nvPr/>
        </p:nvSpPr>
        <p:spPr>
          <a:xfrm>
            <a:off x="408939" y="1525591"/>
            <a:ext cx="10078719" cy="4613058"/>
          </a:xfrm>
          <a:prstGeom prst="rect">
            <a:avLst/>
          </a:prstGeom>
          <a:noFill/>
        </p:spPr>
        <p:txBody>
          <a:bodyPr wrap="square">
            <a:spAutoFit/>
          </a:bodyPr>
          <a:lstStyle/>
          <a:p>
            <a:pPr>
              <a:lnSpc>
                <a:spcPct val="150000"/>
              </a:lnSpc>
            </a:pPr>
            <a:r>
              <a:rPr lang="en-GB" b="1" dirty="0">
                <a:latin typeface="Times New Roman" panose="02020603050405020304" pitchFamily="18" charset="0"/>
                <a:ea typeface="Calibri" panose="020F0502020204030204" pitchFamily="34" charset="0"/>
              </a:rPr>
              <a:t>T</a:t>
            </a:r>
            <a:r>
              <a:rPr lang="en-GB" sz="1800" b="1" dirty="0">
                <a:effectLst/>
                <a:latin typeface="Times New Roman" panose="02020603050405020304" pitchFamily="18" charset="0"/>
                <a:ea typeface="Calibri" panose="020F0502020204030204" pitchFamily="34" charset="0"/>
              </a:rPr>
              <a:t>his project started with</a:t>
            </a:r>
            <a:r>
              <a:rPr lang="en-GB" sz="1800" dirty="0">
                <a:effectLst/>
                <a:latin typeface="Times New Roman" panose="02020603050405020304" pitchFamily="18" charset="0"/>
                <a:ea typeface="Calibri" panose="020F0502020204030204" pitchFamily="34" charset="0"/>
              </a:rPr>
              <a:t>: </a:t>
            </a:r>
          </a:p>
          <a:p>
            <a:pPr marL="285750" indent="-285750">
              <a:lnSpc>
                <a:spcPct val="150000"/>
              </a:lnSpc>
              <a:buFontTx/>
              <a:buChar char="-"/>
            </a:pPr>
            <a:r>
              <a:rPr lang="en-GB" sz="1800" dirty="0">
                <a:effectLst/>
                <a:latin typeface="Times New Roman" panose="02020603050405020304" pitchFamily="18" charset="0"/>
                <a:ea typeface="Calibri" panose="020F0502020204030204" pitchFamily="34" charset="0"/>
              </a:rPr>
              <a:t>searching for gaps in the literature regarding risk management models and </a:t>
            </a:r>
          </a:p>
          <a:p>
            <a:pPr marL="285750" indent="-285750">
              <a:lnSpc>
                <a:spcPct val="150000"/>
              </a:lnSpc>
              <a:buFontTx/>
              <a:buChar char="-"/>
            </a:pPr>
            <a:r>
              <a:rPr lang="en-GB" sz="1800" dirty="0">
                <a:effectLst/>
                <a:latin typeface="Times New Roman" panose="02020603050405020304" pitchFamily="18" charset="0"/>
                <a:ea typeface="Calibri" panose="020F0502020204030204" pitchFamily="34" charset="0"/>
              </a:rPr>
              <a:t>practical research whether risk management needs an innovative perspective to remain useful and effective.</a:t>
            </a:r>
          </a:p>
          <a:p>
            <a:pPr>
              <a:lnSpc>
                <a:spcPct val="150000"/>
              </a:lnSpc>
            </a:pPr>
            <a:endParaRPr lang="en-GB" dirty="0">
              <a:latin typeface="Times New Roman" panose="02020603050405020304" pitchFamily="18" charset="0"/>
            </a:endParaRPr>
          </a:p>
          <a:p>
            <a:pPr>
              <a:lnSpc>
                <a:spcPct val="150000"/>
              </a:lnSpc>
            </a:pPr>
            <a:r>
              <a:rPr lang="en-GB" b="1" dirty="0">
                <a:latin typeface="Times New Roman" panose="02020603050405020304" pitchFamily="18" charset="0"/>
              </a:rPr>
              <a:t>Research methods</a:t>
            </a:r>
            <a:r>
              <a:rPr lang="en-GB" dirty="0">
                <a:latin typeface="Times New Roman" panose="02020603050405020304" pitchFamily="18" charset="0"/>
              </a:rPr>
              <a:t>:</a:t>
            </a:r>
          </a:p>
          <a:p>
            <a:pPr marL="285750" indent="-285750">
              <a:lnSpc>
                <a:spcPct val="150000"/>
              </a:lnSpc>
              <a:buFontTx/>
              <a:buChar char="-"/>
            </a:pPr>
            <a:r>
              <a:rPr lang="en-GB" dirty="0">
                <a:latin typeface="Times New Roman" panose="02020603050405020304" pitchFamily="18" charset="0"/>
              </a:rPr>
              <a:t>Literature study </a:t>
            </a:r>
          </a:p>
          <a:p>
            <a:pPr>
              <a:lnSpc>
                <a:spcPct val="150000"/>
              </a:lnSpc>
            </a:pPr>
            <a:r>
              <a:rPr lang="en-GB" dirty="0">
                <a:latin typeface="Times New Roman" panose="02020603050405020304" pitchFamily="18" charset="0"/>
                <a:sym typeface="Wingdings" panose="05000000000000000000" pitchFamily="2" charset="2"/>
              </a:rPr>
              <a:t> Narrative about sustainability: transforming to multiple value creation</a:t>
            </a:r>
          </a:p>
          <a:p>
            <a:pPr marL="285750" indent="-285750">
              <a:lnSpc>
                <a:spcPct val="150000"/>
              </a:lnSpc>
              <a:buFont typeface="Wingdings" panose="05000000000000000000" pitchFamily="2" charset="2"/>
              <a:buChar char="à"/>
            </a:pPr>
            <a:r>
              <a:rPr lang="en-GB" dirty="0">
                <a:latin typeface="Times New Roman" panose="02020603050405020304" pitchFamily="18" charset="0"/>
                <a:sym typeface="Wingdings" panose="05000000000000000000" pitchFamily="2" charset="2"/>
              </a:rPr>
              <a:t>Determinants about: risk resilience, competitive advantage, agricultural resilience </a:t>
            </a:r>
            <a:endParaRPr lang="en-GB" dirty="0">
              <a:latin typeface="Times New Roman" panose="02020603050405020304" pitchFamily="18" charset="0"/>
            </a:endParaRPr>
          </a:p>
          <a:p>
            <a:pPr marL="285750" indent="-285750">
              <a:lnSpc>
                <a:spcPct val="150000"/>
              </a:lnSpc>
              <a:buFontTx/>
              <a:buChar char="-"/>
            </a:pPr>
            <a:r>
              <a:rPr lang="en-GB" dirty="0">
                <a:latin typeface="Times New Roman" panose="02020603050405020304" pitchFamily="18" charset="0"/>
              </a:rPr>
              <a:t>Focus groups</a:t>
            </a:r>
          </a:p>
          <a:p>
            <a:pPr marL="285750" indent="-285750">
              <a:lnSpc>
                <a:spcPct val="150000"/>
              </a:lnSpc>
              <a:buFontTx/>
              <a:buChar char="-"/>
            </a:pPr>
            <a:r>
              <a:rPr lang="nl-NL" dirty="0">
                <a:latin typeface="Times New Roman" panose="02020603050405020304" pitchFamily="18" charset="0"/>
              </a:rPr>
              <a:t>Design of a Risk </a:t>
            </a:r>
            <a:r>
              <a:rPr lang="nl-NL" dirty="0" err="1">
                <a:latin typeface="Times New Roman" panose="02020603050405020304" pitchFamily="18" charset="0"/>
              </a:rPr>
              <a:t>Resilience</a:t>
            </a:r>
            <a:r>
              <a:rPr lang="nl-NL" dirty="0">
                <a:latin typeface="Times New Roman" panose="02020603050405020304" pitchFamily="18" charset="0"/>
              </a:rPr>
              <a:t> Approach</a:t>
            </a:r>
            <a:endParaRPr lang="en-GB" dirty="0">
              <a:latin typeface="Times New Roman" panose="02020603050405020304" pitchFamily="18" charset="0"/>
            </a:endParaRPr>
          </a:p>
        </p:txBody>
      </p:sp>
    </p:spTree>
    <p:extLst>
      <p:ext uri="{BB962C8B-B14F-4D97-AF65-F5344CB8AC3E}">
        <p14:creationId xmlns:p14="http://schemas.microsoft.com/office/powerpoint/2010/main" val="116614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E7273-A329-C99A-0801-D473D247AACF}"/>
              </a:ext>
            </a:extLst>
          </p:cNvPr>
          <p:cNvSpPr>
            <a:spLocks noGrp="1"/>
          </p:cNvSpPr>
          <p:nvPr>
            <p:ph type="title"/>
          </p:nvPr>
        </p:nvSpPr>
        <p:spPr>
          <a:xfrm>
            <a:off x="0" y="0"/>
            <a:ext cx="3990228" cy="1294843"/>
          </a:xfrm>
        </p:spPr>
        <p:txBody>
          <a:bodyPr/>
          <a:lstStyle/>
          <a:p>
            <a:r>
              <a:rPr lang="nl-NL" dirty="0" err="1"/>
              <a:t>Narrative</a:t>
            </a:r>
            <a:r>
              <a:rPr lang="nl-NL" dirty="0"/>
              <a:t> </a:t>
            </a:r>
            <a:r>
              <a:rPr lang="nl-NL" dirty="0" err="1"/>
              <a:t>about</a:t>
            </a:r>
            <a:r>
              <a:rPr lang="nl-NL" dirty="0"/>
              <a:t> </a:t>
            </a:r>
            <a:r>
              <a:rPr lang="nl-NL" dirty="0" err="1"/>
              <a:t>sustainability</a:t>
            </a:r>
            <a:endParaRPr lang="nl-NL" dirty="0"/>
          </a:p>
        </p:txBody>
      </p:sp>
      <p:pic>
        <p:nvPicPr>
          <p:cNvPr id="4" name="Picture 3" descr="A picture containing text, screenshot, diagram, line&#10;&#10;Description automatically generated">
            <a:extLst>
              <a:ext uri="{FF2B5EF4-FFF2-40B4-BE49-F238E27FC236}">
                <a16:creationId xmlns:a16="http://schemas.microsoft.com/office/drawing/2014/main" id="{B5886AAE-3226-F232-6B61-05229A5A9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7905" y="877330"/>
            <a:ext cx="7062826" cy="5455508"/>
          </a:xfrm>
          <a:prstGeom prst="rect">
            <a:avLst/>
          </a:prstGeom>
        </p:spPr>
      </p:pic>
    </p:spTree>
    <p:extLst>
      <p:ext uri="{BB962C8B-B14F-4D97-AF65-F5344CB8AC3E}">
        <p14:creationId xmlns:p14="http://schemas.microsoft.com/office/powerpoint/2010/main" val="145366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7862A-F61C-DEAC-38A9-5536CFD36702}"/>
              </a:ext>
            </a:extLst>
          </p:cNvPr>
          <p:cNvSpPr>
            <a:spLocks noGrp="1"/>
          </p:cNvSpPr>
          <p:nvPr>
            <p:ph type="title"/>
          </p:nvPr>
        </p:nvSpPr>
        <p:spPr>
          <a:xfrm>
            <a:off x="0" y="0"/>
            <a:ext cx="2570545" cy="1294843"/>
          </a:xfrm>
        </p:spPr>
        <p:txBody>
          <a:bodyPr/>
          <a:lstStyle/>
          <a:p>
            <a:r>
              <a:rPr lang="nl-NL" dirty="0"/>
              <a:t>Risk </a:t>
            </a:r>
            <a:r>
              <a:rPr lang="nl-NL" dirty="0" err="1"/>
              <a:t>resilience</a:t>
            </a:r>
            <a:endParaRPr lang="nl-NL" dirty="0"/>
          </a:p>
        </p:txBody>
      </p:sp>
      <p:sp>
        <p:nvSpPr>
          <p:cNvPr id="4" name="TextBox 3">
            <a:extLst>
              <a:ext uri="{FF2B5EF4-FFF2-40B4-BE49-F238E27FC236}">
                <a16:creationId xmlns:a16="http://schemas.microsoft.com/office/drawing/2014/main" id="{F3EDDE8A-34B3-E696-3A41-8B338E7BBA02}"/>
              </a:ext>
            </a:extLst>
          </p:cNvPr>
          <p:cNvSpPr txBox="1"/>
          <p:nvPr/>
        </p:nvSpPr>
        <p:spPr>
          <a:xfrm>
            <a:off x="770237" y="1534978"/>
            <a:ext cx="10808043" cy="1569660"/>
          </a:xfrm>
          <a:prstGeom prst="rect">
            <a:avLst/>
          </a:prstGeom>
          <a:noFill/>
        </p:spPr>
        <p:txBody>
          <a:bodyPr wrap="square">
            <a:spAutoFit/>
          </a:bodyPr>
          <a:lstStyle/>
          <a:p>
            <a:r>
              <a:rPr lang="en-GB" sz="2000" i="1" dirty="0">
                <a:effectLst/>
                <a:latin typeface="Times New Roman" panose="02020603050405020304" pitchFamily="18" charset="0"/>
                <a:ea typeface="Calibri" panose="020F0502020204030204" pitchFamily="34" charset="0"/>
              </a:rPr>
              <a:t>“Risk resilience refers to the ability of an individual, organization, or system to withstand, adapt to, and recover from risks and disruptions. It involves the capacity to identify potential risks, assess their potential impact, and implement strategies to mitigate and manage those risks effectively.”</a:t>
            </a:r>
          </a:p>
          <a:p>
            <a:endParaRPr lang="en-GB" i="1" dirty="0">
              <a:latin typeface="Times New Roman" panose="02020603050405020304" pitchFamily="18" charset="0"/>
            </a:endParaRPr>
          </a:p>
          <a:p>
            <a:pPr marL="342900" indent="-342900">
              <a:buFont typeface="+mj-lt"/>
              <a:buAutoNum type="arabicPeriod"/>
            </a:pPr>
            <a:endParaRPr lang="nl-NL" dirty="0"/>
          </a:p>
        </p:txBody>
      </p:sp>
    </p:spTree>
    <p:extLst>
      <p:ext uri="{BB962C8B-B14F-4D97-AF65-F5344CB8AC3E}">
        <p14:creationId xmlns:p14="http://schemas.microsoft.com/office/powerpoint/2010/main" val="267472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14191-1B15-95C0-6FE7-3A92E2A0CF3F}"/>
              </a:ext>
            </a:extLst>
          </p:cNvPr>
          <p:cNvSpPr>
            <a:spLocks noGrp="1"/>
          </p:cNvSpPr>
          <p:nvPr>
            <p:ph type="title"/>
          </p:nvPr>
        </p:nvSpPr>
        <p:spPr>
          <a:xfrm>
            <a:off x="0" y="0"/>
            <a:ext cx="3406222" cy="1294843"/>
          </a:xfrm>
        </p:spPr>
        <p:txBody>
          <a:bodyPr/>
          <a:lstStyle/>
          <a:p>
            <a:r>
              <a:rPr lang="nl-NL" dirty="0" err="1"/>
              <a:t>Competitive</a:t>
            </a:r>
            <a:r>
              <a:rPr lang="nl-NL" dirty="0"/>
              <a:t> advantage</a:t>
            </a:r>
          </a:p>
        </p:txBody>
      </p:sp>
      <p:sp>
        <p:nvSpPr>
          <p:cNvPr id="4" name="TextBox 3">
            <a:extLst>
              <a:ext uri="{FF2B5EF4-FFF2-40B4-BE49-F238E27FC236}">
                <a16:creationId xmlns:a16="http://schemas.microsoft.com/office/drawing/2014/main" id="{A1362363-D96E-FC01-7FC6-D3A74113112E}"/>
              </a:ext>
            </a:extLst>
          </p:cNvPr>
          <p:cNvSpPr txBox="1"/>
          <p:nvPr/>
        </p:nvSpPr>
        <p:spPr>
          <a:xfrm>
            <a:off x="556055" y="1552486"/>
            <a:ext cx="10565026" cy="1107996"/>
          </a:xfrm>
          <a:prstGeom prst="rect">
            <a:avLst/>
          </a:prstGeom>
          <a:noFill/>
        </p:spPr>
        <p:txBody>
          <a:bodyPr wrap="square">
            <a:spAutoFit/>
          </a:bodyPr>
          <a:lstStyle/>
          <a:p>
            <a:r>
              <a:rPr lang="en-GB" sz="2400" i="1" dirty="0">
                <a:solidFill>
                  <a:srgbClr val="222222"/>
                </a:solidFill>
                <a:effectLst/>
                <a:latin typeface="Times New Roman" panose="02020603050405020304" pitchFamily="18" charset="0"/>
                <a:ea typeface="Calibri" panose="020F0502020204030204" pitchFamily="34" charset="0"/>
              </a:rPr>
              <a:t>“The ability to innovate, adapt and respond in an effective way to changing business environment aiming a </a:t>
            </a:r>
            <a:r>
              <a:rPr lang="en-GB" sz="2400" i="1" u="sng" dirty="0">
                <a:solidFill>
                  <a:srgbClr val="222222"/>
                </a:solidFill>
                <a:effectLst/>
                <a:latin typeface="Times New Roman" panose="02020603050405020304" pitchFamily="18" charset="0"/>
                <a:ea typeface="Calibri" panose="020F0502020204030204" pitchFamily="34" charset="0"/>
              </a:rPr>
              <a:t>sustainable and dynamic edge over competitors</a:t>
            </a:r>
            <a:r>
              <a:rPr lang="en-GB" sz="2400" i="1" dirty="0">
                <a:solidFill>
                  <a:srgbClr val="222222"/>
                </a:solidFill>
                <a:effectLst/>
                <a:latin typeface="Times New Roman" panose="02020603050405020304" pitchFamily="18" charset="0"/>
                <a:ea typeface="Calibri" panose="020F0502020204030204" pitchFamily="34" charset="0"/>
              </a:rPr>
              <a:t>”</a:t>
            </a:r>
          </a:p>
          <a:p>
            <a:endParaRPr lang="en-GB" i="1" dirty="0">
              <a:solidFill>
                <a:srgbClr val="222222"/>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294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C630-634F-6B76-4984-E7F7A16CBDDB}"/>
              </a:ext>
            </a:extLst>
          </p:cNvPr>
          <p:cNvSpPr>
            <a:spLocks noGrp="1"/>
          </p:cNvSpPr>
          <p:nvPr>
            <p:ph type="title"/>
          </p:nvPr>
        </p:nvSpPr>
        <p:spPr>
          <a:xfrm>
            <a:off x="0" y="0"/>
            <a:ext cx="3276187" cy="1294843"/>
          </a:xfrm>
        </p:spPr>
        <p:txBody>
          <a:bodyPr/>
          <a:lstStyle/>
          <a:p>
            <a:r>
              <a:rPr lang="nl-NL" dirty="0"/>
              <a:t>Agricultural </a:t>
            </a:r>
            <a:r>
              <a:rPr lang="nl-NL" dirty="0" err="1"/>
              <a:t>resilience</a:t>
            </a:r>
            <a:endParaRPr lang="nl-NL" dirty="0"/>
          </a:p>
        </p:txBody>
      </p:sp>
      <p:sp>
        <p:nvSpPr>
          <p:cNvPr id="4" name="TextBox 3">
            <a:extLst>
              <a:ext uri="{FF2B5EF4-FFF2-40B4-BE49-F238E27FC236}">
                <a16:creationId xmlns:a16="http://schemas.microsoft.com/office/drawing/2014/main" id="{89EBB838-47CF-3461-41DA-0A9A851EFE63}"/>
              </a:ext>
            </a:extLst>
          </p:cNvPr>
          <p:cNvSpPr txBox="1"/>
          <p:nvPr/>
        </p:nvSpPr>
        <p:spPr>
          <a:xfrm>
            <a:off x="654908" y="1428400"/>
            <a:ext cx="10577384" cy="1996957"/>
          </a:xfrm>
          <a:prstGeom prst="rect">
            <a:avLst/>
          </a:prstGeom>
          <a:noFill/>
        </p:spPr>
        <p:txBody>
          <a:bodyPr wrap="square">
            <a:spAutoFit/>
          </a:bodyPr>
          <a:lstStyle/>
          <a:p>
            <a:r>
              <a:rPr lang="en-GB" sz="2000" i="1" dirty="0">
                <a:effectLst/>
                <a:latin typeface="Times New Roman" panose="02020603050405020304" pitchFamily="18" charset="0"/>
                <a:ea typeface="Calibri" panose="020F0502020204030204" pitchFamily="34" charset="0"/>
              </a:rPr>
              <a:t>“Agricultural resilience refers to the ability of agricultural systems, such as farms and food production networks, to withstand and recover from various shocks and stresses while continuing to provide essential food and agricultural products. It involves the capacity of these systems to absorb, adapt, and transform in the face of challenges such as climate change, extreme weather events, market fluctuations, and resource constraints.”</a:t>
            </a:r>
          </a:p>
          <a:p>
            <a:pPr>
              <a:lnSpc>
                <a:spcPct val="150000"/>
              </a:lnSpc>
            </a:pPr>
            <a:endParaRPr lang="en-GB" i="1" dirty="0">
              <a:latin typeface="Times New Roman" panose="02020603050405020304" pitchFamily="18" charset="0"/>
            </a:endParaRPr>
          </a:p>
        </p:txBody>
      </p:sp>
    </p:spTree>
    <p:extLst>
      <p:ext uri="{BB962C8B-B14F-4D97-AF65-F5344CB8AC3E}">
        <p14:creationId xmlns:p14="http://schemas.microsoft.com/office/powerpoint/2010/main" val="415474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holland University - Template">
  <a:themeElements>
    <a:clrScheme name="HI">
      <a:dk1>
        <a:srgbClr val="000000"/>
      </a:dk1>
      <a:lt1>
        <a:srgbClr val="FFFFFF"/>
      </a:lt1>
      <a:dk2>
        <a:srgbClr val="000000"/>
      </a:dk2>
      <a:lt2>
        <a:srgbClr val="FFFFFF"/>
      </a:lt2>
      <a:accent1>
        <a:srgbClr val="E3027F"/>
      </a:accent1>
      <a:accent2>
        <a:srgbClr val="000000"/>
      </a:accent2>
      <a:accent3>
        <a:srgbClr val="FFFF00"/>
      </a:accent3>
      <a:accent4>
        <a:srgbClr val="DBDBDB"/>
      </a:accent4>
      <a:accent5>
        <a:srgbClr val="FE8FCC"/>
      </a:accent5>
      <a:accent6>
        <a:srgbClr val="595959"/>
      </a:accent6>
      <a:hlink>
        <a:srgbClr val="E3027F"/>
      </a:hlink>
      <a:folHlink>
        <a:srgbClr val="E3027F"/>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777</Words>
  <Application>Microsoft Office PowerPoint</Application>
  <PresentationFormat>Widescreen</PresentationFormat>
  <Paragraphs>87</Paragraphs>
  <Slides>14</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Arial Nova Light</vt:lpstr>
      <vt:lpstr>Calibri</vt:lpstr>
      <vt:lpstr>Calibri Light</vt:lpstr>
      <vt:lpstr>Segoe UI</vt:lpstr>
      <vt:lpstr>Source Sans Pro</vt:lpstr>
      <vt:lpstr>Times New Roman</vt:lpstr>
      <vt:lpstr>Wingdings</vt:lpstr>
      <vt:lpstr>Office Theme</vt:lpstr>
      <vt:lpstr>Inholland University - Template</vt:lpstr>
      <vt:lpstr>“A risk resilience approach: multiple value creation and competitive advantage for (agricultural) enterprises”</vt:lpstr>
      <vt:lpstr>Index</vt:lpstr>
      <vt:lpstr>1. Purpose of this study</vt:lpstr>
      <vt:lpstr>PowerPoint Presentation</vt:lpstr>
      <vt:lpstr>2. Research approach</vt:lpstr>
      <vt:lpstr>Narrative about sustainability</vt:lpstr>
      <vt:lpstr>Risk resilience</vt:lpstr>
      <vt:lpstr>Competitive advantage</vt:lpstr>
      <vt:lpstr>Agricultural resilience</vt:lpstr>
      <vt:lpstr>3. Result: Risk Resilience Approach</vt:lpstr>
      <vt:lpstr>4. Scientific contribution</vt:lpstr>
      <vt:lpstr>4. Further research  apply this approach</vt:lpstr>
      <vt:lpstr>Ideas for further research directions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European Risk Conference: Global Risk Challenges “A risk resilience approach: multiple value creation and competitive advantage for (agricultural) enterprises”</dc:title>
  <dc:creator>Snippe, Linda</dc:creator>
  <cp:lastModifiedBy>Snippe, Linda</cp:lastModifiedBy>
  <cp:revision>4</cp:revision>
  <dcterms:created xsi:type="dcterms:W3CDTF">2023-09-27T08:46:50Z</dcterms:created>
  <dcterms:modified xsi:type="dcterms:W3CDTF">2023-12-16T20:59:42Z</dcterms:modified>
</cp:coreProperties>
</file>