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58" r:id="rId7"/>
    <p:sldId id="257" r:id="rId8"/>
    <p:sldId id="260" r:id="rId9"/>
    <p:sldId id="267" r:id="rId10"/>
    <p:sldId id="261" r:id="rId11"/>
    <p:sldId id="262" r:id="rId12"/>
    <p:sldId id="263" r:id="rId13"/>
    <p:sldId id="265" r:id="rId14"/>
    <p:sldId id="268" r:id="rId1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700"/>
    <a:srgbClr val="00AFE1"/>
    <a:srgbClr val="F5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6920-A0EE-A84A-A6E4-65FF8A836930}" type="datetimeFigureOut">
              <a:rPr lang="nl-NL" smtClean="0"/>
              <a:t>26-11-19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A8C56-4FE0-5E42-BE57-CC27EDF4748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338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872D6-697B-BD43-A17E-A9FE0F29E03C}" type="datetimeFigureOut">
              <a:rPr lang="nl-NL" smtClean="0"/>
              <a:t>26-11-19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CD159-001F-C046-AC5F-2C895F632C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0858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ackground_Titelpage_PPT_VH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Afbeelding 12" descr="VHL_logo_kleur_RGB_voetj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36" y="5907024"/>
            <a:ext cx="2505364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80630" y="2324101"/>
            <a:ext cx="5446931" cy="1163150"/>
          </a:xfrm>
        </p:spPr>
        <p:txBody>
          <a:bodyPr anchor="b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noProof="0" dirty="0" smtClean="0"/>
              <a:t>Titel van presentatie</a:t>
            </a:r>
            <a:endParaRPr lang="nl-NL" noProof="0" dirty="0"/>
          </a:p>
        </p:txBody>
      </p:sp>
      <p:pic>
        <p:nvPicPr>
          <p:cNvPr id="14" name="Afbeelding 13" descr="VHL_logo_kleur_RGB_voetj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"/>
          <a:stretch/>
        </p:blipFill>
        <p:spPr>
          <a:xfrm>
            <a:off x="6638635" y="5907024"/>
            <a:ext cx="2430319" cy="950976"/>
          </a:xfrm>
          <a:prstGeom prst="rect">
            <a:avLst/>
          </a:prstGeom>
        </p:spPr>
      </p:pic>
      <p:sp>
        <p:nvSpPr>
          <p:cNvPr id="12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780630" y="3505200"/>
            <a:ext cx="4597820" cy="806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sz="1600" noProof="0" dirty="0" smtClean="0">
                <a:effectLst/>
                <a:latin typeface="+mn-lt"/>
                <a:ea typeface="ＭＳ 明朝"/>
                <a:cs typeface="Times New Roman"/>
              </a:rPr>
              <a:t>Naam van presentator</a:t>
            </a:r>
            <a:endParaRPr lang="nl-NL" sz="1400" noProof="0" dirty="0" smtClean="0">
              <a:effectLst/>
              <a:latin typeface="+mn-lt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94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 smtClean="0"/>
              <a:t>Paginatitel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 lang="nl-NL" sz="2400">
                <a:effectLst/>
                <a:latin typeface="+mn-lt"/>
              </a:defRPr>
            </a:lvl1pPr>
            <a:lvl2pPr>
              <a:defRPr lang="nl-NL" sz="2400" baseline="0" smtClean="0">
                <a:effectLst/>
                <a:latin typeface="+mn-lt"/>
              </a:defRPr>
            </a:lvl2pPr>
          </a:lstStyle>
          <a:p>
            <a:pPr lvl="0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1</a:t>
            </a:r>
          </a:p>
          <a:p>
            <a:pPr lvl="1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1a</a:t>
            </a:r>
            <a:endParaRPr lang="nl-NL" sz="1200" noProof="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1b</a:t>
            </a:r>
            <a:endParaRPr lang="nl-NL" sz="1200" noProof="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2</a:t>
            </a:r>
            <a:endParaRPr lang="nl-NL" sz="1200" noProof="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3</a:t>
            </a:r>
            <a:endParaRPr lang="nl-NL" sz="1200" noProof="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4</a:t>
            </a:r>
            <a:endParaRPr lang="nl-NL" sz="1200" noProof="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5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2"/>
          </p:nvPr>
        </p:nvSpPr>
        <p:spPr>
          <a:xfrm>
            <a:off x="11036300" y="28956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3944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Background_Devider_PPT_VH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80630" y="2883589"/>
            <a:ext cx="5446931" cy="77511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noProof="0" dirty="0" smtClean="0"/>
              <a:t>Titel van </a:t>
            </a:r>
            <a:r>
              <a:rPr lang="nl-NL" noProof="0" dirty="0" err="1" smtClean="0"/>
              <a:t>divider</a:t>
            </a:r>
            <a:endParaRPr lang="nl-NL" noProof="0" dirty="0"/>
          </a:p>
        </p:txBody>
      </p:sp>
      <p:pic>
        <p:nvPicPr>
          <p:cNvPr id="7" name="Afbeelding 6" descr="VHL_logo_kleur_RGB_voetj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605715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 smtClean="0"/>
              <a:t>Paginatitel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buNone/>
              <a:defRPr lang="nl-NL" sz="2400" b="0">
                <a:effectLst/>
                <a:latin typeface="+mn-lt"/>
              </a:defRPr>
            </a:lvl1pPr>
            <a:lvl2pPr>
              <a:defRPr lang="nl-NL" sz="800" smtClean="0">
                <a:effectLst/>
              </a:defRPr>
            </a:lvl2pPr>
          </a:lstStyle>
          <a:p>
            <a:r>
              <a:rPr lang="nl-NL" sz="2400" b="1" noProof="0" dirty="0" smtClean="0">
                <a:effectLst/>
                <a:latin typeface="+mn-lt"/>
                <a:ea typeface="ＭＳ 明朝"/>
                <a:cs typeface="Times New Roman"/>
              </a:rPr>
              <a:t>Voeg hier je tekst toe</a:t>
            </a:r>
            <a:endParaRPr lang="nl-NL" sz="1200" noProof="0" dirty="0" smtClean="0">
              <a:effectLst/>
              <a:latin typeface="Cambria"/>
              <a:ea typeface="ＭＳ 明朝"/>
              <a:cs typeface="Times New Roman"/>
            </a:endParaRPr>
          </a:p>
          <a:p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sit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ante massa.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ullamcorper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non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sapien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in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metus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commodo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feugiat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mauris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finibus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tempor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Etiam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sit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facilisis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lacus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Duis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libero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lacus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lacinia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et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neque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placerat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consequat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tellus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at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interdum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, ut commodo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metus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ut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tortor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lobortis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pellentesque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et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ac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noProof="0" dirty="0" err="1" smtClean="0">
                <a:effectLst/>
                <a:latin typeface="+mn-lt"/>
                <a:ea typeface="ＭＳ 明朝"/>
                <a:cs typeface="Times New Roman"/>
              </a:rPr>
              <a:t>arcu</a:t>
            </a:r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. 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87656965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0"/>
            <a:ext cx="9144000" cy="47544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 smtClean="0"/>
              <a:t>Paginatitel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730152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met afbeelding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7112000" y="1020042"/>
            <a:ext cx="2032000" cy="4830618"/>
          </a:xfrm>
          <a:prstGeom prst="rect">
            <a:avLst/>
          </a:prstGeom>
          <a:solidFill>
            <a:srgbClr val="00AF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0"/>
            <a:ext cx="7112000" cy="47544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 smtClean="0"/>
              <a:t>Paginatitel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 smtClean="0"/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7308850" y="1219200"/>
            <a:ext cx="1653886" cy="43751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l-NL" sz="1600" noProof="0" dirty="0" smtClean="0">
                <a:effectLst/>
                <a:latin typeface="+mn-lt"/>
                <a:ea typeface="ＭＳ 明朝"/>
                <a:cs typeface="Times New Roman"/>
              </a:rPr>
              <a:t>Voeg hier je bijschrift toe</a:t>
            </a:r>
          </a:p>
          <a:p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sit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ante massa.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endParaRPr lang="nl-NL" sz="1400" noProof="0" dirty="0"/>
          </a:p>
        </p:txBody>
      </p:sp>
    </p:spTree>
    <p:extLst>
      <p:ext uri="{BB962C8B-B14F-4D97-AF65-F5344CB8AC3E}">
        <p14:creationId xmlns:p14="http://schemas.microsoft.com/office/powerpoint/2010/main" val="12544138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ina met afbeelding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7112000" y="1020042"/>
            <a:ext cx="2032000" cy="4830618"/>
          </a:xfrm>
          <a:prstGeom prst="rect">
            <a:avLst/>
          </a:prstGeom>
          <a:solidFill>
            <a:srgbClr val="F59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0"/>
            <a:ext cx="7112000" cy="47544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 smtClean="0"/>
              <a:t>Paginatitel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 smtClean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7308850" y="1219200"/>
            <a:ext cx="1653886" cy="43751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l-NL" sz="1600" noProof="0" dirty="0" smtClean="0">
                <a:effectLst/>
                <a:latin typeface="+mn-lt"/>
                <a:ea typeface="ＭＳ 明朝"/>
                <a:cs typeface="Times New Roman"/>
              </a:rPr>
              <a:t>Voeg hier je bijschrift toe</a:t>
            </a:r>
          </a:p>
          <a:p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sit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ante massa.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endParaRPr lang="nl-NL" sz="1400" noProof="0" dirty="0"/>
          </a:p>
        </p:txBody>
      </p:sp>
    </p:spTree>
    <p:extLst>
      <p:ext uri="{BB962C8B-B14F-4D97-AF65-F5344CB8AC3E}">
        <p14:creationId xmlns:p14="http://schemas.microsoft.com/office/powerpoint/2010/main" val="385904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ina met afbeelding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7112000" y="1020042"/>
            <a:ext cx="2032000" cy="4830618"/>
          </a:xfrm>
          <a:prstGeom prst="rect">
            <a:avLst/>
          </a:prstGeom>
          <a:solidFill>
            <a:srgbClr val="C8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0"/>
            <a:ext cx="7112000" cy="47544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 smtClean="0"/>
              <a:t>Paginatitel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 smtClean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7308850" y="1219200"/>
            <a:ext cx="1653886" cy="43751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l-NL" sz="1600" noProof="0" dirty="0" smtClean="0">
                <a:effectLst/>
                <a:latin typeface="+mn-lt"/>
                <a:ea typeface="ＭＳ 明朝"/>
                <a:cs typeface="Times New Roman"/>
              </a:rPr>
              <a:t>Voeg hier je bijschrift toe</a:t>
            </a:r>
          </a:p>
          <a:p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sit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ante massa.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1400" noProof="0" dirty="0" err="1" smtClean="0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nl-NL" sz="1400" noProof="0" dirty="0" smtClean="0">
                <a:effectLst/>
                <a:latin typeface="+mn-lt"/>
                <a:ea typeface="ＭＳ 明朝"/>
                <a:cs typeface="Times New Roman"/>
              </a:rPr>
              <a:t> </a:t>
            </a:r>
            <a:endParaRPr lang="nl-NL" sz="1400" noProof="0" dirty="0"/>
          </a:p>
        </p:txBody>
      </p:sp>
    </p:spTree>
    <p:extLst>
      <p:ext uri="{BB962C8B-B14F-4D97-AF65-F5344CB8AC3E}">
        <p14:creationId xmlns:p14="http://schemas.microsoft.com/office/powerpoint/2010/main" val="85422058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7734204" cy="6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 dirty="0" smtClean="0"/>
              <a:t>Paginatitel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4898" y="1600200"/>
            <a:ext cx="7734204" cy="3928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1</a:t>
            </a:r>
            <a:endParaRPr lang="nl-NL" sz="1200" noProof="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1a</a:t>
            </a:r>
            <a:endParaRPr lang="nl-NL" sz="1200" noProof="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1b</a:t>
            </a:r>
            <a:endParaRPr lang="nl-NL" sz="1200" noProof="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2</a:t>
            </a:r>
            <a:endParaRPr lang="nl-NL" sz="1200" noProof="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3</a:t>
            </a:r>
            <a:endParaRPr lang="nl-NL" sz="1200" noProof="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4</a:t>
            </a:r>
            <a:endParaRPr lang="nl-NL" sz="1200" noProof="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 smtClean="0">
                <a:effectLst/>
                <a:latin typeface="+mn-lt"/>
                <a:ea typeface="ＭＳ 明朝"/>
                <a:cs typeface="Times New Roman"/>
              </a:rPr>
              <a:t>Onderwerp 5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1E57-5550-4F41-8336-E81354B3B2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980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60" r:id="rId3"/>
    <p:sldLayoutId id="2147483662" r:id="rId4"/>
    <p:sldLayoutId id="2147483661" r:id="rId5"/>
    <p:sldLayoutId id="2147483668" r:id="rId6"/>
    <p:sldLayoutId id="2147483669" r:id="rId7"/>
    <p:sldLayoutId id="2147483670" r:id="rId8"/>
  </p:sldLayoutIdLst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nl-NL" sz="8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nl-NL" sz="8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BuIWEUhyhk&amp;feature=youtu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0630" y="2324101"/>
            <a:ext cx="6769701" cy="11631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Natuurinclusieve </a:t>
            </a:r>
            <a:r>
              <a:rPr lang="en-US" sz="4000" dirty="0" err="1" smtClean="0"/>
              <a:t>landbouw</a:t>
            </a:r>
            <a:r>
              <a:rPr lang="en-US" sz="4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Samen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slag in het </a:t>
            </a:r>
            <a:r>
              <a:rPr lang="en-US" dirty="0" err="1" smtClean="0"/>
              <a:t>onderwijs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Astrid Manhoudt, Angela </a:t>
            </a:r>
            <a:r>
              <a:rPr lang="en-US" dirty="0" err="1" smtClean="0"/>
              <a:t>Groothuizen</a:t>
            </a:r>
            <a:endParaRPr lang="en-US" dirty="0" smtClean="0"/>
          </a:p>
          <a:p>
            <a:r>
              <a:rPr lang="en-US" dirty="0" smtClean="0"/>
              <a:t>Rosemarie Slobbe, Tjalling Huisman</a:t>
            </a:r>
          </a:p>
          <a:p>
            <a:r>
              <a:rPr lang="en-US" dirty="0" smtClean="0"/>
              <a:t>27-11-2019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47" y="4914216"/>
            <a:ext cx="7620660" cy="713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193" y="0"/>
            <a:ext cx="2721807" cy="2041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30583" cy="204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Samenvattend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NIL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blijvend</a:t>
            </a:r>
            <a:r>
              <a:rPr lang="en-US" dirty="0" smtClean="0"/>
              <a:t> </a:t>
            </a:r>
            <a:r>
              <a:rPr lang="en-US" dirty="0" err="1" smtClean="0"/>
              <a:t>verschijnsel</a:t>
            </a:r>
            <a:r>
              <a:rPr lang="en-US" dirty="0" smtClean="0"/>
              <a:t> </a:t>
            </a:r>
            <a:r>
              <a:rPr lang="en-US" dirty="0" err="1" smtClean="0"/>
              <a:t>volgens</a:t>
            </a:r>
            <a:r>
              <a:rPr lang="en-US" dirty="0" smtClean="0"/>
              <a:t> </a:t>
            </a:r>
            <a:r>
              <a:rPr lang="en-US" dirty="0" err="1" smtClean="0"/>
              <a:t>docenten</a:t>
            </a:r>
            <a:endParaRPr lang="en-US" dirty="0" smtClean="0"/>
          </a:p>
          <a:p>
            <a:r>
              <a:rPr lang="en-US" dirty="0" smtClean="0"/>
              <a:t>Het </a:t>
            </a:r>
            <a:r>
              <a:rPr lang="en-US" dirty="0" err="1" smtClean="0"/>
              <a:t>leeft</a:t>
            </a:r>
            <a:r>
              <a:rPr lang="en-US" dirty="0" smtClean="0"/>
              <a:t> nog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echt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studenten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is </a:t>
            </a:r>
            <a:r>
              <a:rPr lang="en-US" dirty="0" err="1" smtClean="0"/>
              <a:t>weerstand</a:t>
            </a:r>
            <a:endParaRPr lang="en-US" dirty="0" smtClean="0"/>
          </a:p>
          <a:p>
            <a:r>
              <a:rPr lang="en-US" dirty="0" err="1" smtClean="0"/>
              <a:t>Behoefte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het </a:t>
            </a:r>
            <a:r>
              <a:rPr lang="en-US" dirty="0" err="1" smtClean="0"/>
              <a:t>onderwijs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Geintegreerd</a:t>
            </a:r>
            <a:r>
              <a:rPr lang="en-US" dirty="0" smtClean="0"/>
              <a:t> in het curriculum</a:t>
            </a:r>
          </a:p>
          <a:p>
            <a:pPr lvl="1"/>
            <a:r>
              <a:rPr lang="en-US" dirty="0" smtClean="0"/>
              <a:t>Meer </a:t>
            </a:r>
            <a:r>
              <a:rPr lang="en-US" dirty="0" err="1" smtClean="0"/>
              <a:t>materiaal</a:t>
            </a:r>
            <a:endParaRPr lang="en-US" dirty="0" smtClean="0"/>
          </a:p>
          <a:p>
            <a:pPr lvl="1"/>
            <a:r>
              <a:rPr lang="en-US" dirty="0" err="1" smtClean="0"/>
              <a:t>Samen</a:t>
            </a:r>
            <a:r>
              <a:rPr lang="en-US" dirty="0" smtClean="0"/>
              <a:t> met </a:t>
            </a:r>
            <a:r>
              <a:rPr lang="en-US" dirty="0" err="1" smtClean="0"/>
              <a:t>boeren</a:t>
            </a:r>
            <a:r>
              <a:rPr lang="en-US" dirty="0" smtClean="0"/>
              <a:t> </a:t>
            </a:r>
            <a:r>
              <a:rPr lang="en-US" dirty="0" err="1" smtClean="0"/>
              <a:t>ontwikkelen</a:t>
            </a:r>
            <a:endParaRPr lang="en-US" dirty="0" smtClean="0"/>
          </a:p>
          <a:p>
            <a:pPr lvl="1"/>
            <a:r>
              <a:rPr lang="en-US" dirty="0" err="1" smtClean="0"/>
              <a:t>Betere</a:t>
            </a:r>
            <a:r>
              <a:rPr lang="en-US" dirty="0" smtClean="0"/>
              <a:t> </a:t>
            </a:r>
            <a:r>
              <a:rPr lang="en-US" dirty="0" err="1" smtClean="0"/>
              <a:t>connectie</a:t>
            </a:r>
            <a:r>
              <a:rPr lang="en-US" dirty="0" smtClean="0"/>
              <a:t> met </a:t>
            </a:r>
            <a:r>
              <a:rPr lang="en-US" dirty="0" err="1" smtClean="0"/>
              <a:t>onderzoek</a:t>
            </a:r>
            <a:endParaRPr lang="en-US" dirty="0" smtClean="0"/>
          </a:p>
          <a:p>
            <a:pPr lvl="1"/>
            <a:r>
              <a:rPr lang="en-US" dirty="0" err="1" smtClean="0"/>
              <a:t>Regionale</a:t>
            </a:r>
            <a:r>
              <a:rPr lang="en-US" dirty="0" smtClean="0"/>
              <a:t> </a:t>
            </a:r>
            <a:r>
              <a:rPr lang="en-US" dirty="0" err="1" smtClean="0"/>
              <a:t>inslag</a:t>
            </a:r>
            <a:endParaRPr lang="en-US" dirty="0" smtClean="0"/>
          </a:p>
          <a:p>
            <a:pPr lvl="1"/>
            <a:r>
              <a:rPr lang="en-US" dirty="0" err="1" smtClean="0"/>
              <a:t>Economische</a:t>
            </a:r>
            <a:r>
              <a:rPr lang="en-US" dirty="0" smtClean="0"/>
              <a:t> component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98" y="6036640"/>
            <a:ext cx="7620660" cy="7132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405" y="3866867"/>
            <a:ext cx="3320415" cy="19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51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Dank u</a:t>
            </a:r>
          </a:p>
          <a:p>
            <a:endParaRPr lang="en-US" dirty="0"/>
          </a:p>
          <a:p>
            <a:r>
              <a:rPr lang="en-US" dirty="0" err="1" smtClean="0"/>
              <a:t>Vragen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Overgang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Grutsk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www.youtube.com/watch?v=5BuIWEUhyhk&amp;feature=youtu.be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98" y="6036640"/>
            <a:ext cx="7620660" cy="7132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734" y="1572793"/>
            <a:ext cx="4703313" cy="26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027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Uitgangspunten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Ondernemers</a:t>
            </a:r>
            <a:r>
              <a:rPr lang="en-US" dirty="0" smtClean="0"/>
              <a:t>, erfbetreders, </a:t>
            </a:r>
            <a:r>
              <a:rPr lang="en-US" dirty="0" err="1" smtClean="0"/>
              <a:t>loonwerkers</a:t>
            </a:r>
            <a:r>
              <a:rPr lang="en-US" dirty="0" smtClean="0"/>
              <a:t>, </a:t>
            </a:r>
            <a:r>
              <a:rPr lang="en-US" dirty="0" err="1" smtClean="0"/>
              <a:t>bedrijfsverzorgers</a:t>
            </a:r>
            <a:r>
              <a:rPr lang="en-US" dirty="0" smtClean="0"/>
              <a:t> van morgen </a:t>
            </a:r>
            <a:r>
              <a:rPr lang="en-US" dirty="0" err="1" smtClean="0"/>
              <a:t>zitten</a:t>
            </a:r>
            <a:r>
              <a:rPr lang="en-US" dirty="0" smtClean="0"/>
              <a:t> </a:t>
            </a:r>
            <a:r>
              <a:rPr lang="en-US" dirty="0" err="1" smtClean="0"/>
              <a:t>vandaag</a:t>
            </a:r>
            <a:r>
              <a:rPr lang="en-US" dirty="0" smtClean="0"/>
              <a:t> op het </a:t>
            </a:r>
            <a:r>
              <a:rPr lang="en-US" dirty="0" err="1" smtClean="0"/>
              <a:t>groene</a:t>
            </a:r>
            <a:r>
              <a:rPr lang="en-US" dirty="0" smtClean="0"/>
              <a:t> </a:t>
            </a:r>
            <a:r>
              <a:rPr lang="en-US" dirty="0" err="1" smtClean="0"/>
              <a:t>Mbo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Hbo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Gewenste</a:t>
            </a:r>
            <a:r>
              <a:rPr lang="en-US" dirty="0" smtClean="0"/>
              <a:t> (door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, </a:t>
            </a:r>
            <a:r>
              <a:rPr lang="en-US" dirty="0" err="1" smtClean="0"/>
              <a:t>vrijwillig</a:t>
            </a:r>
            <a:r>
              <a:rPr lang="en-US" dirty="0" smtClean="0"/>
              <a:t> of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noodzaak</a:t>
            </a:r>
            <a:r>
              <a:rPr lang="en-US" dirty="0" smtClean="0"/>
              <a:t>) </a:t>
            </a:r>
            <a:r>
              <a:rPr lang="en-US" dirty="0" err="1" smtClean="0"/>
              <a:t>veranderingen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van </a:t>
            </a:r>
            <a:r>
              <a:rPr lang="en-US" dirty="0" err="1" smtClean="0"/>
              <a:t>binnenuit</a:t>
            </a:r>
            <a:r>
              <a:rPr lang="en-US" dirty="0" smtClean="0"/>
              <a:t> de sector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uitgevoerd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6036640"/>
            <a:ext cx="7620660" cy="7132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22" y="0"/>
            <a:ext cx="2821577" cy="21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567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Lesmateriaal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ondersteunend</a:t>
            </a:r>
            <a:r>
              <a:rPr lang="en-US" dirty="0" smtClean="0"/>
              <a:t> </a:t>
            </a:r>
            <a:r>
              <a:rPr lang="en-US" dirty="0" err="1" smtClean="0"/>
              <a:t>materiaal</a:t>
            </a:r>
            <a:r>
              <a:rPr lang="en-US" dirty="0" smtClean="0"/>
              <a:t> om </a:t>
            </a:r>
            <a:r>
              <a:rPr lang="en-US" dirty="0" err="1" smtClean="0"/>
              <a:t>landbouwonderwijs</a:t>
            </a:r>
            <a:r>
              <a:rPr lang="en-US" dirty="0" smtClean="0"/>
              <a:t> de </a:t>
            </a:r>
            <a:r>
              <a:rPr lang="en-US" dirty="0" err="1" smtClean="0"/>
              <a:t>mogelijkheid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bieden</a:t>
            </a:r>
            <a:r>
              <a:rPr lang="en-US" dirty="0" smtClean="0"/>
              <a:t> NIL-</a:t>
            </a:r>
            <a:r>
              <a:rPr lang="en-US" dirty="0" err="1" smtClean="0"/>
              <a:t>concepten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integreren</a:t>
            </a:r>
            <a:r>
              <a:rPr lang="en-US" dirty="0" smtClean="0"/>
              <a:t> in het curriculum</a:t>
            </a:r>
          </a:p>
          <a:p>
            <a:endParaRPr lang="en-US" dirty="0"/>
          </a:p>
          <a:p>
            <a:r>
              <a:rPr lang="en-US" dirty="0" smtClean="0"/>
              <a:t>Op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niveaus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47" y="6036640"/>
            <a:ext cx="7620660" cy="71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880" y="3291840"/>
            <a:ext cx="36271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754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?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Werkgroep</a:t>
            </a:r>
            <a:r>
              <a:rPr lang="en-US" dirty="0" smtClean="0"/>
              <a:t> Green Deal NIL in </a:t>
            </a:r>
            <a:r>
              <a:rPr lang="en-US" dirty="0" err="1" smtClean="0"/>
              <a:t>onderwijs</a:t>
            </a:r>
            <a:endParaRPr lang="en-US" dirty="0" smtClean="0"/>
          </a:p>
          <a:p>
            <a:r>
              <a:rPr lang="en-US" dirty="0" err="1" smtClean="0"/>
              <a:t>Vogelbescherming</a:t>
            </a:r>
            <a:endParaRPr lang="en-US" dirty="0" smtClean="0"/>
          </a:p>
          <a:p>
            <a:r>
              <a:rPr lang="en-US" dirty="0" smtClean="0"/>
              <a:t>KCNL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Voor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Docenten</a:t>
            </a:r>
            <a:r>
              <a:rPr lang="en-US" dirty="0" smtClean="0"/>
              <a:t> </a:t>
            </a:r>
            <a:r>
              <a:rPr lang="en-US" dirty="0" err="1" smtClean="0"/>
              <a:t>betrokken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landbouwopleidingen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94" y="6036640"/>
            <a:ext cx="7620660" cy="7132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869" y="4463100"/>
            <a:ext cx="2521131" cy="1319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994" y="1670427"/>
            <a:ext cx="2847811" cy="21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0414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Totaal</a:t>
            </a:r>
            <a:r>
              <a:rPr lang="en-US" dirty="0" smtClean="0"/>
              <a:t> </a:t>
            </a:r>
            <a:r>
              <a:rPr lang="en-US" dirty="0" err="1" smtClean="0"/>
              <a:t>volledige</a:t>
            </a:r>
            <a:r>
              <a:rPr lang="en-US" dirty="0" smtClean="0"/>
              <a:t> </a:t>
            </a:r>
            <a:r>
              <a:rPr lang="en-US" dirty="0" err="1" smtClean="0"/>
              <a:t>respondenten</a:t>
            </a:r>
            <a:r>
              <a:rPr lang="en-US" dirty="0" smtClean="0"/>
              <a:t>: 99  (= % van </a:t>
            </a:r>
            <a:r>
              <a:rPr lang="en-US" dirty="0" err="1" smtClean="0"/>
              <a:t>totaal</a:t>
            </a:r>
            <a:r>
              <a:rPr lang="en-US" dirty="0" smtClean="0"/>
              <a:t>??)</a:t>
            </a:r>
          </a:p>
          <a:p>
            <a:r>
              <a:rPr lang="en-US" dirty="0" smtClean="0"/>
              <a:t>(V)</a:t>
            </a:r>
            <a:r>
              <a:rPr lang="en-US" dirty="0" err="1" smtClean="0"/>
              <a:t>Mbo</a:t>
            </a:r>
            <a:r>
              <a:rPr lang="en-US" dirty="0" smtClean="0"/>
              <a:t>: 55, </a:t>
            </a:r>
            <a:r>
              <a:rPr lang="en-US" dirty="0" err="1" smtClean="0"/>
              <a:t>Hbo</a:t>
            </a:r>
            <a:r>
              <a:rPr lang="en-US" dirty="0" smtClean="0"/>
              <a:t>: 42, </a:t>
            </a:r>
            <a:r>
              <a:rPr lang="en-US" dirty="0" err="1" smtClean="0"/>
              <a:t>Overig</a:t>
            </a:r>
            <a:r>
              <a:rPr lang="en-US" dirty="0" smtClean="0"/>
              <a:t>: 2</a:t>
            </a:r>
          </a:p>
          <a:p>
            <a:r>
              <a:rPr lang="en-US" dirty="0" err="1" smtClean="0"/>
              <a:t>Stellingen</a:t>
            </a:r>
            <a:r>
              <a:rPr lang="en-US" dirty="0" smtClean="0"/>
              <a:t> 121-111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98" y="1159349"/>
            <a:ext cx="7099881" cy="4248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69828"/>
            <a:ext cx="7981902" cy="4765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99" y="6036640"/>
            <a:ext cx="762066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32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Kennis</a:t>
            </a:r>
            <a:r>
              <a:rPr lang="en-US" dirty="0" smtClean="0"/>
              <a:t> over natuurinclusieve </a:t>
            </a:r>
            <a:r>
              <a:rPr lang="en-US" dirty="0" err="1" smtClean="0"/>
              <a:t>landbouw</a:t>
            </a:r>
            <a:endParaRPr lang="nl-N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274" y="1149531"/>
            <a:ext cx="7684590" cy="4637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98" y="6036640"/>
            <a:ext cx="7620660" cy="7132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151" y="1030739"/>
            <a:ext cx="7544713" cy="4756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90" y="994556"/>
            <a:ext cx="7612712" cy="4792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677" y="1095314"/>
            <a:ext cx="7579425" cy="4573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994" y="1095314"/>
            <a:ext cx="7579425" cy="457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656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NIL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blijvend</a:t>
            </a:r>
            <a:r>
              <a:rPr lang="en-US" dirty="0" smtClean="0"/>
              <a:t> ‘</a:t>
            </a:r>
            <a:r>
              <a:rPr lang="en-US" dirty="0" err="1" smtClean="0"/>
              <a:t>verschijnsel</a:t>
            </a:r>
            <a:r>
              <a:rPr lang="en-US" dirty="0" smtClean="0"/>
              <a:t>’ ?</a:t>
            </a:r>
            <a:endParaRPr lang="nl-N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406" y="1030740"/>
            <a:ext cx="7472568" cy="4704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98" y="6036640"/>
            <a:ext cx="7620660" cy="7132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77" y="1025872"/>
            <a:ext cx="7355282" cy="47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713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 </a:t>
            </a:r>
            <a:r>
              <a:rPr lang="en-US" dirty="0" err="1" smtClean="0"/>
              <a:t>denken</a:t>
            </a:r>
            <a:r>
              <a:rPr lang="en-US" dirty="0" smtClean="0"/>
              <a:t> de </a:t>
            </a:r>
            <a:r>
              <a:rPr lang="en-US" dirty="0" err="1" smtClean="0"/>
              <a:t>studenten</a:t>
            </a:r>
            <a:r>
              <a:rPr lang="en-US" dirty="0" smtClean="0"/>
              <a:t> (</a:t>
            </a:r>
            <a:r>
              <a:rPr lang="en-US" dirty="0" err="1" smtClean="0"/>
              <a:t>volgens</a:t>
            </a:r>
            <a:r>
              <a:rPr lang="en-US" dirty="0" smtClean="0"/>
              <a:t> </a:t>
            </a:r>
            <a:r>
              <a:rPr lang="en-US" dirty="0" err="1" smtClean="0"/>
              <a:t>docenten</a:t>
            </a:r>
            <a:r>
              <a:rPr lang="en-US" dirty="0" smtClean="0"/>
              <a:t>)?</a:t>
            </a:r>
            <a:endParaRPr lang="nl-N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123406"/>
            <a:ext cx="7286700" cy="466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6036640"/>
            <a:ext cx="7620660" cy="7132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644" y="1104748"/>
            <a:ext cx="6961527" cy="4376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627" y="1123490"/>
            <a:ext cx="6911353" cy="41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170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het </a:t>
            </a:r>
            <a:r>
              <a:rPr lang="en-US" dirty="0" err="1" smtClean="0"/>
              <a:t>onderwijs</a:t>
            </a:r>
            <a:r>
              <a:rPr lang="en-US" dirty="0" smtClean="0"/>
              <a:t> </a:t>
            </a:r>
            <a:r>
              <a:rPr lang="en-US" dirty="0" err="1" smtClean="0"/>
              <a:t>behoefte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? </a:t>
            </a:r>
            <a:endParaRPr lang="nl-N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526" y="1065008"/>
            <a:ext cx="7772400" cy="469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98" y="6036640"/>
            <a:ext cx="7620660" cy="7132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80" y="822178"/>
            <a:ext cx="7836446" cy="493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11" y="1030739"/>
            <a:ext cx="7498576" cy="4535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211" y="1158824"/>
            <a:ext cx="7345347" cy="4442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212" y="1151113"/>
            <a:ext cx="7210200" cy="4539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072" y="1128258"/>
            <a:ext cx="7643532" cy="460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816082"/>
            <a:ext cx="7001692" cy="50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3058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760_Powerpoint-template_VHL_NEW_2016_Def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12760_powerpoint-template_vhl_new_2016-2 [Read-Only]" id="{C6A5B4D4-0160-481F-8209-5C596FC9E026}" vid="{9D48CA3D-2A99-4C67-BB0D-4EA74D49E05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Hash xmlns="bd4cd38f-5bdc-49ff-bbdf-6316b9ce397c" xsi:nil="true"/>
    <UniqueSourceRef xmlns="bd4cd38f-5bdc-49ff-bbdf-6316b9ce397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BE42C3BCA604AA6E0D5F822BDEFB8" ma:contentTypeVersion="12" ma:contentTypeDescription="Een nieuw document maken." ma:contentTypeScope="" ma:versionID="1841b79aa3436367cc95ed049942a8f1">
  <xsd:schema xmlns:xsd="http://www.w3.org/2001/XMLSchema" xmlns:xs="http://www.w3.org/2001/XMLSchema" xmlns:p="http://schemas.microsoft.com/office/2006/metadata/properties" xmlns:ns3="bd4cd38f-5bdc-49ff-bbdf-6316b9ce397c" xmlns:ns4="644f9f40-1dc6-4640-934b-40644c88cfb9" targetNamespace="http://schemas.microsoft.com/office/2006/metadata/properties" ma:root="true" ma:fieldsID="c9e9c40d0df8f181682eeedcdf4b42f1" ns3:_="" ns4:_="">
    <xsd:import namespace="bd4cd38f-5bdc-49ff-bbdf-6316b9ce397c"/>
    <xsd:import namespace="644f9f40-1dc6-4640-934b-40644c88cfb9"/>
    <xsd:element name="properties">
      <xsd:complexType>
        <xsd:sequence>
          <xsd:element name="documentManagement">
            <xsd:complexType>
              <xsd:all>
                <xsd:element ref="ns3:UniqueSourceRef" minOccurs="0"/>
                <xsd:element ref="ns3:FileHash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cd38f-5bdc-49ff-bbdf-6316b9ce397c" elementFormDefault="qualified">
    <xsd:import namespace="http://schemas.microsoft.com/office/2006/documentManagement/types"/>
    <xsd:import namespace="http://schemas.microsoft.com/office/infopath/2007/PartnerControls"/>
    <xsd:element name="UniqueSourceRef" ma:index="8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f9f40-1dc6-4640-934b-40644c88cf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2E2B02-5DFC-4996-9831-B8940552A4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51136E-96D9-4913-88B5-1CE2EA11AFF9}">
  <ds:schemaRefs>
    <ds:schemaRef ds:uri="644f9f40-1dc6-4640-934b-40644c88cfb9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d4cd38f-5bdc-49ff-bbdf-6316b9ce397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DC4BBA-7BFE-493D-8D80-CF7D21F600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4cd38f-5bdc-49ff-bbdf-6316b9ce397c"/>
    <ds:schemaRef ds:uri="644f9f40-1dc6-4640-934b-40644c88cf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 - NL (1)</Template>
  <TotalTime>32</TotalTime>
  <Words>204</Words>
  <Application>Microsoft Macintosh PowerPoint</Application>
  <PresentationFormat>Diavoorstelling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12760_Powerpoint-template_VHL_NEW_2016_Def3</vt:lpstr>
      <vt:lpstr>Natuurinclusieve landbouw  Samen aan de slag in het onderwijs</vt:lpstr>
      <vt:lpstr>Uitgangspunten</vt:lpstr>
      <vt:lpstr>Wat ?</vt:lpstr>
      <vt:lpstr>Met wie en voor wie? </vt:lpstr>
      <vt:lpstr>Respons</vt:lpstr>
      <vt:lpstr>Kennis over natuurinclusieve landbouw</vt:lpstr>
      <vt:lpstr>Is NIL een blijvend ‘verschijnsel’ ?</vt:lpstr>
      <vt:lpstr>Wat denken de studenten (volgens docenten)?</vt:lpstr>
      <vt:lpstr>Waar heeft het onderwijs behoefte aan? </vt:lpstr>
      <vt:lpstr>Samenvattend</vt:lpstr>
      <vt:lpstr>PowerPoint-presentatie</vt:lpstr>
    </vt:vector>
  </TitlesOfParts>
  <Company>Hogeschool Van Hall Larenstein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Huisman, Tjalling</dc:creator>
  <cp:lastModifiedBy>Bea Smink</cp:lastModifiedBy>
  <cp:revision>17</cp:revision>
  <dcterms:created xsi:type="dcterms:W3CDTF">2019-11-25T12:45:56Z</dcterms:created>
  <dcterms:modified xsi:type="dcterms:W3CDTF">2019-11-26T15:27:55Z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0x01010014DBE42C3BCA604AA6E0D5F822BDEFB8</vt:lpwstr>
  </property>
</Properties>
</file>