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9"/>
  </p:notesMasterIdLst>
  <p:sldIdLst>
    <p:sldId id="334" r:id="rId5"/>
    <p:sldId id="432" r:id="rId6"/>
    <p:sldId id="401" r:id="rId7"/>
    <p:sldId id="433" r:id="rId8"/>
  </p:sldIdLst>
  <p:sldSz cx="24387175" cy="13716000"/>
  <p:notesSz cx="6858000" cy="9144000"/>
  <p:embeddedFontLst>
    <p:embeddedFont>
      <p:font typeface="Calibri" panose="020F0502020204030204" pitchFamily="34" charset="0"/>
      <p:regular r:id="rId10"/>
      <p:bold r:id="rId11"/>
      <p:italic r:id="rId12"/>
      <p:boldItalic r:id="rId13"/>
    </p:embeddedFont>
    <p:embeddedFont>
      <p:font typeface="Roboto" panose="02000000000000000000" pitchFamily="2" charset="0"/>
      <p:regular r:id="rId14"/>
      <p:bold r:id="rId15"/>
      <p:italic r:id="rId16"/>
      <p:boldItalic r:id="rId17"/>
    </p:embeddedFont>
    <p:embeddedFont>
      <p:font typeface="Roboto Black" panose="02000000000000000000" pitchFamily="2" charset="0"/>
      <p:regular r:id="rId18"/>
      <p:bold r:id="rId19"/>
      <p:italic r:id="rId20"/>
      <p:boldItalic r:id="rId21"/>
    </p:embeddedFont>
    <p:embeddedFont>
      <p:font typeface="Roboto Medium" panose="02000000000000000000" pitchFamily="2"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 Hofte, ter" initials="HHt" lastIdx="9" clrIdx="0">
    <p:extLst>
      <p:ext uri="{19B8F6BF-5375-455C-9EA6-DF929625EA0E}">
        <p15:presenceInfo xmlns:p15="http://schemas.microsoft.com/office/powerpoint/2012/main" userId="Henri Hofte, ter" providerId="None"/>
      </p:ext>
    </p:extLst>
  </p:cmAuthor>
  <p:cmAuthor id="2" name="Henri" initials="H" lastIdx="12" clrIdx="1">
    <p:extLst>
      <p:ext uri="{19B8F6BF-5375-455C-9EA6-DF929625EA0E}">
        <p15:presenceInfo xmlns:p15="http://schemas.microsoft.com/office/powerpoint/2012/main" userId="Henri" providerId="None"/>
      </p:ext>
    </p:extLst>
  </p:cmAuthor>
  <p:cmAuthor id="3" name="Jeike Wallinga" initials="JW" lastIdx="23" clrIdx="2">
    <p:extLst>
      <p:ext uri="{19B8F6BF-5375-455C-9EA6-DF929625EA0E}">
        <p15:presenceInfo xmlns:p15="http://schemas.microsoft.com/office/powerpoint/2012/main" userId="S::va0117536@windesheim.nl::c6fb06b9-3d60-46cd-a8a5-6421d5f59e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249"/>
    <a:srgbClr val="FAA61A"/>
    <a:srgbClr val="FFC000"/>
    <a:srgbClr val="FFFFFF"/>
    <a:srgbClr val="1EBCC5"/>
    <a:srgbClr val="A6A6A6"/>
    <a:srgbClr val="BFBFBF"/>
    <a:srgbClr val="7F7F7F"/>
    <a:srgbClr val="FF0000"/>
    <a:srgbClr val="D5E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9DB7D-F5C1-45CC-B58B-12DE6EA0D1E2}" v="3" dt="2022-06-28T20:56:12.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48"/>
      </p:cViewPr>
      <p:guideLst>
        <p:guide orient="horz" pos="4320"/>
        <p:guide pos="76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C0F18-BC14-534D-8E72-8393DEAEE11F}" type="datetimeFigureOut">
              <a:rPr lang="nl-NL" smtClean="0"/>
              <a:t>13-7-2022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21D2F-8C2F-F245-AE96-3E43BC318AAF}" type="slidenum">
              <a:rPr lang="nl-NL" smtClean="0"/>
              <a:t>‹nr.›</a:t>
            </a:fld>
            <a:endParaRPr lang="nl-NL"/>
          </a:p>
        </p:txBody>
      </p:sp>
    </p:spTree>
    <p:extLst>
      <p:ext uri="{BB962C8B-B14F-4D97-AF65-F5344CB8AC3E}">
        <p14:creationId xmlns:p14="http://schemas.microsoft.com/office/powerpoint/2010/main" val="3250996812"/>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1</a:t>
            </a:fld>
            <a:endParaRPr lang="nl-NL"/>
          </a:p>
        </p:txBody>
      </p:sp>
    </p:spTree>
    <p:extLst>
      <p:ext uri="{BB962C8B-B14F-4D97-AF65-F5344CB8AC3E}">
        <p14:creationId xmlns:p14="http://schemas.microsoft.com/office/powerpoint/2010/main" val="104176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nl-NL" sz="1400">
                <a:effectLst/>
                <a:latin typeface="Calibri" panose="020F0502020204030204" pitchFamily="34" charset="0"/>
                <a:ea typeface="Times New Roman" panose="02020603050405020304" pitchFamily="18" charset="0"/>
                <a:cs typeface="Times New Roman" panose="02020603050405020304" pitchFamily="18" charset="0"/>
              </a:rPr>
              <a:t>The </a:t>
            </a:r>
            <a:r>
              <a:rPr lang="nl-NL" sz="1400" err="1">
                <a:effectLst/>
                <a:latin typeface="Calibri" panose="020F0502020204030204" pitchFamily="34" charset="0"/>
                <a:ea typeface="Times New Roman" panose="02020603050405020304" pitchFamily="18" charset="0"/>
                <a:cs typeface="Times New Roman" panose="02020603050405020304" pitchFamily="18" charset="0"/>
              </a:rPr>
              <a:t>results</a:t>
            </a:r>
            <a:r>
              <a:rPr lang="nl-NL" sz="1400">
                <a:effectLst/>
                <a:latin typeface="Calibri" panose="020F0502020204030204" pitchFamily="34" charset="0"/>
                <a:ea typeface="Times New Roman" panose="02020603050405020304" pitchFamily="18" charset="0"/>
                <a:cs typeface="Times New Roman" panose="02020603050405020304" pitchFamily="18" charset="0"/>
              </a:rPr>
              <a:t> of project Twomes are </a:t>
            </a:r>
            <a:r>
              <a:rPr lang="nl-NL" sz="1400" err="1">
                <a:effectLst/>
                <a:latin typeface="Calibri" panose="020F0502020204030204" pitchFamily="34" charset="0"/>
                <a:ea typeface="Times New Roman" panose="02020603050405020304" pitchFamily="18" charset="0"/>
                <a:cs typeface="Times New Roman" panose="02020603050405020304" pitchFamily="18" charset="0"/>
              </a:rPr>
              <a:t>described</a:t>
            </a:r>
            <a:r>
              <a:rPr lang="nl-NL" sz="1400">
                <a:effectLst/>
                <a:latin typeface="Calibri" panose="020F0502020204030204" pitchFamily="34" charset="0"/>
                <a:ea typeface="Times New Roman" panose="02020603050405020304" pitchFamily="18" charset="0"/>
                <a:cs typeface="Times New Roman" panose="02020603050405020304" pitchFamily="18" charset="0"/>
              </a:rPr>
              <a:t> in </a:t>
            </a:r>
            <a:r>
              <a:rPr lang="nl-NL" sz="1400" err="1">
                <a:effectLst/>
                <a:latin typeface="Calibri" panose="020F0502020204030204" pitchFamily="34" charset="0"/>
                <a:ea typeface="Times New Roman" panose="02020603050405020304" pitchFamily="18" charset="0"/>
                <a:cs typeface="Times New Roman" panose="02020603050405020304" pitchFamily="18" charset="0"/>
              </a:rPr>
              <a:t>the</a:t>
            </a:r>
            <a:r>
              <a:rPr lang="nl-NL" sz="1400">
                <a:effectLst/>
                <a:latin typeface="Calibri" panose="020F0502020204030204" pitchFamily="34" charset="0"/>
                <a:ea typeface="Times New Roman" panose="02020603050405020304" pitchFamily="18" charset="0"/>
                <a:cs typeface="Times New Roman" panose="02020603050405020304" pitchFamily="18" charset="0"/>
              </a:rPr>
              <a:t> </a:t>
            </a:r>
            <a:r>
              <a:rPr lang="nl-NL" sz="1400" err="1">
                <a:effectLst/>
                <a:latin typeface="Calibri" panose="020F0502020204030204" pitchFamily="34" charset="0"/>
                <a:ea typeface="Times New Roman" panose="02020603050405020304" pitchFamily="18" charset="0"/>
                <a:cs typeface="Times New Roman" panose="02020603050405020304" pitchFamily="18" charset="0"/>
              </a:rPr>
              <a:t>following</a:t>
            </a:r>
            <a:r>
              <a:rPr lang="nl-NL" sz="1400">
                <a:effectLst/>
                <a:latin typeface="Calibri" panose="020F0502020204030204" pitchFamily="34" charset="0"/>
                <a:ea typeface="Times New Roman" panose="02020603050405020304" pitchFamily="18" charset="0"/>
                <a:cs typeface="Times New Roman" panose="02020603050405020304" pitchFamily="18" charset="0"/>
              </a:rPr>
              <a:t> deliverables:</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D1a Project Plan</a:t>
            </a:r>
            <a:br>
              <a:rPr lang="en-US" sz="1100" b="0" i="0">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contains the project plan that forms the basis for research activities.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D1b Data management plan</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describes what data is collected in the project, how data should be handled during the project and after the project is finished.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D1c: </a:t>
            </a:r>
            <a:r>
              <a:rPr lang="nl-NL" sz="1100" i="1">
                <a:effectLst/>
                <a:latin typeface="Calibri" panose="020F0502020204030204" pitchFamily="34" charset="0"/>
                <a:ea typeface="Times New Roman" panose="02020603050405020304" pitchFamily="18" charset="0"/>
                <a:cs typeface="Times New Roman" panose="02020603050405020304" pitchFamily="18" charset="0"/>
              </a:rPr>
              <a:t>Uitkomsten bewonersonderzoek </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describes (in Dutch) the results of the research we conducted into questions residents have about the heat transition, via surveys and/or interviews. We used insights gained to focus further research in the project lays the foundation for advice modules.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D2: Dataset 1</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contains the monitoring data that we collected for exploratory analysis.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D3: Analysis Methods and Tools, Version 1</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contains a description of the analysis methods and tools used to analyze data from Deliverable D2. We also describe what we can learn from the available data and what additional measurements we deem necessary.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D4: Testable Hypotheses</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describes the hypotheses we want to test with the research in Twomes.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D5: Measurement methods and techniques</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describes the (additional) measurement methods and techniques that we have developed to collect data used to test hypotheses from D4.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D6: Subject Information, Consent Forms</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includes all information and documents (in Dutch) we use to recruit and educate subjects, including a description of how we obtain consent to collect data.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D7: Dataset 2</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contains the data that we collected to do a detailed analysis including research into the hypotheses of D4.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D8: Analysis Methods and Tools</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describes not only the analysis methods and tools we applied to the dataset from D7, but also the results and conclusions of this analysis.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D9: Dissemination and design follow-up research</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includes all external presentations and publications for interested parties outside the project, including a plan for a follow-up study for the realization of advice modules. </a:t>
            </a:r>
          </a:p>
          <a:p>
            <a:pPr marL="171450" indent="-171450">
              <a:spcBef>
                <a:spcPts val="1200"/>
              </a:spcBef>
              <a:buFont typeface="Arial" panose="020B0604020202020204" pitchFamily="34" charset="0"/>
              <a:buChar char="•"/>
            </a:pPr>
            <a:r>
              <a:rPr lang="en-US" sz="1100" b="0" i="1">
                <a:solidFill>
                  <a:srgbClr val="000000"/>
                </a:solidFill>
                <a:effectLst/>
                <a:latin typeface="Roboto" panose="02000000000000000000" pitchFamily="2" charset="0"/>
              </a:rPr>
              <a:t>Deliverable D10: Presentations, Report, Update Plan and Schedule</a:t>
            </a:r>
            <a:br>
              <a:rPr lang="en-US" sz="1100" b="0" i="1">
                <a:solidFill>
                  <a:srgbClr val="000000"/>
                </a:solidFill>
                <a:effectLst/>
                <a:latin typeface="Roboto" panose="02000000000000000000" pitchFamily="2" charset="0"/>
              </a:rPr>
            </a:br>
            <a:r>
              <a:rPr lang="en-US" sz="1100" b="0" i="0">
                <a:solidFill>
                  <a:srgbClr val="000000"/>
                </a:solidFill>
                <a:effectLst/>
                <a:latin typeface="Roboto" panose="02000000000000000000" pitchFamily="2" charset="0"/>
              </a:rPr>
              <a:t>includes all interim and progress presentations of the project, and updated plans. </a:t>
            </a:r>
          </a:p>
        </p:txBody>
      </p:sp>
      <p:sp>
        <p:nvSpPr>
          <p:cNvPr id="4" name="Slide Number Placeholder 3"/>
          <p:cNvSpPr>
            <a:spLocks noGrp="1"/>
          </p:cNvSpPr>
          <p:nvPr>
            <p:ph type="sldNum" sz="quarter" idx="5"/>
          </p:nvPr>
        </p:nvSpPr>
        <p:spPr/>
        <p:txBody>
          <a:bodyPr/>
          <a:lstStyle/>
          <a:p>
            <a:fld id="{FAA21D2F-8C2F-F245-AE96-3E43BC318AAF}" type="slidenum">
              <a:rPr lang="nl-NL" smtClean="0"/>
              <a:t>2</a:t>
            </a:fld>
            <a:endParaRPr lang="nl-NL"/>
          </a:p>
        </p:txBody>
      </p:sp>
    </p:spTree>
    <p:extLst>
      <p:ext uri="{BB962C8B-B14F-4D97-AF65-F5344CB8AC3E}">
        <p14:creationId xmlns:p14="http://schemas.microsoft.com/office/powerpoint/2010/main" val="4110251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Beeld-GEEL">
    <p:bg>
      <p:bgRef idx="1001">
        <a:schemeClr val="bg1"/>
      </p:bgRef>
    </p:bg>
    <p:spTree>
      <p:nvGrpSpPr>
        <p:cNvPr id="1" name=""/>
        <p:cNvGrpSpPr/>
        <p:nvPr/>
      </p:nvGrpSpPr>
      <p:grpSpPr>
        <a:xfrm>
          <a:off x="0" y="0"/>
          <a:ext cx="0" cy="0"/>
          <a:chOff x="0" y="0"/>
          <a:chExt cx="0" cy="0"/>
        </a:xfrm>
      </p:grpSpPr>
      <p:sp>
        <p:nvSpPr>
          <p:cNvPr id="10" name="Vlak links">
            <a:extLst>
              <a:ext uri="{FF2B5EF4-FFF2-40B4-BE49-F238E27FC236}">
                <a16:creationId xmlns:a16="http://schemas.microsoft.com/office/drawing/2014/main" id="{161B2B1C-EDC4-1241-B6C4-57348FCB2B18}"/>
              </a:ext>
            </a:extLst>
          </p:cNvPr>
          <p:cNvSpPr/>
          <p:nvPr userDrawn="1"/>
        </p:nvSpPr>
        <p:spPr>
          <a:xfrm>
            <a:off x="-13854" y="-13856"/>
            <a:ext cx="12898582" cy="13729855"/>
          </a:xfrm>
          <a:custGeom>
            <a:avLst/>
            <a:gdLst>
              <a:gd name="connsiteX0" fmla="*/ 0 w 8963891"/>
              <a:gd name="connsiteY0" fmla="*/ 0 h 13716000"/>
              <a:gd name="connsiteX1" fmla="*/ 8963891 w 8963891"/>
              <a:gd name="connsiteY1" fmla="*/ 0 h 13716000"/>
              <a:gd name="connsiteX2" fmla="*/ 8963891 w 8963891"/>
              <a:gd name="connsiteY2" fmla="*/ 13716000 h 13716000"/>
              <a:gd name="connsiteX3" fmla="*/ 0 w 8963891"/>
              <a:gd name="connsiteY3" fmla="*/ 13716000 h 13716000"/>
              <a:gd name="connsiteX4" fmla="*/ 0 w 8963891"/>
              <a:gd name="connsiteY4" fmla="*/ 0 h 13716000"/>
              <a:gd name="connsiteX0" fmla="*/ 0 w 13009418"/>
              <a:gd name="connsiteY0" fmla="*/ 13854 h 13729854"/>
              <a:gd name="connsiteX1" fmla="*/ 13009418 w 13009418"/>
              <a:gd name="connsiteY1" fmla="*/ 0 h 13729854"/>
              <a:gd name="connsiteX2" fmla="*/ 8963891 w 13009418"/>
              <a:gd name="connsiteY2" fmla="*/ 13729854 h 13729854"/>
              <a:gd name="connsiteX3" fmla="*/ 0 w 13009418"/>
              <a:gd name="connsiteY3" fmla="*/ 13729854 h 13729854"/>
              <a:gd name="connsiteX4" fmla="*/ 0 w 13009418"/>
              <a:gd name="connsiteY4" fmla="*/ 13854 h 13729854"/>
              <a:gd name="connsiteX0" fmla="*/ 0 w 13050981"/>
              <a:gd name="connsiteY0" fmla="*/ 83127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0 w 13050981"/>
              <a:gd name="connsiteY4" fmla="*/ 83127 h 13799127"/>
              <a:gd name="connsiteX0" fmla="*/ 0 w 13175672"/>
              <a:gd name="connsiteY0" fmla="*/ 0 h 13812982"/>
              <a:gd name="connsiteX1" fmla="*/ 13175672 w 13175672"/>
              <a:gd name="connsiteY1" fmla="*/ 13855 h 13812982"/>
              <a:gd name="connsiteX2" fmla="*/ 9088582 w 13175672"/>
              <a:gd name="connsiteY2" fmla="*/ 13812982 h 13812982"/>
              <a:gd name="connsiteX3" fmla="*/ 124691 w 13175672"/>
              <a:gd name="connsiteY3" fmla="*/ 13812982 h 13812982"/>
              <a:gd name="connsiteX4" fmla="*/ 0 w 13175672"/>
              <a:gd name="connsiteY4" fmla="*/ 0 h 13812982"/>
              <a:gd name="connsiteX0" fmla="*/ 166254 w 13050981"/>
              <a:gd name="connsiteY0" fmla="*/ 304800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166254 w 13050981"/>
              <a:gd name="connsiteY4" fmla="*/ 304800 h 13799127"/>
              <a:gd name="connsiteX0" fmla="*/ 0 w 13064836"/>
              <a:gd name="connsiteY0" fmla="*/ 83127 h 13799127"/>
              <a:gd name="connsiteX1" fmla="*/ 13064836 w 13064836"/>
              <a:gd name="connsiteY1" fmla="*/ 0 h 13799127"/>
              <a:gd name="connsiteX2" fmla="*/ 8977746 w 13064836"/>
              <a:gd name="connsiteY2" fmla="*/ 13799127 h 13799127"/>
              <a:gd name="connsiteX3" fmla="*/ 13855 w 13064836"/>
              <a:gd name="connsiteY3" fmla="*/ 13799127 h 13799127"/>
              <a:gd name="connsiteX4" fmla="*/ 0 w 13064836"/>
              <a:gd name="connsiteY4" fmla="*/ 83127 h 13799127"/>
              <a:gd name="connsiteX0" fmla="*/ 0 w 10030691"/>
              <a:gd name="connsiteY0" fmla="*/ 0 h 13716000"/>
              <a:gd name="connsiteX1" fmla="*/ 10030691 w 10030691"/>
              <a:gd name="connsiteY1" fmla="*/ 290945 h 13716000"/>
              <a:gd name="connsiteX2" fmla="*/ 8977746 w 10030691"/>
              <a:gd name="connsiteY2" fmla="*/ 13716000 h 13716000"/>
              <a:gd name="connsiteX3" fmla="*/ 13855 w 10030691"/>
              <a:gd name="connsiteY3" fmla="*/ 13716000 h 13716000"/>
              <a:gd name="connsiteX4" fmla="*/ 0 w 10030691"/>
              <a:gd name="connsiteY4" fmla="*/ 0 h 13716000"/>
              <a:gd name="connsiteX0" fmla="*/ 0 w 10432473"/>
              <a:gd name="connsiteY0" fmla="*/ 13855 h 13729855"/>
              <a:gd name="connsiteX1" fmla="*/ 10432473 w 10432473"/>
              <a:gd name="connsiteY1" fmla="*/ 0 h 13729855"/>
              <a:gd name="connsiteX2" fmla="*/ 8977746 w 10432473"/>
              <a:gd name="connsiteY2" fmla="*/ 13729855 h 13729855"/>
              <a:gd name="connsiteX3" fmla="*/ 13855 w 10432473"/>
              <a:gd name="connsiteY3" fmla="*/ 13729855 h 13729855"/>
              <a:gd name="connsiteX4" fmla="*/ 0 w 10432473"/>
              <a:gd name="connsiteY4" fmla="*/ 13855 h 13729855"/>
              <a:gd name="connsiteX0" fmla="*/ 0 w 12898582"/>
              <a:gd name="connsiteY0" fmla="*/ 13855 h 13729855"/>
              <a:gd name="connsiteX1" fmla="*/ 12898582 w 12898582"/>
              <a:gd name="connsiteY1" fmla="*/ 0 h 13729855"/>
              <a:gd name="connsiteX2" fmla="*/ 8977746 w 12898582"/>
              <a:gd name="connsiteY2" fmla="*/ 13729855 h 13729855"/>
              <a:gd name="connsiteX3" fmla="*/ 13855 w 12898582"/>
              <a:gd name="connsiteY3" fmla="*/ 13729855 h 13729855"/>
              <a:gd name="connsiteX4" fmla="*/ 0 w 12898582"/>
              <a:gd name="connsiteY4" fmla="*/ 13855 h 1372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582" h="13729855">
                <a:moveTo>
                  <a:pt x="0" y="13855"/>
                </a:moveTo>
                <a:lnTo>
                  <a:pt x="12898582" y="0"/>
                </a:lnTo>
                <a:lnTo>
                  <a:pt x="8977746" y="13729855"/>
                </a:lnTo>
                <a:lnTo>
                  <a:pt x="13855" y="13729855"/>
                </a:lnTo>
                <a:cubicBezTo>
                  <a:pt x="9237" y="9157855"/>
                  <a:pt x="4618" y="4585855"/>
                  <a:pt x="0" y="138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AFA99A25-679D-8A47-9E57-A53D6534C58A}"/>
              </a:ext>
            </a:extLst>
          </p:cNvPr>
          <p:cNvSpPr/>
          <p:nvPr userDrawn="1"/>
        </p:nvSpPr>
        <p:spPr>
          <a:xfrm rot="960000">
            <a:off x="9204205" y="-1146246"/>
            <a:ext cx="3541874" cy="16028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afbeelding">
            <a:extLst>
              <a:ext uri="{FF2B5EF4-FFF2-40B4-BE49-F238E27FC236}">
                <a16:creationId xmlns:a16="http://schemas.microsoft.com/office/drawing/2014/main" id="{FFA1E4C9-403A-1448-8CE6-A84449037562}"/>
              </a:ext>
            </a:extLst>
          </p:cNvPr>
          <p:cNvSpPr>
            <a:spLocks noGrp="1"/>
          </p:cNvSpPr>
          <p:nvPr>
            <p:ph type="pic" sz="quarter" idx="13"/>
          </p:nvPr>
        </p:nvSpPr>
        <p:spPr>
          <a:xfrm>
            <a:off x="10837540" y="-25527"/>
            <a:ext cx="13575758" cy="1376038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p:nvPr>
        </p:nvSpPr>
        <p:spPr>
          <a:xfrm>
            <a:off x="1203154" y="9602328"/>
            <a:ext cx="8542420" cy="1555333"/>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en-US"/>
          </a:p>
        </p:txBody>
      </p:sp>
      <p:sp>
        <p:nvSpPr>
          <p:cNvPr id="2" name="Titel"/>
          <p:cNvSpPr>
            <a:spLocks noGrp="1"/>
          </p:cNvSpPr>
          <p:nvPr>
            <p:ph type="ctrTitle" hasCustomPrompt="1"/>
          </p:nvPr>
        </p:nvSpPr>
        <p:spPr>
          <a:xfrm>
            <a:off x="1203154" y="4676648"/>
            <a:ext cx="9336504" cy="4307306"/>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7952213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dia met beeld-BLAUW">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15540950" y="-932679"/>
            <a:ext cx="1273815" cy="16028151"/>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177959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kstdia met beeld-GROEN">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15540950" y="-932679"/>
            <a:ext cx="1273815" cy="16028151"/>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383201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met beeld-ROOD">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15540950" y="-932679"/>
            <a:ext cx="1273815" cy="16028151"/>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54661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GEEL">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419988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BLAUW">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308073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dia-GROEN">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2127594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dia-ROOD">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91955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dia-ROZE">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42006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dia-2koloms-GEEL">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5105" y="4969241"/>
            <a:ext cx="1273815" cy="94626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941344" y="7473542"/>
            <a:ext cx="1633030" cy="6959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1326879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dia-2koloms-BLAUW">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5105" y="4969241"/>
            <a:ext cx="1273815" cy="9462615"/>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941344" y="7473542"/>
            <a:ext cx="1633030" cy="6959333"/>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69212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Beeld-BLAUW">
    <p:bg>
      <p:bgRef idx="1001">
        <a:schemeClr val="bg1"/>
      </p:bgRef>
    </p:bg>
    <p:spTree>
      <p:nvGrpSpPr>
        <p:cNvPr id="1" name=""/>
        <p:cNvGrpSpPr/>
        <p:nvPr/>
      </p:nvGrpSpPr>
      <p:grpSpPr>
        <a:xfrm>
          <a:off x="0" y="0"/>
          <a:ext cx="0" cy="0"/>
          <a:chOff x="0" y="0"/>
          <a:chExt cx="0" cy="0"/>
        </a:xfrm>
      </p:grpSpPr>
      <p:sp>
        <p:nvSpPr>
          <p:cNvPr id="10" name="Vlak links">
            <a:extLst>
              <a:ext uri="{FF2B5EF4-FFF2-40B4-BE49-F238E27FC236}">
                <a16:creationId xmlns:a16="http://schemas.microsoft.com/office/drawing/2014/main" id="{161B2B1C-EDC4-1241-B6C4-57348FCB2B18}"/>
              </a:ext>
            </a:extLst>
          </p:cNvPr>
          <p:cNvSpPr/>
          <p:nvPr userDrawn="1"/>
        </p:nvSpPr>
        <p:spPr>
          <a:xfrm>
            <a:off x="-13854" y="-13856"/>
            <a:ext cx="12898582" cy="13729855"/>
          </a:xfrm>
          <a:custGeom>
            <a:avLst/>
            <a:gdLst>
              <a:gd name="connsiteX0" fmla="*/ 0 w 8963891"/>
              <a:gd name="connsiteY0" fmla="*/ 0 h 13716000"/>
              <a:gd name="connsiteX1" fmla="*/ 8963891 w 8963891"/>
              <a:gd name="connsiteY1" fmla="*/ 0 h 13716000"/>
              <a:gd name="connsiteX2" fmla="*/ 8963891 w 8963891"/>
              <a:gd name="connsiteY2" fmla="*/ 13716000 h 13716000"/>
              <a:gd name="connsiteX3" fmla="*/ 0 w 8963891"/>
              <a:gd name="connsiteY3" fmla="*/ 13716000 h 13716000"/>
              <a:gd name="connsiteX4" fmla="*/ 0 w 8963891"/>
              <a:gd name="connsiteY4" fmla="*/ 0 h 13716000"/>
              <a:gd name="connsiteX0" fmla="*/ 0 w 13009418"/>
              <a:gd name="connsiteY0" fmla="*/ 13854 h 13729854"/>
              <a:gd name="connsiteX1" fmla="*/ 13009418 w 13009418"/>
              <a:gd name="connsiteY1" fmla="*/ 0 h 13729854"/>
              <a:gd name="connsiteX2" fmla="*/ 8963891 w 13009418"/>
              <a:gd name="connsiteY2" fmla="*/ 13729854 h 13729854"/>
              <a:gd name="connsiteX3" fmla="*/ 0 w 13009418"/>
              <a:gd name="connsiteY3" fmla="*/ 13729854 h 13729854"/>
              <a:gd name="connsiteX4" fmla="*/ 0 w 13009418"/>
              <a:gd name="connsiteY4" fmla="*/ 13854 h 13729854"/>
              <a:gd name="connsiteX0" fmla="*/ 0 w 13050981"/>
              <a:gd name="connsiteY0" fmla="*/ 83127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0 w 13050981"/>
              <a:gd name="connsiteY4" fmla="*/ 83127 h 13799127"/>
              <a:gd name="connsiteX0" fmla="*/ 0 w 13175672"/>
              <a:gd name="connsiteY0" fmla="*/ 0 h 13812982"/>
              <a:gd name="connsiteX1" fmla="*/ 13175672 w 13175672"/>
              <a:gd name="connsiteY1" fmla="*/ 13855 h 13812982"/>
              <a:gd name="connsiteX2" fmla="*/ 9088582 w 13175672"/>
              <a:gd name="connsiteY2" fmla="*/ 13812982 h 13812982"/>
              <a:gd name="connsiteX3" fmla="*/ 124691 w 13175672"/>
              <a:gd name="connsiteY3" fmla="*/ 13812982 h 13812982"/>
              <a:gd name="connsiteX4" fmla="*/ 0 w 13175672"/>
              <a:gd name="connsiteY4" fmla="*/ 0 h 13812982"/>
              <a:gd name="connsiteX0" fmla="*/ 166254 w 13050981"/>
              <a:gd name="connsiteY0" fmla="*/ 304800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166254 w 13050981"/>
              <a:gd name="connsiteY4" fmla="*/ 304800 h 13799127"/>
              <a:gd name="connsiteX0" fmla="*/ 0 w 13064836"/>
              <a:gd name="connsiteY0" fmla="*/ 83127 h 13799127"/>
              <a:gd name="connsiteX1" fmla="*/ 13064836 w 13064836"/>
              <a:gd name="connsiteY1" fmla="*/ 0 h 13799127"/>
              <a:gd name="connsiteX2" fmla="*/ 8977746 w 13064836"/>
              <a:gd name="connsiteY2" fmla="*/ 13799127 h 13799127"/>
              <a:gd name="connsiteX3" fmla="*/ 13855 w 13064836"/>
              <a:gd name="connsiteY3" fmla="*/ 13799127 h 13799127"/>
              <a:gd name="connsiteX4" fmla="*/ 0 w 13064836"/>
              <a:gd name="connsiteY4" fmla="*/ 83127 h 13799127"/>
              <a:gd name="connsiteX0" fmla="*/ 0 w 10030691"/>
              <a:gd name="connsiteY0" fmla="*/ 0 h 13716000"/>
              <a:gd name="connsiteX1" fmla="*/ 10030691 w 10030691"/>
              <a:gd name="connsiteY1" fmla="*/ 290945 h 13716000"/>
              <a:gd name="connsiteX2" fmla="*/ 8977746 w 10030691"/>
              <a:gd name="connsiteY2" fmla="*/ 13716000 h 13716000"/>
              <a:gd name="connsiteX3" fmla="*/ 13855 w 10030691"/>
              <a:gd name="connsiteY3" fmla="*/ 13716000 h 13716000"/>
              <a:gd name="connsiteX4" fmla="*/ 0 w 10030691"/>
              <a:gd name="connsiteY4" fmla="*/ 0 h 13716000"/>
              <a:gd name="connsiteX0" fmla="*/ 0 w 10432473"/>
              <a:gd name="connsiteY0" fmla="*/ 13855 h 13729855"/>
              <a:gd name="connsiteX1" fmla="*/ 10432473 w 10432473"/>
              <a:gd name="connsiteY1" fmla="*/ 0 h 13729855"/>
              <a:gd name="connsiteX2" fmla="*/ 8977746 w 10432473"/>
              <a:gd name="connsiteY2" fmla="*/ 13729855 h 13729855"/>
              <a:gd name="connsiteX3" fmla="*/ 13855 w 10432473"/>
              <a:gd name="connsiteY3" fmla="*/ 13729855 h 13729855"/>
              <a:gd name="connsiteX4" fmla="*/ 0 w 10432473"/>
              <a:gd name="connsiteY4" fmla="*/ 13855 h 13729855"/>
              <a:gd name="connsiteX0" fmla="*/ 0 w 12898582"/>
              <a:gd name="connsiteY0" fmla="*/ 13855 h 13729855"/>
              <a:gd name="connsiteX1" fmla="*/ 12898582 w 12898582"/>
              <a:gd name="connsiteY1" fmla="*/ 0 h 13729855"/>
              <a:gd name="connsiteX2" fmla="*/ 8977746 w 12898582"/>
              <a:gd name="connsiteY2" fmla="*/ 13729855 h 13729855"/>
              <a:gd name="connsiteX3" fmla="*/ 13855 w 12898582"/>
              <a:gd name="connsiteY3" fmla="*/ 13729855 h 13729855"/>
              <a:gd name="connsiteX4" fmla="*/ 0 w 12898582"/>
              <a:gd name="connsiteY4" fmla="*/ 13855 h 1372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582" h="13729855">
                <a:moveTo>
                  <a:pt x="0" y="13855"/>
                </a:moveTo>
                <a:lnTo>
                  <a:pt x="12898582" y="0"/>
                </a:lnTo>
                <a:lnTo>
                  <a:pt x="8977746" y="13729855"/>
                </a:lnTo>
                <a:lnTo>
                  <a:pt x="13855" y="13729855"/>
                </a:lnTo>
                <a:cubicBezTo>
                  <a:pt x="9237" y="9157855"/>
                  <a:pt x="4618" y="4585855"/>
                  <a:pt x="0" y="13855"/>
                </a:cubicBezTo>
                <a:close/>
              </a:path>
            </a:pathLst>
          </a:cu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AFA99A25-679D-8A47-9E57-A53D6534C58A}"/>
              </a:ext>
            </a:extLst>
          </p:cNvPr>
          <p:cNvSpPr/>
          <p:nvPr userDrawn="1"/>
        </p:nvSpPr>
        <p:spPr>
          <a:xfrm rot="960000">
            <a:off x="9204205" y="-1146246"/>
            <a:ext cx="3541874" cy="16028151"/>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afbeelding">
            <a:extLst>
              <a:ext uri="{FF2B5EF4-FFF2-40B4-BE49-F238E27FC236}">
                <a16:creationId xmlns:a16="http://schemas.microsoft.com/office/drawing/2014/main" id="{FFA1E4C9-403A-1448-8CE6-A84449037562}"/>
              </a:ext>
            </a:extLst>
          </p:cNvPr>
          <p:cNvSpPr>
            <a:spLocks noGrp="1"/>
          </p:cNvSpPr>
          <p:nvPr>
            <p:ph type="pic" sz="quarter" idx="13"/>
          </p:nvPr>
        </p:nvSpPr>
        <p:spPr>
          <a:xfrm>
            <a:off x="10837540" y="-25527"/>
            <a:ext cx="13575758" cy="1376038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p:nvPr>
        </p:nvSpPr>
        <p:spPr>
          <a:xfrm>
            <a:off x="1203154" y="9602328"/>
            <a:ext cx="8542420" cy="1555333"/>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en-US"/>
          </a:p>
        </p:txBody>
      </p:sp>
      <p:sp>
        <p:nvSpPr>
          <p:cNvPr id="2" name="Titel"/>
          <p:cNvSpPr>
            <a:spLocks noGrp="1"/>
          </p:cNvSpPr>
          <p:nvPr>
            <p:ph type="ctrTitle" hasCustomPrompt="1"/>
          </p:nvPr>
        </p:nvSpPr>
        <p:spPr>
          <a:xfrm>
            <a:off x="1203154" y="4676648"/>
            <a:ext cx="9336504" cy="4307306"/>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175122949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dia-2koloms-GROEN">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5105" y="4969241"/>
            <a:ext cx="1273815" cy="9462615"/>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941344" y="7473542"/>
            <a:ext cx="1633030" cy="6959333"/>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893298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dia-2koloms-ROZE">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5105" y="4969241"/>
            <a:ext cx="1273815" cy="9462615"/>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941344" y="7473542"/>
            <a:ext cx="1633030" cy="6959333"/>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3790173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elddia-GEEL">
    <p:spTree>
      <p:nvGrpSpPr>
        <p:cNvPr id="1" name=""/>
        <p:cNvGrpSpPr/>
        <p:nvPr/>
      </p:nvGrpSpPr>
      <p:grpSpPr>
        <a:xfrm>
          <a:off x="0" y="0"/>
          <a:ext cx="0" cy="0"/>
          <a:chOff x="0" y="0"/>
          <a:chExt cx="0" cy="0"/>
        </a:xfrm>
      </p:grpSpPr>
      <p:sp>
        <p:nvSpPr>
          <p:cNvPr id="5" name="Vlak schuine baan rechts">
            <a:extLst>
              <a:ext uri="{FF2B5EF4-FFF2-40B4-BE49-F238E27FC236}">
                <a16:creationId xmlns:a16="http://schemas.microsoft.com/office/drawing/2014/main" id="{A27E8C90-240E-9945-A559-A87669ADC5A1}"/>
              </a:ext>
            </a:extLst>
          </p:cNvPr>
          <p:cNvSpPr/>
          <p:nvPr userDrawn="1"/>
        </p:nvSpPr>
        <p:spPr>
          <a:xfrm rot="960000">
            <a:off x="22194955" y="-432017"/>
            <a:ext cx="2409228" cy="14930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lak schuine baan rechtsonder">
            <a:extLst>
              <a:ext uri="{FF2B5EF4-FFF2-40B4-BE49-F238E27FC236}">
                <a16:creationId xmlns:a16="http://schemas.microsoft.com/office/drawing/2014/main" id="{E4598019-5692-8B40-8998-BFDBED66E17D}"/>
              </a:ext>
            </a:extLst>
          </p:cNvPr>
          <p:cNvSpPr/>
          <p:nvPr userDrawn="1"/>
        </p:nvSpPr>
        <p:spPr>
          <a:xfrm rot="960000">
            <a:off x="23401546" y="7217851"/>
            <a:ext cx="1913734" cy="72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linksboven">
            <a:extLst>
              <a:ext uri="{FF2B5EF4-FFF2-40B4-BE49-F238E27FC236}">
                <a16:creationId xmlns:a16="http://schemas.microsoft.com/office/drawing/2014/main" id="{8100B2F3-D596-1B4F-A277-C590C883B8AF}"/>
              </a:ext>
            </a:extLst>
          </p:cNvPr>
          <p:cNvSpPr/>
          <p:nvPr userDrawn="1"/>
        </p:nvSpPr>
        <p:spPr>
          <a:xfrm rot="960000">
            <a:off x="-1501523" y="-1165435"/>
            <a:ext cx="3249960" cy="125825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W rond witgeel">
            <a:extLst>
              <a:ext uri="{FF2B5EF4-FFF2-40B4-BE49-F238E27FC236}">
                <a16:creationId xmlns:a16="http://schemas.microsoft.com/office/drawing/2014/main" id="{6985607C-74B6-9341-A629-EF93B0104D45}"/>
              </a:ext>
            </a:extLst>
          </p:cNvPr>
          <p:cNvPicPr>
            <a:picLocks noChangeAspect="1"/>
          </p:cNvPicPr>
          <p:nvPr userDrawn="1"/>
        </p:nvPicPr>
        <p:blipFill>
          <a:blip r:embed="rId2"/>
          <a:srcRect/>
          <a:stretch/>
        </p:blipFill>
        <p:spPr>
          <a:xfrm>
            <a:off x="22080813" y="12633233"/>
            <a:ext cx="889186" cy="889186"/>
          </a:xfrm>
          <a:prstGeom prst="rect">
            <a:avLst/>
          </a:prstGeom>
        </p:spPr>
      </p:pic>
      <p:sp>
        <p:nvSpPr>
          <p:cNvPr id="11" name="Tijdelijke aanduiding afbeelding">
            <a:extLst>
              <a:ext uri="{FF2B5EF4-FFF2-40B4-BE49-F238E27FC236}">
                <a16:creationId xmlns:a16="http://schemas.microsoft.com/office/drawing/2014/main" id="{F22425E0-A088-334C-AE2D-918E836CAD4E}"/>
              </a:ext>
            </a:extLst>
          </p:cNvPr>
          <p:cNvSpPr>
            <a:spLocks noGrp="1"/>
          </p:cNvSpPr>
          <p:nvPr>
            <p:ph type="pic" sz="quarter" idx="13"/>
          </p:nvPr>
        </p:nvSpPr>
        <p:spPr>
          <a:xfrm>
            <a:off x="-48820" y="-25526"/>
            <a:ext cx="24442232" cy="13781646"/>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644244 w 25271572"/>
              <a:gd name="connsiteY4" fmla="*/ 11466159 h 13762792"/>
              <a:gd name="connsiteX5" fmla="*/ 3949688 w 25271572"/>
              <a:gd name="connsiteY5" fmla="*/ 1812 h 13762792"/>
              <a:gd name="connsiteX0" fmla="*/ 3305444 w 24627328"/>
              <a:gd name="connsiteY0" fmla="*/ 1812 h 13762792"/>
              <a:gd name="connsiteX1" fmla="*/ 24627328 w 24627328"/>
              <a:gd name="connsiteY1" fmla="*/ 0 h 13762792"/>
              <a:gd name="connsiteX2" fmla="*/ 20679427 w 24627328"/>
              <a:gd name="connsiteY2" fmla="*/ 13762792 h 13762792"/>
              <a:gd name="connsiteX3" fmla="*/ 1014435 w 24627328"/>
              <a:gd name="connsiteY3" fmla="*/ 13611525 h 13762792"/>
              <a:gd name="connsiteX4" fmla="*/ 0 w 24627328"/>
              <a:gd name="connsiteY4" fmla="*/ 11466159 h 13762792"/>
              <a:gd name="connsiteX5" fmla="*/ 3305444 w 24627328"/>
              <a:gd name="connsiteY5" fmla="*/ 1812 h 13762792"/>
              <a:gd name="connsiteX0" fmla="*/ 3305444 w 24627328"/>
              <a:gd name="connsiteY0" fmla="*/ 1812 h 13781646"/>
              <a:gd name="connsiteX1" fmla="*/ 24627328 w 24627328"/>
              <a:gd name="connsiteY1" fmla="*/ 0 h 13781646"/>
              <a:gd name="connsiteX2" fmla="*/ 20679427 w 24627328"/>
              <a:gd name="connsiteY2" fmla="*/ 13762792 h 13781646"/>
              <a:gd name="connsiteX3" fmla="*/ 185096 w 24627328"/>
              <a:gd name="connsiteY3" fmla="*/ 13781646 h 13781646"/>
              <a:gd name="connsiteX4" fmla="*/ 0 w 24627328"/>
              <a:gd name="connsiteY4" fmla="*/ 11466159 h 13781646"/>
              <a:gd name="connsiteX5" fmla="*/ 3305444 w 24627328"/>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346532 w 24442232"/>
              <a:gd name="connsiteY4" fmla="*/ 10955797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2232" h="13781646">
                <a:moveTo>
                  <a:pt x="3120348" y="1812"/>
                </a:moveTo>
                <a:lnTo>
                  <a:pt x="24442232" y="0"/>
                </a:lnTo>
                <a:cubicBezTo>
                  <a:pt x="23136896" y="4566332"/>
                  <a:pt x="21810298" y="9175195"/>
                  <a:pt x="20494331" y="13762792"/>
                </a:cubicBezTo>
                <a:lnTo>
                  <a:pt x="0" y="13781646"/>
                </a:lnTo>
                <a:lnTo>
                  <a:pt x="27556" y="10892002"/>
                </a:lnTo>
                <a:lnTo>
                  <a:pt x="3120348" y="1812"/>
                </a:lnTo>
                <a:close/>
              </a:path>
            </a:pathLst>
          </a:custGeom>
          <a:solidFill>
            <a:schemeClr val="bg1">
              <a:lumMod val="85000"/>
            </a:schemeClr>
          </a:solidFill>
          <a:ln>
            <a:noFill/>
          </a:ln>
        </p:spPr>
        <p:txBody>
          <a:bodyPr anchor="ctr"/>
          <a:lstStyle>
            <a:lvl1pPr algn="ctr">
              <a:defRPr/>
            </a:lvl1pPr>
          </a:lstStyle>
          <a:p>
            <a:r>
              <a:rPr lang="nl-NL"/>
              <a:t>Klik op het pictogram als u een afbeelding wilt toevoegen</a:t>
            </a:r>
          </a:p>
        </p:txBody>
      </p:sp>
      <p:sp>
        <p:nvSpPr>
          <p:cNvPr id="3" name="Voettekst"/>
          <p:cNvSpPr>
            <a:spLocks noGrp="1"/>
          </p:cNvSpPr>
          <p:nvPr>
            <p:ph type="ftr" sz="quarter" idx="11"/>
          </p:nvPr>
        </p:nvSpPr>
        <p:spPr>
          <a:xfrm>
            <a:off x="3196059" y="12712701"/>
            <a:ext cx="6484414" cy="730250"/>
          </a:xfrm>
        </p:spPr>
        <p:txBody>
          <a:bodyPr/>
          <a:lstStyle/>
          <a:p>
            <a:endParaRPr lang="nl-NL"/>
          </a:p>
        </p:txBody>
      </p:sp>
      <p:sp>
        <p:nvSpPr>
          <p:cNvPr id="4" name="Slidenummer"/>
          <p:cNvSpPr>
            <a:spLocks noGrp="1"/>
          </p:cNvSpPr>
          <p:nvPr>
            <p:ph type="sldNum" sz="quarter" idx="12"/>
          </p:nvPr>
        </p:nvSpPr>
        <p:spPr>
          <a:xfrm>
            <a:off x="1231200" y="12712701"/>
            <a:ext cx="1607557" cy="730250"/>
          </a:xfrm>
        </p:spPr>
        <p:txBody>
          <a:bodyPr/>
          <a:lstStyle/>
          <a:p>
            <a:fld id="{B3761A81-E545-3C41-97A5-08DA8ED0F4C4}" type="slidenum">
              <a:rPr lang="nl-NL" smtClean="0"/>
              <a:t>‹nr.›</a:t>
            </a:fld>
            <a:endParaRPr lang="nl-NL"/>
          </a:p>
        </p:txBody>
      </p:sp>
    </p:spTree>
    <p:extLst>
      <p:ext uri="{BB962C8B-B14F-4D97-AF65-F5344CB8AC3E}">
        <p14:creationId xmlns:p14="http://schemas.microsoft.com/office/powerpoint/2010/main" val="248807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elddia-BLAUW">
    <p:spTree>
      <p:nvGrpSpPr>
        <p:cNvPr id="1" name=""/>
        <p:cNvGrpSpPr/>
        <p:nvPr/>
      </p:nvGrpSpPr>
      <p:grpSpPr>
        <a:xfrm>
          <a:off x="0" y="0"/>
          <a:ext cx="0" cy="0"/>
          <a:chOff x="0" y="0"/>
          <a:chExt cx="0" cy="0"/>
        </a:xfrm>
      </p:grpSpPr>
      <p:sp>
        <p:nvSpPr>
          <p:cNvPr id="5" name="Vlak schuine baan rechts">
            <a:extLst>
              <a:ext uri="{FF2B5EF4-FFF2-40B4-BE49-F238E27FC236}">
                <a16:creationId xmlns:a16="http://schemas.microsoft.com/office/drawing/2014/main" id="{A27E8C90-240E-9945-A559-A87669ADC5A1}"/>
              </a:ext>
            </a:extLst>
          </p:cNvPr>
          <p:cNvSpPr/>
          <p:nvPr userDrawn="1"/>
        </p:nvSpPr>
        <p:spPr>
          <a:xfrm rot="960000">
            <a:off x="22194955" y="-432017"/>
            <a:ext cx="2409228" cy="14930804"/>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lak schuine baan rechtsonder">
            <a:extLst>
              <a:ext uri="{FF2B5EF4-FFF2-40B4-BE49-F238E27FC236}">
                <a16:creationId xmlns:a16="http://schemas.microsoft.com/office/drawing/2014/main" id="{E4598019-5692-8B40-8998-BFDBED66E17D}"/>
              </a:ext>
            </a:extLst>
          </p:cNvPr>
          <p:cNvSpPr/>
          <p:nvPr userDrawn="1"/>
        </p:nvSpPr>
        <p:spPr>
          <a:xfrm rot="960000">
            <a:off x="23401546" y="7217851"/>
            <a:ext cx="1913734" cy="7259525"/>
          </a:xfrm>
          <a:prstGeom prst="rect">
            <a:avLst/>
          </a:prstGeom>
          <a:solidFill>
            <a:srgbClr val="45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linksboven">
            <a:extLst>
              <a:ext uri="{FF2B5EF4-FFF2-40B4-BE49-F238E27FC236}">
                <a16:creationId xmlns:a16="http://schemas.microsoft.com/office/drawing/2014/main" id="{8100B2F3-D596-1B4F-A277-C590C883B8AF}"/>
              </a:ext>
            </a:extLst>
          </p:cNvPr>
          <p:cNvSpPr/>
          <p:nvPr userDrawn="1"/>
        </p:nvSpPr>
        <p:spPr>
          <a:xfrm rot="960000">
            <a:off x="-1501523" y="-1165435"/>
            <a:ext cx="3249960" cy="12582552"/>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W rond witgeel">
            <a:extLst>
              <a:ext uri="{FF2B5EF4-FFF2-40B4-BE49-F238E27FC236}">
                <a16:creationId xmlns:a16="http://schemas.microsoft.com/office/drawing/2014/main" id="{6985607C-74B6-9341-A629-EF93B0104D45}"/>
              </a:ext>
            </a:extLst>
          </p:cNvPr>
          <p:cNvPicPr>
            <a:picLocks noChangeAspect="1"/>
          </p:cNvPicPr>
          <p:nvPr userDrawn="1"/>
        </p:nvPicPr>
        <p:blipFill>
          <a:blip r:embed="rId2"/>
          <a:srcRect/>
          <a:stretch/>
        </p:blipFill>
        <p:spPr>
          <a:xfrm>
            <a:off x="22080813" y="12633233"/>
            <a:ext cx="889186" cy="889186"/>
          </a:xfrm>
          <a:prstGeom prst="rect">
            <a:avLst/>
          </a:prstGeom>
        </p:spPr>
      </p:pic>
      <p:sp>
        <p:nvSpPr>
          <p:cNvPr id="11" name="Tijdelijke aanduiding afbeelding">
            <a:extLst>
              <a:ext uri="{FF2B5EF4-FFF2-40B4-BE49-F238E27FC236}">
                <a16:creationId xmlns:a16="http://schemas.microsoft.com/office/drawing/2014/main" id="{F22425E0-A088-334C-AE2D-918E836CAD4E}"/>
              </a:ext>
            </a:extLst>
          </p:cNvPr>
          <p:cNvSpPr>
            <a:spLocks noGrp="1"/>
          </p:cNvSpPr>
          <p:nvPr>
            <p:ph type="pic" sz="quarter" idx="13"/>
          </p:nvPr>
        </p:nvSpPr>
        <p:spPr>
          <a:xfrm>
            <a:off x="-48820" y="-25526"/>
            <a:ext cx="24442232" cy="13781646"/>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644244 w 25271572"/>
              <a:gd name="connsiteY4" fmla="*/ 11466159 h 13762792"/>
              <a:gd name="connsiteX5" fmla="*/ 3949688 w 25271572"/>
              <a:gd name="connsiteY5" fmla="*/ 1812 h 13762792"/>
              <a:gd name="connsiteX0" fmla="*/ 3305444 w 24627328"/>
              <a:gd name="connsiteY0" fmla="*/ 1812 h 13762792"/>
              <a:gd name="connsiteX1" fmla="*/ 24627328 w 24627328"/>
              <a:gd name="connsiteY1" fmla="*/ 0 h 13762792"/>
              <a:gd name="connsiteX2" fmla="*/ 20679427 w 24627328"/>
              <a:gd name="connsiteY2" fmla="*/ 13762792 h 13762792"/>
              <a:gd name="connsiteX3" fmla="*/ 1014435 w 24627328"/>
              <a:gd name="connsiteY3" fmla="*/ 13611525 h 13762792"/>
              <a:gd name="connsiteX4" fmla="*/ 0 w 24627328"/>
              <a:gd name="connsiteY4" fmla="*/ 11466159 h 13762792"/>
              <a:gd name="connsiteX5" fmla="*/ 3305444 w 24627328"/>
              <a:gd name="connsiteY5" fmla="*/ 1812 h 13762792"/>
              <a:gd name="connsiteX0" fmla="*/ 3305444 w 24627328"/>
              <a:gd name="connsiteY0" fmla="*/ 1812 h 13781646"/>
              <a:gd name="connsiteX1" fmla="*/ 24627328 w 24627328"/>
              <a:gd name="connsiteY1" fmla="*/ 0 h 13781646"/>
              <a:gd name="connsiteX2" fmla="*/ 20679427 w 24627328"/>
              <a:gd name="connsiteY2" fmla="*/ 13762792 h 13781646"/>
              <a:gd name="connsiteX3" fmla="*/ 185096 w 24627328"/>
              <a:gd name="connsiteY3" fmla="*/ 13781646 h 13781646"/>
              <a:gd name="connsiteX4" fmla="*/ 0 w 24627328"/>
              <a:gd name="connsiteY4" fmla="*/ 11466159 h 13781646"/>
              <a:gd name="connsiteX5" fmla="*/ 3305444 w 24627328"/>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346532 w 24442232"/>
              <a:gd name="connsiteY4" fmla="*/ 10955797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2232" h="13781646">
                <a:moveTo>
                  <a:pt x="3120348" y="1812"/>
                </a:moveTo>
                <a:lnTo>
                  <a:pt x="24442232" y="0"/>
                </a:lnTo>
                <a:cubicBezTo>
                  <a:pt x="23136896" y="4566332"/>
                  <a:pt x="21810298" y="9175195"/>
                  <a:pt x="20494331" y="13762792"/>
                </a:cubicBezTo>
                <a:lnTo>
                  <a:pt x="0" y="13781646"/>
                </a:lnTo>
                <a:lnTo>
                  <a:pt x="27556" y="10892002"/>
                </a:lnTo>
                <a:lnTo>
                  <a:pt x="3120348" y="1812"/>
                </a:lnTo>
                <a:close/>
              </a:path>
            </a:pathLst>
          </a:custGeom>
          <a:solidFill>
            <a:schemeClr val="bg1">
              <a:lumMod val="85000"/>
            </a:schemeClr>
          </a:solidFill>
          <a:ln>
            <a:noFill/>
          </a:ln>
        </p:spPr>
        <p:txBody>
          <a:bodyPr anchor="ctr"/>
          <a:lstStyle>
            <a:lvl1pPr algn="ctr">
              <a:defRPr/>
            </a:lvl1pPr>
          </a:lstStyle>
          <a:p>
            <a:r>
              <a:rPr lang="nl-NL"/>
              <a:t>Klik op het pictogram als u een afbeelding wilt toevoegen</a:t>
            </a:r>
          </a:p>
        </p:txBody>
      </p:sp>
      <p:sp>
        <p:nvSpPr>
          <p:cNvPr id="3" name="Voettekst"/>
          <p:cNvSpPr>
            <a:spLocks noGrp="1"/>
          </p:cNvSpPr>
          <p:nvPr>
            <p:ph type="ftr" sz="quarter" idx="11"/>
          </p:nvPr>
        </p:nvSpPr>
        <p:spPr>
          <a:xfrm>
            <a:off x="3196059" y="12712701"/>
            <a:ext cx="6484414" cy="730250"/>
          </a:xfrm>
        </p:spPr>
        <p:txBody>
          <a:bodyPr/>
          <a:lstStyle/>
          <a:p>
            <a:endParaRPr lang="nl-NL"/>
          </a:p>
        </p:txBody>
      </p:sp>
      <p:sp>
        <p:nvSpPr>
          <p:cNvPr id="4" name="Slidenummer"/>
          <p:cNvSpPr>
            <a:spLocks noGrp="1"/>
          </p:cNvSpPr>
          <p:nvPr>
            <p:ph type="sldNum" sz="quarter" idx="12"/>
          </p:nvPr>
        </p:nvSpPr>
        <p:spPr>
          <a:xfrm>
            <a:off x="1231200" y="12712701"/>
            <a:ext cx="1607557" cy="730250"/>
          </a:xfrm>
        </p:spPr>
        <p:txBody>
          <a:bodyPr/>
          <a:lstStyle/>
          <a:p>
            <a:fld id="{B3761A81-E545-3C41-97A5-08DA8ED0F4C4}" type="slidenum">
              <a:rPr lang="nl-NL" smtClean="0"/>
              <a:t>‹nr.›</a:t>
            </a:fld>
            <a:endParaRPr lang="nl-NL"/>
          </a:p>
        </p:txBody>
      </p:sp>
    </p:spTree>
    <p:extLst>
      <p:ext uri="{BB962C8B-B14F-4D97-AF65-F5344CB8AC3E}">
        <p14:creationId xmlns:p14="http://schemas.microsoft.com/office/powerpoint/2010/main" val="143770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elddia-GROEN">
    <p:spTree>
      <p:nvGrpSpPr>
        <p:cNvPr id="1" name=""/>
        <p:cNvGrpSpPr/>
        <p:nvPr/>
      </p:nvGrpSpPr>
      <p:grpSpPr>
        <a:xfrm>
          <a:off x="0" y="0"/>
          <a:ext cx="0" cy="0"/>
          <a:chOff x="0" y="0"/>
          <a:chExt cx="0" cy="0"/>
        </a:xfrm>
      </p:grpSpPr>
      <p:sp>
        <p:nvSpPr>
          <p:cNvPr id="5" name="Vlak schuine baan rechts">
            <a:extLst>
              <a:ext uri="{FF2B5EF4-FFF2-40B4-BE49-F238E27FC236}">
                <a16:creationId xmlns:a16="http://schemas.microsoft.com/office/drawing/2014/main" id="{A27E8C90-240E-9945-A559-A87669ADC5A1}"/>
              </a:ext>
            </a:extLst>
          </p:cNvPr>
          <p:cNvSpPr/>
          <p:nvPr userDrawn="1"/>
        </p:nvSpPr>
        <p:spPr>
          <a:xfrm rot="960000">
            <a:off x="22194955" y="-432017"/>
            <a:ext cx="2409228" cy="14930804"/>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lak schuine baan rechtsonder">
            <a:extLst>
              <a:ext uri="{FF2B5EF4-FFF2-40B4-BE49-F238E27FC236}">
                <a16:creationId xmlns:a16="http://schemas.microsoft.com/office/drawing/2014/main" id="{E4598019-5692-8B40-8998-BFDBED66E17D}"/>
              </a:ext>
            </a:extLst>
          </p:cNvPr>
          <p:cNvSpPr/>
          <p:nvPr userDrawn="1"/>
        </p:nvSpPr>
        <p:spPr>
          <a:xfrm rot="960000">
            <a:off x="23401546" y="7217851"/>
            <a:ext cx="1913734" cy="7259525"/>
          </a:xfrm>
          <a:prstGeom prst="rect">
            <a:avLst/>
          </a:prstGeom>
          <a:solidFill>
            <a:srgbClr val="45B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linksboven">
            <a:extLst>
              <a:ext uri="{FF2B5EF4-FFF2-40B4-BE49-F238E27FC236}">
                <a16:creationId xmlns:a16="http://schemas.microsoft.com/office/drawing/2014/main" id="{8100B2F3-D596-1B4F-A277-C590C883B8AF}"/>
              </a:ext>
            </a:extLst>
          </p:cNvPr>
          <p:cNvSpPr/>
          <p:nvPr userDrawn="1"/>
        </p:nvSpPr>
        <p:spPr>
          <a:xfrm rot="960000">
            <a:off x="-1501523" y="-1165435"/>
            <a:ext cx="3249960" cy="12582552"/>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W rond witgeel">
            <a:extLst>
              <a:ext uri="{FF2B5EF4-FFF2-40B4-BE49-F238E27FC236}">
                <a16:creationId xmlns:a16="http://schemas.microsoft.com/office/drawing/2014/main" id="{6985607C-74B6-9341-A629-EF93B0104D45}"/>
              </a:ext>
            </a:extLst>
          </p:cNvPr>
          <p:cNvPicPr>
            <a:picLocks noChangeAspect="1"/>
          </p:cNvPicPr>
          <p:nvPr userDrawn="1"/>
        </p:nvPicPr>
        <p:blipFill>
          <a:blip r:embed="rId2"/>
          <a:srcRect/>
          <a:stretch/>
        </p:blipFill>
        <p:spPr>
          <a:xfrm>
            <a:off x="22080813" y="12633233"/>
            <a:ext cx="889186" cy="889186"/>
          </a:xfrm>
          <a:prstGeom prst="rect">
            <a:avLst/>
          </a:prstGeom>
        </p:spPr>
      </p:pic>
      <p:sp>
        <p:nvSpPr>
          <p:cNvPr id="11" name="Tijdelijke aanduiding afbeelding">
            <a:extLst>
              <a:ext uri="{FF2B5EF4-FFF2-40B4-BE49-F238E27FC236}">
                <a16:creationId xmlns:a16="http://schemas.microsoft.com/office/drawing/2014/main" id="{F22425E0-A088-334C-AE2D-918E836CAD4E}"/>
              </a:ext>
            </a:extLst>
          </p:cNvPr>
          <p:cNvSpPr>
            <a:spLocks noGrp="1"/>
          </p:cNvSpPr>
          <p:nvPr>
            <p:ph type="pic" sz="quarter" idx="13"/>
          </p:nvPr>
        </p:nvSpPr>
        <p:spPr>
          <a:xfrm>
            <a:off x="-48820" y="-25526"/>
            <a:ext cx="24442232" cy="13781646"/>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644244 w 25271572"/>
              <a:gd name="connsiteY4" fmla="*/ 11466159 h 13762792"/>
              <a:gd name="connsiteX5" fmla="*/ 3949688 w 25271572"/>
              <a:gd name="connsiteY5" fmla="*/ 1812 h 13762792"/>
              <a:gd name="connsiteX0" fmla="*/ 3305444 w 24627328"/>
              <a:gd name="connsiteY0" fmla="*/ 1812 h 13762792"/>
              <a:gd name="connsiteX1" fmla="*/ 24627328 w 24627328"/>
              <a:gd name="connsiteY1" fmla="*/ 0 h 13762792"/>
              <a:gd name="connsiteX2" fmla="*/ 20679427 w 24627328"/>
              <a:gd name="connsiteY2" fmla="*/ 13762792 h 13762792"/>
              <a:gd name="connsiteX3" fmla="*/ 1014435 w 24627328"/>
              <a:gd name="connsiteY3" fmla="*/ 13611525 h 13762792"/>
              <a:gd name="connsiteX4" fmla="*/ 0 w 24627328"/>
              <a:gd name="connsiteY4" fmla="*/ 11466159 h 13762792"/>
              <a:gd name="connsiteX5" fmla="*/ 3305444 w 24627328"/>
              <a:gd name="connsiteY5" fmla="*/ 1812 h 13762792"/>
              <a:gd name="connsiteX0" fmla="*/ 3305444 w 24627328"/>
              <a:gd name="connsiteY0" fmla="*/ 1812 h 13781646"/>
              <a:gd name="connsiteX1" fmla="*/ 24627328 w 24627328"/>
              <a:gd name="connsiteY1" fmla="*/ 0 h 13781646"/>
              <a:gd name="connsiteX2" fmla="*/ 20679427 w 24627328"/>
              <a:gd name="connsiteY2" fmla="*/ 13762792 h 13781646"/>
              <a:gd name="connsiteX3" fmla="*/ 185096 w 24627328"/>
              <a:gd name="connsiteY3" fmla="*/ 13781646 h 13781646"/>
              <a:gd name="connsiteX4" fmla="*/ 0 w 24627328"/>
              <a:gd name="connsiteY4" fmla="*/ 11466159 h 13781646"/>
              <a:gd name="connsiteX5" fmla="*/ 3305444 w 24627328"/>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346532 w 24442232"/>
              <a:gd name="connsiteY4" fmla="*/ 10955797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2232" h="13781646">
                <a:moveTo>
                  <a:pt x="3120348" y="1812"/>
                </a:moveTo>
                <a:lnTo>
                  <a:pt x="24442232" y="0"/>
                </a:lnTo>
                <a:cubicBezTo>
                  <a:pt x="23136896" y="4566332"/>
                  <a:pt x="21810298" y="9175195"/>
                  <a:pt x="20494331" y="13762792"/>
                </a:cubicBezTo>
                <a:lnTo>
                  <a:pt x="0" y="13781646"/>
                </a:lnTo>
                <a:lnTo>
                  <a:pt x="27556" y="10892002"/>
                </a:lnTo>
                <a:lnTo>
                  <a:pt x="3120348" y="1812"/>
                </a:lnTo>
                <a:close/>
              </a:path>
            </a:pathLst>
          </a:custGeom>
          <a:solidFill>
            <a:schemeClr val="bg1">
              <a:lumMod val="85000"/>
            </a:schemeClr>
          </a:solidFill>
          <a:ln>
            <a:noFill/>
          </a:ln>
        </p:spPr>
        <p:txBody>
          <a:bodyPr anchor="ctr"/>
          <a:lstStyle>
            <a:lvl1pPr algn="ctr">
              <a:defRPr/>
            </a:lvl1pPr>
          </a:lstStyle>
          <a:p>
            <a:r>
              <a:rPr lang="nl-NL"/>
              <a:t>Klik op het pictogram als u een afbeelding wilt toevoegen</a:t>
            </a:r>
          </a:p>
        </p:txBody>
      </p:sp>
      <p:sp>
        <p:nvSpPr>
          <p:cNvPr id="3" name="Voettekst"/>
          <p:cNvSpPr>
            <a:spLocks noGrp="1"/>
          </p:cNvSpPr>
          <p:nvPr>
            <p:ph type="ftr" sz="quarter" idx="11"/>
          </p:nvPr>
        </p:nvSpPr>
        <p:spPr>
          <a:xfrm>
            <a:off x="3196059" y="12712701"/>
            <a:ext cx="6484414" cy="730250"/>
          </a:xfrm>
        </p:spPr>
        <p:txBody>
          <a:bodyPr/>
          <a:lstStyle/>
          <a:p>
            <a:endParaRPr lang="nl-NL"/>
          </a:p>
        </p:txBody>
      </p:sp>
      <p:sp>
        <p:nvSpPr>
          <p:cNvPr id="4" name="Slidenummer"/>
          <p:cNvSpPr>
            <a:spLocks noGrp="1"/>
          </p:cNvSpPr>
          <p:nvPr>
            <p:ph type="sldNum" sz="quarter" idx="12"/>
          </p:nvPr>
        </p:nvSpPr>
        <p:spPr>
          <a:xfrm>
            <a:off x="1231200" y="12712701"/>
            <a:ext cx="1607557" cy="730250"/>
          </a:xfrm>
        </p:spPr>
        <p:txBody>
          <a:bodyPr/>
          <a:lstStyle/>
          <a:p>
            <a:fld id="{B3761A81-E545-3C41-97A5-08DA8ED0F4C4}" type="slidenum">
              <a:rPr lang="nl-NL" smtClean="0"/>
              <a:t>‹nr.›</a:t>
            </a:fld>
            <a:endParaRPr lang="nl-NL"/>
          </a:p>
        </p:txBody>
      </p:sp>
    </p:spTree>
    <p:extLst>
      <p:ext uri="{BB962C8B-B14F-4D97-AF65-F5344CB8AC3E}">
        <p14:creationId xmlns:p14="http://schemas.microsoft.com/office/powerpoint/2010/main" val="393774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elddia-ROZE">
    <p:spTree>
      <p:nvGrpSpPr>
        <p:cNvPr id="1" name=""/>
        <p:cNvGrpSpPr/>
        <p:nvPr/>
      </p:nvGrpSpPr>
      <p:grpSpPr>
        <a:xfrm>
          <a:off x="0" y="0"/>
          <a:ext cx="0" cy="0"/>
          <a:chOff x="0" y="0"/>
          <a:chExt cx="0" cy="0"/>
        </a:xfrm>
      </p:grpSpPr>
      <p:sp>
        <p:nvSpPr>
          <p:cNvPr id="5" name="Vlak schuine baan rechts">
            <a:extLst>
              <a:ext uri="{FF2B5EF4-FFF2-40B4-BE49-F238E27FC236}">
                <a16:creationId xmlns:a16="http://schemas.microsoft.com/office/drawing/2014/main" id="{A27E8C90-240E-9945-A559-A87669ADC5A1}"/>
              </a:ext>
            </a:extLst>
          </p:cNvPr>
          <p:cNvSpPr/>
          <p:nvPr userDrawn="1"/>
        </p:nvSpPr>
        <p:spPr>
          <a:xfrm rot="960000">
            <a:off x="22194955" y="-432017"/>
            <a:ext cx="2409228" cy="14930804"/>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lak schuine baan rechtsonder">
            <a:extLst>
              <a:ext uri="{FF2B5EF4-FFF2-40B4-BE49-F238E27FC236}">
                <a16:creationId xmlns:a16="http://schemas.microsoft.com/office/drawing/2014/main" id="{E4598019-5692-8B40-8998-BFDBED66E17D}"/>
              </a:ext>
            </a:extLst>
          </p:cNvPr>
          <p:cNvSpPr/>
          <p:nvPr userDrawn="1"/>
        </p:nvSpPr>
        <p:spPr>
          <a:xfrm rot="960000">
            <a:off x="23401546" y="7217851"/>
            <a:ext cx="1913734" cy="7259525"/>
          </a:xfrm>
          <a:prstGeom prst="rect">
            <a:avLst/>
          </a:prstGeom>
          <a:solidFill>
            <a:srgbClr val="EE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linksboven">
            <a:extLst>
              <a:ext uri="{FF2B5EF4-FFF2-40B4-BE49-F238E27FC236}">
                <a16:creationId xmlns:a16="http://schemas.microsoft.com/office/drawing/2014/main" id="{8100B2F3-D596-1B4F-A277-C590C883B8AF}"/>
              </a:ext>
            </a:extLst>
          </p:cNvPr>
          <p:cNvSpPr/>
          <p:nvPr userDrawn="1"/>
        </p:nvSpPr>
        <p:spPr>
          <a:xfrm rot="960000">
            <a:off x="-1501523" y="-1165435"/>
            <a:ext cx="3249960" cy="12582552"/>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W rond witgeel">
            <a:extLst>
              <a:ext uri="{FF2B5EF4-FFF2-40B4-BE49-F238E27FC236}">
                <a16:creationId xmlns:a16="http://schemas.microsoft.com/office/drawing/2014/main" id="{6985607C-74B6-9341-A629-EF93B0104D45}"/>
              </a:ext>
            </a:extLst>
          </p:cNvPr>
          <p:cNvPicPr>
            <a:picLocks noChangeAspect="1"/>
          </p:cNvPicPr>
          <p:nvPr userDrawn="1"/>
        </p:nvPicPr>
        <p:blipFill>
          <a:blip r:embed="rId2"/>
          <a:srcRect/>
          <a:stretch/>
        </p:blipFill>
        <p:spPr>
          <a:xfrm>
            <a:off x="22080813" y="12633233"/>
            <a:ext cx="889186" cy="889186"/>
          </a:xfrm>
          <a:prstGeom prst="rect">
            <a:avLst/>
          </a:prstGeom>
        </p:spPr>
      </p:pic>
      <p:sp>
        <p:nvSpPr>
          <p:cNvPr id="11" name="Tijdelijke aanduiding afbeelding">
            <a:extLst>
              <a:ext uri="{FF2B5EF4-FFF2-40B4-BE49-F238E27FC236}">
                <a16:creationId xmlns:a16="http://schemas.microsoft.com/office/drawing/2014/main" id="{F22425E0-A088-334C-AE2D-918E836CAD4E}"/>
              </a:ext>
            </a:extLst>
          </p:cNvPr>
          <p:cNvSpPr>
            <a:spLocks noGrp="1"/>
          </p:cNvSpPr>
          <p:nvPr>
            <p:ph type="pic" sz="quarter" idx="13"/>
          </p:nvPr>
        </p:nvSpPr>
        <p:spPr>
          <a:xfrm>
            <a:off x="-48820" y="-25526"/>
            <a:ext cx="24442232" cy="13781646"/>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644244 w 25271572"/>
              <a:gd name="connsiteY4" fmla="*/ 11466159 h 13762792"/>
              <a:gd name="connsiteX5" fmla="*/ 3949688 w 25271572"/>
              <a:gd name="connsiteY5" fmla="*/ 1812 h 13762792"/>
              <a:gd name="connsiteX0" fmla="*/ 3305444 w 24627328"/>
              <a:gd name="connsiteY0" fmla="*/ 1812 h 13762792"/>
              <a:gd name="connsiteX1" fmla="*/ 24627328 w 24627328"/>
              <a:gd name="connsiteY1" fmla="*/ 0 h 13762792"/>
              <a:gd name="connsiteX2" fmla="*/ 20679427 w 24627328"/>
              <a:gd name="connsiteY2" fmla="*/ 13762792 h 13762792"/>
              <a:gd name="connsiteX3" fmla="*/ 1014435 w 24627328"/>
              <a:gd name="connsiteY3" fmla="*/ 13611525 h 13762792"/>
              <a:gd name="connsiteX4" fmla="*/ 0 w 24627328"/>
              <a:gd name="connsiteY4" fmla="*/ 11466159 h 13762792"/>
              <a:gd name="connsiteX5" fmla="*/ 3305444 w 24627328"/>
              <a:gd name="connsiteY5" fmla="*/ 1812 h 13762792"/>
              <a:gd name="connsiteX0" fmla="*/ 3305444 w 24627328"/>
              <a:gd name="connsiteY0" fmla="*/ 1812 h 13781646"/>
              <a:gd name="connsiteX1" fmla="*/ 24627328 w 24627328"/>
              <a:gd name="connsiteY1" fmla="*/ 0 h 13781646"/>
              <a:gd name="connsiteX2" fmla="*/ 20679427 w 24627328"/>
              <a:gd name="connsiteY2" fmla="*/ 13762792 h 13781646"/>
              <a:gd name="connsiteX3" fmla="*/ 185096 w 24627328"/>
              <a:gd name="connsiteY3" fmla="*/ 13781646 h 13781646"/>
              <a:gd name="connsiteX4" fmla="*/ 0 w 24627328"/>
              <a:gd name="connsiteY4" fmla="*/ 11466159 h 13781646"/>
              <a:gd name="connsiteX5" fmla="*/ 3305444 w 24627328"/>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346532 w 24442232"/>
              <a:gd name="connsiteY4" fmla="*/ 10955797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2232" h="13781646">
                <a:moveTo>
                  <a:pt x="3120348" y="1812"/>
                </a:moveTo>
                <a:lnTo>
                  <a:pt x="24442232" y="0"/>
                </a:lnTo>
                <a:cubicBezTo>
                  <a:pt x="23136896" y="4566332"/>
                  <a:pt x="21810298" y="9175195"/>
                  <a:pt x="20494331" y="13762792"/>
                </a:cubicBezTo>
                <a:lnTo>
                  <a:pt x="0" y="13781646"/>
                </a:lnTo>
                <a:lnTo>
                  <a:pt x="27556" y="10892002"/>
                </a:lnTo>
                <a:lnTo>
                  <a:pt x="3120348" y="1812"/>
                </a:lnTo>
                <a:close/>
              </a:path>
            </a:pathLst>
          </a:custGeom>
          <a:solidFill>
            <a:schemeClr val="bg1">
              <a:lumMod val="85000"/>
            </a:schemeClr>
          </a:solidFill>
          <a:ln>
            <a:noFill/>
          </a:ln>
        </p:spPr>
        <p:txBody>
          <a:bodyPr anchor="ctr"/>
          <a:lstStyle>
            <a:lvl1pPr algn="ctr">
              <a:defRPr/>
            </a:lvl1pPr>
          </a:lstStyle>
          <a:p>
            <a:r>
              <a:rPr lang="nl-NL"/>
              <a:t>Klik op het pictogram als u een afbeelding wilt toevoegen</a:t>
            </a:r>
          </a:p>
        </p:txBody>
      </p:sp>
      <p:sp>
        <p:nvSpPr>
          <p:cNvPr id="3" name="Voettekst"/>
          <p:cNvSpPr>
            <a:spLocks noGrp="1"/>
          </p:cNvSpPr>
          <p:nvPr>
            <p:ph type="ftr" sz="quarter" idx="11"/>
          </p:nvPr>
        </p:nvSpPr>
        <p:spPr>
          <a:xfrm>
            <a:off x="3196059" y="12712701"/>
            <a:ext cx="6484414" cy="730250"/>
          </a:xfrm>
        </p:spPr>
        <p:txBody>
          <a:bodyPr/>
          <a:lstStyle/>
          <a:p>
            <a:endParaRPr lang="nl-NL"/>
          </a:p>
        </p:txBody>
      </p:sp>
      <p:sp>
        <p:nvSpPr>
          <p:cNvPr id="4" name="Slidenummer"/>
          <p:cNvSpPr>
            <a:spLocks noGrp="1"/>
          </p:cNvSpPr>
          <p:nvPr>
            <p:ph type="sldNum" sz="quarter" idx="12"/>
          </p:nvPr>
        </p:nvSpPr>
        <p:spPr>
          <a:xfrm>
            <a:off x="1231200" y="12712701"/>
            <a:ext cx="1607557" cy="730250"/>
          </a:xfrm>
        </p:spPr>
        <p:txBody>
          <a:bodyPr/>
          <a:lstStyle/>
          <a:p>
            <a:fld id="{B3761A81-E545-3C41-97A5-08DA8ED0F4C4}" type="slidenum">
              <a:rPr lang="nl-NL" smtClean="0"/>
              <a:t>‹nr.›</a:t>
            </a:fld>
            <a:endParaRPr lang="nl-NL"/>
          </a:p>
        </p:txBody>
      </p:sp>
    </p:spTree>
    <p:extLst>
      <p:ext uri="{BB962C8B-B14F-4D97-AF65-F5344CB8AC3E}">
        <p14:creationId xmlns:p14="http://schemas.microsoft.com/office/powerpoint/2010/main" val="1239887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mpagnedia-Tekst-GEEL">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5092532" y="-2645138"/>
            <a:ext cx="14776395" cy="18971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basisontwerp" hidden="1">
            <a:extLst>
              <a:ext uri="{FF2B5EF4-FFF2-40B4-BE49-F238E27FC236}">
                <a16:creationId xmlns:a16="http://schemas.microsoft.com/office/drawing/2014/main" id="{5E8FF51D-3E6C-854C-B682-8D075B3E1555}"/>
              </a:ext>
            </a:extLst>
          </p:cNvPr>
          <p:cNvPicPr>
            <a:picLocks noChangeAspect="1"/>
          </p:cNvPicPr>
          <p:nvPr userDrawn="1"/>
        </p:nvPicPr>
        <p:blipFill>
          <a:blip r:embed="rId2"/>
          <a:srcRect/>
          <a:stretch/>
        </p:blipFill>
        <p:spPr>
          <a:xfrm>
            <a:off x="-21266" y="0"/>
            <a:ext cx="24384000" cy="13716000"/>
          </a:xfrm>
          <a:prstGeom prst="rect">
            <a:avLst/>
          </a:prstGeom>
        </p:spPr>
      </p:pic>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3"/>
          <a:stretch>
            <a:fillRect/>
          </a:stretch>
        </p:blipFill>
        <p:spPr>
          <a:xfrm>
            <a:off x="3466553" y="2761111"/>
            <a:ext cx="2520690" cy="2520690"/>
          </a:xfrm>
          <a:prstGeom prst="rect">
            <a:avLst/>
          </a:prstGeom>
        </p:spPr>
      </p:pic>
      <p:sp>
        <p:nvSpPr>
          <p:cNvPr id="2" name="Quote"/>
          <p:cNvSpPr>
            <a:spLocks noGrp="1"/>
          </p:cNvSpPr>
          <p:nvPr>
            <p:ph type="ctrTitle" hasCustomPrompt="1"/>
          </p:nvPr>
        </p:nvSpPr>
        <p:spPr>
          <a:xfrm>
            <a:off x="5469408" y="3529201"/>
            <a:ext cx="15798800" cy="7374889"/>
          </a:xfrm>
        </p:spPr>
        <p:txBody>
          <a:bodyPr anchor="t">
            <a:normAutofit/>
          </a:bodyPr>
          <a:lstStyle>
            <a:lvl1pPr algn="l">
              <a:lnSpc>
                <a:spcPct val="100000"/>
              </a:lnSpc>
              <a:defRPr sz="11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a:t>
            </a:r>
            <a:endParaRPr lang="en-US"/>
          </a:p>
        </p:txBody>
      </p:sp>
      <p:pic>
        <p:nvPicPr>
          <p:cNvPr id="13" name="Afbeelding 12">
            <a:extLst>
              <a:ext uri="{FF2B5EF4-FFF2-40B4-BE49-F238E27FC236}">
                <a16:creationId xmlns:a16="http://schemas.microsoft.com/office/drawing/2014/main" id="{BC7080C8-824E-8B4F-B2A0-C08F18EA2554}"/>
              </a:ext>
            </a:extLst>
          </p:cNvPr>
          <p:cNvPicPr>
            <a:picLocks noChangeAspect="1"/>
          </p:cNvPicPr>
          <p:nvPr userDrawn="1"/>
        </p:nvPicPr>
        <p:blipFill>
          <a:blip r:embed="rId4"/>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11617071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mpagnedia-Tekst-BLAUW">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5092532" y="-2645138"/>
            <a:ext cx="14776395" cy="18971776"/>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basisontwerp" hidden="1">
            <a:extLst>
              <a:ext uri="{FF2B5EF4-FFF2-40B4-BE49-F238E27FC236}">
                <a16:creationId xmlns:a16="http://schemas.microsoft.com/office/drawing/2014/main" id="{5E8FF51D-3E6C-854C-B682-8D075B3E1555}"/>
              </a:ext>
            </a:extLst>
          </p:cNvPr>
          <p:cNvPicPr>
            <a:picLocks noChangeAspect="1"/>
          </p:cNvPicPr>
          <p:nvPr userDrawn="1"/>
        </p:nvPicPr>
        <p:blipFill>
          <a:blip r:embed="rId2"/>
          <a:srcRect/>
          <a:stretch/>
        </p:blipFill>
        <p:spPr>
          <a:xfrm>
            <a:off x="-21266" y="0"/>
            <a:ext cx="24384000" cy="13716000"/>
          </a:xfrm>
          <a:prstGeom prst="rect">
            <a:avLst/>
          </a:prstGeom>
        </p:spPr>
      </p:pic>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3"/>
          <a:stretch>
            <a:fillRect/>
          </a:stretch>
        </p:blipFill>
        <p:spPr>
          <a:xfrm>
            <a:off x="3466553" y="2761111"/>
            <a:ext cx="2520690" cy="2520690"/>
          </a:xfrm>
          <a:prstGeom prst="rect">
            <a:avLst/>
          </a:prstGeom>
        </p:spPr>
      </p:pic>
      <p:sp>
        <p:nvSpPr>
          <p:cNvPr id="2" name="Quote"/>
          <p:cNvSpPr>
            <a:spLocks noGrp="1"/>
          </p:cNvSpPr>
          <p:nvPr>
            <p:ph type="ctrTitle" hasCustomPrompt="1"/>
          </p:nvPr>
        </p:nvSpPr>
        <p:spPr>
          <a:xfrm>
            <a:off x="5469408" y="3529201"/>
            <a:ext cx="15798800" cy="7374889"/>
          </a:xfrm>
        </p:spPr>
        <p:txBody>
          <a:bodyPr anchor="t">
            <a:normAutofit/>
          </a:bodyPr>
          <a:lstStyle>
            <a:lvl1pPr algn="l">
              <a:lnSpc>
                <a:spcPct val="100000"/>
              </a:lnSpc>
              <a:defRPr sz="11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a:t>
            </a:r>
            <a:endParaRPr lang="en-US"/>
          </a:p>
        </p:txBody>
      </p:sp>
      <p:pic>
        <p:nvPicPr>
          <p:cNvPr id="13" name="Afbeelding 12">
            <a:extLst>
              <a:ext uri="{FF2B5EF4-FFF2-40B4-BE49-F238E27FC236}">
                <a16:creationId xmlns:a16="http://schemas.microsoft.com/office/drawing/2014/main" id="{BC7080C8-824E-8B4F-B2A0-C08F18EA2554}"/>
              </a:ext>
            </a:extLst>
          </p:cNvPr>
          <p:cNvPicPr>
            <a:picLocks noChangeAspect="1"/>
          </p:cNvPicPr>
          <p:nvPr userDrawn="1"/>
        </p:nvPicPr>
        <p:blipFill>
          <a:blip r:embed="rId4"/>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1149233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mpagnedia-Tekst-GROEN">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B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5092532" y="-2645138"/>
            <a:ext cx="14776395" cy="18971776"/>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basisontwerp" hidden="1">
            <a:extLst>
              <a:ext uri="{FF2B5EF4-FFF2-40B4-BE49-F238E27FC236}">
                <a16:creationId xmlns:a16="http://schemas.microsoft.com/office/drawing/2014/main" id="{5E8FF51D-3E6C-854C-B682-8D075B3E1555}"/>
              </a:ext>
            </a:extLst>
          </p:cNvPr>
          <p:cNvPicPr>
            <a:picLocks noChangeAspect="1"/>
          </p:cNvPicPr>
          <p:nvPr userDrawn="1"/>
        </p:nvPicPr>
        <p:blipFill>
          <a:blip r:embed="rId2"/>
          <a:srcRect/>
          <a:stretch/>
        </p:blipFill>
        <p:spPr>
          <a:xfrm>
            <a:off x="-21266" y="0"/>
            <a:ext cx="24384000" cy="13716000"/>
          </a:xfrm>
          <a:prstGeom prst="rect">
            <a:avLst/>
          </a:prstGeom>
        </p:spPr>
      </p:pic>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3"/>
          <a:stretch>
            <a:fillRect/>
          </a:stretch>
        </p:blipFill>
        <p:spPr>
          <a:xfrm>
            <a:off x="3466553" y="2761111"/>
            <a:ext cx="2520690" cy="2520690"/>
          </a:xfrm>
          <a:prstGeom prst="rect">
            <a:avLst/>
          </a:prstGeom>
        </p:spPr>
      </p:pic>
      <p:sp>
        <p:nvSpPr>
          <p:cNvPr id="2" name="Quote"/>
          <p:cNvSpPr>
            <a:spLocks noGrp="1"/>
          </p:cNvSpPr>
          <p:nvPr>
            <p:ph type="ctrTitle" hasCustomPrompt="1"/>
          </p:nvPr>
        </p:nvSpPr>
        <p:spPr>
          <a:xfrm>
            <a:off x="5469408" y="3529201"/>
            <a:ext cx="15798800" cy="7374889"/>
          </a:xfrm>
        </p:spPr>
        <p:txBody>
          <a:bodyPr anchor="t">
            <a:normAutofit/>
          </a:bodyPr>
          <a:lstStyle>
            <a:lvl1pPr algn="l">
              <a:lnSpc>
                <a:spcPct val="100000"/>
              </a:lnSpc>
              <a:defRPr sz="11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a:t>
            </a:r>
            <a:endParaRPr lang="en-US"/>
          </a:p>
        </p:txBody>
      </p:sp>
      <p:pic>
        <p:nvPicPr>
          <p:cNvPr id="13" name="Afbeelding 12">
            <a:extLst>
              <a:ext uri="{FF2B5EF4-FFF2-40B4-BE49-F238E27FC236}">
                <a16:creationId xmlns:a16="http://schemas.microsoft.com/office/drawing/2014/main" id="{BC7080C8-824E-8B4F-B2A0-C08F18EA2554}"/>
              </a:ext>
            </a:extLst>
          </p:cNvPr>
          <p:cNvPicPr>
            <a:picLocks noChangeAspect="1"/>
          </p:cNvPicPr>
          <p:nvPr userDrawn="1"/>
        </p:nvPicPr>
        <p:blipFill>
          <a:blip r:embed="rId4"/>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7569044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mpagnedia-Tekst-ROZE">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EE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5092532" y="-2645138"/>
            <a:ext cx="14776395" cy="18971776"/>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basisontwerp" hidden="1">
            <a:extLst>
              <a:ext uri="{FF2B5EF4-FFF2-40B4-BE49-F238E27FC236}">
                <a16:creationId xmlns:a16="http://schemas.microsoft.com/office/drawing/2014/main" id="{5E8FF51D-3E6C-854C-B682-8D075B3E1555}"/>
              </a:ext>
            </a:extLst>
          </p:cNvPr>
          <p:cNvPicPr>
            <a:picLocks noChangeAspect="1"/>
          </p:cNvPicPr>
          <p:nvPr userDrawn="1"/>
        </p:nvPicPr>
        <p:blipFill>
          <a:blip r:embed="rId2"/>
          <a:srcRect/>
          <a:stretch/>
        </p:blipFill>
        <p:spPr>
          <a:xfrm>
            <a:off x="-21266" y="0"/>
            <a:ext cx="24384000" cy="13716000"/>
          </a:xfrm>
          <a:prstGeom prst="rect">
            <a:avLst/>
          </a:prstGeom>
        </p:spPr>
      </p:pic>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3"/>
          <a:stretch>
            <a:fillRect/>
          </a:stretch>
        </p:blipFill>
        <p:spPr>
          <a:xfrm>
            <a:off x="3466553" y="2761111"/>
            <a:ext cx="2520690" cy="2520690"/>
          </a:xfrm>
          <a:prstGeom prst="rect">
            <a:avLst/>
          </a:prstGeom>
        </p:spPr>
      </p:pic>
      <p:sp>
        <p:nvSpPr>
          <p:cNvPr id="2" name="Quote"/>
          <p:cNvSpPr>
            <a:spLocks noGrp="1"/>
          </p:cNvSpPr>
          <p:nvPr>
            <p:ph type="ctrTitle" hasCustomPrompt="1"/>
          </p:nvPr>
        </p:nvSpPr>
        <p:spPr>
          <a:xfrm>
            <a:off x="5469408" y="3529201"/>
            <a:ext cx="15798800" cy="7374889"/>
          </a:xfrm>
        </p:spPr>
        <p:txBody>
          <a:bodyPr anchor="t">
            <a:normAutofit/>
          </a:bodyPr>
          <a:lstStyle>
            <a:lvl1pPr algn="l">
              <a:lnSpc>
                <a:spcPct val="100000"/>
              </a:lnSpc>
              <a:defRPr sz="11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a:t>
            </a:r>
            <a:endParaRPr lang="en-US"/>
          </a:p>
        </p:txBody>
      </p:sp>
      <p:pic>
        <p:nvPicPr>
          <p:cNvPr id="13" name="Afbeelding 12">
            <a:extLst>
              <a:ext uri="{FF2B5EF4-FFF2-40B4-BE49-F238E27FC236}">
                <a16:creationId xmlns:a16="http://schemas.microsoft.com/office/drawing/2014/main" id="{BC7080C8-824E-8B4F-B2A0-C08F18EA2554}"/>
              </a:ext>
            </a:extLst>
          </p:cNvPr>
          <p:cNvPicPr>
            <a:picLocks noChangeAspect="1"/>
          </p:cNvPicPr>
          <p:nvPr userDrawn="1"/>
        </p:nvPicPr>
        <p:blipFill>
          <a:blip r:embed="rId4"/>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2381253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Beeld-GROEN">
    <p:bg>
      <p:bgRef idx="1001">
        <a:schemeClr val="bg1"/>
      </p:bgRef>
    </p:bg>
    <p:spTree>
      <p:nvGrpSpPr>
        <p:cNvPr id="1" name=""/>
        <p:cNvGrpSpPr/>
        <p:nvPr/>
      </p:nvGrpSpPr>
      <p:grpSpPr>
        <a:xfrm>
          <a:off x="0" y="0"/>
          <a:ext cx="0" cy="0"/>
          <a:chOff x="0" y="0"/>
          <a:chExt cx="0" cy="0"/>
        </a:xfrm>
      </p:grpSpPr>
      <p:sp>
        <p:nvSpPr>
          <p:cNvPr id="10" name="Vlak links">
            <a:extLst>
              <a:ext uri="{FF2B5EF4-FFF2-40B4-BE49-F238E27FC236}">
                <a16:creationId xmlns:a16="http://schemas.microsoft.com/office/drawing/2014/main" id="{161B2B1C-EDC4-1241-B6C4-57348FCB2B18}"/>
              </a:ext>
            </a:extLst>
          </p:cNvPr>
          <p:cNvSpPr/>
          <p:nvPr userDrawn="1"/>
        </p:nvSpPr>
        <p:spPr>
          <a:xfrm>
            <a:off x="-13854" y="-13856"/>
            <a:ext cx="12898582" cy="13729855"/>
          </a:xfrm>
          <a:custGeom>
            <a:avLst/>
            <a:gdLst>
              <a:gd name="connsiteX0" fmla="*/ 0 w 8963891"/>
              <a:gd name="connsiteY0" fmla="*/ 0 h 13716000"/>
              <a:gd name="connsiteX1" fmla="*/ 8963891 w 8963891"/>
              <a:gd name="connsiteY1" fmla="*/ 0 h 13716000"/>
              <a:gd name="connsiteX2" fmla="*/ 8963891 w 8963891"/>
              <a:gd name="connsiteY2" fmla="*/ 13716000 h 13716000"/>
              <a:gd name="connsiteX3" fmla="*/ 0 w 8963891"/>
              <a:gd name="connsiteY3" fmla="*/ 13716000 h 13716000"/>
              <a:gd name="connsiteX4" fmla="*/ 0 w 8963891"/>
              <a:gd name="connsiteY4" fmla="*/ 0 h 13716000"/>
              <a:gd name="connsiteX0" fmla="*/ 0 w 13009418"/>
              <a:gd name="connsiteY0" fmla="*/ 13854 h 13729854"/>
              <a:gd name="connsiteX1" fmla="*/ 13009418 w 13009418"/>
              <a:gd name="connsiteY1" fmla="*/ 0 h 13729854"/>
              <a:gd name="connsiteX2" fmla="*/ 8963891 w 13009418"/>
              <a:gd name="connsiteY2" fmla="*/ 13729854 h 13729854"/>
              <a:gd name="connsiteX3" fmla="*/ 0 w 13009418"/>
              <a:gd name="connsiteY3" fmla="*/ 13729854 h 13729854"/>
              <a:gd name="connsiteX4" fmla="*/ 0 w 13009418"/>
              <a:gd name="connsiteY4" fmla="*/ 13854 h 13729854"/>
              <a:gd name="connsiteX0" fmla="*/ 0 w 13050981"/>
              <a:gd name="connsiteY0" fmla="*/ 83127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0 w 13050981"/>
              <a:gd name="connsiteY4" fmla="*/ 83127 h 13799127"/>
              <a:gd name="connsiteX0" fmla="*/ 0 w 13175672"/>
              <a:gd name="connsiteY0" fmla="*/ 0 h 13812982"/>
              <a:gd name="connsiteX1" fmla="*/ 13175672 w 13175672"/>
              <a:gd name="connsiteY1" fmla="*/ 13855 h 13812982"/>
              <a:gd name="connsiteX2" fmla="*/ 9088582 w 13175672"/>
              <a:gd name="connsiteY2" fmla="*/ 13812982 h 13812982"/>
              <a:gd name="connsiteX3" fmla="*/ 124691 w 13175672"/>
              <a:gd name="connsiteY3" fmla="*/ 13812982 h 13812982"/>
              <a:gd name="connsiteX4" fmla="*/ 0 w 13175672"/>
              <a:gd name="connsiteY4" fmla="*/ 0 h 13812982"/>
              <a:gd name="connsiteX0" fmla="*/ 166254 w 13050981"/>
              <a:gd name="connsiteY0" fmla="*/ 304800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166254 w 13050981"/>
              <a:gd name="connsiteY4" fmla="*/ 304800 h 13799127"/>
              <a:gd name="connsiteX0" fmla="*/ 0 w 13064836"/>
              <a:gd name="connsiteY0" fmla="*/ 83127 h 13799127"/>
              <a:gd name="connsiteX1" fmla="*/ 13064836 w 13064836"/>
              <a:gd name="connsiteY1" fmla="*/ 0 h 13799127"/>
              <a:gd name="connsiteX2" fmla="*/ 8977746 w 13064836"/>
              <a:gd name="connsiteY2" fmla="*/ 13799127 h 13799127"/>
              <a:gd name="connsiteX3" fmla="*/ 13855 w 13064836"/>
              <a:gd name="connsiteY3" fmla="*/ 13799127 h 13799127"/>
              <a:gd name="connsiteX4" fmla="*/ 0 w 13064836"/>
              <a:gd name="connsiteY4" fmla="*/ 83127 h 13799127"/>
              <a:gd name="connsiteX0" fmla="*/ 0 w 10030691"/>
              <a:gd name="connsiteY0" fmla="*/ 0 h 13716000"/>
              <a:gd name="connsiteX1" fmla="*/ 10030691 w 10030691"/>
              <a:gd name="connsiteY1" fmla="*/ 290945 h 13716000"/>
              <a:gd name="connsiteX2" fmla="*/ 8977746 w 10030691"/>
              <a:gd name="connsiteY2" fmla="*/ 13716000 h 13716000"/>
              <a:gd name="connsiteX3" fmla="*/ 13855 w 10030691"/>
              <a:gd name="connsiteY3" fmla="*/ 13716000 h 13716000"/>
              <a:gd name="connsiteX4" fmla="*/ 0 w 10030691"/>
              <a:gd name="connsiteY4" fmla="*/ 0 h 13716000"/>
              <a:gd name="connsiteX0" fmla="*/ 0 w 10432473"/>
              <a:gd name="connsiteY0" fmla="*/ 13855 h 13729855"/>
              <a:gd name="connsiteX1" fmla="*/ 10432473 w 10432473"/>
              <a:gd name="connsiteY1" fmla="*/ 0 h 13729855"/>
              <a:gd name="connsiteX2" fmla="*/ 8977746 w 10432473"/>
              <a:gd name="connsiteY2" fmla="*/ 13729855 h 13729855"/>
              <a:gd name="connsiteX3" fmla="*/ 13855 w 10432473"/>
              <a:gd name="connsiteY3" fmla="*/ 13729855 h 13729855"/>
              <a:gd name="connsiteX4" fmla="*/ 0 w 10432473"/>
              <a:gd name="connsiteY4" fmla="*/ 13855 h 13729855"/>
              <a:gd name="connsiteX0" fmla="*/ 0 w 12898582"/>
              <a:gd name="connsiteY0" fmla="*/ 13855 h 13729855"/>
              <a:gd name="connsiteX1" fmla="*/ 12898582 w 12898582"/>
              <a:gd name="connsiteY1" fmla="*/ 0 h 13729855"/>
              <a:gd name="connsiteX2" fmla="*/ 8977746 w 12898582"/>
              <a:gd name="connsiteY2" fmla="*/ 13729855 h 13729855"/>
              <a:gd name="connsiteX3" fmla="*/ 13855 w 12898582"/>
              <a:gd name="connsiteY3" fmla="*/ 13729855 h 13729855"/>
              <a:gd name="connsiteX4" fmla="*/ 0 w 12898582"/>
              <a:gd name="connsiteY4" fmla="*/ 13855 h 1372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582" h="13729855">
                <a:moveTo>
                  <a:pt x="0" y="13855"/>
                </a:moveTo>
                <a:lnTo>
                  <a:pt x="12898582" y="0"/>
                </a:lnTo>
                <a:lnTo>
                  <a:pt x="8977746" y="13729855"/>
                </a:lnTo>
                <a:lnTo>
                  <a:pt x="13855" y="13729855"/>
                </a:lnTo>
                <a:cubicBezTo>
                  <a:pt x="9237" y="9157855"/>
                  <a:pt x="4618" y="4585855"/>
                  <a:pt x="0" y="13855"/>
                </a:cubicBezTo>
                <a:close/>
              </a:path>
            </a:pathLst>
          </a:cu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AFA99A25-679D-8A47-9E57-A53D6534C58A}"/>
              </a:ext>
            </a:extLst>
          </p:cNvPr>
          <p:cNvSpPr/>
          <p:nvPr userDrawn="1"/>
        </p:nvSpPr>
        <p:spPr>
          <a:xfrm rot="960000">
            <a:off x="9204205" y="-1146246"/>
            <a:ext cx="3541874" cy="16028151"/>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afbeelding">
            <a:extLst>
              <a:ext uri="{FF2B5EF4-FFF2-40B4-BE49-F238E27FC236}">
                <a16:creationId xmlns:a16="http://schemas.microsoft.com/office/drawing/2014/main" id="{FFA1E4C9-403A-1448-8CE6-A84449037562}"/>
              </a:ext>
            </a:extLst>
          </p:cNvPr>
          <p:cNvSpPr>
            <a:spLocks noGrp="1"/>
          </p:cNvSpPr>
          <p:nvPr>
            <p:ph type="pic" sz="quarter" idx="13"/>
          </p:nvPr>
        </p:nvSpPr>
        <p:spPr>
          <a:xfrm>
            <a:off x="10837540" y="-25527"/>
            <a:ext cx="13575758" cy="1376038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p:nvPr>
        </p:nvSpPr>
        <p:spPr>
          <a:xfrm>
            <a:off x="1203154" y="9602328"/>
            <a:ext cx="8542420" cy="1555333"/>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en-US"/>
          </a:p>
        </p:txBody>
      </p:sp>
      <p:sp>
        <p:nvSpPr>
          <p:cNvPr id="2" name="Titel"/>
          <p:cNvSpPr>
            <a:spLocks noGrp="1"/>
          </p:cNvSpPr>
          <p:nvPr>
            <p:ph type="ctrTitle" hasCustomPrompt="1"/>
          </p:nvPr>
        </p:nvSpPr>
        <p:spPr>
          <a:xfrm>
            <a:off x="1203154" y="4676648"/>
            <a:ext cx="9336504" cy="4307306"/>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4495043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mpagnedia-Tekst met beeld-GEEL">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4968153" cy="137298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2425823" y="-3500537"/>
            <a:ext cx="8569684" cy="18971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2"/>
          <a:stretch>
            <a:fillRect/>
          </a:stretch>
        </p:blipFill>
        <p:spPr>
          <a:xfrm>
            <a:off x="1519829" y="1285874"/>
            <a:ext cx="2094909" cy="2094909"/>
          </a:xfrm>
          <a:prstGeom prst="rect">
            <a:avLst/>
          </a:prstGeom>
        </p:spPr>
      </p:pic>
      <p:sp>
        <p:nvSpPr>
          <p:cNvPr id="13" name="Tijdelijke aanduiding afbeelding">
            <a:extLst>
              <a:ext uri="{FF2B5EF4-FFF2-40B4-BE49-F238E27FC236}">
                <a16:creationId xmlns:a16="http://schemas.microsoft.com/office/drawing/2014/main" id="{CFCFD8D0-AD7C-5147-A994-6115A39B9751}"/>
              </a:ext>
            </a:extLst>
          </p:cNvPr>
          <p:cNvSpPr>
            <a:spLocks noGrp="1"/>
          </p:cNvSpPr>
          <p:nvPr>
            <p:ph type="pic" sz="quarter" idx="13"/>
          </p:nvPr>
        </p:nvSpPr>
        <p:spPr>
          <a:xfrm>
            <a:off x="8690875" y="-46792"/>
            <a:ext cx="13410621" cy="13791034"/>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621" h="13791034">
                <a:moveTo>
                  <a:pt x="3949688" y="23077"/>
                </a:moveTo>
                <a:lnTo>
                  <a:pt x="13410621" y="0"/>
                </a:lnTo>
                <a:cubicBezTo>
                  <a:pt x="12077560" y="4597301"/>
                  <a:pt x="10724429" y="9282258"/>
                  <a:pt x="9438797" y="13791034"/>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2" name="Quote"/>
          <p:cNvSpPr>
            <a:spLocks noGrp="1"/>
          </p:cNvSpPr>
          <p:nvPr>
            <p:ph type="ctrTitle" hasCustomPrompt="1"/>
          </p:nvPr>
        </p:nvSpPr>
        <p:spPr>
          <a:xfrm>
            <a:off x="3186859" y="1980981"/>
            <a:ext cx="6917854" cy="11314429"/>
          </a:xfrm>
        </p:spPr>
        <p:txBody>
          <a:bodyPr anchor="t">
            <a:normAutofit/>
          </a:bodyPr>
          <a:lstStyle>
            <a:lvl1pPr algn="l">
              <a:lnSpc>
                <a:spcPct val="100000"/>
              </a:lnSpc>
              <a:defRPr sz="9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 met beeld?</a:t>
            </a:r>
            <a:endParaRPr lang="en-US"/>
          </a:p>
        </p:txBody>
      </p:sp>
      <p:pic>
        <p:nvPicPr>
          <p:cNvPr id="10" name="Afbeelding 9">
            <a:extLst>
              <a:ext uri="{FF2B5EF4-FFF2-40B4-BE49-F238E27FC236}">
                <a16:creationId xmlns:a16="http://schemas.microsoft.com/office/drawing/2014/main" id="{F531E363-E8DE-3240-9D01-841D595797B1}"/>
              </a:ext>
            </a:extLst>
          </p:cNvPr>
          <p:cNvPicPr>
            <a:picLocks noChangeAspect="1"/>
          </p:cNvPicPr>
          <p:nvPr userDrawn="1"/>
        </p:nvPicPr>
        <p:blipFill>
          <a:blip r:embed="rId3"/>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30407368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mpagnedia-Tekst met beeld-BLAUW">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4968153" cy="13729855"/>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2425823" y="-3500537"/>
            <a:ext cx="8569684" cy="18971776"/>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2"/>
          <a:stretch>
            <a:fillRect/>
          </a:stretch>
        </p:blipFill>
        <p:spPr>
          <a:xfrm>
            <a:off x="1519829" y="1285874"/>
            <a:ext cx="2094909" cy="2094909"/>
          </a:xfrm>
          <a:prstGeom prst="rect">
            <a:avLst/>
          </a:prstGeom>
        </p:spPr>
      </p:pic>
      <p:sp>
        <p:nvSpPr>
          <p:cNvPr id="13" name="Tijdelijke aanduiding afbeelding">
            <a:extLst>
              <a:ext uri="{FF2B5EF4-FFF2-40B4-BE49-F238E27FC236}">
                <a16:creationId xmlns:a16="http://schemas.microsoft.com/office/drawing/2014/main" id="{CFCFD8D0-AD7C-5147-A994-6115A39B9751}"/>
              </a:ext>
            </a:extLst>
          </p:cNvPr>
          <p:cNvSpPr>
            <a:spLocks noGrp="1"/>
          </p:cNvSpPr>
          <p:nvPr>
            <p:ph type="pic" sz="quarter" idx="13"/>
          </p:nvPr>
        </p:nvSpPr>
        <p:spPr>
          <a:xfrm>
            <a:off x="8690875" y="-46792"/>
            <a:ext cx="13410621" cy="13791034"/>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621" h="13791034">
                <a:moveTo>
                  <a:pt x="3949688" y="23077"/>
                </a:moveTo>
                <a:lnTo>
                  <a:pt x="13410621" y="0"/>
                </a:lnTo>
                <a:cubicBezTo>
                  <a:pt x="12077560" y="4597301"/>
                  <a:pt x="10724429" y="9282258"/>
                  <a:pt x="9438797" y="13791034"/>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2" name="Quote"/>
          <p:cNvSpPr>
            <a:spLocks noGrp="1"/>
          </p:cNvSpPr>
          <p:nvPr>
            <p:ph type="ctrTitle" hasCustomPrompt="1"/>
          </p:nvPr>
        </p:nvSpPr>
        <p:spPr>
          <a:xfrm>
            <a:off x="3186859" y="1980981"/>
            <a:ext cx="6917854" cy="11314429"/>
          </a:xfrm>
        </p:spPr>
        <p:txBody>
          <a:bodyPr anchor="t">
            <a:normAutofit/>
          </a:bodyPr>
          <a:lstStyle>
            <a:lvl1pPr algn="l">
              <a:lnSpc>
                <a:spcPct val="100000"/>
              </a:lnSpc>
              <a:defRPr sz="9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 met beeld?</a:t>
            </a:r>
            <a:endParaRPr lang="en-US"/>
          </a:p>
        </p:txBody>
      </p:sp>
      <p:pic>
        <p:nvPicPr>
          <p:cNvPr id="10" name="Afbeelding 9">
            <a:extLst>
              <a:ext uri="{FF2B5EF4-FFF2-40B4-BE49-F238E27FC236}">
                <a16:creationId xmlns:a16="http://schemas.microsoft.com/office/drawing/2014/main" id="{F531E363-E8DE-3240-9D01-841D595797B1}"/>
              </a:ext>
            </a:extLst>
          </p:cNvPr>
          <p:cNvPicPr>
            <a:picLocks noChangeAspect="1"/>
          </p:cNvPicPr>
          <p:nvPr userDrawn="1"/>
        </p:nvPicPr>
        <p:blipFill>
          <a:blip r:embed="rId3"/>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42940897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mpagnedia-Tekst met beeld-GROEN">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4968153" cy="13729855"/>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B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2425823" y="-3500537"/>
            <a:ext cx="8569684" cy="18971776"/>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2"/>
          <a:stretch>
            <a:fillRect/>
          </a:stretch>
        </p:blipFill>
        <p:spPr>
          <a:xfrm>
            <a:off x="1519829" y="1285874"/>
            <a:ext cx="2094909" cy="2094909"/>
          </a:xfrm>
          <a:prstGeom prst="rect">
            <a:avLst/>
          </a:prstGeom>
        </p:spPr>
      </p:pic>
      <p:sp>
        <p:nvSpPr>
          <p:cNvPr id="13" name="Tijdelijke aanduiding afbeelding">
            <a:extLst>
              <a:ext uri="{FF2B5EF4-FFF2-40B4-BE49-F238E27FC236}">
                <a16:creationId xmlns:a16="http://schemas.microsoft.com/office/drawing/2014/main" id="{CFCFD8D0-AD7C-5147-A994-6115A39B9751}"/>
              </a:ext>
            </a:extLst>
          </p:cNvPr>
          <p:cNvSpPr>
            <a:spLocks noGrp="1"/>
          </p:cNvSpPr>
          <p:nvPr>
            <p:ph type="pic" sz="quarter" idx="13"/>
          </p:nvPr>
        </p:nvSpPr>
        <p:spPr>
          <a:xfrm>
            <a:off x="8690875" y="-46792"/>
            <a:ext cx="13410621" cy="13791034"/>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621" h="13791034">
                <a:moveTo>
                  <a:pt x="3949688" y="23077"/>
                </a:moveTo>
                <a:lnTo>
                  <a:pt x="13410621" y="0"/>
                </a:lnTo>
                <a:cubicBezTo>
                  <a:pt x="12077560" y="4597301"/>
                  <a:pt x="10724429" y="9282258"/>
                  <a:pt x="9438797" y="13791034"/>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2" name="Quote"/>
          <p:cNvSpPr>
            <a:spLocks noGrp="1"/>
          </p:cNvSpPr>
          <p:nvPr>
            <p:ph type="ctrTitle" hasCustomPrompt="1"/>
          </p:nvPr>
        </p:nvSpPr>
        <p:spPr>
          <a:xfrm>
            <a:off x="3186859" y="1980981"/>
            <a:ext cx="6917854" cy="11314429"/>
          </a:xfrm>
        </p:spPr>
        <p:txBody>
          <a:bodyPr anchor="t">
            <a:normAutofit/>
          </a:bodyPr>
          <a:lstStyle>
            <a:lvl1pPr algn="l">
              <a:lnSpc>
                <a:spcPct val="100000"/>
              </a:lnSpc>
              <a:defRPr sz="9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 met beeld?</a:t>
            </a:r>
            <a:endParaRPr lang="en-US"/>
          </a:p>
        </p:txBody>
      </p:sp>
      <p:pic>
        <p:nvPicPr>
          <p:cNvPr id="10" name="Afbeelding 9">
            <a:extLst>
              <a:ext uri="{FF2B5EF4-FFF2-40B4-BE49-F238E27FC236}">
                <a16:creationId xmlns:a16="http://schemas.microsoft.com/office/drawing/2014/main" id="{F531E363-E8DE-3240-9D01-841D595797B1}"/>
              </a:ext>
            </a:extLst>
          </p:cNvPr>
          <p:cNvPicPr>
            <a:picLocks noChangeAspect="1"/>
          </p:cNvPicPr>
          <p:nvPr userDrawn="1"/>
        </p:nvPicPr>
        <p:blipFill>
          <a:blip r:embed="rId3"/>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4005610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mpagnedia-Tekst met beeld-ROZE">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4968153" cy="13729855"/>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EE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2425823" y="-3500537"/>
            <a:ext cx="8569684" cy="18971776"/>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2"/>
          <a:stretch>
            <a:fillRect/>
          </a:stretch>
        </p:blipFill>
        <p:spPr>
          <a:xfrm>
            <a:off x="1519829" y="1285874"/>
            <a:ext cx="2094909" cy="2094909"/>
          </a:xfrm>
          <a:prstGeom prst="rect">
            <a:avLst/>
          </a:prstGeom>
        </p:spPr>
      </p:pic>
      <p:sp>
        <p:nvSpPr>
          <p:cNvPr id="13" name="Tijdelijke aanduiding afbeelding">
            <a:extLst>
              <a:ext uri="{FF2B5EF4-FFF2-40B4-BE49-F238E27FC236}">
                <a16:creationId xmlns:a16="http://schemas.microsoft.com/office/drawing/2014/main" id="{CFCFD8D0-AD7C-5147-A994-6115A39B9751}"/>
              </a:ext>
            </a:extLst>
          </p:cNvPr>
          <p:cNvSpPr>
            <a:spLocks noGrp="1"/>
          </p:cNvSpPr>
          <p:nvPr>
            <p:ph type="pic" sz="quarter" idx="13"/>
          </p:nvPr>
        </p:nvSpPr>
        <p:spPr>
          <a:xfrm>
            <a:off x="8690875" y="-46792"/>
            <a:ext cx="13410621" cy="13791034"/>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621" h="13791034">
                <a:moveTo>
                  <a:pt x="3949688" y="23077"/>
                </a:moveTo>
                <a:lnTo>
                  <a:pt x="13410621" y="0"/>
                </a:lnTo>
                <a:cubicBezTo>
                  <a:pt x="12077560" y="4597301"/>
                  <a:pt x="10724429" y="9282258"/>
                  <a:pt x="9438797" y="13791034"/>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2" name="Quote"/>
          <p:cNvSpPr>
            <a:spLocks noGrp="1"/>
          </p:cNvSpPr>
          <p:nvPr>
            <p:ph type="ctrTitle" hasCustomPrompt="1"/>
          </p:nvPr>
        </p:nvSpPr>
        <p:spPr>
          <a:xfrm>
            <a:off x="3186859" y="1980981"/>
            <a:ext cx="6917854" cy="11314429"/>
          </a:xfrm>
        </p:spPr>
        <p:txBody>
          <a:bodyPr anchor="t">
            <a:normAutofit/>
          </a:bodyPr>
          <a:lstStyle>
            <a:lvl1pPr algn="l">
              <a:lnSpc>
                <a:spcPct val="100000"/>
              </a:lnSpc>
              <a:defRPr sz="9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 met beeld?</a:t>
            </a:r>
            <a:endParaRPr lang="en-US"/>
          </a:p>
        </p:txBody>
      </p:sp>
      <p:pic>
        <p:nvPicPr>
          <p:cNvPr id="10" name="Afbeelding 9">
            <a:extLst>
              <a:ext uri="{FF2B5EF4-FFF2-40B4-BE49-F238E27FC236}">
                <a16:creationId xmlns:a16="http://schemas.microsoft.com/office/drawing/2014/main" id="{F531E363-E8DE-3240-9D01-841D595797B1}"/>
              </a:ext>
            </a:extLst>
          </p:cNvPr>
          <p:cNvPicPr>
            <a:picLocks noChangeAspect="1"/>
          </p:cNvPicPr>
          <p:nvPr userDrawn="1"/>
        </p:nvPicPr>
        <p:blipFill>
          <a:blip r:embed="rId3"/>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25337843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ECIAL-Tekstdia met beeld-GEEL">
    <p:spTree>
      <p:nvGrpSpPr>
        <p:cNvPr id="1" name=""/>
        <p:cNvGrpSpPr/>
        <p:nvPr/>
      </p:nvGrpSpPr>
      <p:grpSpPr>
        <a:xfrm>
          <a:off x="0" y="0"/>
          <a:ext cx="0" cy="0"/>
          <a:chOff x="0" y="0"/>
          <a:chExt cx="0" cy="0"/>
        </a:xfrm>
      </p:grpSpPr>
      <p:sp>
        <p:nvSpPr>
          <p:cNvPr id="11" name="Vlak achtergrond licht">
            <a:extLst>
              <a:ext uri="{FF2B5EF4-FFF2-40B4-BE49-F238E27FC236}">
                <a16:creationId xmlns:a16="http://schemas.microsoft.com/office/drawing/2014/main" id="{20BCF590-3EB7-CD4E-9CF5-E0DDB8393339}"/>
              </a:ext>
            </a:extLst>
          </p:cNvPr>
          <p:cNvSpPr/>
          <p:nvPr userDrawn="1"/>
        </p:nvSpPr>
        <p:spPr>
          <a:xfrm>
            <a:off x="0" y="1"/>
            <a:ext cx="20287795"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76520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CIAL-Tekstdia met beeld-BLAUW">
    <p:spTree>
      <p:nvGrpSpPr>
        <p:cNvPr id="1" name=""/>
        <p:cNvGrpSpPr/>
        <p:nvPr/>
      </p:nvGrpSpPr>
      <p:grpSpPr>
        <a:xfrm>
          <a:off x="0" y="0"/>
          <a:ext cx="0" cy="0"/>
          <a:chOff x="0" y="0"/>
          <a:chExt cx="0" cy="0"/>
        </a:xfrm>
      </p:grpSpPr>
      <p:sp>
        <p:nvSpPr>
          <p:cNvPr id="11" name="Vlak achtergrond licht">
            <a:extLst>
              <a:ext uri="{FF2B5EF4-FFF2-40B4-BE49-F238E27FC236}">
                <a16:creationId xmlns:a16="http://schemas.microsoft.com/office/drawing/2014/main" id="{20BCF590-3EB7-CD4E-9CF5-E0DDB8393339}"/>
              </a:ext>
            </a:extLst>
          </p:cNvPr>
          <p:cNvSpPr/>
          <p:nvPr userDrawn="1"/>
        </p:nvSpPr>
        <p:spPr>
          <a:xfrm>
            <a:off x="0" y="1"/>
            <a:ext cx="20287795" cy="13716000"/>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861307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ECIAL-Tekstdia met beeld-GROEN">
    <p:spTree>
      <p:nvGrpSpPr>
        <p:cNvPr id="1" name=""/>
        <p:cNvGrpSpPr/>
        <p:nvPr/>
      </p:nvGrpSpPr>
      <p:grpSpPr>
        <a:xfrm>
          <a:off x="0" y="0"/>
          <a:ext cx="0" cy="0"/>
          <a:chOff x="0" y="0"/>
          <a:chExt cx="0" cy="0"/>
        </a:xfrm>
      </p:grpSpPr>
      <p:sp>
        <p:nvSpPr>
          <p:cNvPr id="11" name="Vlak achtergrond licht">
            <a:extLst>
              <a:ext uri="{FF2B5EF4-FFF2-40B4-BE49-F238E27FC236}">
                <a16:creationId xmlns:a16="http://schemas.microsoft.com/office/drawing/2014/main" id="{20BCF590-3EB7-CD4E-9CF5-E0DDB8393339}"/>
              </a:ext>
            </a:extLst>
          </p:cNvPr>
          <p:cNvSpPr/>
          <p:nvPr userDrawn="1"/>
        </p:nvSpPr>
        <p:spPr>
          <a:xfrm>
            <a:off x="0" y="1"/>
            <a:ext cx="20287795" cy="13716000"/>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422846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ECIAL-Tekstdia met beeld-ROZE">
    <p:spTree>
      <p:nvGrpSpPr>
        <p:cNvPr id="1" name=""/>
        <p:cNvGrpSpPr/>
        <p:nvPr/>
      </p:nvGrpSpPr>
      <p:grpSpPr>
        <a:xfrm>
          <a:off x="0" y="0"/>
          <a:ext cx="0" cy="0"/>
          <a:chOff x="0" y="0"/>
          <a:chExt cx="0" cy="0"/>
        </a:xfrm>
      </p:grpSpPr>
      <p:sp>
        <p:nvSpPr>
          <p:cNvPr id="11" name="Vlak achtergrond licht">
            <a:extLst>
              <a:ext uri="{FF2B5EF4-FFF2-40B4-BE49-F238E27FC236}">
                <a16:creationId xmlns:a16="http://schemas.microsoft.com/office/drawing/2014/main" id="{20BCF590-3EB7-CD4E-9CF5-E0DDB8393339}"/>
              </a:ext>
            </a:extLst>
          </p:cNvPr>
          <p:cNvSpPr/>
          <p:nvPr userDrawn="1"/>
        </p:nvSpPr>
        <p:spPr>
          <a:xfrm>
            <a:off x="0" y="1"/>
            <a:ext cx="20287795" cy="13716000"/>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4241743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ECIAL-Tekstdia-2koloms-GEEL">
    <p:spTree>
      <p:nvGrpSpPr>
        <p:cNvPr id="1" name=""/>
        <p:cNvGrpSpPr/>
        <p:nvPr/>
      </p:nvGrpSpPr>
      <p:grpSpPr>
        <a:xfrm>
          <a:off x="0" y="0"/>
          <a:ext cx="0" cy="0"/>
          <a:chOff x="0" y="0"/>
          <a:chExt cx="0" cy="0"/>
        </a:xfrm>
      </p:grpSpPr>
      <p:sp>
        <p:nvSpPr>
          <p:cNvPr id="12" name="Vlak achtergrond licht">
            <a:extLst>
              <a:ext uri="{FF2B5EF4-FFF2-40B4-BE49-F238E27FC236}">
                <a16:creationId xmlns:a16="http://schemas.microsoft.com/office/drawing/2014/main" id="{640CCD6C-B5FD-634F-B36D-6A9C3BFDEF6E}"/>
              </a:ext>
            </a:extLst>
          </p:cNvPr>
          <p:cNvSpPr/>
          <p:nvPr userDrawn="1"/>
        </p:nvSpPr>
        <p:spPr>
          <a:xfrm>
            <a:off x="0" y="1"/>
            <a:ext cx="24387175"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744343" y="8875279"/>
            <a:ext cx="1633030" cy="552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62635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ECIAL-Tekstdia-2koloms-BLAUW">
    <p:spTree>
      <p:nvGrpSpPr>
        <p:cNvPr id="1" name=""/>
        <p:cNvGrpSpPr/>
        <p:nvPr/>
      </p:nvGrpSpPr>
      <p:grpSpPr>
        <a:xfrm>
          <a:off x="0" y="0"/>
          <a:ext cx="0" cy="0"/>
          <a:chOff x="0" y="0"/>
          <a:chExt cx="0" cy="0"/>
        </a:xfrm>
      </p:grpSpPr>
      <p:sp>
        <p:nvSpPr>
          <p:cNvPr id="12" name="Vlak achtergrond licht">
            <a:extLst>
              <a:ext uri="{FF2B5EF4-FFF2-40B4-BE49-F238E27FC236}">
                <a16:creationId xmlns:a16="http://schemas.microsoft.com/office/drawing/2014/main" id="{640CCD6C-B5FD-634F-B36D-6A9C3BFDEF6E}"/>
              </a:ext>
            </a:extLst>
          </p:cNvPr>
          <p:cNvSpPr/>
          <p:nvPr userDrawn="1"/>
        </p:nvSpPr>
        <p:spPr>
          <a:xfrm>
            <a:off x="0" y="1"/>
            <a:ext cx="24387175" cy="13716000"/>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744343" y="8875279"/>
            <a:ext cx="1633030" cy="5529909"/>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40878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Beeld-ROZE">
    <p:bg>
      <p:bgRef idx="1001">
        <a:schemeClr val="bg1"/>
      </p:bgRef>
    </p:bg>
    <p:spTree>
      <p:nvGrpSpPr>
        <p:cNvPr id="1" name=""/>
        <p:cNvGrpSpPr/>
        <p:nvPr/>
      </p:nvGrpSpPr>
      <p:grpSpPr>
        <a:xfrm>
          <a:off x="0" y="0"/>
          <a:ext cx="0" cy="0"/>
          <a:chOff x="0" y="0"/>
          <a:chExt cx="0" cy="0"/>
        </a:xfrm>
      </p:grpSpPr>
      <p:sp>
        <p:nvSpPr>
          <p:cNvPr id="10" name="Vlak links">
            <a:extLst>
              <a:ext uri="{FF2B5EF4-FFF2-40B4-BE49-F238E27FC236}">
                <a16:creationId xmlns:a16="http://schemas.microsoft.com/office/drawing/2014/main" id="{161B2B1C-EDC4-1241-B6C4-57348FCB2B18}"/>
              </a:ext>
            </a:extLst>
          </p:cNvPr>
          <p:cNvSpPr/>
          <p:nvPr userDrawn="1"/>
        </p:nvSpPr>
        <p:spPr>
          <a:xfrm>
            <a:off x="-13854" y="-13856"/>
            <a:ext cx="12898582" cy="13729855"/>
          </a:xfrm>
          <a:custGeom>
            <a:avLst/>
            <a:gdLst>
              <a:gd name="connsiteX0" fmla="*/ 0 w 8963891"/>
              <a:gd name="connsiteY0" fmla="*/ 0 h 13716000"/>
              <a:gd name="connsiteX1" fmla="*/ 8963891 w 8963891"/>
              <a:gd name="connsiteY1" fmla="*/ 0 h 13716000"/>
              <a:gd name="connsiteX2" fmla="*/ 8963891 w 8963891"/>
              <a:gd name="connsiteY2" fmla="*/ 13716000 h 13716000"/>
              <a:gd name="connsiteX3" fmla="*/ 0 w 8963891"/>
              <a:gd name="connsiteY3" fmla="*/ 13716000 h 13716000"/>
              <a:gd name="connsiteX4" fmla="*/ 0 w 8963891"/>
              <a:gd name="connsiteY4" fmla="*/ 0 h 13716000"/>
              <a:gd name="connsiteX0" fmla="*/ 0 w 13009418"/>
              <a:gd name="connsiteY0" fmla="*/ 13854 h 13729854"/>
              <a:gd name="connsiteX1" fmla="*/ 13009418 w 13009418"/>
              <a:gd name="connsiteY1" fmla="*/ 0 h 13729854"/>
              <a:gd name="connsiteX2" fmla="*/ 8963891 w 13009418"/>
              <a:gd name="connsiteY2" fmla="*/ 13729854 h 13729854"/>
              <a:gd name="connsiteX3" fmla="*/ 0 w 13009418"/>
              <a:gd name="connsiteY3" fmla="*/ 13729854 h 13729854"/>
              <a:gd name="connsiteX4" fmla="*/ 0 w 13009418"/>
              <a:gd name="connsiteY4" fmla="*/ 13854 h 13729854"/>
              <a:gd name="connsiteX0" fmla="*/ 0 w 13050981"/>
              <a:gd name="connsiteY0" fmla="*/ 83127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0 w 13050981"/>
              <a:gd name="connsiteY4" fmla="*/ 83127 h 13799127"/>
              <a:gd name="connsiteX0" fmla="*/ 0 w 13175672"/>
              <a:gd name="connsiteY0" fmla="*/ 0 h 13812982"/>
              <a:gd name="connsiteX1" fmla="*/ 13175672 w 13175672"/>
              <a:gd name="connsiteY1" fmla="*/ 13855 h 13812982"/>
              <a:gd name="connsiteX2" fmla="*/ 9088582 w 13175672"/>
              <a:gd name="connsiteY2" fmla="*/ 13812982 h 13812982"/>
              <a:gd name="connsiteX3" fmla="*/ 124691 w 13175672"/>
              <a:gd name="connsiteY3" fmla="*/ 13812982 h 13812982"/>
              <a:gd name="connsiteX4" fmla="*/ 0 w 13175672"/>
              <a:gd name="connsiteY4" fmla="*/ 0 h 13812982"/>
              <a:gd name="connsiteX0" fmla="*/ 166254 w 13050981"/>
              <a:gd name="connsiteY0" fmla="*/ 304800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166254 w 13050981"/>
              <a:gd name="connsiteY4" fmla="*/ 304800 h 13799127"/>
              <a:gd name="connsiteX0" fmla="*/ 0 w 13064836"/>
              <a:gd name="connsiteY0" fmla="*/ 83127 h 13799127"/>
              <a:gd name="connsiteX1" fmla="*/ 13064836 w 13064836"/>
              <a:gd name="connsiteY1" fmla="*/ 0 h 13799127"/>
              <a:gd name="connsiteX2" fmla="*/ 8977746 w 13064836"/>
              <a:gd name="connsiteY2" fmla="*/ 13799127 h 13799127"/>
              <a:gd name="connsiteX3" fmla="*/ 13855 w 13064836"/>
              <a:gd name="connsiteY3" fmla="*/ 13799127 h 13799127"/>
              <a:gd name="connsiteX4" fmla="*/ 0 w 13064836"/>
              <a:gd name="connsiteY4" fmla="*/ 83127 h 13799127"/>
              <a:gd name="connsiteX0" fmla="*/ 0 w 10030691"/>
              <a:gd name="connsiteY0" fmla="*/ 0 h 13716000"/>
              <a:gd name="connsiteX1" fmla="*/ 10030691 w 10030691"/>
              <a:gd name="connsiteY1" fmla="*/ 290945 h 13716000"/>
              <a:gd name="connsiteX2" fmla="*/ 8977746 w 10030691"/>
              <a:gd name="connsiteY2" fmla="*/ 13716000 h 13716000"/>
              <a:gd name="connsiteX3" fmla="*/ 13855 w 10030691"/>
              <a:gd name="connsiteY3" fmla="*/ 13716000 h 13716000"/>
              <a:gd name="connsiteX4" fmla="*/ 0 w 10030691"/>
              <a:gd name="connsiteY4" fmla="*/ 0 h 13716000"/>
              <a:gd name="connsiteX0" fmla="*/ 0 w 10432473"/>
              <a:gd name="connsiteY0" fmla="*/ 13855 h 13729855"/>
              <a:gd name="connsiteX1" fmla="*/ 10432473 w 10432473"/>
              <a:gd name="connsiteY1" fmla="*/ 0 h 13729855"/>
              <a:gd name="connsiteX2" fmla="*/ 8977746 w 10432473"/>
              <a:gd name="connsiteY2" fmla="*/ 13729855 h 13729855"/>
              <a:gd name="connsiteX3" fmla="*/ 13855 w 10432473"/>
              <a:gd name="connsiteY3" fmla="*/ 13729855 h 13729855"/>
              <a:gd name="connsiteX4" fmla="*/ 0 w 10432473"/>
              <a:gd name="connsiteY4" fmla="*/ 13855 h 13729855"/>
              <a:gd name="connsiteX0" fmla="*/ 0 w 12898582"/>
              <a:gd name="connsiteY0" fmla="*/ 13855 h 13729855"/>
              <a:gd name="connsiteX1" fmla="*/ 12898582 w 12898582"/>
              <a:gd name="connsiteY1" fmla="*/ 0 h 13729855"/>
              <a:gd name="connsiteX2" fmla="*/ 8977746 w 12898582"/>
              <a:gd name="connsiteY2" fmla="*/ 13729855 h 13729855"/>
              <a:gd name="connsiteX3" fmla="*/ 13855 w 12898582"/>
              <a:gd name="connsiteY3" fmla="*/ 13729855 h 13729855"/>
              <a:gd name="connsiteX4" fmla="*/ 0 w 12898582"/>
              <a:gd name="connsiteY4" fmla="*/ 13855 h 1372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582" h="13729855">
                <a:moveTo>
                  <a:pt x="0" y="13855"/>
                </a:moveTo>
                <a:lnTo>
                  <a:pt x="12898582" y="0"/>
                </a:lnTo>
                <a:lnTo>
                  <a:pt x="8977746" y="13729855"/>
                </a:lnTo>
                <a:lnTo>
                  <a:pt x="13855" y="13729855"/>
                </a:lnTo>
                <a:cubicBezTo>
                  <a:pt x="9237" y="9157855"/>
                  <a:pt x="4618" y="4585855"/>
                  <a:pt x="0" y="13855"/>
                </a:cubicBezTo>
                <a:close/>
              </a:path>
            </a:pathLst>
          </a:cu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AFA99A25-679D-8A47-9E57-A53D6534C58A}"/>
              </a:ext>
            </a:extLst>
          </p:cNvPr>
          <p:cNvSpPr/>
          <p:nvPr userDrawn="1"/>
        </p:nvSpPr>
        <p:spPr>
          <a:xfrm rot="960000">
            <a:off x="9204205" y="-1146246"/>
            <a:ext cx="3541874" cy="16028151"/>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afbeelding">
            <a:extLst>
              <a:ext uri="{FF2B5EF4-FFF2-40B4-BE49-F238E27FC236}">
                <a16:creationId xmlns:a16="http://schemas.microsoft.com/office/drawing/2014/main" id="{FFA1E4C9-403A-1448-8CE6-A84449037562}"/>
              </a:ext>
            </a:extLst>
          </p:cNvPr>
          <p:cNvSpPr>
            <a:spLocks noGrp="1"/>
          </p:cNvSpPr>
          <p:nvPr>
            <p:ph type="pic" sz="quarter" idx="13"/>
          </p:nvPr>
        </p:nvSpPr>
        <p:spPr>
          <a:xfrm>
            <a:off x="10837540" y="-25527"/>
            <a:ext cx="13575758" cy="1376038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p:nvPr>
        </p:nvSpPr>
        <p:spPr>
          <a:xfrm>
            <a:off x="1203154" y="9602328"/>
            <a:ext cx="8542420" cy="1555333"/>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en-US"/>
          </a:p>
        </p:txBody>
      </p:sp>
      <p:sp>
        <p:nvSpPr>
          <p:cNvPr id="2" name="Titel"/>
          <p:cNvSpPr>
            <a:spLocks noGrp="1"/>
          </p:cNvSpPr>
          <p:nvPr>
            <p:ph type="ctrTitle" hasCustomPrompt="1"/>
          </p:nvPr>
        </p:nvSpPr>
        <p:spPr>
          <a:xfrm>
            <a:off x="1203154" y="4676648"/>
            <a:ext cx="9336504" cy="4307306"/>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9819752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CIAL-Tekstdia-2koloms-GROEN">
    <p:spTree>
      <p:nvGrpSpPr>
        <p:cNvPr id="1" name=""/>
        <p:cNvGrpSpPr/>
        <p:nvPr/>
      </p:nvGrpSpPr>
      <p:grpSpPr>
        <a:xfrm>
          <a:off x="0" y="0"/>
          <a:ext cx="0" cy="0"/>
          <a:chOff x="0" y="0"/>
          <a:chExt cx="0" cy="0"/>
        </a:xfrm>
      </p:grpSpPr>
      <p:sp>
        <p:nvSpPr>
          <p:cNvPr id="12" name="Vlak achtergrond licht">
            <a:extLst>
              <a:ext uri="{FF2B5EF4-FFF2-40B4-BE49-F238E27FC236}">
                <a16:creationId xmlns:a16="http://schemas.microsoft.com/office/drawing/2014/main" id="{640CCD6C-B5FD-634F-B36D-6A9C3BFDEF6E}"/>
              </a:ext>
            </a:extLst>
          </p:cNvPr>
          <p:cNvSpPr/>
          <p:nvPr userDrawn="1"/>
        </p:nvSpPr>
        <p:spPr>
          <a:xfrm>
            <a:off x="0" y="1"/>
            <a:ext cx="24387175" cy="13716000"/>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744343" y="8875279"/>
            <a:ext cx="1633030" cy="5529909"/>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1092010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CIAL-Tekstdia-2koloms-ROZE">
    <p:spTree>
      <p:nvGrpSpPr>
        <p:cNvPr id="1" name=""/>
        <p:cNvGrpSpPr/>
        <p:nvPr/>
      </p:nvGrpSpPr>
      <p:grpSpPr>
        <a:xfrm>
          <a:off x="0" y="0"/>
          <a:ext cx="0" cy="0"/>
          <a:chOff x="0" y="0"/>
          <a:chExt cx="0" cy="0"/>
        </a:xfrm>
      </p:grpSpPr>
      <p:sp>
        <p:nvSpPr>
          <p:cNvPr id="12" name="Vlak achtergrond licht">
            <a:extLst>
              <a:ext uri="{FF2B5EF4-FFF2-40B4-BE49-F238E27FC236}">
                <a16:creationId xmlns:a16="http://schemas.microsoft.com/office/drawing/2014/main" id="{640CCD6C-B5FD-634F-B36D-6A9C3BFDEF6E}"/>
              </a:ext>
            </a:extLst>
          </p:cNvPr>
          <p:cNvSpPr/>
          <p:nvPr userDrawn="1"/>
        </p:nvSpPr>
        <p:spPr>
          <a:xfrm>
            <a:off x="0" y="1"/>
            <a:ext cx="24387175" cy="13716000"/>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744343" y="8875279"/>
            <a:ext cx="1633030" cy="5529909"/>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00570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Tekst-GEEL">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7235587" y="-2612436"/>
            <a:ext cx="10766217" cy="186313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hasCustomPrompt="1"/>
          </p:nvPr>
        </p:nvSpPr>
        <p:spPr>
          <a:xfrm>
            <a:off x="4921244" y="8873800"/>
            <a:ext cx="16047691" cy="1205866"/>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te bewerken</a:t>
            </a:r>
            <a:endParaRPr lang="en-US"/>
          </a:p>
        </p:txBody>
      </p:sp>
      <p:sp>
        <p:nvSpPr>
          <p:cNvPr id="2" name="Titel"/>
          <p:cNvSpPr>
            <a:spLocks noGrp="1"/>
          </p:cNvSpPr>
          <p:nvPr>
            <p:ph type="ctrTitle" hasCustomPrompt="1"/>
          </p:nvPr>
        </p:nvSpPr>
        <p:spPr>
          <a:xfrm>
            <a:off x="4965362" y="5245564"/>
            <a:ext cx="16047691" cy="3175422"/>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31709983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Tekst-BLAUW">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7235587" y="-2612436"/>
            <a:ext cx="10766217" cy="18631306"/>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hasCustomPrompt="1"/>
          </p:nvPr>
        </p:nvSpPr>
        <p:spPr>
          <a:xfrm>
            <a:off x="4921244" y="8873800"/>
            <a:ext cx="16047691" cy="1205866"/>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te bewerken</a:t>
            </a:r>
            <a:endParaRPr lang="en-US"/>
          </a:p>
        </p:txBody>
      </p:sp>
      <p:sp>
        <p:nvSpPr>
          <p:cNvPr id="2" name="Titel"/>
          <p:cNvSpPr>
            <a:spLocks noGrp="1"/>
          </p:cNvSpPr>
          <p:nvPr>
            <p:ph type="ctrTitle" hasCustomPrompt="1"/>
          </p:nvPr>
        </p:nvSpPr>
        <p:spPr>
          <a:xfrm>
            <a:off x="4965362" y="5245564"/>
            <a:ext cx="16047691" cy="3175422"/>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36338748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Tekst-GROEN">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B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7235587" y="-2612436"/>
            <a:ext cx="10766217" cy="18631306"/>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hasCustomPrompt="1"/>
          </p:nvPr>
        </p:nvSpPr>
        <p:spPr>
          <a:xfrm>
            <a:off x="4921244" y="8873800"/>
            <a:ext cx="16047691" cy="1205866"/>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te bewerken</a:t>
            </a:r>
            <a:endParaRPr lang="en-US"/>
          </a:p>
        </p:txBody>
      </p:sp>
      <p:sp>
        <p:nvSpPr>
          <p:cNvPr id="2" name="Titel"/>
          <p:cNvSpPr>
            <a:spLocks noGrp="1"/>
          </p:cNvSpPr>
          <p:nvPr>
            <p:ph type="ctrTitle" hasCustomPrompt="1"/>
          </p:nvPr>
        </p:nvSpPr>
        <p:spPr>
          <a:xfrm>
            <a:off x="4965362" y="5245564"/>
            <a:ext cx="16047691" cy="3175422"/>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794405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Tekst-ROOD">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EE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7235587" y="-2612436"/>
            <a:ext cx="10766217" cy="18631306"/>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hasCustomPrompt="1"/>
          </p:nvPr>
        </p:nvSpPr>
        <p:spPr>
          <a:xfrm>
            <a:off x="4921244" y="8873800"/>
            <a:ext cx="16047691" cy="1205866"/>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te bewerken</a:t>
            </a:r>
            <a:endParaRPr lang="en-US"/>
          </a:p>
        </p:txBody>
      </p:sp>
      <p:sp>
        <p:nvSpPr>
          <p:cNvPr id="2" name="Titel"/>
          <p:cNvSpPr>
            <a:spLocks noGrp="1"/>
          </p:cNvSpPr>
          <p:nvPr>
            <p:ph type="ctrTitle" hasCustomPrompt="1"/>
          </p:nvPr>
        </p:nvSpPr>
        <p:spPr>
          <a:xfrm>
            <a:off x="4965362" y="5245564"/>
            <a:ext cx="16047691" cy="3175422"/>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23304405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dia met beeld-GEEL">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15506178" y="-932678"/>
            <a:ext cx="1273815" cy="160281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77054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522" y="2495806"/>
            <a:ext cx="21033938"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3" name="Text Placeholder 2"/>
          <p:cNvSpPr>
            <a:spLocks noGrp="1"/>
          </p:cNvSpPr>
          <p:nvPr>
            <p:ph type="body" idx="1"/>
          </p:nvPr>
        </p:nvSpPr>
        <p:spPr>
          <a:xfrm>
            <a:off x="1208787" y="5607640"/>
            <a:ext cx="11443957" cy="619449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3"/>
          </p:nvPr>
        </p:nvSpPr>
        <p:spPr>
          <a:xfrm>
            <a:off x="4520678" y="12712701"/>
            <a:ext cx="64844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nl-NL"/>
          </a:p>
        </p:txBody>
      </p:sp>
      <p:sp>
        <p:nvSpPr>
          <p:cNvPr id="6" name="Paginanummer"/>
          <p:cNvSpPr>
            <a:spLocks noGrp="1"/>
          </p:cNvSpPr>
          <p:nvPr>
            <p:ph type="sldNum" sz="quarter" idx="4"/>
          </p:nvPr>
        </p:nvSpPr>
        <p:spPr>
          <a:xfrm>
            <a:off x="2539535" y="12712701"/>
            <a:ext cx="1607557"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3761A81-E545-3C41-97A5-08DA8ED0F4C4}" type="slidenum">
              <a:rPr lang="nl-NL" smtClean="0"/>
              <a:pPr/>
              <a:t>‹nr.›</a:t>
            </a:fld>
            <a:endParaRPr lang="nl-NL"/>
          </a:p>
        </p:txBody>
      </p:sp>
    </p:spTree>
    <p:extLst>
      <p:ext uri="{BB962C8B-B14F-4D97-AF65-F5344CB8AC3E}">
        <p14:creationId xmlns:p14="http://schemas.microsoft.com/office/powerpoint/2010/main" val="3070878648"/>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72" r:id="rId5"/>
    <p:sldLayoutId id="2147483682" r:id="rId6"/>
    <p:sldLayoutId id="2147483683" r:id="rId7"/>
    <p:sldLayoutId id="2147483684" r:id="rId8"/>
    <p:sldLayoutId id="2147483662" r:id="rId9"/>
    <p:sldLayoutId id="2147483685" r:id="rId10"/>
    <p:sldLayoutId id="2147483686" r:id="rId11"/>
    <p:sldLayoutId id="2147483687" r:id="rId12"/>
    <p:sldLayoutId id="2147483673" r:id="rId13"/>
    <p:sldLayoutId id="2147483688" r:id="rId14"/>
    <p:sldLayoutId id="2147483689" r:id="rId15"/>
    <p:sldLayoutId id="2147483690" r:id="rId16"/>
    <p:sldLayoutId id="2147483694" r:id="rId17"/>
    <p:sldLayoutId id="2147483674" r:id="rId18"/>
    <p:sldLayoutId id="2147483695" r:id="rId19"/>
    <p:sldLayoutId id="2147483696" r:id="rId20"/>
    <p:sldLayoutId id="2147483697" r:id="rId21"/>
    <p:sldLayoutId id="2147483667" r:id="rId22"/>
    <p:sldLayoutId id="2147483691" r:id="rId23"/>
    <p:sldLayoutId id="2147483692" r:id="rId24"/>
    <p:sldLayoutId id="2147483693" r:id="rId25"/>
    <p:sldLayoutId id="2147483675" r:id="rId26"/>
    <p:sldLayoutId id="2147483698" r:id="rId27"/>
    <p:sldLayoutId id="2147483699" r:id="rId28"/>
    <p:sldLayoutId id="2147483700" r:id="rId29"/>
    <p:sldLayoutId id="2147483676" r:id="rId30"/>
    <p:sldLayoutId id="2147483701" r:id="rId31"/>
    <p:sldLayoutId id="2147483702" r:id="rId32"/>
    <p:sldLayoutId id="2147483703" r:id="rId33"/>
    <p:sldLayoutId id="2147483677" r:id="rId34"/>
    <p:sldLayoutId id="2147483704" r:id="rId35"/>
    <p:sldLayoutId id="2147483705" r:id="rId36"/>
    <p:sldLayoutId id="2147483706" r:id="rId37"/>
    <p:sldLayoutId id="2147483678" r:id="rId38"/>
    <p:sldLayoutId id="2147483707" r:id="rId39"/>
    <p:sldLayoutId id="2147483708" r:id="rId40"/>
    <p:sldLayoutId id="2147483709" r:id="rId41"/>
  </p:sldLayoutIdLst>
  <p:hf sldNum="0" hdr="0" ftr="0" dt="0"/>
  <p:txStyles>
    <p:titleStyle>
      <a:lvl1pPr algn="l" defTabSz="1828800" rtl="0" eaLnBrk="1" latinLnBrk="0" hangingPunct="1">
        <a:lnSpc>
          <a:spcPts val="9000"/>
        </a:lnSpc>
        <a:spcBef>
          <a:spcPct val="0"/>
        </a:spcBef>
        <a:buNone/>
        <a:defRPr sz="8000" b="1" i="0" kern="1200">
          <a:solidFill>
            <a:schemeClr val="tx1"/>
          </a:solidFill>
          <a:latin typeface="Roboto Black" panose="02000000000000000000" pitchFamily="2" charset="0"/>
          <a:ea typeface="Roboto Black" panose="02000000000000000000" pitchFamily="2" charset="0"/>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Roboto" panose="02000000000000000000" pitchFamily="2" charset="0"/>
          <a:ea typeface="Roboto" panose="02000000000000000000" pitchFamily="2" charset="0"/>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Roboto" panose="02000000000000000000" pitchFamily="2" charset="0"/>
          <a:ea typeface="Roboto" panose="02000000000000000000" pitchFamily="2" charset="0"/>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Roboto" panose="02000000000000000000" pitchFamily="2" charset="0"/>
          <a:ea typeface="Roboto" panose="02000000000000000000" pitchFamily="2" charset="0"/>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ref=chooser-v1"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hyperlink" Target="https://www.windesheim.nl/energietransitie" TargetMode="External"/><Relationship Id="rId5" Type="http://schemas.openxmlformats.org/officeDocument/2006/relationships/image" Target="../media/image7.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A0FA1AE-F3A9-4F5F-96E2-EBA2D7294796}"/>
              </a:ext>
            </a:extLst>
          </p:cNvPr>
          <p:cNvPicPr>
            <a:picLocks noGrp="1" noChangeAspect="1"/>
          </p:cNvPicPr>
          <p:nvPr>
            <p:ph type="pic" sz="quarter" idx="13"/>
          </p:nvPr>
        </p:nvPicPr>
        <p:blipFill>
          <a:blip r:embed="rId3"/>
          <a:srcRect l="675" r="675"/>
          <a:stretch>
            <a:fillRect/>
          </a:stretch>
        </p:blipFill>
        <p:spPr/>
      </p:pic>
      <p:sp>
        <p:nvSpPr>
          <p:cNvPr id="3" name="Subtitle 2">
            <a:extLst>
              <a:ext uri="{FF2B5EF4-FFF2-40B4-BE49-F238E27FC236}">
                <a16:creationId xmlns:a16="http://schemas.microsoft.com/office/drawing/2014/main" id="{B9D2025E-F671-4B8F-B710-921EC163CB91}"/>
              </a:ext>
            </a:extLst>
          </p:cNvPr>
          <p:cNvSpPr>
            <a:spLocks noGrp="1"/>
          </p:cNvSpPr>
          <p:nvPr>
            <p:ph type="subTitle" idx="1"/>
          </p:nvPr>
        </p:nvSpPr>
        <p:spPr>
          <a:xfrm>
            <a:off x="1203154" y="9050892"/>
            <a:ext cx="10190270" cy="3953908"/>
          </a:xfrm>
        </p:spPr>
        <p:txBody>
          <a:bodyPr>
            <a:normAutofit fontScale="77500" lnSpcReduction="20000"/>
          </a:bodyPr>
          <a:lstStyle/>
          <a:p>
            <a:pPr>
              <a:lnSpc>
                <a:spcPct val="120000"/>
              </a:lnSpc>
            </a:pPr>
            <a:r>
              <a:rPr lang="nl-NL" sz="8000" u="none"/>
              <a:t>Digital Twins </a:t>
            </a:r>
            <a:r>
              <a:rPr lang="nl-NL" sz="8000" u="none" err="1"/>
              <a:t>for</a:t>
            </a:r>
            <a:r>
              <a:rPr lang="nl-NL" sz="8000" u="none"/>
              <a:t> </a:t>
            </a:r>
            <a:r>
              <a:rPr lang="nl-NL" sz="8000" u="none" err="1"/>
              <a:t>the</a:t>
            </a:r>
            <a:r>
              <a:rPr lang="nl-NL" sz="8000" u="none"/>
              <a:t> </a:t>
            </a:r>
            <a:br>
              <a:rPr lang="nl-NL" sz="8000" u="none"/>
            </a:br>
            <a:r>
              <a:rPr lang="nl-NL" sz="8000" u="none" err="1"/>
              <a:t>heating</a:t>
            </a:r>
            <a:r>
              <a:rPr lang="nl-NL" sz="8000" u="none"/>
              <a:t> </a:t>
            </a:r>
            <a:r>
              <a:rPr lang="nl-NL" sz="8000" u="none" err="1"/>
              <a:t>transition</a:t>
            </a:r>
            <a:r>
              <a:rPr lang="nl-NL" sz="8000" u="none"/>
              <a:t>:</a:t>
            </a:r>
            <a:br>
              <a:rPr lang="nl-NL" sz="8000" u="none"/>
            </a:br>
            <a:r>
              <a:rPr lang="nl-NL" sz="8000" u="none" err="1"/>
              <a:t>Testable</a:t>
            </a:r>
            <a:r>
              <a:rPr lang="nl-NL" sz="8000" u="none"/>
              <a:t> hypotheses</a:t>
            </a:r>
          </a:p>
          <a:p>
            <a:r>
              <a:rPr lang="nl-NL" sz="4400" u="none"/>
              <a:t>Twomes Deliverable D4</a:t>
            </a:r>
            <a:br>
              <a:rPr lang="nl-NL" sz="4400" u="none"/>
            </a:br>
            <a:endParaRPr lang="nl-NL" sz="4400" u="none"/>
          </a:p>
          <a:p>
            <a:endParaRPr lang="nl-NL"/>
          </a:p>
        </p:txBody>
      </p:sp>
      <p:grpSp>
        <p:nvGrpSpPr>
          <p:cNvPr id="2" name="Group 1">
            <a:extLst>
              <a:ext uri="{FF2B5EF4-FFF2-40B4-BE49-F238E27FC236}">
                <a16:creationId xmlns:a16="http://schemas.microsoft.com/office/drawing/2014/main" id="{D0ED60E3-00FB-4775-8A0D-FC1B0379171B}"/>
              </a:ext>
            </a:extLst>
          </p:cNvPr>
          <p:cNvGrpSpPr/>
          <p:nvPr/>
        </p:nvGrpSpPr>
        <p:grpSpPr>
          <a:xfrm>
            <a:off x="1290239" y="2917368"/>
            <a:ext cx="5042720" cy="5416318"/>
            <a:chOff x="1290238" y="2917368"/>
            <a:chExt cx="6863133" cy="7371600"/>
          </a:xfrm>
        </p:grpSpPr>
        <p:grpSp>
          <p:nvGrpSpPr>
            <p:cNvPr id="7" name="Group 6">
              <a:extLst>
                <a:ext uri="{FF2B5EF4-FFF2-40B4-BE49-F238E27FC236}">
                  <a16:creationId xmlns:a16="http://schemas.microsoft.com/office/drawing/2014/main" id="{5F67B4A1-AFCD-490A-AEFA-955F7FB61424}"/>
                </a:ext>
              </a:extLst>
            </p:cNvPr>
            <p:cNvGrpSpPr/>
            <p:nvPr/>
          </p:nvGrpSpPr>
          <p:grpSpPr>
            <a:xfrm>
              <a:off x="1290238" y="2917368"/>
              <a:ext cx="6852276" cy="7371600"/>
              <a:chOff x="5994035" y="361239"/>
              <a:chExt cx="11539569" cy="13292761"/>
            </a:xfrm>
          </p:grpSpPr>
          <p:sp>
            <p:nvSpPr>
              <p:cNvPr id="8" name="Isosceles Triangle 7">
                <a:extLst>
                  <a:ext uri="{FF2B5EF4-FFF2-40B4-BE49-F238E27FC236}">
                    <a16:creationId xmlns:a16="http://schemas.microsoft.com/office/drawing/2014/main" id="{937E38E5-15A9-4CB8-AE17-347B53C52339}"/>
                  </a:ext>
                </a:extLst>
              </p:cNvPr>
              <p:cNvSpPr/>
              <p:nvPr/>
            </p:nvSpPr>
            <p:spPr>
              <a:xfrm>
                <a:off x="6012322" y="361239"/>
                <a:ext cx="11521277" cy="3521773"/>
              </a:xfrm>
              <a:prstGeom prst="triangle">
                <a:avLst/>
              </a:pr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latin typeface="Roboto" panose="020B0604020202020204" charset="0"/>
                  <a:ea typeface="Roboto" panose="020B0604020202020204" charset="0"/>
                </a:endParaRPr>
              </a:p>
            </p:txBody>
          </p:sp>
          <p:sp>
            <p:nvSpPr>
              <p:cNvPr id="9" name="Rectangle 8">
                <a:extLst>
                  <a:ext uri="{FF2B5EF4-FFF2-40B4-BE49-F238E27FC236}">
                    <a16:creationId xmlns:a16="http://schemas.microsoft.com/office/drawing/2014/main" id="{350CA4BC-761C-4770-ABCF-233854B8EB34}"/>
                  </a:ext>
                </a:extLst>
              </p:cNvPr>
              <p:cNvSpPr/>
              <p:nvPr/>
            </p:nvSpPr>
            <p:spPr>
              <a:xfrm>
                <a:off x="6012323" y="3921190"/>
                <a:ext cx="4608512" cy="8640892"/>
              </a:xfrm>
              <a:prstGeom prst="rect">
                <a:avLst/>
              </a:prstGeom>
              <a:solidFill>
                <a:srgbClr val="1EBCC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latin typeface="Roboto" panose="020B0604020202020204" charset="0"/>
                    <a:ea typeface="Roboto" panose="020B0604020202020204" charset="0"/>
                  </a:rPr>
                  <a:t>transmissie</a:t>
                </a:r>
                <a:br>
                  <a:rPr lang="nl-NL" sz="2000">
                    <a:latin typeface="Roboto" panose="020B0604020202020204" charset="0"/>
                    <a:ea typeface="Roboto" panose="020B0604020202020204" charset="0"/>
                  </a:rPr>
                </a:br>
                <a:r>
                  <a:rPr lang="nl-NL" sz="2000">
                    <a:latin typeface="Roboto" panose="020B0604020202020204" charset="0"/>
                    <a:ea typeface="Roboto" panose="020B0604020202020204" charset="0"/>
                  </a:rPr>
                  <a:t>infiltratie</a:t>
                </a:r>
                <a:br>
                  <a:rPr lang="nl-NL" sz="2000">
                    <a:latin typeface="Roboto" panose="020B0604020202020204" charset="0"/>
                    <a:ea typeface="Roboto" panose="020B0604020202020204" charset="0"/>
                  </a:rPr>
                </a:br>
                <a:r>
                  <a:rPr lang="nl-NL" sz="2000">
                    <a:latin typeface="Roboto" panose="020B0604020202020204" charset="0"/>
                    <a:ea typeface="Roboto" panose="020B0604020202020204" charset="0"/>
                  </a:rPr>
                  <a:t>ventilatie</a:t>
                </a:r>
                <a:endParaRPr lang="en-US" sz="2000">
                  <a:latin typeface="Roboto" panose="020B0604020202020204" charset="0"/>
                  <a:ea typeface="Roboto" panose="020B0604020202020204" charset="0"/>
                </a:endParaRPr>
              </a:p>
            </p:txBody>
          </p:sp>
          <p:sp>
            <p:nvSpPr>
              <p:cNvPr id="10" name="Rectangle 9">
                <a:extLst>
                  <a:ext uri="{FF2B5EF4-FFF2-40B4-BE49-F238E27FC236}">
                    <a16:creationId xmlns:a16="http://schemas.microsoft.com/office/drawing/2014/main" id="{7FFC3CB1-00E5-402C-85F3-729B51CEE55D}"/>
                  </a:ext>
                </a:extLst>
              </p:cNvPr>
              <p:cNvSpPr/>
              <p:nvPr/>
            </p:nvSpPr>
            <p:spPr>
              <a:xfrm>
                <a:off x="12925091" y="3921190"/>
                <a:ext cx="4608512" cy="5788800"/>
              </a:xfrm>
              <a:prstGeom prst="rect">
                <a:avLst/>
              </a:prstGeom>
              <a:solidFill>
                <a:srgbClr val="F1668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latin typeface="Roboto" panose="020B0604020202020204" charset="0"/>
                    <a:ea typeface="Roboto" panose="020B0604020202020204" charset="0"/>
                  </a:rPr>
                  <a:t>verwarming</a:t>
                </a:r>
                <a:endParaRPr lang="en-US" sz="2000">
                  <a:latin typeface="Roboto" panose="020B0604020202020204" charset="0"/>
                  <a:ea typeface="Roboto" panose="020B0604020202020204" charset="0"/>
                </a:endParaRPr>
              </a:p>
            </p:txBody>
          </p:sp>
          <p:sp>
            <p:nvSpPr>
              <p:cNvPr id="11" name="Rectangle 10">
                <a:extLst>
                  <a:ext uri="{FF2B5EF4-FFF2-40B4-BE49-F238E27FC236}">
                    <a16:creationId xmlns:a16="http://schemas.microsoft.com/office/drawing/2014/main" id="{A816CC30-BE23-42EB-B035-9C4736778914}"/>
                  </a:ext>
                </a:extLst>
              </p:cNvPr>
              <p:cNvSpPr/>
              <p:nvPr/>
            </p:nvSpPr>
            <p:spPr>
              <a:xfrm>
                <a:off x="12925092" y="9710882"/>
                <a:ext cx="4608512" cy="1900800"/>
              </a:xfrm>
              <a:prstGeom prst="rect">
                <a:avLst/>
              </a:prstGeom>
              <a:solidFill>
                <a:srgbClr val="B1D24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err="1">
                    <a:latin typeface="Roboto" panose="020B0604020202020204" charset="0"/>
                    <a:ea typeface="Roboto" panose="020B0604020202020204" charset="0"/>
                  </a:rPr>
                  <a:t>zon-instraling</a:t>
                </a:r>
                <a:endParaRPr lang="en-US" sz="2000">
                  <a:latin typeface="Roboto" panose="020B0604020202020204" charset="0"/>
                  <a:ea typeface="Roboto" panose="020B0604020202020204" charset="0"/>
                </a:endParaRPr>
              </a:p>
            </p:txBody>
          </p:sp>
          <p:sp>
            <p:nvSpPr>
              <p:cNvPr id="12" name="Rectangle 11">
                <a:extLst>
                  <a:ext uri="{FF2B5EF4-FFF2-40B4-BE49-F238E27FC236}">
                    <a16:creationId xmlns:a16="http://schemas.microsoft.com/office/drawing/2014/main" id="{CBE40503-3E69-46EE-94D8-8085ED835E8D}"/>
                  </a:ext>
                </a:extLst>
              </p:cNvPr>
              <p:cNvSpPr/>
              <p:nvPr/>
            </p:nvSpPr>
            <p:spPr>
              <a:xfrm>
                <a:off x="12925091" y="11611681"/>
                <a:ext cx="4608513" cy="950399"/>
              </a:xfrm>
              <a:prstGeom prst="rect">
                <a:avLst/>
              </a:prstGeom>
              <a:solidFill>
                <a:srgbClr val="D5E0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latin typeface="Roboto" panose="020B0604020202020204" charset="0"/>
                    <a:ea typeface="Roboto" panose="020B0604020202020204" charset="0"/>
                  </a:rPr>
                  <a:t>‘interne’ warmte</a:t>
                </a:r>
                <a:endParaRPr lang="en-US" sz="2000">
                  <a:latin typeface="Roboto" panose="020B0604020202020204" charset="0"/>
                  <a:ea typeface="Roboto" panose="020B0604020202020204" charset="0"/>
                </a:endParaRPr>
              </a:p>
            </p:txBody>
          </p:sp>
          <p:cxnSp>
            <p:nvCxnSpPr>
              <p:cNvPr id="13" name="Straight Connector 12">
                <a:extLst>
                  <a:ext uri="{FF2B5EF4-FFF2-40B4-BE49-F238E27FC236}">
                    <a16:creationId xmlns:a16="http://schemas.microsoft.com/office/drawing/2014/main" id="{54EC8B66-4BE0-4973-A0AC-B04C551C0A70}"/>
                  </a:ext>
                </a:extLst>
              </p:cNvPr>
              <p:cNvCxnSpPr>
                <a:cxnSpLocks/>
              </p:cNvCxnSpPr>
              <p:nvPr/>
            </p:nvCxnSpPr>
            <p:spPr>
              <a:xfrm>
                <a:off x="6012323" y="12562082"/>
                <a:ext cx="11521280" cy="0"/>
              </a:xfrm>
              <a:prstGeom prst="line">
                <a:avLst/>
              </a:prstGeom>
              <a:ln w="38100">
                <a:solidFill>
                  <a:srgbClr val="0E308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B5740-BDAF-41A1-B997-946362CA4D81}"/>
                  </a:ext>
                </a:extLst>
              </p:cNvPr>
              <p:cNvCxnSpPr>
                <a:cxnSpLocks/>
              </p:cNvCxnSpPr>
              <p:nvPr/>
            </p:nvCxnSpPr>
            <p:spPr>
              <a:xfrm>
                <a:off x="6012323" y="3921194"/>
                <a:ext cx="11521280" cy="0"/>
              </a:xfrm>
              <a:prstGeom prst="line">
                <a:avLst/>
              </a:prstGeom>
              <a:ln w="38100">
                <a:solidFill>
                  <a:srgbClr val="0E308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182835D-6F9A-4F56-8A73-AB649AE6E38A}"/>
                  </a:ext>
                </a:extLst>
              </p:cNvPr>
              <p:cNvSpPr txBox="1"/>
              <p:nvPr/>
            </p:nvSpPr>
            <p:spPr>
              <a:xfrm>
                <a:off x="5994035" y="12672048"/>
                <a:ext cx="4608513" cy="981952"/>
              </a:xfrm>
              <a:prstGeom prst="rect">
                <a:avLst/>
              </a:prstGeom>
              <a:noFill/>
            </p:spPr>
            <p:txBody>
              <a:bodyPr wrap="square" rtlCol="0">
                <a:spAutoFit/>
              </a:bodyPr>
              <a:lstStyle/>
              <a:p>
                <a:pPr algn="ctr"/>
                <a:r>
                  <a:rPr lang="nl-NL" sz="2000">
                    <a:solidFill>
                      <a:srgbClr val="00B0F0"/>
                    </a:solidFill>
                    <a:latin typeface="Roboto" panose="020B0604020202020204" charset="0"/>
                    <a:ea typeface="Roboto" panose="020B0604020202020204" charset="0"/>
                  </a:rPr>
                  <a:t>warmteverlies</a:t>
                </a:r>
                <a:endParaRPr lang="en-US" sz="2000">
                  <a:solidFill>
                    <a:srgbClr val="00B0F0"/>
                  </a:solidFill>
                  <a:latin typeface="Roboto" panose="020B0604020202020204" charset="0"/>
                  <a:ea typeface="Roboto" panose="020B0604020202020204" charset="0"/>
                </a:endParaRPr>
              </a:p>
            </p:txBody>
          </p:sp>
          <p:sp>
            <p:nvSpPr>
              <p:cNvPr id="16" name="TextBox 15">
                <a:extLst>
                  <a:ext uri="{FF2B5EF4-FFF2-40B4-BE49-F238E27FC236}">
                    <a16:creationId xmlns:a16="http://schemas.microsoft.com/office/drawing/2014/main" id="{3FB798CD-8CB0-4769-A026-93114D84E115}"/>
                  </a:ext>
                </a:extLst>
              </p:cNvPr>
              <p:cNvSpPr txBox="1"/>
              <p:nvPr/>
            </p:nvSpPr>
            <p:spPr>
              <a:xfrm>
                <a:off x="12906805" y="12671538"/>
                <a:ext cx="4608513" cy="981952"/>
              </a:xfrm>
              <a:prstGeom prst="rect">
                <a:avLst/>
              </a:prstGeom>
              <a:noFill/>
            </p:spPr>
            <p:txBody>
              <a:bodyPr wrap="square" rtlCol="0">
                <a:spAutoFit/>
              </a:bodyPr>
              <a:lstStyle/>
              <a:p>
                <a:pPr algn="ctr"/>
                <a:r>
                  <a:rPr lang="nl-NL" sz="2000">
                    <a:solidFill>
                      <a:srgbClr val="F16682"/>
                    </a:solidFill>
                    <a:latin typeface="Roboto" panose="020B0604020202020204" charset="0"/>
                    <a:ea typeface="Roboto" panose="020B0604020202020204" charset="0"/>
                  </a:rPr>
                  <a:t>warmtewinst</a:t>
                </a:r>
                <a:endParaRPr lang="en-US" sz="2000">
                  <a:solidFill>
                    <a:srgbClr val="F16682"/>
                  </a:solidFill>
                  <a:latin typeface="Roboto" panose="020B0604020202020204" charset="0"/>
                  <a:ea typeface="Roboto" panose="020B0604020202020204" charset="0"/>
                </a:endParaRPr>
              </a:p>
            </p:txBody>
          </p:sp>
        </p:grpSp>
        <p:sp>
          <p:nvSpPr>
            <p:cNvPr id="18" name="Rectangle 17">
              <a:extLst>
                <a:ext uri="{FF2B5EF4-FFF2-40B4-BE49-F238E27FC236}">
                  <a16:creationId xmlns:a16="http://schemas.microsoft.com/office/drawing/2014/main" id="{CCD10082-EC27-44EA-AF7E-FCB291CB7EA3}"/>
                </a:ext>
              </a:extLst>
            </p:cNvPr>
            <p:cNvSpPr/>
            <p:nvPr/>
          </p:nvSpPr>
          <p:spPr>
            <a:xfrm>
              <a:off x="5405947" y="4364489"/>
              <a:ext cx="2736567" cy="527051"/>
            </a:xfrm>
            <a:prstGeom prst="rect">
              <a:avLst/>
            </a:prstGeom>
            <a:noFill/>
            <a:ln w="19050">
              <a:solidFill>
                <a:srgbClr val="FFFF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B0604020202020204" charset="0"/>
                <a:ea typeface="Roboto" panose="020B0604020202020204" charset="0"/>
              </a:endParaRPr>
            </a:p>
          </p:txBody>
        </p:sp>
        <p:sp>
          <p:nvSpPr>
            <p:cNvPr id="19" name="Rectangle 18">
              <a:extLst>
                <a:ext uri="{FF2B5EF4-FFF2-40B4-BE49-F238E27FC236}">
                  <a16:creationId xmlns:a16="http://schemas.microsoft.com/office/drawing/2014/main" id="{A5B4B9C9-0476-43B9-ABA8-2CEF17891429}"/>
                </a:ext>
              </a:extLst>
            </p:cNvPr>
            <p:cNvSpPr/>
            <p:nvPr/>
          </p:nvSpPr>
          <p:spPr>
            <a:xfrm>
              <a:off x="5416804" y="4891905"/>
              <a:ext cx="2736567" cy="527051"/>
            </a:xfrm>
            <a:prstGeom prst="rect">
              <a:avLst/>
            </a:prstGeom>
            <a:noFill/>
            <a:ln w="19050">
              <a:solidFill>
                <a:srgbClr val="FFFF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B0604020202020204" charset="0"/>
                <a:ea typeface="Roboto" panose="020B0604020202020204" charset="0"/>
              </a:endParaRPr>
            </a:p>
          </p:txBody>
        </p:sp>
      </p:grpSp>
    </p:spTree>
    <p:extLst>
      <p:ext uri="{BB962C8B-B14F-4D97-AF65-F5344CB8AC3E}">
        <p14:creationId xmlns:p14="http://schemas.microsoft.com/office/powerpoint/2010/main" val="360409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2FFEF4EC-076F-41D2-BC2C-665D84E2A8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6411" y="12655894"/>
            <a:ext cx="2405634" cy="847439"/>
          </a:xfrm>
          <a:prstGeom prst="rect">
            <a:avLst/>
          </a:prstGeom>
          <a:noFill/>
          <a:ln>
            <a:noFill/>
          </a:ln>
        </p:spPr>
      </p:pic>
      <p:sp>
        <p:nvSpPr>
          <p:cNvPr id="6" name="Content Placeholder 5">
            <a:extLst>
              <a:ext uri="{FF2B5EF4-FFF2-40B4-BE49-F238E27FC236}">
                <a16:creationId xmlns:a16="http://schemas.microsoft.com/office/drawing/2014/main" id="{B9898619-1AFE-4AF6-8FFD-CEEE1E719B7B}"/>
              </a:ext>
            </a:extLst>
          </p:cNvPr>
          <p:cNvSpPr>
            <a:spLocks noGrp="1"/>
          </p:cNvSpPr>
          <p:nvPr>
            <p:ph idx="1"/>
          </p:nvPr>
        </p:nvSpPr>
        <p:spPr>
          <a:xfrm>
            <a:off x="1230052" y="5245945"/>
            <a:ext cx="14990336" cy="5508774"/>
          </a:xfrm>
        </p:spPr>
        <p:txBody>
          <a:bodyPr>
            <a:normAutofit fontScale="47500" lnSpcReduction="20000"/>
          </a:bodyPr>
          <a:lstStyle/>
          <a:p>
            <a:pPr marL="0" indent="0">
              <a:lnSpc>
                <a:spcPct val="170000"/>
              </a:lnSpc>
              <a:spcBef>
                <a:spcPts val="0"/>
              </a:spcBef>
              <a:buNone/>
            </a:pPr>
            <a:r>
              <a:rPr lang="nl-NL" sz="9600" i="1"/>
              <a:t>Author:</a:t>
            </a:r>
            <a:r>
              <a:rPr lang="nl-NL" sz="9600"/>
              <a:t> Henri ter Hofte</a:t>
            </a:r>
          </a:p>
          <a:p>
            <a:pPr marL="0" indent="0">
              <a:lnSpc>
                <a:spcPct val="170000"/>
              </a:lnSpc>
              <a:spcBef>
                <a:spcPts val="0"/>
              </a:spcBef>
              <a:buNone/>
            </a:pPr>
            <a:r>
              <a:rPr lang="nl-NL" sz="9600" i="1" err="1"/>
              <a:t>Publication</a:t>
            </a:r>
            <a:r>
              <a:rPr lang="nl-NL" sz="9600" i="1"/>
              <a:t> date:</a:t>
            </a:r>
            <a:r>
              <a:rPr lang="nl-NL" sz="9600"/>
              <a:t> 27-01-2022</a:t>
            </a:r>
          </a:p>
          <a:p>
            <a:pPr marL="0" indent="0">
              <a:lnSpc>
                <a:spcPct val="170000"/>
              </a:lnSpc>
              <a:spcBef>
                <a:spcPts val="0"/>
              </a:spcBef>
              <a:buNone/>
            </a:pPr>
            <a:r>
              <a:rPr lang="nl-NL" sz="9600" i="1" err="1"/>
              <a:t>Parties</a:t>
            </a:r>
            <a:r>
              <a:rPr lang="nl-NL" sz="9600" i="1"/>
              <a:t> </a:t>
            </a:r>
            <a:r>
              <a:rPr lang="nl-NL" sz="9600" i="1" err="1"/>
              <a:t>involved</a:t>
            </a:r>
            <a:r>
              <a:rPr lang="nl-NL" sz="9600" i="1"/>
              <a:t>:</a:t>
            </a:r>
            <a:r>
              <a:rPr lang="nl-NL" sz="9600"/>
              <a:t> Research </a:t>
            </a:r>
            <a:r>
              <a:rPr lang="nl-NL" sz="9600" err="1"/>
              <a:t>group</a:t>
            </a:r>
            <a:r>
              <a:rPr lang="nl-NL" sz="9600"/>
              <a:t> Energy </a:t>
            </a:r>
            <a:r>
              <a:rPr lang="nl-NL" sz="9600" err="1"/>
              <a:t>Transition</a:t>
            </a:r>
            <a:r>
              <a:rPr lang="nl-NL" sz="9600"/>
              <a:t> (Windesheim)</a:t>
            </a:r>
          </a:p>
          <a:p>
            <a:pPr marL="0" indent="0">
              <a:lnSpc>
                <a:spcPct val="170000"/>
              </a:lnSpc>
              <a:spcBef>
                <a:spcPts val="0"/>
              </a:spcBef>
              <a:buNone/>
            </a:pPr>
            <a:r>
              <a:rPr lang="nl-NL" sz="9600" i="1"/>
              <a:t>Chair:</a:t>
            </a:r>
            <a:r>
              <a:rPr lang="nl-NL" sz="9600"/>
              <a:t> Jeike Wallinga</a:t>
            </a:r>
          </a:p>
          <a:p>
            <a:pPr marL="0" indent="0">
              <a:lnSpc>
                <a:spcPct val="170000"/>
              </a:lnSpc>
              <a:spcBef>
                <a:spcPts val="0"/>
              </a:spcBef>
              <a:buNone/>
            </a:pPr>
            <a:endParaRPr lang="nl-NL" sz="9600"/>
          </a:p>
        </p:txBody>
      </p:sp>
      <p:sp>
        <p:nvSpPr>
          <p:cNvPr id="5" name="Title 4">
            <a:extLst>
              <a:ext uri="{FF2B5EF4-FFF2-40B4-BE49-F238E27FC236}">
                <a16:creationId xmlns:a16="http://schemas.microsoft.com/office/drawing/2014/main" id="{3CE17D96-C635-478C-890E-D1FBCFDF21D8}"/>
              </a:ext>
            </a:extLst>
          </p:cNvPr>
          <p:cNvSpPr>
            <a:spLocks noGrp="1"/>
          </p:cNvSpPr>
          <p:nvPr>
            <p:ph type="title"/>
          </p:nvPr>
        </p:nvSpPr>
        <p:spPr>
          <a:xfrm>
            <a:off x="1187521" y="2495806"/>
            <a:ext cx="16861939" cy="2651126"/>
          </a:xfrm>
        </p:spPr>
        <p:txBody>
          <a:bodyPr>
            <a:normAutofit fontScale="90000"/>
          </a:bodyPr>
          <a:lstStyle/>
          <a:p>
            <a:r>
              <a:rPr lang="nl-NL" sz="8000" u="none"/>
              <a:t>Digital Twins </a:t>
            </a:r>
            <a:r>
              <a:rPr lang="nl-NL" sz="8000" u="none" err="1"/>
              <a:t>for</a:t>
            </a:r>
            <a:r>
              <a:rPr lang="nl-NL" sz="8000" u="none"/>
              <a:t> </a:t>
            </a:r>
            <a:r>
              <a:rPr lang="nl-NL" sz="8000" u="none" err="1"/>
              <a:t>the</a:t>
            </a:r>
            <a:r>
              <a:rPr lang="nl-NL" sz="8000" u="none"/>
              <a:t> </a:t>
            </a:r>
            <a:r>
              <a:rPr lang="nl-NL" sz="8000" u="none" err="1"/>
              <a:t>heating</a:t>
            </a:r>
            <a:r>
              <a:rPr lang="nl-NL" sz="8000" u="none"/>
              <a:t> </a:t>
            </a:r>
            <a:r>
              <a:rPr lang="nl-NL" sz="8000" u="none" err="1"/>
              <a:t>transition</a:t>
            </a:r>
            <a:r>
              <a:rPr lang="nl-NL" sz="8000" u="none"/>
              <a:t>:</a:t>
            </a:r>
            <a:br>
              <a:rPr lang="nl-NL" sz="8000" u="none"/>
            </a:br>
            <a:r>
              <a:rPr lang="nl-NL" sz="8000" u="none" err="1"/>
              <a:t>Testable</a:t>
            </a:r>
            <a:r>
              <a:rPr lang="nl-NL" sz="8000" u="none"/>
              <a:t> hypotheses</a:t>
            </a:r>
            <a:br>
              <a:rPr lang="nl-NL" sz="8000" u="none"/>
            </a:br>
            <a:endParaRPr lang="nl-NL"/>
          </a:p>
        </p:txBody>
      </p:sp>
      <p:sp>
        <p:nvSpPr>
          <p:cNvPr id="8" name="Text Placeholder 7">
            <a:extLst>
              <a:ext uri="{FF2B5EF4-FFF2-40B4-BE49-F238E27FC236}">
                <a16:creationId xmlns:a16="http://schemas.microsoft.com/office/drawing/2014/main" id="{F7E3FBF1-FD8B-45AE-9A24-33EF6BF4ECFC}"/>
              </a:ext>
            </a:extLst>
          </p:cNvPr>
          <p:cNvSpPr>
            <a:spLocks noGrp="1"/>
          </p:cNvSpPr>
          <p:nvPr>
            <p:ph type="body" sz="quarter" idx="14"/>
          </p:nvPr>
        </p:nvSpPr>
        <p:spPr/>
        <p:txBody>
          <a:bodyPr/>
          <a:lstStyle/>
          <a:p>
            <a:r>
              <a:rPr lang="nl-NL"/>
              <a:t>Twomes Deliverable D4</a:t>
            </a:r>
          </a:p>
        </p:txBody>
      </p:sp>
      <p:pic>
        <p:nvPicPr>
          <p:cNvPr id="9" name="Picture Placeholder 5">
            <a:extLst>
              <a:ext uri="{FF2B5EF4-FFF2-40B4-BE49-F238E27FC236}">
                <a16:creationId xmlns:a16="http://schemas.microsoft.com/office/drawing/2014/main" id="{3ECB59D7-01FF-4F9D-8759-1EE9377DFF8C}"/>
              </a:ext>
            </a:extLst>
          </p:cNvPr>
          <p:cNvPicPr>
            <a:picLocks noGrp="1" noChangeAspect="1"/>
          </p:cNvPicPr>
          <p:nvPr>
            <p:ph type="pic" sz="quarter" idx="13"/>
          </p:nvPr>
        </p:nvPicPr>
        <p:blipFill>
          <a:blip r:embed="rId5"/>
          <a:srcRect l="20210" r="20210"/>
          <a:stretch>
            <a:fillRect/>
          </a:stretch>
        </p:blipFill>
        <p:spPr>
          <a:xfrm>
            <a:off x="16221075" y="-46038"/>
            <a:ext cx="8224838" cy="13804901"/>
          </a:xfrm>
        </p:spPr>
      </p:pic>
      <p:sp>
        <p:nvSpPr>
          <p:cNvPr id="10" name="Content Placeholder 5">
            <a:extLst>
              <a:ext uri="{FF2B5EF4-FFF2-40B4-BE49-F238E27FC236}">
                <a16:creationId xmlns:a16="http://schemas.microsoft.com/office/drawing/2014/main" id="{58899E5C-32A7-4596-BBEA-263BDEFDB7E6}"/>
              </a:ext>
            </a:extLst>
          </p:cNvPr>
          <p:cNvSpPr txBox="1">
            <a:spLocks/>
          </p:cNvSpPr>
          <p:nvPr/>
        </p:nvSpPr>
        <p:spPr>
          <a:xfrm>
            <a:off x="1230052" y="10754719"/>
            <a:ext cx="14990336" cy="1574443"/>
          </a:xfrm>
          <a:prstGeom prst="rect">
            <a:avLst/>
          </a:prstGeom>
        </p:spPr>
        <p:txBody>
          <a:bodyPr vert="horz" lIns="91440" tIns="45720" rIns="91440" bIns="45720" rtlCol="0" anchor="b">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Roboto" panose="02000000000000000000" pitchFamily="2" charset="0"/>
                <a:ea typeface="Roboto" panose="02000000000000000000" pitchFamily="2" charset="0"/>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Roboto" panose="02000000000000000000" pitchFamily="2" charset="0"/>
                <a:ea typeface="Roboto" panose="02000000000000000000" pitchFamily="2" charset="0"/>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Roboto" panose="02000000000000000000" pitchFamily="2" charset="0"/>
                <a:ea typeface="Roboto" panose="02000000000000000000" pitchFamily="2" charset="0"/>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US" sz="2400"/>
              <a:t>This work is financially supported by BDR </a:t>
            </a:r>
            <a:r>
              <a:rPr lang="en-US" sz="2400" err="1"/>
              <a:t>Thermea</a:t>
            </a:r>
            <a:r>
              <a:rPr lang="en-US" sz="2400"/>
              <a:t>, </a:t>
            </a:r>
            <a:r>
              <a:rPr lang="en-US" sz="2400" err="1"/>
              <a:t>Breman</a:t>
            </a:r>
            <a:r>
              <a:rPr lang="en-US" sz="2400"/>
              <a:t>, </a:t>
            </a:r>
            <a:r>
              <a:rPr lang="en-US" sz="2400" err="1"/>
              <a:t>Enpuls</a:t>
            </a:r>
            <a:r>
              <a:rPr lang="en-US" sz="2400"/>
              <a:t>, TechForFuture, </a:t>
            </a:r>
            <a:r>
              <a:rPr lang="en-US" sz="2400" err="1"/>
              <a:t>Witteveen</a:t>
            </a:r>
            <a:r>
              <a:rPr lang="en-US" sz="2400"/>
              <a:t> + Bos and the municipality of Zwolle</a:t>
            </a:r>
            <a:r>
              <a:rPr lang="nl-NL" sz="2400"/>
              <a:t>.</a:t>
            </a:r>
          </a:p>
        </p:txBody>
      </p:sp>
      <p:sp>
        <p:nvSpPr>
          <p:cNvPr id="13" name="Content Placeholder 5">
            <a:extLst>
              <a:ext uri="{FF2B5EF4-FFF2-40B4-BE49-F238E27FC236}">
                <a16:creationId xmlns:a16="http://schemas.microsoft.com/office/drawing/2014/main" id="{445B268F-2405-4CBD-81E5-0DD4E8FC931E}"/>
              </a:ext>
            </a:extLst>
          </p:cNvPr>
          <p:cNvSpPr txBox="1">
            <a:spLocks/>
          </p:cNvSpPr>
          <p:nvPr/>
        </p:nvSpPr>
        <p:spPr>
          <a:xfrm>
            <a:off x="4787900" y="11963398"/>
            <a:ext cx="11432488" cy="1574443"/>
          </a:xfrm>
          <a:prstGeom prst="rect">
            <a:avLst/>
          </a:prstGeom>
        </p:spPr>
        <p:txBody>
          <a:bodyPr vert="horz" lIns="91440" tIns="45720" rIns="91440" bIns="45720" rtlCol="0" anchor="b">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Roboto" panose="02000000000000000000" pitchFamily="2" charset="0"/>
                <a:ea typeface="Roboto" panose="02000000000000000000" pitchFamily="2" charset="0"/>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Roboto" panose="02000000000000000000" pitchFamily="2" charset="0"/>
                <a:ea typeface="Roboto" panose="02000000000000000000" pitchFamily="2" charset="0"/>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Roboto" panose="02000000000000000000" pitchFamily="2" charset="0"/>
                <a:ea typeface="Roboto" panose="02000000000000000000" pitchFamily="2" charset="0"/>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US" sz="2000"/>
              <a:t>This is a publication by Saxion, University of Twente and Windesheim University of Applied Sciences</a:t>
            </a:r>
            <a:endParaRPr lang="nl-NL" sz="2000"/>
          </a:p>
          <a:p>
            <a:pPr marL="0" indent="0">
              <a:lnSpc>
                <a:spcPct val="170000"/>
              </a:lnSpc>
              <a:spcBef>
                <a:spcPts val="0"/>
              </a:spcBef>
              <a:buFont typeface="Arial" panose="020B0604020202020204" pitchFamily="34" charset="0"/>
              <a:buNone/>
            </a:pPr>
            <a:r>
              <a:rPr lang="nl-NL" sz="2000" err="1"/>
              <a:t>Licence</a:t>
            </a:r>
            <a:r>
              <a:rPr lang="nl-NL" sz="2000"/>
              <a:t>: </a:t>
            </a:r>
            <a:r>
              <a:rPr lang="nl-NL" sz="2000">
                <a:hlinkClick r:id="rId3"/>
              </a:rPr>
              <a:t>CC BY 4.0</a:t>
            </a:r>
            <a:r>
              <a:rPr lang="nl-NL" sz="2000"/>
              <a:t>, </a:t>
            </a:r>
            <a:r>
              <a:rPr lang="nl-NL" sz="2000">
                <a:hlinkClick r:id="rId6"/>
              </a:rPr>
              <a:t>Research</a:t>
            </a:r>
            <a:r>
              <a:rPr lang="en-US" sz="2000">
                <a:hlinkClick r:id="rId6"/>
              </a:rPr>
              <a:t> group Energy Transition, Windesheim University of Applied Sciences</a:t>
            </a:r>
            <a:endParaRPr lang="nl-NL" sz="2000"/>
          </a:p>
        </p:txBody>
      </p:sp>
    </p:spTree>
    <p:extLst>
      <p:ext uri="{BB962C8B-B14F-4D97-AF65-F5344CB8AC3E}">
        <p14:creationId xmlns:p14="http://schemas.microsoft.com/office/powerpoint/2010/main" val="164483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35B366-B080-4DCE-B740-CC977F4B6808}"/>
              </a:ext>
            </a:extLst>
          </p:cNvPr>
          <p:cNvSpPr>
            <a:spLocks noGrp="1"/>
          </p:cNvSpPr>
          <p:nvPr>
            <p:ph idx="1"/>
          </p:nvPr>
        </p:nvSpPr>
        <p:spPr>
          <a:xfrm>
            <a:off x="1231200" y="3975652"/>
            <a:ext cx="21008156" cy="9402418"/>
          </a:xfrm>
        </p:spPr>
        <p:txBody>
          <a:bodyPr vert="horz" lIns="91440" tIns="45720" rIns="91440" bIns="45720" rtlCol="0" anchor="t">
            <a:normAutofit fontScale="25000" lnSpcReduction="20000"/>
          </a:bodyPr>
          <a:lstStyle/>
          <a:p>
            <a:pPr marL="723900" indent="-723900">
              <a:lnSpc>
                <a:spcPct val="170000"/>
              </a:lnSpc>
              <a:spcBef>
                <a:spcPts val="0"/>
              </a:spcBef>
              <a:buFont typeface="+mj-lt"/>
              <a:buAutoNum type="arabicPeriod"/>
            </a:pPr>
            <a:r>
              <a:rPr lang="nl-NL" sz="12400" err="1"/>
              <a:t>Can</a:t>
            </a:r>
            <a:r>
              <a:rPr lang="nl-NL" sz="12400"/>
              <a:t> indoor </a:t>
            </a:r>
            <a:r>
              <a:rPr lang="nl-NL" sz="12400" err="1"/>
              <a:t>temperature</a:t>
            </a:r>
            <a:r>
              <a:rPr lang="nl-NL" sz="12400"/>
              <a:t> </a:t>
            </a:r>
            <a:r>
              <a:rPr lang="nl-NL" sz="12400" err="1"/>
              <a:t>and</a:t>
            </a:r>
            <a:r>
              <a:rPr lang="nl-NL" sz="12400"/>
              <a:t> gas </a:t>
            </a:r>
            <a:r>
              <a:rPr lang="nl-NL" sz="12400" err="1"/>
              <a:t>usage</a:t>
            </a:r>
            <a:r>
              <a:rPr lang="nl-NL" sz="12400"/>
              <a:t> time series </a:t>
            </a:r>
            <a:r>
              <a:rPr lang="nl-NL" sz="12400" err="1"/>
              <a:t>be</a:t>
            </a:r>
            <a:r>
              <a:rPr lang="nl-NL" sz="12400"/>
              <a:t> </a:t>
            </a:r>
            <a:r>
              <a:rPr lang="nl-NL" sz="12400" i="1" u="sng" err="1"/>
              <a:t>predicted</a:t>
            </a:r>
            <a:r>
              <a:rPr lang="nl-NL" sz="12400" i="1" u="sng"/>
              <a:t> well </a:t>
            </a:r>
            <a:r>
              <a:rPr lang="nl-NL" sz="12400" i="1" u="sng" err="1"/>
              <a:t>enough</a:t>
            </a:r>
            <a:r>
              <a:rPr lang="nl-NL" sz="12400"/>
              <a:t> </a:t>
            </a:r>
            <a:r>
              <a:rPr lang="nl-NL" sz="12400" err="1"/>
              <a:t>based</a:t>
            </a:r>
            <a:r>
              <a:rPr lang="nl-NL" sz="12400"/>
              <a:t> on </a:t>
            </a:r>
            <a:br>
              <a:rPr lang="nl-NL" sz="12400"/>
            </a:br>
            <a:r>
              <a:rPr lang="nl-NL" sz="12400" i="1" u="sng"/>
              <a:t>model parameters</a:t>
            </a:r>
            <a:r>
              <a:rPr lang="nl-NL" sz="12400"/>
              <a:t> </a:t>
            </a:r>
            <a:r>
              <a:rPr lang="nl-NL" sz="12400" err="1"/>
              <a:t>learned</a:t>
            </a:r>
            <a:r>
              <a:rPr lang="nl-NL" sz="12400"/>
              <a:t> </a:t>
            </a:r>
            <a:r>
              <a:rPr lang="nl-NL" sz="12400" err="1"/>
              <a:t>from</a:t>
            </a:r>
            <a:r>
              <a:rPr lang="nl-NL" sz="12400"/>
              <a:t> </a:t>
            </a:r>
            <a:r>
              <a:rPr lang="nl-NL" sz="12400" i="1" u="sng"/>
              <a:t>past </a:t>
            </a:r>
            <a:r>
              <a:rPr lang="nl-NL" sz="12400" i="1" u="sng" err="1"/>
              <a:t>observed</a:t>
            </a:r>
            <a:r>
              <a:rPr lang="nl-NL" sz="12400" i="1" u="sng"/>
              <a:t> data</a:t>
            </a:r>
            <a:r>
              <a:rPr lang="nl-NL" sz="12400"/>
              <a:t> </a:t>
            </a:r>
            <a:r>
              <a:rPr lang="nl-NL" sz="12400" err="1"/>
              <a:t>using</a:t>
            </a:r>
            <a:r>
              <a:rPr lang="nl-NL" sz="12400"/>
              <a:t> inverse </a:t>
            </a:r>
            <a:r>
              <a:rPr lang="nl-NL" sz="12400" err="1"/>
              <a:t>grey</a:t>
            </a:r>
            <a:r>
              <a:rPr lang="nl-NL" sz="12400"/>
              <a:t>-box </a:t>
            </a:r>
            <a:r>
              <a:rPr lang="nl-NL" sz="12400" err="1"/>
              <a:t>modeling</a:t>
            </a:r>
            <a:r>
              <a:rPr lang="nl-NL" sz="12400"/>
              <a:t>?</a:t>
            </a:r>
          </a:p>
          <a:p>
            <a:pPr marL="1428750" lvl="1" indent="-704850">
              <a:lnSpc>
                <a:spcPct val="170000"/>
              </a:lnSpc>
              <a:spcBef>
                <a:spcPts val="0"/>
              </a:spcBef>
            </a:pPr>
            <a:r>
              <a:rPr lang="nl-NL" sz="9600" i="1" u="sng">
                <a:solidFill>
                  <a:srgbClr val="000000"/>
                </a:solidFill>
                <a:latin typeface="Calibri" panose="020F0502020204030204" pitchFamily="34" charset="0"/>
                <a:ea typeface="Roboto" panose="020B0604020202020204" charset="0"/>
                <a:cs typeface="Calibri" panose="020F0502020204030204" pitchFamily="34" charset="0"/>
              </a:rPr>
              <a:t>Past </a:t>
            </a:r>
            <a:r>
              <a:rPr lang="nl-NL" sz="9600" i="1" u="sng" err="1">
                <a:solidFill>
                  <a:srgbClr val="000000"/>
                </a:solidFill>
                <a:latin typeface="Calibri" panose="020F0502020204030204" pitchFamily="34" charset="0"/>
                <a:ea typeface="Roboto" panose="020B0604020202020204" charset="0"/>
                <a:cs typeface="Calibri" panose="020F0502020204030204" pitchFamily="34" charset="0"/>
              </a:rPr>
              <a:t>observed</a:t>
            </a:r>
            <a:r>
              <a:rPr lang="nl-NL" sz="9600" i="1" u="sng">
                <a:solidFill>
                  <a:srgbClr val="000000"/>
                </a:solidFill>
                <a:latin typeface="Calibri" panose="020F0502020204030204" pitchFamily="34" charset="0"/>
                <a:ea typeface="Roboto" panose="020B0604020202020204" charset="0"/>
                <a:cs typeface="Calibri" panose="020F0502020204030204" pitchFamily="34" charset="0"/>
              </a:rPr>
              <a:t> data?</a:t>
            </a:r>
          </a:p>
          <a:p>
            <a:pPr marL="2152650" lvl="2" indent="-723900">
              <a:lnSpc>
                <a:spcPct val="170000"/>
              </a:lnSpc>
              <a:spcBef>
                <a:spcPts val="0"/>
              </a:spcBef>
            </a:pPr>
            <a:r>
              <a:rPr lang="nl-NL" sz="9600" err="1">
                <a:solidFill>
                  <a:srgbClr val="000000"/>
                </a:solidFill>
                <a:latin typeface="Calibri" panose="020F0502020204030204" pitchFamily="34" charset="0"/>
                <a:ea typeface="Roboto" panose="020B0604020202020204" charset="0"/>
                <a:cs typeface="Calibri" panose="020F0502020204030204" pitchFamily="34" charset="0"/>
              </a:rPr>
              <a:t>T</a:t>
            </a:r>
            <a:r>
              <a:rPr lang="nl-NL" sz="9600" baseline="-25000" err="1">
                <a:solidFill>
                  <a:srgbClr val="000000"/>
                </a:solidFill>
                <a:latin typeface="Calibri" panose="020F0502020204030204" pitchFamily="34" charset="0"/>
                <a:ea typeface="Roboto" panose="020B0604020202020204" charset="0"/>
                <a:cs typeface="Calibri" panose="020F0502020204030204" pitchFamily="34" charset="0"/>
              </a:rPr>
              <a:t>set</a:t>
            </a:r>
            <a:r>
              <a:rPr lang="nl-NL" sz="9600" baseline="-250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a:solidFill>
                  <a:schemeClr val="bg1">
                    <a:lumMod val="65000"/>
                  </a:schemeClr>
                </a:solidFill>
              </a:rPr>
              <a:t>[</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°C]</a:t>
            </a:r>
            <a:r>
              <a:rPr lang="nl-NL" sz="9600">
                <a:solidFill>
                  <a:srgbClr val="000000"/>
                </a:solidFill>
                <a:latin typeface="Calibri" panose="020F0502020204030204" pitchFamily="34" charset="0"/>
                <a:ea typeface="Roboto" panose="020B0604020202020204" charset="0"/>
                <a:cs typeface="Calibri" panose="020F0502020204030204" pitchFamily="34" charset="0"/>
              </a:rPr>
              <a:t>, T</a:t>
            </a:r>
            <a:r>
              <a:rPr lang="nl-NL" sz="9600" baseline="-25000">
                <a:solidFill>
                  <a:srgbClr val="000000"/>
                </a:solidFill>
                <a:latin typeface="Calibri" panose="020F0502020204030204" pitchFamily="34" charset="0"/>
                <a:ea typeface="Roboto" panose="020B0604020202020204" charset="0"/>
                <a:cs typeface="Calibri" panose="020F0502020204030204" pitchFamily="34" charset="0"/>
              </a:rPr>
              <a:t>in </a:t>
            </a:r>
            <a:r>
              <a:rPr lang="nl-NL" sz="9600">
                <a:solidFill>
                  <a:schemeClr val="bg1">
                    <a:lumMod val="65000"/>
                  </a:schemeClr>
                </a:solidFill>
              </a:rPr>
              <a:t>[</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°C]</a:t>
            </a:r>
            <a:r>
              <a:rPr lang="nl-NL" sz="96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T</a:t>
            </a:r>
            <a:r>
              <a:rPr lang="nl-NL" sz="9600" baseline="-25000" err="1">
                <a:solidFill>
                  <a:srgbClr val="000000"/>
                </a:solidFill>
                <a:latin typeface="Calibri" panose="020F0502020204030204" pitchFamily="34" charset="0"/>
                <a:ea typeface="Roboto" panose="020B0604020202020204" charset="0"/>
                <a:cs typeface="Calibri" panose="020F0502020204030204" pitchFamily="34" charset="0"/>
              </a:rPr>
              <a:t>out</a:t>
            </a:r>
            <a:r>
              <a:rPr lang="nl-NL" sz="9600" baseline="-250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a:solidFill>
                  <a:schemeClr val="bg1">
                    <a:lumMod val="65000"/>
                  </a:schemeClr>
                </a:solidFill>
              </a:rPr>
              <a:t>[</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°C]</a:t>
            </a:r>
            <a:r>
              <a:rPr lang="nl-NL" sz="9600">
                <a:solidFill>
                  <a:srgbClr val="000000"/>
                </a:solidFill>
                <a:latin typeface="Calibri" panose="020F0502020204030204" pitchFamily="34" charset="0"/>
                <a:ea typeface="Roboto" panose="020B0604020202020204" charset="0"/>
                <a:cs typeface="Calibri" panose="020F0502020204030204" pitchFamily="34" charset="0"/>
              </a:rPr>
              <a:t>, W </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[m/s]</a:t>
            </a:r>
            <a:r>
              <a:rPr lang="nl-NL" sz="9600">
                <a:solidFill>
                  <a:srgbClr val="000000"/>
                </a:solidFill>
                <a:latin typeface="Calibri" panose="020F0502020204030204" pitchFamily="34" charset="0"/>
                <a:ea typeface="Roboto" panose="020B0604020202020204" charset="0"/>
                <a:cs typeface="Calibri" panose="020F0502020204030204" pitchFamily="34" charset="0"/>
              </a:rPr>
              <a:t>, I </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[W/m</a:t>
            </a:r>
            <a:r>
              <a:rPr lang="nl-NL" sz="9600" baseline="30000">
                <a:solidFill>
                  <a:schemeClr val="bg1">
                    <a:lumMod val="65000"/>
                  </a:schemeClr>
                </a:solidFill>
                <a:latin typeface="Calibri" panose="020F0502020204030204" pitchFamily="34" charset="0"/>
                <a:ea typeface="Roboto" panose="020B0604020202020204" charset="0"/>
                <a:cs typeface="Calibri" panose="020F0502020204030204" pitchFamily="34" charset="0"/>
              </a:rPr>
              <a:t>2</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a:t>
            </a:r>
            <a:r>
              <a:rPr lang="nl-NL" sz="96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T</a:t>
            </a:r>
            <a:r>
              <a:rPr lang="nl-NL" sz="9600" baseline="-25000" err="1">
                <a:solidFill>
                  <a:srgbClr val="000000"/>
                </a:solidFill>
                <a:latin typeface="Calibri" panose="020F0502020204030204" pitchFamily="34" charset="0"/>
                <a:ea typeface="Roboto" panose="020B0604020202020204" charset="0"/>
                <a:cs typeface="Calibri" panose="020F0502020204030204" pitchFamily="34" charset="0"/>
              </a:rPr>
              <a:t>sup</a:t>
            </a:r>
            <a:r>
              <a:rPr lang="nl-NL" sz="96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a:solidFill>
                  <a:schemeClr val="bg1">
                    <a:lumMod val="65000"/>
                  </a:schemeClr>
                </a:solidFill>
              </a:rPr>
              <a:t>[</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°C]</a:t>
            </a:r>
            <a:r>
              <a:rPr lang="nl-NL" sz="96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T</a:t>
            </a:r>
            <a:r>
              <a:rPr lang="nl-NL" sz="9600" baseline="-25000" err="1">
                <a:solidFill>
                  <a:srgbClr val="000000"/>
                </a:solidFill>
                <a:latin typeface="Calibri" panose="020F0502020204030204" pitchFamily="34" charset="0"/>
                <a:ea typeface="Roboto" panose="020B0604020202020204" charset="0"/>
                <a:cs typeface="Calibri" panose="020F0502020204030204" pitchFamily="34" charset="0"/>
              </a:rPr>
              <a:t>ret</a:t>
            </a:r>
            <a:r>
              <a:rPr lang="nl-NL" sz="96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a:solidFill>
                  <a:schemeClr val="bg1">
                    <a:lumMod val="65000"/>
                  </a:schemeClr>
                </a:solidFill>
              </a:rPr>
              <a:t>[</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°C], </a:t>
            </a:r>
            <a:r>
              <a:rPr lang="nl-NL" sz="9600"/>
              <a:t>E</a:t>
            </a:r>
            <a:r>
              <a:rPr lang="nl-NL" sz="9600" baseline="-25000"/>
              <a:t>P1</a:t>
            </a:r>
            <a:r>
              <a:rPr lang="nl-NL" sz="9600"/>
              <a:t> </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[kWh], </a:t>
            </a:r>
            <a:r>
              <a:rPr lang="nl-NL" sz="9600">
                <a:latin typeface="Calibri" panose="020F0502020204030204" pitchFamily="34" charset="0"/>
                <a:ea typeface="Roboto" panose="020B0604020202020204" charset="0"/>
                <a:cs typeface="Calibri" panose="020F0502020204030204" pitchFamily="34" charset="0"/>
              </a:rPr>
              <a:t>G</a:t>
            </a:r>
            <a:r>
              <a:rPr lang="nl-NL" sz="9600" baseline="-25000">
                <a:latin typeface="Calibri" panose="020F0502020204030204" pitchFamily="34" charset="0"/>
                <a:ea typeface="Roboto" panose="020B0604020202020204" charset="0"/>
                <a:cs typeface="Calibri" panose="020F0502020204030204" pitchFamily="34" charset="0"/>
              </a:rPr>
              <a:t>P1</a:t>
            </a:r>
            <a:r>
              <a:rPr lang="nl-NL" sz="9600"/>
              <a:t> </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[m</a:t>
            </a:r>
            <a:r>
              <a:rPr lang="nl-NL" sz="9600" baseline="30000">
                <a:solidFill>
                  <a:schemeClr val="bg1">
                    <a:lumMod val="65000"/>
                  </a:schemeClr>
                </a:solidFill>
                <a:latin typeface="Calibri" panose="020F0502020204030204" pitchFamily="34" charset="0"/>
                <a:ea typeface="Roboto" panose="020B0604020202020204" charset="0"/>
                <a:cs typeface="Calibri" panose="020F0502020204030204" pitchFamily="34" charset="0"/>
              </a:rPr>
              <a:t>3</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 </a:t>
            </a:r>
            <a:r>
              <a:rPr lang="nl-NL" sz="9600"/>
              <a:t>E</a:t>
            </a:r>
            <a:r>
              <a:rPr lang="nl-NL" sz="9600" baseline="-25000"/>
              <a:t>P3/P4</a:t>
            </a:r>
            <a:r>
              <a:rPr lang="nl-NL" sz="9600"/>
              <a:t> </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[kWh], </a:t>
            </a:r>
            <a:r>
              <a:rPr lang="nl-NL" sz="9600">
                <a:latin typeface="Calibri" panose="020F0502020204030204" pitchFamily="34" charset="0"/>
                <a:ea typeface="Roboto" panose="020B0604020202020204" charset="0"/>
                <a:cs typeface="Calibri" panose="020F0502020204030204" pitchFamily="34" charset="0"/>
              </a:rPr>
              <a:t>G</a:t>
            </a:r>
            <a:r>
              <a:rPr lang="nl-NL" sz="9600" baseline="-25000">
                <a:latin typeface="Calibri" panose="020F0502020204030204" pitchFamily="34" charset="0"/>
                <a:ea typeface="Roboto" panose="020B0604020202020204" charset="0"/>
                <a:cs typeface="Calibri" panose="020F0502020204030204" pitchFamily="34" charset="0"/>
              </a:rPr>
              <a:t>P3/P4</a:t>
            </a:r>
            <a:r>
              <a:rPr lang="nl-NL" sz="9600"/>
              <a:t> </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[m</a:t>
            </a:r>
            <a:r>
              <a:rPr lang="nl-NL" sz="9600" baseline="30000">
                <a:solidFill>
                  <a:schemeClr val="bg1">
                    <a:lumMod val="65000"/>
                  </a:schemeClr>
                </a:solidFill>
                <a:latin typeface="Calibri" panose="020F0502020204030204" pitchFamily="34" charset="0"/>
                <a:ea typeface="Roboto" panose="020B0604020202020204" charset="0"/>
                <a:cs typeface="Calibri" panose="020F0502020204030204" pitchFamily="34" charset="0"/>
              </a:rPr>
              <a:t>3</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a:t>
            </a:r>
            <a:endParaRPr lang="nl-NL" sz="9600">
              <a:solidFill>
                <a:srgbClr val="000000"/>
              </a:solidFill>
              <a:latin typeface="Calibri" panose="020F0502020204030204" pitchFamily="34" charset="0"/>
              <a:ea typeface="Roboto" panose="020B0604020202020204" charset="0"/>
              <a:cs typeface="Calibri" panose="020F0502020204030204" pitchFamily="34" charset="0"/>
            </a:endParaRPr>
          </a:p>
          <a:p>
            <a:pPr marL="2152650" lvl="2" indent="-723900">
              <a:lnSpc>
                <a:spcPct val="170000"/>
              </a:lnSpc>
              <a:spcBef>
                <a:spcPts val="0"/>
              </a:spcBef>
            </a:pPr>
            <a:r>
              <a:rPr lang="nl-NL" sz="9600">
                <a:solidFill>
                  <a:srgbClr val="000000"/>
                </a:solidFill>
                <a:latin typeface="Calibri" panose="020F0502020204030204" pitchFamily="34" charset="0"/>
                <a:ea typeface="Roboto" panose="020B0604020202020204" charset="0"/>
                <a:cs typeface="Calibri" panose="020F0502020204030204" pitchFamily="34" charset="0"/>
              </a:rPr>
              <a:t>Past 2 weeks</a:t>
            </a:r>
          </a:p>
          <a:p>
            <a:pPr marL="1428750" lvl="1" indent="-704850">
              <a:lnSpc>
                <a:spcPct val="170000"/>
              </a:lnSpc>
              <a:spcBef>
                <a:spcPts val="0"/>
              </a:spcBef>
            </a:pPr>
            <a:r>
              <a:rPr lang="nl-NL" sz="9600" i="1" u="sng">
                <a:solidFill>
                  <a:srgbClr val="B1D249"/>
                </a:solidFill>
              </a:rPr>
              <a:t>Model parameters?</a:t>
            </a:r>
          </a:p>
          <a:p>
            <a:pPr marL="2152650" lvl="2" indent="-723900">
              <a:lnSpc>
                <a:spcPct val="170000"/>
              </a:lnSpc>
              <a:spcBef>
                <a:spcPts val="0"/>
              </a:spcBef>
            </a:pPr>
            <a:r>
              <a:rPr lang="nl-NL" sz="9600">
                <a:solidFill>
                  <a:srgbClr val="B1D249"/>
                </a:solidFill>
              </a:rPr>
              <a:t>Building: H </a:t>
            </a:r>
            <a:r>
              <a:rPr lang="nl-NL" sz="9600">
                <a:solidFill>
                  <a:schemeClr val="bg1">
                    <a:lumMod val="75000"/>
                  </a:schemeClr>
                </a:solidFill>
              </a:rPr>
              <a:t>[W/K]</a:t>
            </a:r>
            <a:r>
              <a:rPr lang="nl-NL" sz="9600">
                <a:solidFill>
                  <a:srgbClr val="B1D249"/>
                </a:solidFill>
              </a:rPr>
              <a:t>; </a:t>
            </a:r>
            <a:r>
              <a:rPr lang="nl-NL" sz="9600">
                <a:solidFill>
                  <a:srgbClr val="B1D249"/>
                </a:solidFill>
                <a:sym typeface="Symbol" panose="05050102010706020507" pitchFamily="18" charset="2"/>
              </a:rPr>
              <a:t> </a:t>
            </a:r>
            <a:r>
              <a:rPr lang="nl-NL" sz="9600">
                <a:solidFill>
                  <a:schemeClr val="bg1">
                    <a:lumMod val="75000"/>
                  </a:schemeClr>
                </a:solidFill>
                <a:sym typeface="Symbol" panose="05050102010706020507" pitchFamily="18" charset="2"/>
              </a:rPr>
              <a:t>[h]</a:t>
            </a:r>
            <a:r>
              <a:rPr lang="nl-NL" sz="9600">
                <a:solidFill>
                  <a:srgbClr val="B1D249"/>
                </a:solidFill>
                <a:sym typeface="Symbol" panose="05050102010706020507" pitchFamily="18" charset="2"/>
              </a:rPr>
              <a:t>; A </a:t>
            </a:r>
            <a:r>
              <a:rPr lang="nl-NL" sz="9600">
                <a:solidFill>
                  <a:schemeClr val="bg1">
                    <a:lumMod val="75000"/>
                  </a:schemeClr>
                </a:solidFill>
                <a:sym typeface="Symbol" panose="05050102010706020507" pitchFamily="18" charset="2"/>
              </a:rPr>
              <a:t>[m</a:t>
            </a:r>
            <a:r>
              <a:rPr lang="nl-NL" sz="9600" baseline="30000">
                <a:solidFill>
                  <a:schemeClr val="bg1">
                    <a:lumMod val="75000"/>
                  </a:schemeClr>
                </a:solidFill>
                <a:sym typeface="Symbol" panose="05050102010706020507" pitchFamily="18" charset="2"/>
              </a:rPr>
              <a:t>2</a:t>
            </a:r>
            <a:r>
              <a:rPr lang="nl-NL" sz="9600">
                <a:solidFill>
                  <a:schemeClr val="bg1">
                    <a:lumMod val="75000"/>
                  </a:schemeClr>
                </a:solidFill>
                <a:sym typeface="Symbol" panose="05050102010706020507" pitchFamily="18" charset="2"/>
              </a:rPr>
              <a:t>]</a:t>
            </a:r>
          </a:p>
          <a:p>
            <a:pPr marL="2152650" lvl="2" indent="-723900">
              <a:lnSpc>
                <a:spcPct val="170000"/>
              </a:lnSpc>
              <a:spcBef>
                <a:spcPts val="0"/>
              </a:spcBef>
            </a:pPr>
            <a:r>
              <a:rPr lang="nl-NL" sz="9600">
                <a:solidFill>
                  <a:srgbClr val="B1D249"/>
                </a:solidFill>
                <a:sym typeface="Symbol" panose="05050102010706020507" pitchFamily="18" charset="2"/>
              </a:rPr>
              <a:t>Installation : </a:t>
            </a:r>
            <a:r>
              <a:rPr lang="el-GR" sz="9600">
                <a:solidFill>
                  <a:srgbClr val="B1D249"/>
                </a:solidFill>
                <a:latin typeface="Roboto" panose="020B0604020202020204" charset="0"/>
                <a:ea typeface="Roboto" panose="020B0604020202020204" charset="0"/>
              </a:rPr>
              <a:t>η</a:t>
            </a:r>
            <a:r>
              <a:rPr lang="nl-NL" sz="9600" baseline="-50000" err="1">
                <a:solidFill>
                  <a:srgbClr val="B1D249"/>
                </a:solidFill>
                <a:latin typeface="Roboto" panose="020B0604020202020204" charset="0"/>
                <a:ea typeface="Roboto" panose="020B0604020202020204" charset="0"/>
              </a:rPr>
              <a:t>upper;CH</a:t>
            </a:r>
            <a:r>
              <a:rPr lang="nl-NL" sz="9600">
                <a:solidFill>
                  <a:srgbClr val="B1D249"/>
                </a:solidFill>
              </a:rPr>
              <a:t> </a:t>
            </a:r>
            <a:r>
              <a:rPr lang="nl-NL" sz="9600">
                <a:solidFill>
                  <a:schemeClr val="bg1">
                    <a:lumMod val="75000"/>
                  </a:schemeClr>
                </a:solidFill>
              </a:rPr>
              <a:t>[%]</a:t>
            </a:r>
            <a:r>
              <a:rPr lang="nl-NL" sz="9600">
                <a:solidFill>
                  <a:srgbClr val="B1D249"/>
                </a:solidFill>
              </a:rPr>
              <a:t>, </a:t>
            </a:r>
            <a:r>
              <a:rPr lang="nl-NL" sz="9600" err="1">
                <a:solidFill>
                  <a:srgbClr val="B1D249"/>
                </a:solidFill>
              </a:rPr>
              <a:t>P</a:t>
            </a:r>
            <a:r>
              <a:rPr lang="nl-NL" sz="9600" baseline="-25000" err="1">
                <a:solidFill>
                  <a:srgbClr val="B1D249"/>
                </a:solidFill>
              </a:rPr>
              <a:t>max</a:t>
            </a:r>
            <a:r>
              <a:rPr lang="nl-NL" sz="9600">
                <a:solidFill>
                  <a:srgbClr val="B1D249"/>
                </a:solidFill>
              </a:rPr>
              <a:t> </a:t>
            </a:r>
            <a:r>
              <a:rPr lang="nl-NL" sz="9600">
                <a:solidFill>
                  <a:schemeClr val="bg1">
                    <a:lumMod val="75000"/>
                  </a:schemeClr>
                </a:solidFill>
              </a:rPr>
              <a:t>[W]</a:t>
            </a:r>
          </a:p>
          <a:p>
            <a:pPr marL="2152650" lvl="2" indent="-723900">
              <a:lnSpc>
                <a:spcPct val="170000"/>
              </a:lnSpc>
              <a:spcBef>
                <a:spcPts val="0"/>
              </a:spcBef>
            </a:pPr>
            <a:r>
              <a:rPr lang="nl-NL" sz="9600">
                <a:solidFill>
                  <a:srgbClr val="B1D249"/>
                </a:solidFill>
              </a:rPr>
              <a:t>Comfort: &lt;</a:t>
            </a:r>
            <a:r>
              <a:rPr lang="nl-NL" sz="9600" err="1">
                <a:solidFill>
                  <a:srgbClr val="B1D249"/>
                </a:solidFill>
              </a:rPr>
              <a:t>T</a:t>
            </a:r>
            <a:r>
              <a:rPr lang="nl-NL" sz="9600" baseline="-50000" err="1">
                <a:solidFill>
                  <a:srgbClr val="B1D249"/>
                </a:solidFill>
                <a:latin typeface="Roboto" panose="020B0604020202020204" charset="0"/>
                <a:ea typeface="Roboto" panose="020B0604020202020204" charset="0"/>
              </a:rPr>
              <a:t>set;h;d</a:t>
            </a:r>
            <a:r>
              <a:rPr lang="nl-NL" sz="9600">
                <a:solidFill>
                  <a:srgbClr val="B1D249"/>
                </a:solidFill>
              </a:rPr>
              <a:t>&gt; </a:t>
            </a:r>
            <a:r>
              <a:rPr lang="nl-NL" sz="9600">
                <a:solidFill>
                  <a:schemeClr val="bg1">
                    <a:lumMod val="75000"/>
                  </a:schemeClr>
                </a:solidFill>
              </a:rPr>
              <a:t>[</a:t>
            </a:r>
            <a:r>
              <a:rPr lang="nl-NL" sz="9600">
                <a:solidFill>
                  <a:schemeClr val="bg1">
                    <a:lumMod val="75000"/>
                  </a:schemeClr>
                </a:solidFill>
                <a:latin typeface="Calibri" panose="020F0502020204030204" pitchFamily="34" charset="0"/>
                <a:ea typeface="Roboto" panose="020B0604020202020204" charset="0"/>
                <a:cs typeface="Calibri" panose="020F0502020204030204" pitchFamily="34" charset="0"/>
              </a:rPr>
              <a:t>°C]</a:t>
            </a:r>
          </a:p>
          <a:p>
            <a:pPr marL="1352550" lvl="1" indent="-723900">
              <a:lnSpc>
                <a:spcPct val="170000"/>
              </a:lnSpc>
              <a:spcBef>
                <a:spcPts val="0"/>
              </a:spcBef>
            </a:pPr>
            <a:r>
              <a:rPr lang="nl-NL" sz="9600" i="1" u="sng" err="1">
                <a:solidFill>
                  <a:srgbClr val="000000"/>
                </a:solidFill>
                <a:latin typeface="Calibri" panose="020F0502020204030204" pitchFamily="34" charset="0"/>
                <a:ea typeface="Roboto" panose="020B0604020202020204" charset="0"/>
                <a:cs typeface="Calibri" panose="020F0502020204030204" pitchFamily="34" charset="0"/>
              </a:rPr>
              <a:t>Predicted</a:t>
            </a:r>
            <a:r>
              <a:rPr lang="nl-NL" sz="9600" i="1" u="sng">
                <a:solidFill>
                  <a:srgbClr val="000000"/>
                </a:solidFill>
                <a:latin typeface="Calibri" panose="020F0502020204030204" pitchFamily="34" charset="0"/>
                <a:ea typeface="Roboto" panose="020B0604020202020204" charset="0"/>
                <a:cs typeface="Calibri" panose="020F0502020204030204" pitchFamily="34" charset="0"/>
              </a:rPr>
              <a:t> well </a:t>
            </a:r>
            <a:r>
              <a:rPr lang="nl-NL" sz="9600" i="1" u="sng" err="1">
                <a:solidFill>
                  <a:srgbClr val="000000"/>
                </a:solidFill>
                <a:latin typeface="Calibri" panose="020F0502020204030204" pitchFamily="34" charset="0"/>
                <a:ea typeface="Roboto" panose="020B0604020202020204" charset="0"/>
                <a:cs typeface="Calibri" panose="020F0502020204030204" pitchFamily="34" charset="0"/>
              </a:rPr>
              <a:t>enough</a:t>
            </a:r>
            <a:r>
              <a:rPr lang="nl-NL" sz="9600" i="1" u="sng">
                <a:solidFill>
                  <a:srgbClr val="000000"/>
                </a:solidFill>
                <a:latin typeface="Calibri" panose="020F0502020204030204" pitchFamily="34" charset="0"/>
                <a:ea typeface="Roboto" panose="020B0604020202020204" charset="0"/>
                <a:cs typeface="Calibri" panose="020F0502020204030204" pitchFamily="34" charset="0"/>
              </a:rPr>
              <a:t>?</a:t>
            </a:r>
          </a:p>
          <a:p>
            <a:pPr marL="2152650" lvl="2" indent="-723900">
              <a:lnSpc>
                <a:spcPct val="170000"/>
              </a:lnSpc>
              <a:spcBef>
                <a:spcPts val="0"/>
              </a:spcBef>
            </a:pPr>
            <a:r>
              <a:rPr lang="nl-NL" sz="9600">
                <a:solidFill>
                  <a:srgbClr val="000000"/>
                </a:solidFill>
                <a:latin typeface="Calibri" panose="020F0502020204030204" pitchFamily="34" charset="0"/>
                <a:ea typeface="Roboto" panose="020B0604020202020204" charset="0"/>
                <a:cs typeface="Calibri" panose="020F0502020204030204" pitchFamily="34" charset="0"/>
              </a:rPr>
              <a:t>Next week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following</a:t>
            </a:r>
            <a:r>
              <a:rPr lang="nl-NL" sz="9600">
                <a:solidFill>
                  <a:srgbClr val="000000"/>
                </a:solidFill>
                <a:latin typeface="Calibri" panose="020F0502020204030204" pitchFamily="34" charset="0"/>
                <a:ea typeface="Roboto" panose="020B0604020202020204" charset="0"/>
                <a:cs typeface="Calibri" panose="020F0502020204030204" pitchFamily="34" charset="0"/>
              </a:rPr>
              <a:t> past weeks,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using</a:t>
            </a:r>
            <a:r>
              <a:rPr lang="nl-NL" sz="96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observed</a:t>
            </a:r>
            <a:r>
              <a:rPr lang="nl-NL" sz="96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values</a:t>
            </a:r>
            <a:r>
              <a:rPr lang="nl-NL" sz="96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for</a:t>
            </a:r>
            <a:r>
              <a:rPr lang="nl-NL" sz="96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T</a:t>
            </a:r>
            <a:r>
              <a:rPr lang="nl-NL" sz="9600" baseline="-25000" err="1">
                <a:solidFill>
                  <a:srgbClr val="000000"/>
                </a:solidFill>
                <a:latin typeface="Calibri" panose="020F0502020204030204" pitchFamily="34" charset="0"/>
                <a:ea typeface="Roboto" panose="020B0604020202020204" charset="0"/>
                <a:cs typeface="Calibri" panose="020F0502020204030204" pitchFamily="34" charset="0"/>
              </a:rPr>
              <a:t>set</a:t>
            </a:r>
            <a:r>
              <a:rPr lang="nl-NL" sz="9600" baseline="-250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a:solidFill>
                  <a:schemeClr val="bg1">
                    <a:lumMod val="65000"/>
                  </a:schemeClr>
                </a:solidFill>
              </a:rPr>
              <a:t>[</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°C], </a:t>
            </a:r>
            <a:r>
              <a:rPr lang="nl-NL" sz="9600" err="1">
                <a:solidFill>
                  <a:srgbClr val="000000"/>
                </a:solidFill>
                <a:latin typeface="Calibri" panose="020F0502020204030204" pitchFamily="34" charset="0"/>
                <a:ea typeface="Roboto" panose="020B0604020202020204" charset="0"/>
                <a:cs typeface="Calibri" panose="020F0502020204030204" pitchFamily="34" charset="0"/>
              </a:rPr>
              <a:t>T</a:t>
            </a:r>
            <a:r>
              <a:rPr lang="nl-NL" sz="9600" baseline="-25000" err="1">
                <a:solidFill>
                  <a:srgbClr val="000000"/>
                </a:solidFill>
                <a:latin typeface="Calibri" panose="020F0502020204030204" pitchFamily="34" charset="0"/>
                <a:ea typeface="Roboto" panose="020B0604020202020204" charset="0"/>
                <a:cs typeface="Calibri" panose="020F0502020204030204" pitchFamily="34" charset="0"/>
              </a:rPr>
              <a:t>out</a:t>
            </a:r>
            <a:r>
              <a:rPr lang="nl-NL" sz="9600" baseline="-25000">
                <a:solidFill>
                  <a:srgbClr val="000000"/>
                </a:solidFill>
                <a:latin typeface="Calibri" panose="020F0502020204030204" pitchFamily="34" charset="0"/>
                <a:ea typeface="Roboto" panose="020B0604020202020204" charset="0"/>
                <a:cs typeface="Calibri" panose="020F0502020204030204" pitchFamily="34" charset="0"/>
              </a:rPr>
              <a:t> </a:t>
            </a:r>
            <a:r>
              <a:rPr lang="nl-NL" sz="9600">
                <a:solidFill>
                  <a:schemeClr val="bg1">
                    <a:lumMod val="65000"/>
                  </a:schemeClr>
                </a:solidFill>
              </a:rPr>
              <a:t>[</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°C], </a:t>
            </a:r>
            <a:r>
              <a:rPr lang="nl-NL" sz="9600">
                <a:solidFill>
                  <a:srgbClr val="000000"/>
                </a:solidFill>
                <a:latin typeface="Calibri" panose="020F0502020204030204" pitchFamily="34" charset="0"/>
                <a:ea typeface="Roboto" panose="020B0604020202020204" charset="0"/>
                <a:cs typeface="Calibri" panose="020F0502020204030204" pitchFamily="34" charset="0"/>
              </a:rPr>
              <a:t>W </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[m/s]</a:t>
            </a:r>
            <a:r>
              <a:rPr lang="nl-NL" sz="9600">
                <a:solidFill>
                  <a:srgbClr val="000000"/>
                </a:solidFill>
                <a:latin typeface="Calibri" panose="020F0502020204030204" pitchFamily="34" charset="0"/>
                <a:ea typeface="Roboto" panose="020B0604020202020204" charset="0"/>
                <a:cs typeface="Calibri" panose="020F0502020204030204" pitchFamily="34" charset="0"/>
              </a:rPr>
              <a:t>, I </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[W/m</a:t>
            </a:r>
            <a:r>
              <a:rPr lang="nl-NL" sz="9600" baseline="30000">
                <a:solidFill>
                  <a:schemeClr val="bg1">
                    <a:lumMod val="65000"/>
                  </a:schemeClr>
                </a:solidFill>
                <a:latin typeface="Calibri" panose="020F0502020204030204" pitchFamily="34" charset="0"/>
                <a:ea typeface="Roboto" panose="020B0604020202020204" charset="0"/>
                <a:cs typeface="Calibri" panose="020F0502020204030204" pitchFamily="34" charset="0"/>
              </a:rPr>
              <a:t>2</a:t>
            </a:r>
            <a:r>
              <a:rPr lang="nl-NL" sz="9600">
                <a:solidFill>
                  <a:schemeClr val="bg1">
                    <a:lumMod val="65000"/>
                  </a:schemeClr>
                </a:solidFill>
                <a:latin typeface="Calibri" panose="020F0502020204030204" pitchFamily="34" charset="0"/>
                <a:ea typeface="Roboto" panose="020B0604020202020204" charset="0"/>
                <a:cs typeface="Calibri" panose="020F0502020204030204" pitchFamily="34" charset="0"/>
              </a:rPr>
              <a:t>]</a:t>
            </a:r>
            <a:r>
              <a:rPr lang="nl-NL" sz="9600">
                <a:latin typeface="Calibri" panose="020F0502020204030204" pitchFamily="34" charset="0"/>
                <a:ea typeface="Roboto" panose="020B0604020202020204" charset="0"/>
                <a:cs typeface="Calibri" panose="020F0502020204030204" pitchFamily="34" charset="0"/>
              </a:rPr>
              <a:t> in </a:t>
            </a:r>
            <a:r>
              <a:rPr lang="nl-NL" sz="9600" err="1">
                <a:latin typeface="Calibri" panose="020F0502020204030204" pitchFamily="34" charset="0"/>
                <a:ea typeface="Roboto" panose="020B0604020202020204" charset="0"/>
                <a:cs typeface="Calibri" panose="020F0502020204030204" pitchFamily="34" charset="0"/>
              </a:rPr>
              <a:t>that</a:t>
            </a:r>
            <a:r>
              <a:rPr lang="nl-NL" sz="9600">
                <a:latin typeface="Calibri" panose="020F0502020204030204" pitchFamily="34" charset="0"/>
                <a:ea typeface="Roboto" panose="020B0604020202020204" charset="0"/>
                <a:cs typeface="Calibri" panose="020F0502020204030204" pitchFamily="34" charset="0"/>
              </a:rPr>
              <a:t> next week</a:t>
            </a:r>
          </a:p>
          <a:p>
            <a:pPr marL="2152650" lvl="2" indent="-723900">
              <a:lnSpc>
                <a:spcPct val="170000"/>
              </a:lnSpc>
              <a:spcBef>
                <a:spcPts val="0"/>
              </a:spcBef>
            </a:pPr>
            <a:r>
              <a:rPr lang="nl-NL" sz="9600">
                <a:latin typeface="Calibri" panose="020F0502020204030204" pitchFamily="34" charset="0"/>
                <a:ea typeface="Roboto" panose="020B0604020202020204" charset="0"/>
                <a:cs typeface="Calibri" panose="020F0502020204030204" pitchFamily="34" charset="0"/>
              </a:rPr>
              <a:t>Root </a:t>
            </a:r>
            <a:r>
              <a:rPr lang="nl-NL" sz="9600" err="1">
                <a:latin typeface="Calibri" panose="020F0502020204030204" pitchFamily="34" charset="0"/>
                <a:ea typeface="Roboto" panose="020B0604020202020204" charset="0"/>
                <a:cs typeface="Calibri" panose="020F0502020204030204" pitchFamily="34" charset="0"/>
              </a:rPr>
              <a:t>Mean</a:t>
            </a:r>
            <a:r>
              <a:rPr lang="nl-NL" sz="9600">
                <a:latin typeface="Calibri" panose="020F0502020204030204" pitchFamily="34" charset="0"/>
                <a:ea typeface="Roboto" panose="020B0604020202020204" charset="0"/>
                <a:cs typeface="Calibri" panose="020F0502020204030204" pitchFamily="34" charset="0"/>
              </a:rPr>
              <a:t> Square Error (RMSE) </a:t>
            </a:r>
            <a:r>
              <a:rPr lang="nl-NL" sz="9600" err="1">
                <a:latin typeface="Calibri" panose="020F0502020204030204" pitchFamily="34" charset="0"/>
                <a:ea typeface="Roboto" panose="020B0604020202020204" charset="0"/>
                <a:cs typeface="Calibri" panose="020F0502020204030204" pitchFamily="34" charset="0"/>
              </a:rPr>
              <a:t>between</a:t>
            </a:r>
            <a:r>
              <a:rPr lang="nl-NL" sz="9600">
                <a:latin typeface="Calibri" panose="020F0502020204030204" pitchFamily="34" charset="0"/>
                <a:ea typeface="Roboto" panose="020B0604020202020204" charset="0"/>
                <a:cs typeface="Calibri" panose="020F0502020204030204" pitchFamily="34" charset="0"/>
              </a:rPr>
              <a:t> </a:t>
            </a:r>
            <a:r>
              <a:rPr lang="nl-NL" sz="9600" err="1">
                <a:latin typeface="Calibri" panose="020F0502020204030204" pitchFamily="34" charset="0"/>
                <a:ea typeface="Roboto" panose="020B0604020202020204" charset="0"/>
                <a:cs typeface="Calibri" panose="020F0502020204030204" pitchFamily="34" charset="0"/>
              </a:rPr>
              <a:t>predicted</a:t>
            </a:r>
            <a:r>
              <a:rPr lang="nl-NL" sz="9600">
                <a:latin typeface="Calibri" panose="020F0502020204030204" pitchFamily="34" charset="0"/>
                <a:ea typeface="Roboto" panose="020B0604020202020204" charset="0"/>
                <a:cs typeface="Calibri" panose="020F0502020204030204" pitchFamily="34" charset="0"/>
              </a:rPr>
              <a:t> </a:t>
            </a:r>
            <a:r>
              <a:rPr lang="nl-NL" sz="9600" err="1">
                <a:latin typeface="Calibri" panose="020F0502020204030204" pitchFamily="34" charset="0"/>
                <a:ea typeface="Roboto" panose="020B0604020202020204" charset="0"/>
                <a:cs typeface="Calibri" panose="020F0502020204030204" pitchFamily="34" charset="0"/>
              </a:rPr>
              <a:t>and</a:t>
            </a:r>
            <a:r>
              <a:rPr lang="nl-NL" sz="9600">
                <a:latin typeface="Calibri" panose="020F0502020204030204" pitchFamily="34" charset="0"/>
                <a:ea typeface="Roboto" panose="020B0604020202020204" charset="0"/>
                <a:cs typeface="Calibri" panose="020F0502020204030204" pitchFamily="34" charset="0"/>
              </a:rPr>
              <a:t> </a:t>
            </a:r>
            <a:r>
              <a:rPr lang="nl-NL" sz="9600" err="1">
                <a:latin typeface="Calibri" panose="020F0502020204030204" pitchFamily="34" charset="0"/>
                <a:ea typeface="Roboto" panose="020B0604020202020204" charset="0"/>
                <a:cs typeface="Calibri" panose="020F0502020204030204" pitchFamily="34" charset="0"/>
              </a:rPr>
              <a:t>observed</a:t>
            </a:r>
            <a:r>
              <a:rPr lang="nl-NL" sz="9600">
                <a:latin typeface="Calibri" panose="020F0502020204030204" pitchFamily="34" charset="0"/>
                <a:ea typeface="Roboto" panose="020B0604020202020204" charset="0"/>
                <a:cs typeface="Calibri" panose="020F0502020204030204" pitchFamily="34" charset="0"/>
              </a:rPr>
              <a:t> </a:t>
            </a:r>
            <a:r>
              <a:rPr lang="nl-NL" sz="9600" err="1">
                <a:latin typeface="Calibri" panose="020F0502020204030204" pitchFamily="34" charset="0"/>
                <a:ea typeface="Roboto" panose="020B0604020202020204" charset="0"/>
                <a:cs typeface="Calibri" panose="020F0502020204030204" pitchFamily="34" charset="0"/>
              </a:rPr>
              <a:t>values</a:t>
            </a:r>
            <a:r>
              <a:rPr lang="nl-NL" sz="9600">
                <a:latin typeface="Calibri" panose="020F0502020204030204" pitchFamily="34" charset="0"/>
                <a:ea typeface="Roboto" panose="020B0604020202020204" charset="0"/>
                <a:cs typeface="Calibri" panose="020F0502020204030204" pitchFamily="34" charset="0"/>
              </a:rPr>
              <a:t> as error </a:t>
            </a:r>
            <a:r>
              <a:rPr lang="nl-NL" sz="9600" err="1">
                <a:latin typeface="Calibri" panose="020F0502020204030204" pitchFamily="34" charset="0"/>
                <a:ea typeface="Roboto" panose="020B0604020202020204" charset="0"/>
                <a:cs typeface="Calibri" panose="020F0502020204030204" pitchFamily="34" charset="0"/>
              </a:rPr>
              <a:t>metric</a:t>
            </a:r>
            <a:endParaRPr lang="nl-NL" sz="9600">
              <a:latin typeface="Calibri" panose="020F0502020204030204" pitchFamily="34" charset="0"/>
              <a:ea typeface="Roboto" panose="020B0604020202020204" charset="0"/>
              <a:cs typeface="Calibri" panose="020F0502020204030204" pitchFamily="34" charset="0"/>
            </a:endParaRPr>
          </a:p>
          <a:p>
            <a:pPr marL="2152650" lvl="2" indent="-723900">
              <a:lnSpc>
                <a:spcPct val="170000"/>
              </a:lnSpc>
              <a:spcBef>
                <a:spcPts val="0"/>
              </a:spcBef>
            </a:pPr>
            <a:r>
              <a:rPr lang="nl-NL" sz="9600" i="1" err="1">
                <a:latin typeface="Calibri" panose="020F0502020204030204" pitchFamily="34" charset="0"/>
                <a:ea typeface="Roboto" panose="020B0604020202020204" charset="0"/>
                <a:cs typeface="Calibri" panose="020F0502020204030204" pitchFamily="34" charset="0"/>
              </a:rPr>
              <a:t>Relative</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to</a:t>
            </a:r>
            <a:r>
              <a:rPr lang="nl-NL" sz="9600" i="1">
                <a:latin typeface="Calibri" panose="020F0502020204030204" pitchFamily="34" charset="0"/>
                <a:ea typeface="Roboto" panose="020B0604020202020204" charset="0"/>
                <a:cs typeface="Calibri" panose="020F0502020204030204" pitchFamily="34" charset="0"/>
              </a:rPr>
              <a:t>… (1) Error of </a:t>
            </a:r>
            <a:r>
              <a:rPr lang="nl-NL" sz="9600" i="1" err="1">
                <a:latin typeface="Calibri" panose="020F0502020204030204" pitchFamily="34" charset="0"/>
                <a:ea typeface="Roboto" panose="020B0604020202020204" charset="0"/>
                <a:cs typeface="Calibri" panose="020F0502020204030204" pitchFamily="34" charset="0"/>
              </a:rPr>
              <a:t>predictions</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using</a:t>
            </a:r>
            <a:r>
              <a:rPr lang="nl-NL" sz="9600" i="1">
                <a:latin typeface="Calibri" panose="020F0502020204030204" pitchFamily="34" charset="0"/>
                <a:ea typeface="Roboto" panose="020B0604020202020204" charset="0"/>
                <a:cs typeface="Calibri" panose="020F0502020204030204" pitchFamily="34" charset="0"/>
              </a:rPr>
              <a:t> model parameters </a:t>
            </a:r>
            <a:r>
              <a:rPr lang="nl-NL" sz="9600" i="1" err="1">
                <a:latin typeface="Calibri" panose="020F0502020204030204" pitchFamily="34" charset="0"/>
                <a:ea typeface="Roboto" panose="020B0604020202020204" charset="0"/>
                <a:cs typeface="Calibri" panose="020F0502020204030204" pitchFamily="34" charset="0"/>
              </a:rPr>
              <a:t>that</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can</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be</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derived</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from</a:t>
            </a:r>
            <a:r>
              <a:rPr lang="nl-NL" sz="9600" i="1">
                <a:latin typeface="Calibri" panose="020F0502020204030204" pitchFamily="34" charset="0"/>
                <a:ea typeface="Roboto" panose="020B0604020202020204" charset="0"/>
                <a:cs typeface="Calibri" panose="020F0502020204030204" pitchFamily="34" charset="0"/>
              </a:rPr>
              <a:t> open building data </a:t>
            </a:r>
            <a:r>
              <a:rPr lang="nl-NL" sz="9600" i="1" err="1">
                <a:latin typeface="Calibri" panose="020F0502020204030204" pitchFamily="34" charset="0"/>
                <a:ea typeface="Roboto" panose="020B0604020202020204" charset="0"/>
                <a:cs typeface="Calibri" panose="020F0502020204030204" pitchFamily="34" charset="0"/>
              </a:rPr>
              <a:t>and</a:t>
            </a:r>
            <a:r>
              <a:rPr lang="nl-NL" sz="9600" i="1">
                <a:latin typeface="Calibri" panose="020F0502020204030204" pitchFamily="34" charset="0"/>
                <a:ea typeface="Roboto" panose="020B0604020202020204" charset="0"/>
                <a:cs typeface="Calibri" panose="020F0502020204030204" pitchFamily="34" charset="0"/>
              </a:rPr>
              <a:t> parameters </a:t>
            </a:r>
            <a:r>
              <a:rPr lang="nl-NL" sz="9600" i="1" err="1">
                <a:latin typeface="Calibri" panose="020F0502020204030204" pitchFamily="34" charset="0"/>
                <a:ea typeface="Roboto" panose="020B0604020202020204" charset="0"/>
                <a:cs typeface="Calibri" panose="020F0502020204030204" pitchFamily="34" charset="0"/>
              </a:rPr>
              <a:t>used</a:t>
            </a:r>
            <a:r>
              <a:rPr lang="nl-NL" sz="9600" i="1">
                <a:latin typeface="Calibri" panose="020F0502020204030204" pitchFamily="34" charset="0"/>
                <a:ea typeface="Roboto" panose="020B0604020202020204" charset="0"/>
                <a:cs typeface="Calibri" panose="020F0502020204030204" pitchFamily="34" charset="0"/>
              </a:rPr>
              <a:t> in ISSO82.3 / ‘Nader voorschrift’ (</a:t>
            </a:r>
            <a:r>
              <a:rPr lang="nl-NL" sz="9600" i="1" err="1">
                <a:latin typeface="Calibri" panose="020F0502020204030204" pitchFamily="34" charset="0"/>
                <a:ea typeface="Roboto" panose="020B0604020202020204" charset="0"/>
                <a:cs typeface="Calibri" panose="020F0502020204030204" pitchFamily="34" charset="0"/>
              </a:rPr>
              <a:t>used</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until</a:t>
            </a:r>
            <a:r>
              <a:rPr lang="nl-NL" sz="9600" i="1">
                <a:latin typeface="Calibri" panose="020F0502020204030204" pitchFamily="34" charset="0"/>
                <a:ea typeface="Roboto" panose="020B0604020202020204" charset="0"/>
                <a:cs typeface="Calibri" panose="020F0502020204030204" pitchFamily="34" charset="0"/>
              </a:rPr>
              <a:t> 2020 in NL </a:t>
            </a:r>
            <a:r>
              <a:rPr lang="nl-NL" sz="9600" i="1" err="1">
                <a:latin typeface="Calibri" panose="020F0502020204030204" pitchFamily="34" charset="0"/>
                <a:ea typeface="Roboto" panose="020B0604020202020204" charset="0"/>
                <a:cs typeface="Calibri" panose="020F0502020204030204" pitchFamily="34" charset="0"/>
              </a:rPr>
              <a:t>to</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calculate</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provisional</a:t>
            </a:r>
            <a:r>
              <a:rPr lang="nl-NL" sz="9600" i="1">
                <a:latin typeface="Calibri" panose="020F0502020204030204" pitchFamily="34" charset="0"/>
                <a:ea typeface="Roboto" panose="020B0604020202020204" charset="0"/>
                <a:cs typeface="Calibri" panose="020F0502020204030204" pitchFamily="34" charset="0"/>
              </a:rPr>
              <a:t> energy label)</a:t>
            </a:r>
          </a:p>
          <a:p>
            <a:pPr marL="2152650" lvl="2" indent="-723900">
              <a:lnSpc>
                <a:spcPct val="170000"/>
              </a:lnSpc>
              <a:spcBef>
                <a:spcPts val="0"/>
              </a:spcBef>
            </a:pPr>
            <a:r>
              <a:rPr lang="nl-NL" sz="9600" i="1" err="1">
                <a:latin typeface="Calibri" panose="020F0502020204030204" pitchFamily="34" charset="0"/>
                <a:ea typeface="Roboto" panose="020B0604020202020204" charset="0"/>
                <a:cs typeface="Calibri" panose="020F0502020204030204" pitchFamily="34" charset="0"/>
              </a:rPr>
              <a:t>Relative</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to</a:t>
            </a:r>
            <a:r>
              <a:rPr lang="nl-NL" sz="9600" i="1">
                <a:latin typeface="Calibri" panose="020F0502020204030204" pitchFamily="34" charset="0"/>
                <a:ea typeface="Roboto" panose="020B0604020202020204" charset="0"/>
                <a:cs typeface="Calibri" panose="020F0502020204030204" pitchFamily="34" charset="0"/>
              </a:rPr>
              <a:t> …(2) Error </a:t>
            </a:r>
            <a:r>
              <a:rPr lang="nl-NL" sz="9600" i="1" err="1">
                <a:latin typeface="Calibri" panose="020F0502020204030204" pitchFamily="34" charset="0"/>
                <a:ea typeface="Roboto" panose="020B0604020202020204" charset="0"/>
                <a:cs typeface="Calibri" panose="020F0502020204030204" pitchFamily="34" charset="0"/>
              </a:rPr>
              <a:t>between</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predictions</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and</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observations</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that</a:t>
            </a:r>
            <a:r>
              <a:rPr lang="nl-NL" sz="9600" i="1">
                <a:latin typeface="Calibri" panose="020F0502020204030204" pitchFamily="34" charset="0"/>
                <a:ea typeface="Roboto" panose="020B0604020202020204" charset="0"/>
                <a:cs typeface="Calibri" panose="020F0502020204030204" pitchFamily="34" charset="0"/>
              </a:rPr>
              <a:t> are </a:t>
            </a:r>
            <a:r>
              <a:rPr lang="nl-NL" sz="9600" i="1" err="1">
                <a:latin typeface="Calibri" panose="020F0502020204030204" pitchFamily="34" charset="0"/>
                <a:ea typeface="Roboto" panose="020B0604020202020204" charset="0"/>
                <a:cs typeface="Calibri" panose="020F0502020204030204" pitchFamily="34" charset="0"/>
              </a:rPr>
              <a:t>typically</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achieved</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according</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to</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literature</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using</a:t>
            </a:r>
            <a:r>
              <a:rPr lang="nl-NL" sz="9600" i="1">
                <a:latin typeface="Calibri" panose="020F0502020204030204" pitchFamily="34" charset="0"/>
                <a:ea typeface="Roboto" panose="020B0604020202020204" charset="0"/>
                <a:cs typeface="Calibri" panose="020F0502020204030204" pitchFamily="34" charset="0"/>
              </a:rPr>
              <a:t> building </a:t>
            </a:r>
            <a:r>
              <a:rPr lang="nl-NL" sz="9600" i="1" err="1">
                <a:latin typeface="Calibri" panose="020F0502020204030204" pitchFamily="34" charset="0"/>
                <a:ea typeface="Roboto" panose="020B0604020202020204" charset="0"/>
                <a:cs typeface="Calibri" panose="020F0502020204030204" pitchFamily="34" charset="0"/>
              </a:rPr>
              <a:t>simulation</a:t>
            </a:r>
            <a:r>
              <a:rPr lang="nl-NL" sz="9600" i="1">
                <a:latin typeface="Calibri" panose="020F0502020204030204" pitchFamily="34" charset="0"/>
                <a:ea typeface="Roboto" panose="020B0604020202020204" charset="0"/>
                <a:cs typeface="Calibri" panose="020F0502020204030204" pitchFamily="34" charset="0"/>
              </a:rPr>
              <a:t> tools </a:t>
            </a:r>
            <a:r>
              <a:rPr lang="nl-NL" sz="9600" i="1" err="1">
                <a:latin typeface="Calibri" panose="020F0502020204030204" pitchFamily="34" charset="0"/>
                <a:ea typeface="Roboto" panose="020B0604020202020204" charset="0"/>
                <a:cs typeface="Calibri" panose="020F0502020204030204" pitchFamily="34" charset="0"/>
              </a:rPr>
              <a:t>such</a:t>
            </a:r>
            <a:r>
              <a:rPr lang="nl-NL" sz="9600" i="1">
                <a:latin typeface="Calibri" panose="020F0502020204030204" pitchFamily="34" charset="0"/>
                <a:ea typeface="Roboto" panose="020B0604020202020204" charset="0"/>
                <a:cs typeface="Calibri" panose="020F0502020204030204" pitchFamily="34" charset="0"/>
              </a:rPr>
              <a:t> as </a:t>
            </a:r>
            <a:r>
              <a:rPr lang="nl-NL" sz="9600" i="1" err="1">
                <a:latin typeface="Calibri" panose="020F0502020204030204" pitchFamily="34" charset="0"/>
                <a:ea typeface="Roboto" panose="020B0604020202020204" charset="0"/>
                <a:cs typeface="Calibri" panose="020F0502020204030204" pitchFamily="34" charset="0"/>
              </a:rPr>
              <a:t>Passive</a:t>
            </a:r>
            <a:r>
              <a:rPr lang="nl-NL" sz="9600" i="1">
                <a:latin typeface="Calibri" panose="020F0502020204030204" pitchFamily="34" charset="0"/>
                <a:ea typeface="Roboto" panose="020B0604020202020204" charset="0"/>
                <a:cs typeface="Calibri" panose="020F0502020204030204" pitchFamily="34" charset="0"/>
              </a:rPr>
              <a:t> House Planning Package (PHPP) … </a:t>
            </a:r>
            <a:r>
              <a:rPr lang="nl-NL" sz="9600" i="1" err="1">
                <a:latin typeface="Calibri" panose="020F0502020204030204" pitchFamily="34" charset="0"/>
                <a:ea typeface="Roboto" panose="020B0604020202020204" charset="0"/>
                <a:cs typeface="Calibri" panose="020F0502020204030204" pitchFamily="34" charset="0"/>
              </a:rPr>
              <a:t>if</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any</a:t>
            </a:r>
            <a:r>
              <a:rPr lang="nl-NL" sz="9600" i="1">
                <a:latin typeface="Calibri" panose="020F0502020204030204" pitchFamily="34" charset="0"/>
                <a:ea typeface="Roboto" panose="020B0604020202020204" charset="0"/>
                <a:cs typeface="Calibri" panose="020F0502020204030204" pitchFamily="34" charset="0"/>
              </a:rPr>
              <a:t> </a:t>
            </a:r>
            <a:r>
              <a:rPr lang="nl-NL" sz="9600" i="1" err="1">
                <a:latin typeface="Calibri" panose="020F0502020204030204" pitchFamily="34" charset="0"/>
                <a:ea typeface="Roboto" panose="020B0604020202020204" charset="0"/>
                <a:cs typeface="Calibri" panose="020F0502020204030204" pitchFamily="34" charset="0"/>
              </a:rPr>
              <a:t>available</a:t>
            </a:r>
            <a:r>
              <a:rPr lang="nl-NL" sz="9600" i="1">
                <a:latin typeface="Calibri" panose="020F0502020204030204" pitchFamily="34" charset="0"/>
                <a:ea typeface="Roboto" panose="020B0604020202020204" charset="0"/>
                <a:cs typeface="Calibri" panose="020F0502020204030204" pitchFamily="34" charset="0"/>
              </a:rPr>
              <a:t>?</a:t>
            </a:r>
          </a:p>
          <a:p>
            <a:endParaRPr lang="nl-NL">
              <a:latin typeface="Roboto"/>
              <a:ea typeface="Roboto"/>
            </a:endParaRPr>
          </a:p>
        </p:txBody>
      </p:sp>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WP3 Data Analysis &amp; </a:t>
            </a:r>
            <a:r>
              <a:rPr lang="nl-NL" err="1"/>
              <a:t>Prediction</a:t>
            </a:r>
            <a:endParaRPr lang="nl-NL"/>
          </a:p>
          <a:p>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a:xfrm>
            <a:off x="1187521" y="2495806"/>
            <a:ext cx="23008910" cy="2651126"/>
          </a:xfrm>
        </p:spPr>
        <p:txBody>
          <a:bodyPr>
            <a:noAutofit/>
          </a:bodyPr>
          <a:lstStyle/>
          <a:p>
            <a:r>
              <a:rPr lang="nl-NL" sz="6600" i="1"/>
              <a:t>Research </a:t>
            </a:r>
            <a:r>
              <a:rPr lang="nl-NL" sz="6600" i="1" err="1"/>
              <a:t>questions</a:t>
            </a:r>
            <a:r>
              <a:rPr lang="nl-NL" sz="6600" i="1"/>
              <a:t> / hypotheses</a:t>
            </a:r>
            <a:endParaRPr lang="nl-NL" sz="6600"/>
          </a:p>
        </p:txBody>
      </p:sp>
    </p:spTree>
    <p:extLst>
      <p:ext uri="{BB962C8B-B14F-4D97-AF65-F5344CB8AC3E}">
        <p14:creationId xmlns:p14="http://schemas.microsoft.com/office/powerpoint/2010/main" val="192139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35B366-B080-4DCE-B740-CC977F4B6808}"/>
              </a:ext>
            </a:extLst>
          </p:cNvPr>
          <p:cNvSpPr>
            <a:spLocks noGrp="1"/>
          </p:cNvSpPr>
          <p:nvPr>
            <p:ph idx="1"/>
          </p:nvPr>
        </p:nvSpPr>
        <p:spPr>
          <a:xfrm>
            <a:off x="1231200" y="3975652"/>
            <a:ext cx="21008156" cy="9402418"/>
          </a:xfrm>
        </p:spPr>
        <p:txBody>
          <a:bodyPr vert="horz" lIns="91440" tIns="45720" rIns="91440" bIns="45720" rtlCol="0" anchor="t">
            <a:normAutofit/>
          </a:bodyPr>
          <a:lstStyle/>
          <a:p>
            <a:pPr marL="1028700" indent="-1028700">
              <a:lnSpc>
                <a:spcPct val="150000"/>
              </a:lnSpc>
              <a:buFont typeface="+mj-lt"/>
              <a:buAutoNum type="arabicPeriod" startAt="2"/>
            </a:pPr>
            <a:r>
              <a:rPr lang="nl-NL" sz="3200"/>
              <a:t>(How </a:t>
            </a:r>
            <a:r>
              <a:rPr lang="nl-NL" sz="3200" err="1"/>
              <a:t>much</a:t>
            </a:r>
            <a:r>
              <a:rPr lang="nl-NL" sz="3200"/>
              <a:t>) Does </a:t>
            </a:r>
            <a:r>
              <a:rPr lang="nl-NL" sz="3200" i="1" u="sng" err="1"/>
              <a:t>the</a:t>
            </a:r>
            <a:r>
              <a:rPr lang="nl-NL" sz="3200" i="1" u="sng"/>
              <a:t> </a:t>
            </a:r>
            <a:r>
              <a:rPr lang="nl-NL" sz="3200" i="1" u="sng" err="1"/>
              <a:t>accuracy</a:t>
            </a:r>
            <a:r>
              <a:rPr lang="nl-NL" sz="3200" i="1" u="sng"/>
              <a:t> of </a:t>
            </a:r>
            <a:r>
              <a:rPr lang="nl-NL" sz="3200" i="1" u="sng" err="1"/>
              <a:t>the</a:t>
            </a:r>
            <a:r>
              <a:rPr lang="nl-NL" sz="3200" i="1" u="sng"/>
              <a:t> </a:t>
            </a:r>
            <a:r>
              <a:rPr lang="nl-NL" sz="3200" i="1" u="sng" err="1"/>
              <a:t>prediction</a:t>
            </a:r>
            <a:r>
              <a:rPr lang="nl-NL" sz="3200"/>
              <a:t> change </a:t>
            </a:r>
            <a:r>
              <a:rPr lang="nl-NL" sz="3200" err="1"/>
              <a:t>using</a:t>
            </a:r>
            <a:r>
              <a:rPr lang="nl-NL" sz="3200"/>
              <a:t> 1 </a:t>
            </a:r>
            <a:r>
              <a:rPr lang="nl-NL" sz="3200" err="1"/>
              <a:t>wk</a:t>
            </a:r>
            <a:r>
              <a:rPr lang="nl-NL" sz="3200"/>
              <a:t> / 3 </a:t>
            </a:r>
            <a:r>
              <a:rPr lang="nl-NL" sz="3200" err="1"/>
              <a:t>wks</a:t>
            </a:r>
            <a:r>
              <a:rPr lang="nl-NL" sz="3200"/>
              <a:t> of past data?</a:t>
            </a:r>
          </a:p>
          <a:p>
            <a:pPr marL="1028700" indent="-1028700">
              <a:lnSpc>
                <a:spcPct val="150000"/>
              </a:lnSpc>
              <a:buFont typeface="+mj-lt"/>
              <a:buAutoNum type="arabicPeriod" startAt="2"/>
            </a:pPr>
            <a:r>
              <a:rPr lang="nl-NL" sz="3200" err="1"/>
              <a:t>Can</a:t>
            </a:r>
            <a:r>
              <a:rPr lang="nl-NL" sz="3200"/>
              <a:t> we </a:t>
            </a:r>
            <a:r>
              <a:rPr lang="nl-NL" sz="3200" err="1"/>
              <a:t>leave</a:t>
            </a:r>
            <a:r>
              <a:rPr lang="nl-NL" sz="3200"/>
              <a:t> out </a:t>
            </a:r>
            <a:r>
              <a:rPr lang="nl-NL" sz="3200" err="1"/>
              <a:t>certain</a:t>
            </a:r>
            <a:r>
              <a:rPr lang="nl-NL" sz="3200"/>
              <a:t> (hard </a:t>
            </a:r>
            <a:r>
              <a:rPr lang="nl-NL" sz="3200" err="1"/>
              <a:t>to</a:t>
            </a:r>
            <a:r>
              <a:rPr lang="nl-NL" sz="3200"/>
              <a:t> get) </a:t>
            </a:r>
            <a:r>
              <a:rPr lang="nl-NL" sz="3200" err="1"/>
              <a:t>measurement</a:t>
            </a:r>
            <a:r>
              <a:rPr lang="nl-NL" sz="3200"/>
              <a:t> time series data as input</a:t>
            </a:r>
            <a:br>
              <a:rPr lang="nl-NL" sz="3200"/>
            </a:br>
            <a:r>
              <a:rPr lang="nl-NL" sz="3200" err="1"/>
              <a:t>and</a:t>
            </a:r>
            <a:r>
              <a:rPr lang="nl-NL" sz="3200"/>
              <a:t> (</a:t>
            </a:r>
            <a:r>
              <a:rPr lang="nl-NL" sz="3200" err="1"/>
              <a:t>still</a:t>
            </a:r>
            <a:r>
              <a:rPr lang="nl-NL" sz="3200"/>
              <a:t>) </a:t>
            </a:r>
            <a:r>
              <a:rPr lang="nl-NL" sz="3200" i="1" u="sng" err="1"/>
              <a:t>predict</a:t>
            </a:r>
            <a:r>
              <a:rPr lang="nl-NL" sz="3200" i="1" u="sng"/>
              <a:t> indoor </a:t>
            </a:r>
            <a:r>
              <a:rPr lang="nl-NL" sz="3200" i="1" u="sng" err="1"/>
              <a:t>temperatures</a:t>
            </a:r>
            <a:r>
              <a:rPr lang="nl-NL" sz="3200" i="1" u="sng"/>
              <a:t> </a:t>
            </a:r>
            <a:r>
              <a:rPr lang="nl-NL" sz="3200" i="1" u="sng" err="1"/>
              <a:t>and</a:t>
            </a:r>
            <a:r>
              <a:rPr lang="nl-NL" sz="3200" i="1" u="sng"/>
              <a:t> gas </a:t>
            </a:r>
            <a:r>
              <a:rPr lang="nl-NL" sz="3200" i="1" u="sng" err="1"/>
              <a:t>usage</a:t>
            </a:r>
            <a:r>
              <a:rPr lang="nl-NL" sz="3200" i="1" u="sng"/>
              <a:t> well </a:t>
            </a:r>
            <a:r>
              <a:rPr lang="nl-NL" sz="3200" i="1" u="sng" err="1"/>
              <a:t>enough</a:t>
            </a:r>
            <a:r>
              <a:rPr lang="nl-NL" sz="3200" i="1" u="sng"/>
              <a:t>?</a:t>
            </a:r>
            <a:endParaRPr lang="nl-NL" sz="3200"/>
          </a:p>
          <a:p>
            <a:pPr marL="1828800" lvl="1" indent="-742950">
              <a:lnSpc>
                <a:spcPct val="150000"/>
              </a:lnSpc>
              <a:buFont typeface="+mj-lt"/>
              <a:buAutoNum type="alphaLcPeriod"/>
              <a:tabLst>
                <a:tab pos="1085850" algn="l"/>
              </a:tabLst>
            </a:pPr>
            <a:r>
              <a:rPr lang="nl-NL" sz="3200"/>
              <a:t>E</a:t>
            </a:r>
            <a:r>
              <a:rPr lang="nl-NL" sz="3200" baseline="-25000"/>
              <a:t>P1</a:t>
            </a:r>
            <a:r>
              <a:rPr lang="nl-NL" sz="3200"/>
              <a:t> </a:t>
            </a:r>
            <a:r>
              <a:rPr lang="nl-NL" sz="3200">
                <a:solidFill>
                  <a:schemeClr val="bg1">
                    <a:lumMod val="65000"/>
                  </a:schemeClr>
                </a:solidFill>
                <a:latin typeface="Calibri" panose="020F0502020204030204" pitchFamily="34" charset="0"/>
                <a:ea typeface="Roboto" panose="020B0604020202020204" charset="0"/>
                <a:cs typeface="Calibri" panose="020F0502020204030204" pitchFamily="34" charset="0"/>
              </a:rPr>
              <a:t>[kWh], </a:t>
            </a:r>
            <a:r>
              <a:rPr lang="nl-NL" sz="3200">
                <a:latin typeface="Calibri" panose="020F0502020204030204" pitchFamily="34" charset="0"/>
                <a:ea typeface="Roboto" panose="020B0604020202020204" charset="0"/>
                <a:cs typeface="Calibri" panose="020F0502020204030204" pitchFamily="34" charset="0"/>
              </a:rPr>
              <a:t>G</a:t>
            </a:r>
            <a:r>
              <a:rPr lang="nl-NL" sz="3200" baseline="-25000">
                <a:latin typeface="Calibri" panose="020F0502020204030204" pitchFamily="34" charset="0"/>
                <a:ea typeface="Roboto" panose="020B0604020202020204" charset="0"/>
                <a:cs typeface="Calibri" panose="020F0502020204030204" pitchFamily="34" charset="0"/>
              </a:rPr>
              <a:t>P1</a:t>
            </a:r>
            <a:r>
              <a:rPr lang="nl-NL" sz="3200"/>
              <a:t> </a:t>
            </a:r>
            <a:r>
              <a:rPr lang="nl-NL" sz="3200">
                <a:solidFill>
                  <a:schemeClr val="bg1">
                    <a:lumMod val="65000"/>
                  </a:schemeClr>
                </a:solidFill>
                <a:latin typeface="Calibri" panose="020F0502020204030204" pitchFamily="34" charset="0"/>
                <a:ea typeface="Roboto" panose="020B0604020202020204" charset="0"/>
                <a:cs typeface="Calibri" panose="020F0502020204030204" pitchFamily="34" charset="0"/>
              </a:rPr>
              <a:t>[m</a:t>
            </a:r>
            <a:r>
              <a:rPr lang="nl-NL" sz="3200" baseline="30000">
                <a:solidFill>
                  <a:schemeClr val="bg1">
                    <a:lumMod val="65000"/>
                  </a:schemeClr>
                </a:solidFill>
                <a:latin typeface="Calibri" panose="020F0502020204030204" pitchFamily="34" charset="0"/>
                <a:ea typeface="Roboto" panose="020B0604020202020204" charset="0"/>
                <a:cs typeface="Calibri" panose="020F0502020204030204" pitchFamily="34" charset="0"/>
              </a:rPr>
              <a:t>3</a:t>
            </a:r>
            <a:r>
              <a:rPr lang="nl-NL" sz="3200">
                <a:solidFill>
                  <a:schemeClr val="bg1">
                    <a:lumMod val="65000"/>
                  </a:schemeClr>
                </a:solidFill>
                <a:latin typeface="Calibri" panose="020F0502020204030204" pitchFamily="34" charset="0"/>
                <a:ea typeface="Roboto" panose="020B0604020202020204" charset="0"/>
                <a:cs typeface="Calibri" panose="020F0502020204030204" pitchFamily="34" charset="0"/>
              </a:rPr>
              <a:t>]</a:t>
            </a:r>
            <a:r>
              <a:rPr lang="nl-NL" sz="3200"/>
              <a:t> (P1-port monitoring data)?</a:t>
            </a:r>
          </a:p>
          <a:p>
            <a:pPr marL="1828800" lvl="1" indent="-742950">
              <a:lnSpc>
                <a:spcPct val="150000"/>
              </a:lnSpc>
              <a:buFont typeface="+mj-lt"/>
              <a:buAutoNum type="alphaLcPeriod"/>
              <a:tabLst>
                <a:tab pos="1085850" algn="l"/>
              </a:tabLst>
            </a:pPr>
            <a:r>
              <a:rPr lang="nl-NL" sz="3200"/>
              <a:t>T</a:t>
            </a:r>
            <a:r>
              <a:rPr lang="nl-NL" sz="3200" baseline="-25000"/>
              <a:t>in</a:t>
            </a:r>
            <a:r>
              <a:rPr lang="nl-NL" sz="3200"/>
              <a:t> </a:t>
            </a:r>
            <a:r>
              <a:rPr lang="nl-NL" sz="3200">
                <a:solidFill>
                  <a:schemeClr val="bg1">
                    <a:lumMod val="65000"/>
                  </a:schemeClr>
                </a:solidFill>
              </a:rPr>
              <a:t>[</a:t>
            </a:r>
            <a:r>
              <a:rPr lang="nl-NL" sz="3200">
                <a:solidFill>
                  <a:schemeClr val="bg1">
                    <a:lumMod val="65000"/>
                  </a:schemeClr>
                </a:solidFill>
                <a:latin typeface="Calibri" panose="020F0502020204030204" pitchFamily="34" charset="0"/>
                <a:ea typeface="Roboto" panose="020B0604020202020204" charset="0"/>
                <a:cs typeface="Calibri" panose="020F0502020204030204" pitchFamily="34" charset="0"/>
              </a:rPr>
              <a:t>°C]</a:t>
            </a:r>
            <a:r>
              <a:rPr lang="nl-NL" sz="3200"/>
              <a:t> (indoor </a:t>
            </a:r>
            <a:r>
              <a:rPr lang="nl-NL" sz="3200" err="1"/>
              <a:t>temperature</a:t>
            </a:r>
            <a:r>
              <a:rPr lang="nl-NL" sz="3200"/>
              <a:t> monitoring data)?</a:t>
            </a:r>
          </a:p>
          <a:p>
            <a:pPr marL="1828800" lvl="1" indent="-742950">
              <a:lnSpc>
                <a:spcPct val="150000"/>
              </a:lnSpc>
              <a:buFont typeface="+mj-lt"/>
              <a:buAutoNum type="alphaLcPeriod"/>
              <a:tabLst>
                <a:tab pos="1085850" algn="l"/>
              </a:tabLst>
            </a:pPr>
            <a:r>
              <a:rPr lang="nl-NL" sz="3200" err="1"/>
              <a:t>T</a:t>
            </a:r>
            <a:r>
              <a:rPr lang="nl-NL" sz="3200" baseline="-25000" err="1"/>
              <a:t>ret</a:t>
            </a:r>
            <a:r>
              <a:rPr lang="nl-NL" sz="3200"/>
              <a:t> </a:t>
            </a:r>
            <a:r>
              <a:rPr lang="nl-NL" sz="3200">
                <a:solidFill>
                  <a:schemeClr val="bg1">
                    <a:lumMod val="65000"/>
                  </a:schemeClr>
                </a:solidFill>
              </a:rPr>
              <a:t>[</a:t>
            </a:r>
            <a:r>
              <a:rPr lang="nl-NL" sz="3200">
                <a:solidFill>
                  <a:schemeClr val="bg1">
                    <a:lumMod val="65000"/>
                  </a:schemeClr>
                </a:solidFill>
                <a:latin typeface="Calibri" panose="020F0502020204030204" pitchFamily="34" charset="0"/>
                <a:ea typeface="Roboto" panose="020B0604020202020204" charset="0"/>
                <a:cs typeface="Calibri" panose="020F0502020204030204" pitchFamily="34" charset="0"/>
              </a:rPr>
              <a:t>°C]</a:t>
            </a:r>
            <a:r>
              <a:rPr lang="nl-NL" sz="3200"/>
              <a:t> (return </a:t>
            </a:r>
            <a:r>
              <a:rPr lang="nl-NL" sz="3200" err="1"/>
              <a:t>temperature</a:t>
            </a:r>
            <a:r>
              <a:rPr lang="nl-NL" sz="3200"/>
              <a:t> monitoring data)? </a:t>
            </a:r>
          </a:p>
          <a:p>
            <a:pPr marL="1028700" indent="-1028700">
              <a:lnSpc>
                <a:spcPct val="150000"/>
              </a:lnSpc>
              <a:buFont typeface="+mj-lt"/>
              <a:buAutoNum type="arabicPeriod" startAt="2"/>
            </a:pPr>
            <a:r>
              <a:rPr lang="nl-NL" sz="3200"/>
              <a:t>(How </a:t>
            </a:r>
            <a:r>
              <a:rPr lang="nl-NL" sz="3200" err="1"/>
              <a:t>much</a:t>
            </a:r>
            <a:r>
              <a:rPr lang="nl-NL" sz="3200"/>
              <a:t>) Does </a:t>
            </a:r>
            <a:r>
              <a:rPr lang="nl-NL" sz="3200" err="1"/>
              <a:t>the</a:t>
            </a:r>
            <a:r>
              <a:rPr lang="nl-NL" sz="3200"/>
              <a:t> </a:t>
            </a:r>
            <a:r>
              <a:rPr lang="nl-NL" sz="3200" i="1" u="sng" err="1"/>
              <a:t>accuracy</a:t>
            </a:r>
            <a:r>
              <a:rPr lang="nl-NL" sz="3200" i="1" u="sng"/>
              <a:t> of </a:t>
            </a:r>
            <a:r>
              <a:rPr lang="nl-NL" sz="3200" i="1" u="sng" err="1"/>
              <a:t>the</a:t>
            </a:r>
            <a:r>
              <a:rPr lang="nl-NL" sz="3200" i="1" u="sng"/>
              <a:t> </a:t>
            </a:r>
            <a:r>
              <a:rPr lang="nl-NL" sz="3200" i="1" u="sng" err="1"/>
              <a:t>prediction</a:t>
            </a:r>
            <a:r>
              <a:rPr lang="nl-NL" sz="3200"/>
              <a:t> change </a:t>
            </a:r>
            <a:r>
              <a:rPr lang="nl-NL" sz="3200" err="1"/>
              <a:t>if</a:t>
            </a:r>
            <a:r>
              <a:rPr lang="nl-NL" sz="3200"/>
              <a:t> we </a:t>
            </a:r>
            <a:r>
              <a:rPr lang="nl-NL" sz="3200" err="1"/>
              <a:t>include</a:t>
            </a:r>
            <a:r>
              <a:rPr lang="nl-NL" sz="3200"/>
              <a:t> </a:t>
            </a:r>
            <a:br>
              <a:rPr lang="nl-NL" sz="3200"/>
            </a:br>
            <a:r>
              <a:rPr lang="nl-NL" sz="3200"/>
              <a:t>CO₂ </a:t>
            </a:r>
            <a:r>
              <a:rPr lang="nl-NL" sz="3200" err="1"/>
              <a:t>concentration</a:t>
            </a:r>
            <a:r>
              <a:rPr lang="nl-NL" sz="3200"/>
              <a:t> </a:t>
            </a:r>
            <a:r>
              <a:rPr lang="nl-NL" sz="3200">
                <a:solidFill>
                  <a:schemeClr val="bg1">
                    <a:lumMod val="65000"/>
                  </a:schemeClr>
                </a:solidFill>
              </a:rPr>
              <a:t>[</a:t>
            </a:r>
            <a:r>
              <a:rPr lang="nl-NL" sz="3200" err="1">
                <a:solidFill>
                  <a:schemeClr val="bg1">
                    <a:lumMod val="65000"/>
                  </a:schemeClr>
                </a:solidFill>
              </a:rPr>
              <a:t>ppm</a:t>
            </a:r>
            <a:r>
              <a:rPr lang="nl-NL" sz="3200">
                <a:solidFill>
                  <a:schemeClr val="bg1">
                    <a:lumMod val="65000"/>
                  </a:schemeClr>
                </a:solidFill>
              </a:rPr>
              <a:t>]</a:t>
            </a:r>
            <a:r>
              <a:rPr lang="nl-NL" sz="3200"/>
              <a:t> monitoring data </a:t>
            </a:r>
            <a:r>
              <a:rPr lang="nl-NL" sz="3200" err="1"/>
              <a:t>and</a:t>
            </a:r>
            <a:r>
              <a:rPr lang="nl-NL" sz="3200"/>
              <a:t> </a:t>
            </a:r>
            <a:r>
              <a:rPr lang="nl-NL" sz="3200" err="1"/>
              <a:t>presence</a:t>
            </a:r>
            <a:r>
              <a:rPr lang="nl-NL" sz="3200"/>
              <a:t> monitoring data </a:t>
            </a:r>
            <a:r>
              <a:rPr lang="nl-NL" sz="3200">
                <a:solidFill>
                  <a:schemeClr val="bg1">
                    <a:lumMod val="65000"/>
                  </a:schemeClr>
                </a:solidFill>
              </a:rPr>
              <a:t>[</a:t>
            </a:r>
            <a:r>
              <a:rPr lang="nl-NL" sz="3200" err="1">
                <a:solidFill>
                  <a:schemeClr val="bg1">
                    <a:lumMod val="65000"/>
                  </a:schemeClr>
                </a:solidFill>
              </a:rPr>
              <a:t>pp</a:t>
            </a:r>
            <a:r>
              <a:rPr lang="nl-NL" sz="3200" baseline="-25000" err="1">
                <a:solidFill>
                  <a:schemeClr val="bg1">
                    <a:lumMod val="65000"/>
                  </a:schemeClr>
                </a:solidFill>
              </a:rPr>
              <a:t>d;h</a:t>
            </a:r>
            <a:r>
              <a:rPr lang="nl-NL" sz="3200">
                <a:solidFill>
                  <a:schemeClr val="bg1">
                    <a:lumMod val="65000"/>
                  </a:schemeClr>
                </a:solidFill>
              </a:rPr>
              <a:t>]</a:t>
            </a:r>
            <a:r>
              <a:rPr lang="nl-NL" sz="3200"/>
              <a:t> </a:t>
            </a:r>
            <a:br>
              <a:rPr lang="nl-NL" sz="3200"/>
            </a:br>
            <a:r>
              <a:rPr lang="nl-NL" sz="3200"/>
              <a:t>in order </a:t>
            </a:r>
            <a:r>
              <a:rPr lang="nl-NL" sz="3200" err="1"/>
              <a:t>to</a:t>
            </a:r>
            <a:r>
              <a:rPr lang="nl-NL" sz="3200"/>
              <a:t> separate </a:t>
            </a:r>
            <a:r>
              <a:rPr lang="nl-NL" sz="3200" err="1"/>
              <a:t>ventilation</a:t>
            </a:r>
            <a:r>
              <a:rPr lang="nl-NL" sz="3200"/>
              <a:t> </a:t>
            </a:r>
            <a:r>
              <a:rPr lang="nl-NL" sz="3200" err="1"/>
              <a:t>losses</a:t>
            </a:r>
            <a:r>
              <a:rPr lang="nl-NL" sz="3200"/>
              <a:t> </a:t>
            </a:r>
            <a:r>
              <a:rPr lang="nl-NL" sz="3200" err="1"/>
              <a:t>from</a:t>
            </a:r>
            <a:r>
              <a:rPr lang="nl-NL" sz="3200"/>
              <a:t> </a:t>
            </a:r>
            <a:r>
              <a:rPr lang="nl-NL" sz="3200" err="1"/>
              <a:t>infiltration</a:t>
            </a:r>
            <a:r>
              <a:rPr lang="nl-NL" sz="3200"/>
              <a:t> </a:t>
            </a:r>
            <a:r>
              <a:rPr lang="nl-NL" sz="3200" err="1"/>
              <a:t>losses</a:t>
            </a:r>
            <a:r>
              <a:rPr lang="nl-NL" sz="3200"/>
              <a:t>?</a:t>
            </a:r>
          </a:p>
          <a:p>
            <a:pPr marL="1028700" indent="-1028700">
              <a:lnSpc>
                <a:spcPct val="150000"/>
              </a:lnSpc>
              <a:buFont typeface="+mj-lt"/>
              <a:buAutoNum type="arabicPeriod" startAt="2"/>
            </a:pPr>
            <a:r>
              <a:rPr lang="nl-NL" sz="3200"/>
              <a:t>Bonus </a:t>
            </a:r>
            <a:r>
              <a:rPr lang="nl-NL" sz="3200" err="1"/>
              <a:t>for</a:t>
            </a:r>
            <a:r>
              <a:rPr lang="nl-NL" sz="3200"/>
              <a:t> subjects </a:t>
            </a:r>
            <a:r>
              <a:rPr lang="nl-NL" sz="3200" err="1"/>
              <a:t>that</a:t>
            </a:r>
            <a:r>
              <a:rPr lang="nl-NL" sz="3200"/>
              <a:t> </a:t>
            </a:r>
            <a:r>
              <a:rPr lang="nl-NL" sz="3200" err="1"/>
              <a:t>reported</a:t>
            </a:r>
            <a:r>
              <a:rPr lang="nl-NL" sz="3200"/>
              <a:t> </a:t>
            </a:r>
            <a:r>
              <a:rPr lang="nl-NL" sz="3200" err="1"/>
              <a:t>an</a:t>
            </a:r>
            <a:r>
              <a:rPr lang="nl-NL" sz="3200"/>
              <a:t> </a:t>
            </a:r>
            <a:r>
              <a:rPr lang="nl-NL" sz="3200" err="1"/>
              <a:t>intervention</a:t>
            </a:r>
            <a:r>
              <a:rPr lang="nl-NL" sz="3200"/>
              <a:t>:</a:t>
            </a:r>
            <a:br>
              <a:rPr lang="nl-NL" sz="3200"/>
            </a:br>
            <a:r>
              <a:rPr lang="nl-NL" sz="3200"/>
              <a:t>Are model parameters </a:t>
            </a:r>
            <a:r>
              <a:rPr lang="nl-NL" sz="3200" err="1"/>
              <a:t>learned</a:t>
            </a:r>
            <a:r>
              <a:rPr lang="nl-NL" sz="3200"/>
              <a:t> </a:t>
            </a:r>
            <a:r>
              <a:rPr lang="nl-NL" sz="3200" err="1"/>
              <a:t>before</a:t>
            </a:r>
            <a:r>
              <a:rPr lang="nl-NL" sz="3200"/>
              <a:t> </a:t>
            </a:r>
            <a:r>
              <a:rPr lang="nl-NL" sz="3200" err="1"/>
              <a:t>and</a:t>
            </a:r>
            <a:r>
              <a:rPr lang="nl-NL" sz="3200"/>
              <a:t> </a:t>
            </a:r>
            <a:r>
              <a:rPr lang="nl-NL" sz="3200" err="1"/>
              <a:t>after</a:t>
            </a:r>
            <a:r>
              <a:rPr lang="nl-NL" sz="3200"/>
              <a:t> </a:t>
            </a:r>
            <a:r>
              <a:rPr lang="nl-NL" sz="3200" err="1"/>
              <a:t>the</a:t>
            </a:r>
            <a:r>
              <a:rPr lang="nl-NL" sz="3200"/>
              <a:t> </a:t>
            </a:r>
            <a:r>
              <a:rPr lang="nl-NL" sz="3200" err="1"/>
              <a:t>intervention</a:t>
            </a:r>
            <a:r>
              <a:rPr lang="nl-NL" sz="3200"/>
              <a:t> </a:t>
            </a:r>
            <a:r>
              <a:rPr lang="nl-NL" sz="3200" err="1"/>
              <a:t>significantly</a:t>
            </a:r>
            <a:r>
              <a:rPr lang="nl-NL" sz="3200"/>
              <a:t> different?</a:t>
            </a:r>
          </a:p>
        </p:txBody>
      </p:sp>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WP3 Data Analysis &amp; </a:t>
            </a:r>
            <a:r>
              <a:rPr lang="nl-NL" err="1"/>
              <a:t>Prediction</a:t>
            </a:r>
            <a:endParaRPr lang="nl-NL"/>
          </a:p>
          <a:p>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a:xfrm>
            <a:off x="1187521" y="2495806"/>
            <a:ext cx="23008910" cy="2651126"/>
          </a:xfrm>
        </p:spPr>
        <p:txBody>
          <a:bodyPr>
            <a:noAutofit/>
          </a:bodyPr>
          <a:lstStyle/>
          <a:p>
            <a:r>
              <a:rPr lang="nl-NL" sz="6600" i="1"/>
              <a:t>Research </a:t>
            </a:r>
            <a:r>
              <a:rPr lang="nl-NL" sz="6600" i="1" err="1"/>
              <a:t>questions</a:t>
            </a:r>
            <a:r>
              <a:rPr lang="nl-NL" sz="6600" i="1"/>
              <a:t> / hypotheses</a:t>
            </a:r>
            <a:endParaRPr lang="nl-NL" sz="6600"/>
          </a:p>
        </p:txBody>
      </p:sp>
    </p:spTree>
    <p:extLst>
      <p:ext uri="{BB962C8B-B14F-4D97-AF65-F5344CB8AC3E}">
        <p14:creationId xmlns:p14="http://schemas.microsoft.com/office/powerpoint/2010/main" val="687612542"/>
      </p:ext>
    </p:extLst>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44546A"/>
      </a:dk2>
      <a:lt2>
        <a:srgbClr val="E7E6E6"/>
      </a:lt2>
      <a:accent1>
        <a:srgbClr val="FAA61A"/>
      </a:accent1>
      <a:accent2>
        <a:srgbClr val="FFCB05"/>
      </a:accent2>
      <a:accent3>
        <a:srgbClr val="FFF578"/>
      </a:accent3>
      <a:accent4>
        <a:srgbClr val="EE3034"/>
      </a:accent4>
      <a:accent5>
        <a:srgbClr val="F16682"/>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s-PP-Windeheim-16-9" id="{0468D834-CABC-E04A-9363-F436E29F7596}" vid="{BD4278CC-1326-FB47-A7D2-C63D709A14E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f0ab6f9-9ad7-4376-9881-ef5b6ae0bdef">
      <UserInfo>
        <DisplayName>Stephan Peters</DisplayName>
        <AccountId>54</AccountId>
        <AccountType/>
      </UserInfo>
    </SharedWithUsers>
    <lcf76f155ced4ddcb4097134ff3c332f xmlns="29955e8c-5030-4f3f-aa82-8136156c1f3e">
      <Terms xmlns="http://schemas.microsoft.com/office/infopath/2007/PartnerControls"/>
    </lcf76f155ced4ddcb4097134ff3c332f>
    <TaxCatchAll xmlns="bf0ab6f9-9ad7-4376-9881-ef5b6ae0bd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4438AA0724FA40B98FC7EF2B95A2B5" ma:contentTypeVersion="16" ma:contentTypeDescription="Een nieuw document maken." ma:contentTypeScope="" ma:versionID="b83a2733ebb1ccd85462a1062da1d065">
  <xsd:schema xmlns:xsd="http://www.w3.org/2001/XMLSchema" xmlns:xs="http://www.w3.org/2001/XMLSchema" xmlns:p="http://schemas.microsoft.com/office/2006/metadata/properties" xmlns:ns2="29955e8c-5030-4f3f-aa82-8136156c1f3e" xmlns:ns3="bf0ab6f9-9ad7-4376-9881-ef5b6ae0bdef" targetNamespace="http://schemas.microsoft.com/office/2006/metadata/properties" ma:root="true" ma:fieldsID="384a571a5bf31b75bdbf454748e83582" ns2:_="" ns3:_="">
    <xsd:import namespace="29955e8c-5030-4f3f-aa82-8136156c1f3e"/>
    <xsd:import namespace="bf0ab6f9-9ad7-4376-9881-ef5b6ae0bd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955e8c-5030-4f3f-aa82-8136156c1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c6a0e08-1576-455b-af28-552984f92fc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0ab6f9-9ad7-4376-9881-ef5b6ae0bde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504bf6e-004b-46c3-9366-7fbb681f5ca4}" ma:internalName="TaxCatchAll" ma:showField="CatchAllData" ma:web="bf0ab6f9-9ad7-4376-9881-ef5b6ae0bd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FCCB36-3C14-415D-AAB3-4CC78BE023AB}">
  <ds:schemaRefs>
    <ds:schemaRef ds:uri="http://schemas.microsoft.com/sharepoint/v3/contenttype/forms"/>
  </ds:schemaRefs>
</ds:datastoreItem>
</file>

<file path=customXml/itemProps2.xml><?xml version="1.0" encoding="utf-8"?>
<ds:datastoreItem xmlns:ds="http://schemas.openxmlformats.org/officeDocument/2006/customXml" ds:itemID="{6207249F-E1B1-4863-AAE8-B981A27A14C2}">
  <ds:schemaRefs>
    <ds:schemaRef ds:uri="29955e8c-5030-4f3f-aa82-8136156c1f3e"/>
    <ds:schemaRef ds:uri="bf0ab6f9-9ad7-4376-9881-ef5b6ae0bd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D225FF2-6DC3-49D9-9939-5D79DA98FCB0}">
  <ds:schemaRefs>
    <ds:schemaRef ds:uri="29955e8c-5030-4f3f-aa82-8136156c1f3e"/>
    <ds:schemaRef ds:uri="bf0ab6f9-9ad7-4376-9881-ef5b6ae0b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Aangepast</PresentationFormat>
  <Paragraphs>56</Paragraphs>
  <Slides>4</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vt:i4>
      </vt:variant>
    </vt:vector>
  </HeadingPairs>
  <TitlesOfParts>
    <vt:vector size="10" baseType="lpstr">
      <vt:lpstr>Arial</vt:lpstr>
      <vt:lpstr>Roboto Medium</vt:lpstr>
      <vt:lpstr>Roboto Black</vt:lpstr>
      <vt:lpstr>Roboto</vt:lpstr>
      <vt:lpstr>Calibri</vt:lpstr>
      <vt:lpstr>Kantoorthema</vt:lpstr>
      <vt:lpstr>PowerPoint-presentatie</vt:lpstr>
      <vt:lpstr>Digital Twins for the heating transition: Testable hypotheses </vt:lpstr>
      <vt:lpstr>Research questions / hypotheses</vt:lpstr>
      <vt:lpstr>Research questions / hypotheses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Twomes Digital Twins voor de warmtetransitie</dc:title>
  <dc:creator>Henri ter Hofte</dc:creator>
  <cp:lastModifiedBy>Mirjam Bakker</cp:lastModifiedBy>
  <cp:revision>2</cp:revision>
  <dcterms:created xsi:type="dcterms:W3CDTF">2020-02-25T23:32:40Z</dcterms:created>
  <dcterms:modified xsi:type="dcterms:W3CDTF">2022-07-13T08:58:14Z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0x010100344438AA0724FA40B98FC7EF2B95A2B5</vt:lpwstr>
  </property>
</Properties>
</file>